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59" r:id="rId4"/>
    <p:sldId id="274" r:id="rId5"/>
    <p:sldId id="275" r:id="rId6"/>
    <p:sldId id="276" r:id="rId7"/>
    <p:sldId id="262"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4"/>
            <p14:sldId id="275"/>
            <p14:sldId id="276"/>
            <p14:sldId id="262"/>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E6FE"/>
    <a:srgbClr val="10539D"/>
    <a:srgbClr val="238FFB"/>
    <a:srgbClr val="FFFF66"/>
    <a:srgbClr val="FFCCFF"/>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2" autoAdjust="0"/>
    <p:restoredTop sz="94984" autoAdjust="0"/>
  </p:normalViewPr>
  <p:slideViewPr>
    <p:cSldViewPr showGuides="1">
      <p:cViewPr varScale="1">
        <p:scale>
          <a:sx n="53" d="100"/>
          <a:sy n="53" d="100"/>
        </p:scale>
        <p:origin x="480" y="6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SVN\ET&#12525;&#12508;&#12467;&#12531;2018\K_&#12375;&#12429;&#12367;&#12414;\doc\00_&#12514;&#12487;&#12523;&#12471;&#12540;&#12488;\&#27231;&#33021;&#12514;&#12487;&#12523;\&#20316;&#26989;&#29992;\&#22259;&#38306;&#20418;\get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uko01\Desktop\&#24037;&#22827;&#28857;&#12471;&#12540;&#12488;\&#12464;&#12521;&#125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uko01\Desktop\&#24037;&#22827;&#28857;&#12471;&#12540;&#12488;\&#12464;&#12521;&#125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uko01\Desktop\&#24037;&#22827;&#28857;&#12471;&#12540;&#12488;\2018083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uko01\Desktop\&#24037;&#22827;&#28857;&#12471;&#12540;&#12488;\4&#30058;&#12398;&#12471;&#12540;&#12488;&#12384;&#12424;.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27646573872458"/>
          <c:y val="3.2360150640323299E-2"/>
          <c:w val="0.81242734634177682"/>
          <c:h val="0.82741252991827574"/>
        </c:manualLayout>
      </c:layout>
      <c:scatterChart>
        <c:scatterStyle val="lineMarker"/>
        <c:varyColors val="0"/>
        <c:ser>
          <c:idx val="0"/>
          <c:order val="0"/>
          <c:spPr>
            <a:ln w="19050" cap="rnd">
              <a:solidFill>
                <a:schemeClr val="accent1"/>
              </a:solidFill>
              <a:round/>
            </a:ln>
            <a:effectLst/>
          </c:spPr>
          <c:marker>
            <c:symbol val="none"/>
          </c:marker>
          <c:xVal>
            <c:numRef>
              <c:f>get_data!$C$6672:$C$7826</c:f>
              <c:numCache>
                <c:formatCode>General</c:formatCode>
                <c:ptCount val="1155"/>
                <c:pt idx="0">
                  <c:v>-32174</c:v>
                </c:pt>
                <c:pt idx="1">
                  <c:v>-32169</c:v>
                </c:pt>
                <c:pt idx="2">
                  <c:v>-32164</c:v>
                </c:pt>
                <c:pt idx="3">
                  <c:v>-32159</c:v>
                </c:pt>
                <c:pt idx="4">
                  <c:v>-32154</c:v>
                </c:pt>
                <c:pt idx="5">
                  <c:v>-32149</c:v>
                </c:pt>
                <c:pt idx="6">
                  <c:v>-32144</c:v>
                </c:pt>
                <c:pt idx="7">
                  <c:v>-32139</c:v>
                </c:pt>
                <c:pt idx="8">
                  <c:v>-32134</c:v>
                </c:pt>
                <c:pt idx="9">
                  <c:v>-32129</c:v>
                </c:pt>
                <c:pt idx="10">
                  <c:v>-32124</c:v>
                </c:pt>
                <c:pt idx="11">
                  <c:v>-32119</c:v>
                </c:pt>
                <c:pt idx="12">
                  <c:v>-32114</c:v>
                </c:pt>
                <c:pt idx="13">
                  <c:v>-32109</c:v>
                </c:pt>
                <c:pt idx="14">
                  <c:v>-32104</c:v>
                </c:pt>
                <c:pt idx="15">
                  <c:v>-32099</c:v>
                </c:pt>
                <c:pt idx="16">
                  <c:v>-32094</c:v>
                </c:pt>
                <c:pt idx="17">
                  <c:v>-32089</c:v>
                </c:pt>
                <c:pt idx="18">
                  <c:v>-32084</c:v>
                </c:pt>
                <c:pt idx="19">
                  <c:v>-32079</c:v>
                </c:pt>
                <c:pt idx="20">
                  <c:v>-32074</c:v>
                </c:pt>
                <c:pt idx="21">
                  <c:v>-32069</c:v>
                </c:pt>
                <c:pt idx="22">
                  <c:v>-32064</c:v>
                </c:pt>
                <c:pt idx="23">
                  <c:v>-32059</c:v>
                </c:pt>
                <c:pt idx="24">
                  <c:v>-32054</c:v>
                </c:pt>
                <c:pt idx="25">
                  <c:v>-32049</c:v>
                </c:pt>
                <c:pt idx="26">
                  <c:v>-32044</c:v>
                </c:pt>
                <c:pt idx="27">
                  <c:v>-32039</c:v>
                </c:pt>
                <c:pt idx="28">
                  <c:v>-32034</c:v>
                </c:pt>
                <c:pt idx="29">
                  <c:v>-32029</c:v>
                </c:pt>
                <c:pt idx="30">
                  <c:v>-32024</c:v>
                </c:pt>
                <c:pt idx="31">
                  <c:v>-32019</c:v>
                </c:pt>
                <c:pt idx="32">
                  <c:v>-32014</c:v>
                </c:pt>
                <c:pt idx="33">
                  <c:v>-32009</c:v>
                </c:pt>
                <c:pt idx="34">
                  <c:v>-32004</c:v>
                </c:pt>
                <c:pt idx="35">
                  <c:v>-31999</c:v>
                </c:pt>
                <c:pt idx="36">
                  <c:v>-31994</c:v>
                </c:pt>
                <c:pt idx="37">
                  <c:v>-31989</c:v>
                </c:pt>
                <c:pt idx="38">
                  <c:v>-31984</c:v>
                </c:pt>
                <c:pt idx="39">
                  <c:v>-31979</c:v>
                </c:pt>
                <c:pt idx="40">
                  <c:v>-31974</c:v>
                </c:pt>
                <c:pt idx="41">
                  <c:v>-31969</c:v>
                </c:pt>
                <c:pt idx="42">
                  <c:v>-31964</c:v>
                </c:pt>
                <c:pt idx="43">
                  <c:v>-31959</c:v>
                </c:pt>
                <c:pt idx="44">
                  <c:v>-31954</c:v>
                </c:pt>
                <c:pt idx="45">
                  <c:v>-31949</c:v>
                </c:pt>
                <c:pt idx="46">
                  <c:v>-31944</c:v>
                </c:pt>
                <c:pt idx="47">
                  <c:v>-31939</c:v>
                </c:pt>
                <c:pt idx="48">
                  <c:v>-31934</c:v>
                </c:pt>
                <c:pt idx="49">
                  <c:v>-31929</c:v>
                </c:pt>
                <c:pt idx="50">
                  <c:v>-31924</c:v>
                </c:pt>
                <c:pt idx="51">
                  <c:v>-31919</c:v>
                </c:pt>
                <c:pt idx="52">
                  <c:v>-31914</c:v>
                </c:pt>
                <c:pt idx="53">
                  <c:v>-31909</c:v>
                </c:pt>
                <c:pt idx="54">
                  <c:v>-31904</c:v>
                </c:pt>
                <c:pt idx="55">
                  <c:v>-31899</c:v>
                </c:pt>
                <c:pt idx="56">
                  <c:v>-31894</c:v>
                </c:pt>
                <c:pt idx="57">
                  <c:v>-31889</c:v>
                </c:pt>
                <c:pt idx="58">
                  <c:v>-31884</c:v>
                </c:pt>
                <c:pt idx="59">
                  <c:v>-31879</c:v>
                </c:pt>
                <c:pt idx="60">
                  <c:v>-31874</c:v>
                </c:pt>
                <c:pt idx="61">
                  <c:v>-31869</c:v>
                </c:pt>
                <c:pt idx="62">
                  <c:v>-31864</c:v>
                </c:pt>
                <c:pt idx="63">
                  <c:v>-31859</c:v>
                </c:pt>
                <c:pt idx="64">
                  <c:v>-31854</c:v>
                </c:pt>
                <c:pt idx="65">
                  <c:v>-31849</c:v>
                </c:pt>
                <c:pt idx="66">
                  <c:v>-31844</c:v>
                </c:pt>
                <c:pt idx="67">
                  <c:v>-31839</c:v>
                </c:pt>
                <c:pt idx="68">
                  <c:v>-31834</c:v>
                </c:pt>
                <c:pt idx="69">
                  <c:v>-31829</c:v>
                </c:pt>
                <c:pt idx="70">
                  <c:v>-31824</c:v>
                </c:pt>
                <c:pt idx="71">
                  <c:v>-31819</c:v>
                </c:pt>
                <c:pt idx="72">
                  <c:v>-31814</c:v>
                </c:pt>
                <c:pt idx="73">
                  <c:v>-31809</c:v>
                </c:pt>
                <c:pt idx="74">
                  <c:v>-31804</c:v>
                </c:pt>
                <c:pt idx="75">
                  <c:v>-31799</c:v>
                </c:pt>
                <c:pt idx="76">
                  <c:v>-31794</c:v>
                </c:pt>
                <c:pt idx="77">
                  <c:v>-31789</c:v>
                </c:pt>
                <c:pt idx="78">
                  <c:v>-31784</c:v>
                </c:pt>
                <c:pt idx="79">
                  <c:v>-31779</c:v>
                </c:pt>
                <c:pt idx="80">
                  <c:v>-31774</c:v>
                </c:pt>
                <c:pt idx="81">
                  <c:v>-31769</c:v>
                </c:pt>
                <c:pt idx="82">
                  <c:v>-31764</c:v>
                </c:pt>
                <c:pt idx="83">
                  <c:v>-31759</c:v>
                </c:pt>
                <c:pt idx="84">
                  <c:v>-31754</c:v>
                </c:pt>
                <c:pt idx="85">
                  <c:v>-31749</c:v>
                </c:pt>
                <c:pt idx="86">
                  <c:v>-31744</c:v>
                </c:pt>
                <c:pt idx="87">
                  <c:v>-31739</c:v>
                </c:pt>
                <c:pt idx="88">
                  <c:v>-31734</c:v>
                </c:pt>
                <c:pt idx="89">
                  <c:v>-31729</c:v>
                </c:pt>
                <c:pt idx="90">
                  <c:v>-31724</c:v>
                </c:pt>
                <c:pt idx="91">
                  <c:v>-31719</c:v>
                </c:pt>
                <c:pt idx="92">
                  <c:v>-31714</c:v>
                </c:pt>
                <c:pt idx="93">
                  <c:v>-31709</c:v>
                </c:pt>
                <c:pt idx="94">
                  <c:v>-31704</c:v>
                </c:pt>
                <c:pt idx="95">
                  <c:v>-31699</c:v>
                </c:pt>
                <c:pt idx="96">
                  <c:v>-31694</c:v>
                </c:pt>
                <c:pt idx="97">
                  <c:v>-31689</c:v>
                </c:pt>
                <c:pt idx="98">
                  <c:v>-31684</c:v>
                </c:pt>
                <c:pt idx="99">
                  <c:v>-31679</c:v>
                </c:pt>
                <c:pt idx="100">
                  <c:v>-31674</c:v>
                </c:pt>
                <c:pt idx="101">
                  <c:v>-31669</c:v>
                </c:pt>
                <c:pt idx="102">
                  <c:v>-31664</c:v>
                </c:pt>
                <c:pt idx="103">
                  <c:v>-31659</c:v>
                </c:pt>
                <c:pt idx="104">
                  <c:v>-31654</c:v>
                </c:pt>
                <c:pt idx="105">
                  <c:v>-31649</c:v>
                </c:pt>
                <c:pt idx="106">
                  <c:v>-31644</c:v>
                </c:pt>
                <c:pt idx="107">
                  <c:v>-31639</c:v>
                </c:pt>
                <c:pt idx="108">
                  <c:v>-31634</c:v>
                </c:pt>
                <c:pt idx="109">
                  <c:v>-31629</c:v>
                </c:pt>
                <c:pt idx="110">
                  <c:v>-31624</c:v>
                </c:pt>
                <c:pt idx="111">
                  <c:v>-31619</c:v>
                </c:pt>
                <c:pt idx="112">
                  <c:v>-31614</c:v>
                </c:pt>
                <c:pt idx="113">
                  <c:v>-31609</c:v>
                </c:pt>
                <c:pt idx="114">
                  <c:v>-31604</c:v>
                </c:pt>
                <c:pt idx="115">
                  <c:v>-31599</c:v>
                </c:pt>
                <c:pt idx="116">
                  <c:v>-31594</c:v>
                </c:pt>
                <c:pt idx="117">
                  <c:v>-31589</c:v>
                </c:pt>
                <c:pt idx="118">
                  <c:v>-31584</c:v>
                </c:pt>
                <c:pt idx="119">
                  <c:v>-31579</c:v>
                </c:pt>
                <c:pt idx="120">
                  <c:v>-31574</c:v>
                </c:pt>
                <c:pt idx="121">
                  <c:v>-31569</c:v>
                </c:pt>
                <c:pt idx="122">
                  <c:v>-31564</c:v>
                </c:pt>
                <c:pt idx="123">
                  <c:v>-31559</c:v>
                </c:pt>
                <c:pt idx="124">
                  <c:v>-31554</c:v>
                </c:pt>
                <c:pt idx="125">
                  <c:v>-31549</c:v>
                </c:pt>
                <c:pt idx="126">
                  <c:v>-31544</c:v>
                </c:pt>
                <c:pt idx="127">
                  <c:v>-31539</c:v>
                </c:pt>
                <c:pt idx="128">
                  <c:v>-31534</c:v>
                </c:pt>
                <c:pt idx="129">
                  <c:v>-31529</c:v>
                </c:pt>
                <c:pt idx="130">
                  <c:v>-31524</c:v>
                </c:pt>
                <c:pt idx="131">
                  <c:v>-31519</c:v>
                </c:pt>
                <c:pt idx="132">
                  <c:v>-31514</c:v>
                </c:pt>
                <c:pt idx="133">
                  <c:v>-31509</c:v>
                </c:pt>
                <c:pt idx="134">
                  <c:v>-31504</c:v>
                </c:pt>
                <c:pt idx="135">
                  <c:v>-31499</c:v>
                </c:pt>
                <c:pt idx="136">
                  <c:v>-31494</c:v>
                </c:pt>
                <c:pt idx="137">
                  <c:v>-31489</c:v>
                </c:pt>
                <c:pt idx="138">
                  <c:v>-31484</c:v>
                </c:pt>
                <c:pt idx="139">
                  <c:v>-31479</c:v>
                </c:pt>
                <c:pt idx="140">
                  <c:v>-31474</c:v>
                </c:pt>
                <c:pt idx="141">
                  <c:v>-31469</c:v>
                </c:pt>
                <c:pt idx="142">
                  <c:v>-31464</c:v>
                </c:pt>
                <c:pt idx="143">
                  <c:v>-31459</c:v>
                </c:pt>
                <c:pt idx="144">
                  <c:v>-31454</c:v>
                </c:pt>
                <c:pt idx="145">
                  <c:v>-31449</c:v>
                </c:pt>
                <c:pt idx="146">
                  <c:v>-31444</c:v>
                </c:pt>
                <c:pt idx="147">
                  <c:v>-31439</c:v>
                </c:pt>
                <c:pt idx="148">
                  <c:v>-31434</c:v>
                </c:pt>
                <c:pt idx="149">
                  <c:v>-31429</c:v>
                </c:pt>
                <c:pt idx="150">
                  <c:v>-31424</c:v>
                </c:pt>
                <c:pt idx="151">
                  <c:v>-31419</c:v>
                </c:pt>
                <c:pt idx="152">
                  <c:v>-31414</c:v>
                </c:pt>
                <c:pt idx="153">
                  <c:v>-31409</c:v>
                </c:pt>
                <c:pt idx="154">
                  <c:v>-31404</c:v>
                </c:pt>
                <c:pt idx="155">
                  <c:v>-31399</c:v>
                </c:pt>
                <c:pt idx="156">
                  <c:v>-31394</c:v>
                </c:pt>
                <c:pt idx="157">
                  <c:v>-31389</c:v>
                </c:pt>
                <c:pt idx="158">
                  <c:v>-31384</c:v>
                </c:pt>
                <c:pt idx="159">
                  <c:v>-31379</c:v>
                </c:pt>
                <c:pt idx="160">
                  <c:v>-31374</c:v>
                </c:pt>
                <c:pt idx="161">
                  <c:v>-31369</c:v>
                </c:pt>
                <c:pt idx="162">
                  <c:v>-31364</c:v>
                </c:pt>
                <c:pt idx="163">
                  <c:v>-31359</c:v>
                </c:pt>
                <c:pt idx="164">
                  <c:v>-31354</c:v>
                </c:pt>
                <c:pt idx="165">
                  <c:v>-31349</c:v>
                </c:pt>
                <c:pt idx="166">
                  <c:v>-31344</c:v>
                </c:pt>
                <c:pt idx="167">
                  <c:v>-31339</c:v>
                </c:pt>
                <c:pt idx="168">
                  <c:v>-31334</c:v>
                </c:pt>
                <c:pt idx="169">
                  <c:v>-31329</c:v>
                </c:pt>
                <c:pt idx="170">
                  <c:v>-31324</c:v>
                </c:pt>
                <c:pt idx="171">
                  <c:v>-31319</c:v>
                </c:pt>
                <c:pt idx="172">
                  <c:v>-31314</c:v>
                </c:pt>
                <c:pt idx="173">
                  <c:v>-31309</c:v>
                </c:pt>
                <c:pt idx="174">
                  <c:v>-31304</c:v>
                </c:pt>
                <c:pt idx="175">
                  <c:v>-31299</c:v>
                </c:pt>
                <c:pt idx="176">
                  <c:v>-31294</c:v>
                </c:pt>
                <c:pt idx="177">
                  <c:v>-31289</c:v>
                </c:pt>
                <c:pt idx="178">
                  <c:v>-31284</c:v>
                </c:pt>
                <c:pt idx="179">
                  <c:v>-31279</c:v>
                </c:pt>
                <c:pt idx="180">
                  <c:v>-31274</c:v>
                </c:pt>
                <c:pt idx="181">
                  <c:v>-31269</c:v>
                </c:pt>
                <c:pt idx="182">
                  <c:v>-31264</c:v>
                </c:pt>
                <c:pt idx="183">
                  <c:v>-31259</c:v>
                </c:pt>
                <c:pt idx="184">
                  <c:v>-31254</c:v>
                </c:pt>
                <c:pt idx="185">
                  <c:v>-31249</c:v>
                </c:pt>
                <c:pt idx="186">
                  <c:v>-31244</c:v>
                </c:pt>
                <c:pt idx="187">
                  <c:v>-31239</c:v>
                </c:pt>
                <c:pt idx="188">
                  <c:v>-31234</c:v>
                </c:pt>
                <c:pt idx="189">
                  <c:v>-31229</c:v>
                </c:pt>
                <c:pt idx="190">
                  <c:v>-31224</c:v>
                </c:pt>
                <c:pt idx="191">
                  <c:v>-31219</c:v>
                </c:pt>
                <c:pt idx="192">
                  <c:v>-31214</c:v>
                </c:pt>
                <c:pt idx="193">
                  <c:v>-31209</c:v>
                </c:pt>
                <c:pt idx="194">
                  <c:v>-31204</c:v>
                </c:pt>
                <c:pt idx="195">
                  <c:v>-31199</c:v>
                </c:pt>
                <c:pt idx="196">
                  <c:v>-31194</c:v>
                </c:pt>
                <c:pt idx="197">
                  <c:v>-31189</c:v>
                </c:pt>
                <c:pt idx="198">
                  <c:v>-31184</c:v>
                </c:pt>
                <c:pt idx="199">
                  <c:v>-31179</c:v>
                </c:pt>
                <c:pt idx="200">
                  <c:v>-31174</c:v>
                </c:pt>
                <c:pt idx="201">
                  <c:v>-31169</c:v>
                </c:pt>
                <c:pt idx="202">
                  <c:v>-31164</c:v>
                </c:pt>
                <c:pt idx="203">
                  <c:v>-31159</c:v>
                </c:pt>
                <c:pt idx="204">
                  <c:v>-31154</c:v>
                </c:pt>
                <c:pt idx="205">
                  <c:v>-31149</c:v>
                </c:pt>
                <c:pt idx="206">
                  <c:v>-31144</c:v>
                </c:pt>
                <c:pt idx="207">
                  <c:v>-31139</c:v>
                </c:pt>
                <c:pt idx="208">
                  <c:v>-31134</c:v>
                </c:pt>
                <c:pt idx="209">
                  <c:v>-31129</c:v>
                </c:pt>
                <c:pt idx="210">
                  <c:v>-31124</c:v>
                </c:pt>
                <c:pt idx="211">
                  <c:v>-31119</c:v>
                </c:pt>
                <c:pt idx="212">
                  <c:v>-31114</c:v>
                </c:pt>
                <c:pt idx="213">
                  <c:v>-31109</c:v>
                </c:pt>
                <c:pt idx="214">
                  <c:v>-31104</c:v>
                </c:pt>
                <c:pt idx="215">
                  <c:v>-31099</c:v>
                </c:pt>
                <c:pt idx="216">
                  <c:v>-31094</c:v>
                </c:pt>
                <c:pt idx="217">
                  <c:v>-31089</c:v>
                </c:pt>
                <c:pt idx="218">
                  <c:v>-31084</c:v>
                </c:pt>
                <c:pt idx="219">
                  <c:v>-31079</c:v>
                </c:pt>
                <c:pt idx="220">
                  <c:v>-31074</c:v>
                </c:pt>
                <c:pt idx="221">
                  <c:v>-31069</c:v>
                </c:pt>
                <c:pt idx="222">
                  <c:v>-31064</c:v>
                </c:pt>
                <c:pt idx="223">
                  <c:v>-31059</c:v>
                </c:pt>
                <c:pt idx="224">
                  <c:v>-31054</c:v>
                </c:pt>
                <c:pt idx="225">
                  <c:v>-31049</c:v>
                </c:pt>
                <c:pt idx="226">
                  <c:v>-31044</c:v>
                </c:pt>
                <c:pt idx="227">
                  <c:v>-31039</c:v>
                </c:pt>
                <c:pt idx="228">
                  <c:v>-31034</c:v>
                </c:pt>
                <c:pt idx="229">
                  <c:v>-31029</c:v>
                </c:pt>
                <c:pt idx="230">
                  <c:v>-31024</c:v>
                </c:pt>
                <c:pt idx="231">
                  <c:v>-31019</c:v>
                </c:pt>
                <c:pt idx="232">
                  <c:v>-31014</c:v>
                </c:pt>
                <c:pt idx="233">
                  <c:v>-31009</c:v>
                </c:pt>
                <c:pt idx="234">
                  <c:v>-31004</c:v>
                </c:pt>
                <c:pt idx="235">
                  <c:v>-30999</c:v>
                </c:pt>
                <c:pt idx="236">
                  <c:v>-30994</c:v>
                </c:pt>
                <c:pt idx="237">
                  <c:v>-30989</c:v>
                </c:pt>
                <c:pt idx="238">
                  <c:v>-30984</c:v>
                </c:pt>
                <c:pt idx="239">
                  <c:v>-30979</c:v>
                </c:pt>
                <c:pt idx="240">
                  <c:v>-30974</c:v>
                </c:pt>
                <c:pt idx="241">
                  <c:v>-30969</c:v>
                </c:pt>
                <c:pt idx="242">
                  <c:v>-30964</c:v>
                </c:pt>
                <c:pt idx="243">
                  <c:v>-30959</c:v>
                </c:pt>
                <c:pt idx="244">
                  <c:v>-30954</c:v>
                </c:pt>
                <c:pt idx="245">
                  <c:v>-30949</c:v>
                </c:pt>
                <c:pt idx="246">
                  <c:v>-30944</c:v>
                </c:pt>
                <c:pt idx="247">
                  <c:v>-30939</c:v>
                </c:pt>
                <c:pt idx="248">
                  <c:v>-30934</c:v>
                </c:pt>
                <c:pt idx="249">
                  <c:v>-30929</c:v>
                </c:pt>
                <c:pt idx="250">
                  <c:v>-30924</c:v>
                </c:pt>
                <c:pt idx="251">
                  <c:v>-30919</c:v>
                </c:pt>
                <c:pt idx="252">
                  <c:v>-30914</c:v>
                </c:pt>
                <c:pt idx="253">
                  <c:v>-30909</c:v>
                </c:pt>
                <c:pt idx="254">
                  <c:v>-30904</c:v>
                </c:pt>
                <c:pt idx="255">
                  <c:v>-30899</c:v>
                </c:pt>
                <c:pt idx="256">
                  <c:v>-30894</c:v>
                </c:pt>
                <c:pt idx="257">
                  <c:v>-30889</c:v>
                </c:pt>
                <c:pt idx="258">
                  <c:v>-30884</c:v>
                </c:pt>
                <c:pt idx="259">
                  <c:v>-30879</c:v>
                </c:pt>
                <c:pt idx="260">
                  <c:v>-30874</c:v>
                </c:pt>
                <c:pt idx="261">
                  <c:v>-30869</c:v>
                </c:pt>
                <c:pt idx="262">
                  <c:v>-30864</c:v>
                </c:pt>
                <c:pt idx="263">
                  <c:v>-30859</c:v>
                </c:pt>
                <c:pt idx="264">
                  <c:v>-30854</c:v>
                </c:pt>
                <c:pt idx="265">
                  <c:v>-30849</c:v>
                </c:pt>
                <c:pt idx="266">
                  <c:v>-30844</c:v>
                </c:pt>
                <c:pt idx="267">
                  <c:v>-30839</c:v>
                </c:pt>
                <c:pt idx="268">
                  <c:v>-30834</c:v>
                </c:pt>
                <c:pt idx="269">
                  <c:v>-30829</c:v>
                </c:pt>
                <c:pt idx="270">
                  <c:v>-30824</c:v>
                </c:pt>
                <c:pt idx="271">
                  <c:v>-30819</c:v>
                </c:pt>
                <c:pt idx="272">
                  <c:v>-30814</c:v>
                </c:pt>
                <c:pt idx="273">
                  <c:v>-30809</c:v>
                </c:pt>
                <c:pt idx="274">
                  <c:v>-30804</c:v>
                </c:pt>
                <c:pt idx="275">
                  <c:v>-30799</c:v>
                </c:pt>
                <c:pt idx="276">
                  <c:v>-30794</c:v>
                </c:pt>
                <c:pt idx="277">
                  <c:v>-30789</c:v>
                </c:pt>
                <c:pt idx="278">
                  <c:v>-30784</c:v>
                </c:pt>
                <c:pt idx="279">
                  <c:v>-30779</c:v>
                </c:pt>
                <c:pt idx="280">
                  <c:v>-30774</c:v>
                </c:pt>
                <c:pt idx="281">
                  <c:v>-30769</c:v>
                </c:pt>
                <c:pt idx="282">
                  <c:v>-30764</c:v>
                </c:pt>
                <c:pt idx="283">
                  <c:v>-30759</c:v>
                </c:pt>
                <c:pt idx="284">
                  <c:v>-30754</c:v>
                </c:pt>
                <c:pt idx="285">
                  <c:v>-30749</c:v>
                </c:pt>
                <c:pt idx="286">
                  <c:v>-30744</c:v>
                </c:pt>
                <c:pt idx="287">
                  <c:v>-30739</c:v>
                </c:pt>
                <c:pt idx="288">
                  <c:v>-30734</c:v>
                </c:pt>
                <c:pt idx="289">
                  <c:v>-30729</c:v>
                </c:pt>
                <c:pt idx="290">
                  <c:v>-30724</c:v>
                </c:pt>
                <c:pt idx="291">
                  <c:v>-30719</c:v>
                </c:pt>
                <c:pt idx="292">
                  <c:v>-30714</c:v>
                </c:pt>
                <c:pt idx="293">
                  <c:v>-30709</c:v>
                </c:pt>
                <c:pt idx="294">
                  <c:v>-30704</c:v>
                </c:pt>
                <c:pt idx="295">
                  <c:v>-30699</c:v>
                </c:pt>
                <c:pt idx="296">
                  <c:v>-30694</c:v>
                </c:pt>
                <c:pt idx="297">
                  <c:v>-30689</c:v>
                </c:pt>
                <c:pt idx="298">
                  <c:v>-30684</c:v>
                </c:pt>
                <c:pt idx="299">
                  <c:v>-30679</c:v>
                </c:pt>
                <c:pt idx="300">
                  <c:v>-30674</c:v>
                </c:pt>
                <c:pt idx="301">
                  <c:v>-30669</c:v>
                </c:pt>
                <c:pt idx="302">
                  <c:v>-30664</c:v>
                </c:pt>
                <c:pt idx="303">
                  <c:v>-30659</c:v>
                </c:pt>
                <c:pt idx="304">
                  <c:v>-30654</c:v>
                </c:pt>
                <c:pt idx="305">
                  <c:v>-30649</c:v>
                </c:pt>
                <c:pt idx="306">
                  <c:v>-30644</c:v>
                </c:pt>
                <c:pt idx="307">
                  <c:v>-30639</c:v>
                </c:pt>
                <c:pt idx="308">
                  <c:v>-30634</c:v>
                </c:pt>
                <c:pt idx="309">
                  <c:v>-30629</c:v>
                </c:pt>
                <c:pt idx="310">
                  <c:v>-30624</c:v>
                </c:pt>
                <c:pt idx="311">
                  <c:v>-30619</c:v>
                </c:pt>
                <c:pt idx="312">
                  <c:v>-30614</c:v>
                </c:pt>
                <c:pt idx="313">
                  <c:v>-30609</c:v>
                </c:pt>
                <c:pt idx="314">
                  <c:v>-30604</c:v>
                </c:pt>
                <c:pt idx="315">
                  <c:v>-30599</c:v>
                </c:pt>
                <c:pt idx="316">
                  <c:v>-30594</c:v>
                </c:pt>
                <c:pt idx="317">
                  <c:v>-30589</c:v>
                </c:pt>
                <c:pt idx="318">
                  <c:v>-30584</c:v>
                </c:pt>
                <c:pt idx="319">
                  <c:v>-30579</c:v>
                </c:pt>
                <c:pt idx="320">
                  <c:v>-30574</c:v>
                </c:pt>
                <c:pt idx="321">
                  <c:v>-30569</c:v>
                </c:pt>
                <c:pt idx="322">
                  <c:v>-30564</c:v>
                </c:pt>
                <c:pt idx="323">
                  <c:v>-30559</c:v>
                </c:pt>
                <c:pt idx="324">
                  <c:v>-30554</c:v>
                </c:pt>
                <c:pt idx="325">
                  <c:v>-30549</c:v>
                </c:pt>
                <c:pt idx="326">
                  <c:v>-30544</c:v>
                </c:pt>
                <c:pt idx="327">
                  <c:v>-30539</c:v>
                </c:pt>
                <c:pt idx="328">
                  <c:v>-30534</c:v>
                </c:pt>
                <c:pt idx="329">
                  <c:v>-30529</c:v>
                </c:pt>
                <c:pt idx="330">
                  <c:v>-30524</c:v>
                </c:pt>
                <c:pt idx="331">
                  <c:v>-30519</c:v>
                </c:pt>
                <c:pt idx="332">
                  <c:v>-30514</c:v>
                </c:pt>
                <c:pt idx="333">
                  <c:v>-30509</c:v>
                </c:pt>
                <c:pt idx="334">
                  <c:v>-30504</c:v>
                </c:pt>
                <c:pt idx="335">
                  <c:v>-30499</c:v>
                </c:pt>
                <c:pt idx="336">
                  <c:v>-30494</c:v>
                </c:pt>
                <c:pt idx="337">
                  <c:v>-30489</c:v>
                </c:pt>
                <c:pt idx="338">
                  <c:v>-30484</c:v>
                </c:pt>
                <c:pt idx="339">
                  <c:v>-30479</c:v>
                </c:pt>
                <c:pt idx="340">
                  <c:v>-30474</c:v>
                </c:pt>
                <c:pt idx="341">
                  <c:v>-30469</c:v>
                </c:pt>
                <c:pt idx="342">
                  <c:v>-30464</c:v>
                </c:pt>
                <c:pt idx="343">
                  <c:v>-30459</c:v>
                </c:pt>
                <c:pt idx="344">
                  <c:v>-30454</c:v>
                </c:pt>
                <c:pt idx="345">
                  <c:v>-30449</c:v>
                </c:pt>
                <c:pt idx="346">
                  <c:v>-30444</c:v>
                </c:pt>
                <c:pt idx="347">
                  <c:v>-30439</c:v>
                </c:pt>
                <c:pt idx="348">
                  <c:v>-30434</c:v>
                </c:pt>
                <c:pt idx="349">
                  <c:v>-30429</c:v>
                </c:pt>
                <c:pt idx="350">
                  <c:v>-30424</c:v>
                </c:pt>
                <c:pt idx="351">
                  <c:v>-30419</c:v>
                </c:pt>
                <c:pt idx="352">
                  <c:v>-30414</c:v>
                </c:pt>
                <c:pt idx="353">
                  <c:v>-30409</c:v>
                </c:pt>
                <c:pt idx="354">
                  <c:v>-30404</c:v>
                </c:pt>
                <c:pt idx="355">
                  <c:v>-30399</c:v>
                </c:pt>
                <c:pt idx="356">
                  <c:v>-30394</c:v>
                </c:pt>
                <c:pt idx="357">
                  <c:v>-30389</c:v>
                </c:pt>
                <c:pt idx="358">
                  <c:v>-30384</c:v>
                </c:pt>
                <c:pt idx="359">
                  <c:v>-30379</c:v>
                </c:pt>
                <c:pt idx="360">
                  <c:v>-30374</c:v>
                </c:pt>
                <c:pt idx="361">
                  <c:v>-30369</c:v>
                </c:pt>
                <c:pt idx="362">
                  <c:v>-30364</c:v>
                </c:pt>
                <c:pt idx="363">
                  <c:v>-30359</c:v>
                </c:pt>
                <c:pt idx="364">
                  <c:v>-30354</c:v>
                </c:pt>
                <c:pt idx="365">
                  <c:v>-30349</c:v>
                </c:pt>
                <c:pt idx="366">
                  <c:v>-30344</c:v>
                </c:pt>
                <c:pt idx="367">
                  <c:v>-30339</c:v>
                </c:pt>
                <c:pt idx="368">
                  <c:v>-30334</c:v>
                </c:pt>
                <c:pt idx="369">
                  <c:v>-30329</c:v>
                </c:pt>
                <c:pt idx="370">
                  <c:v>-30324</c:v>
                </c:pt>
                <c:pt idx="371">
                  <c:v>-30319</c:v>
                </c:pt>
                <c:pt idx="372">
                  <c:v>-30314</c:v>
                </c:pt>
                <c:pt idx="373">
                  <c:v>-30309</c:v>
                </c:pt>
                <c:pt idx="374">
                  <c:v>-30304</c:v>
                </c:pt>
                <c:pt idx="375">
                  <c:v>-30299</c:v>
                </c:pt>
                <c:pt idx="376">
                  <c:v>-30294</c:v>
                </c:pt>
                <c:pt idx="377">
                  <c:v>-30289</c:v>
                </c:pt>
                <c:pt idx="378">
                  <c:v>-30284</c:v>
                </c:pt>
                <c:pt idx="379">
                  <c:v>-30279</c:v>
                </c:pt>
                <c:pt idx="380">
                  <c:v>-30274</c:v>
                </c:pt>
                <c:pt idx="381">
                  <c:v>-30269</c:v>
                </c:pt>
                <c:pt idx="382">
                  <c:v>-30264</c:v>
                </c:pt>
                <c:pt idx="383">
                  <c:v>-30259</c:v>
                </c:pt>
                <c:pt idx="384">
                  <c:v>-30254</c:v>
                </c:pt>
                <c:pt idx="385">
                  <c:v>-30249</c:v>
                </c:pt>
                <c:pt idx="386">
                  <c:v>-30244</c:v>
                </c:pt>
                <c:pt idx="387">
                  <c:v>-30239</c:v>
                </c:pt>
                <c:pt idx="388">
                  <c:v>-30234</c:v>
                </c:pt>
                <c:pt idx="389">
                  <c:v>-30229</c:v>
                </c:pt>
                <c:pt idx="390">
                  <c:v>-30224</c:v>
                </c:pt>
                <c:pt idx="391">
                  <c:v>-30219</c:v>
                </c:pt>
                <c:pt idx="392">
                  <c:v>-30214</c:v>
                </c:pt>
                <c:pt idx="393">
                  <c:v>-30209</c:v>
                </c:pt>
                <c:pt idx="394">
                  <c:v>-30204</c:v>
                </c:pt>
                <c:pt idx="395">
                  <c:v>-30199</c:v>
                </c:pt>
                <c:pt idx="396">
                  <c:v>-30194</c:v>
                </c:pt>
                <c:pt idx="397">
                  <c:v>-30189</c:v>
                </c:pt>
                <c:pt idx="398">
                  <c:v>-30184</c:v>
                </c:pt>
                <c:pt idx="399">
                  <c:v>-30179</c:v>
                </c:pt>
                <c:pt idx="400">
                  <c:v>-30174</c:v>
                </c:pt>
                <c:pt idx="401">
                  <c:v>-30169</c:v>
                </c:pt>
                <c:pt idx="402">
                  <c:v>-30164</c:v>
                </c:pt>
                <c:pt idx="403">
                  <c:v>-30159</c:v>
                </c:pt>
                <c:pt idx="404">
                  <c:v>-30154</c:v>
                </c:pt>
                <c:pt idx="405">
                  <c:v>-30149</c:v>
                </c:pt>
                <c:pt idx="406">
                  <c:v>-30144</c:v>
                </c:pt>
                <c:pt idx="407">
                  <c:v>-30139</c:v>
                </c:pt>
                <c:pt idx="408">
                  <c:v>-30134</c:v>
                </c:pt>
                <c:pt idx="409">
                  <c:v>-30129</c:v>
                </c:pt>
                <c:pt idx="410">
                  <c:v>-30124</c:v>
                </c:pt>
                <c:pt idx="411">
                  <c:v>-30119</c:v>
                </c:pt>
                <c:pt idx="412">
                  <c:v>-30114</c:v>
                </c:pt>
                <c:pt idx="413">
                  <c:v>-30109</c:v>
                </c:pt>
                <c:pt idx="414">
                  <c:v>-30104</c:v>
                </c:pt>
                <c:pt idx="415">
                  <c:v>-30099</c:v>
                </c:pt>
                <c:pt idx="416">
                  <c:v>-30094</c:v>
                </c:pt>
                <c:pt idx="417">
                  <c:v>-30089</c:v>
                </c:pt>
                <c:pt idx="418">
                  <c:v>-30084</c:v>
                </c:pt>
                <c:pt idx="419">
                  <c:v>-30079</c:v>
                </c:pt>
                <c:pt idx="420">
                  <c:v>-30074</c:v>
                </c:pt>
                <c:pt idx="421">
                  <c:v>-30069</c:v>
                </c:pt>
                <c:pt idx="422">
                  <c:v>-30064</c:v>
                </c:pt>
                <c:pt idx="423">
                  <c:v>-30059</c:v>
                </c:pt>
                <c:pt idx="424">
                  <c:v>-30054</c:v>
                </c:pt>
                <c:pt idx="425">
                  <c:v>-30049</c:v>
                </c:pt>
                <c:pt idx="426">
                  <c:v>-30044</c:v>
                </c:pt>
                <c:pt idx="427">
                  <c:v>-30039</c:v>
                </c:pt>
                <c:pt idx="428">
                  <c:v>-30034</c:v>
                </c:pt>
                <c:pt idx="429">
                  <c:v>-30029</c:v>
                </c:pt>
                <c:pt idx="430">
                  <c:v>-30024</c:v>
                </c:pt>
                <c:pt idx="431">
                  <c:v>-30019</c:v>
                </c:pt>
                <c:pt idx="432">
                  <c:v>-30014</c:v>
                </c:pt>
                <c:pt idx="433">
                  <c:v>-30009</c:v>
                </c:pt>
                <c:pt idx="434">
                  <c:v>-30004</c:v>
                </c:pt>
                <c:pt idx="435">
                  <c:v>-29999</c:v>
                </c:pt>
                <c:pt idx="436">
                  <c:v>-29994</c:v>
                </c:pt>
                <c:pt idx="437">
                  <c:v>-29989</c:v>
                </c:pt>
                <c:pt idx="438">
                  <c:v>-29984</c:v>
                </c:pt>
                <c:pt idx="439">
                  <c:v>-29979</c:v>
                </c:pt>
                <c:pt idx="440">
                  <c:v>-29974</c:v>
                </c:pt>
                <c:pt idx="441">
                  <c:v>-29969</c:v>
                </c:pt>
                <c:pt idx="442">
                  <c:v>-29964</c:v>
                </c:pt>
                <c:pt idx="443">
                  <c:v>-29959</c:v>
                </c:pt>
                <c:pt idx="444">
                  <c:v>-29954</c:v>
                </c:pt>
                <c:pt idx="445">
                  <c:v>-29949</c:v>
                </c:pt>
                <c:pt idx="446">
                  <c:v>-29944</c:v>
                </c:pt>
                <c:pt idx="447">
                  <c:v>-29939</c:v>
                </c:pt>
                <c:pt idx="448">
                  <c:v>-29934</c:v>
                </c:pt>
                <c:pt idx="449">
                  <c:v>-29929</c:v>
                </c:pt>
                <c:pt idx="450">
                  <c:v>-29924</c:v>
                </c:pt>
                <c:pt idx="451">
                  <c:v>-29919</c:v>
                </c:pt>
                <c:pt idx="452">
                  <c:v>-29914</c:v>
                </c:pt>
                <c:pt idx="453">
                  <c:v>-29909</c:v>
                </c:pt>
                <c:pt idx="454">
                  <c:v>-29904</c:v>
                </c:pt>
                <c:pt idx="455">
                  <c:v>-29899</c:v>
                </c:pt>
                <c:pt idx="456">
                  <c:v>-29894</c:v>
                </c:pt>
                <c:pt idx="457">
                  <c:v>-29889</c:v>
                </c:pt>
                <c:pt idx="458">
                  <c:v>-29884</c:v>
                </c:pt>
                <c:pt idx="459">
                  <c:v>-29879</c:v>
                </c:pt>
                <c:pt idx="460">
                  <c:v>-29874</c:v>
                </c:pt>
                <c:pt idx="461">
                  <c:v>-29869</c:v>
                </c:pt>
                <c:pt idx="462">
                  <c:v>-29864</c:v>
                </c:pt>
                <c:pt idx="463">
                  <c:v>-29859</c:v>
                </c:pt>
                <c:pt idx="464">
                  <c:v>-29854</c:v>
                </c:pt>
                <c:pt idx="465">
                  <c:v>-29849</c:v>
                </c:pt>
                <c:pt idx="466">
                  <c:v>-29844</c:v>
                </c:pt>
                <c:pt idx="467">
                  <c:v>-29839</c:v>
                </c:pt>
                <c:pt idx="468">
                  <c:v>-29834</c:v>
                </c:pt>
                <c:pt idx="469">
                  <c:v>-29829</c:v>
                </c:pt>
                <c:pt idx="470">
                  <c:v>-29824</c:v>
                </c:pt>
                <c:pt idx="471">
                  <c:v>-29819</c:v>
                </c:pt>
                <c:pt idx="472">
                  <c:v>-29814</c:v>
                </c:pt>
                <c:pt idx="473">
                  <c:v>-29809</c:v>
                </c:pt>
                <c:pt idx="474">
                  <c:v>-29804</c:v>
                </c:pt>
                <c:pt idx="475">
                  <c:v>-29799</c:v>
                </c:pt>
                <c:pt idx="476">
                  <c:v>-29794</c:v>
                </c:pt>
                <c:pt idx="477">
                  <c:v>-29789</c:v>
                </c:pt>
                <c:pt idx="478">
                  <c:v>-29784</c:v>
                </c:pt>
                <c:pt idx="479">
                  <c:v>-29779</c:v>
                </c:pt>
                <c:pt idx="480">
                  <c:v>-29774</c:v>
                </c:pt>
                <c:pt idx="481">
                  <c:v>-29769</c:v>
                </c:pt>
                <c:pt idx="482">
                  <c:v>-29764</c:v>
                </c:pt>
                <c:pt idx="483">
                  <c:v>-29759</c:v>
                </c:pt>
                <c:pt idx="484">
                  <c:v>-29754</c:v>
                </c:pt>
                <c:pt idx="485">
                  <c:v>-29749</c:v>
                </c:pt>
                <c:pt idx="486">
                  <c:v>-29744</c:v>
                </c:pt>
                <c:pt idx="487">
                  <c:v>-29739</c:v>
                </c:pt>
                <c:pt idx="488">
                  <c:v>-29734</c:v>
                </c:pt>
                <c:pt idx="489">
                  <c:v>-29729</c:v>
                </c:pt>
                <c:pt idx="490">
                  <c:v>-29724</c:v>
                </c:pt>
                <c:pt idx="491">
                  <c:v>-29719</c:v>
                </c:pt>
                <c:pt idx="492">
                  <c:v>-29714</c:v>
                </c:pt>
                <c:pt idx="493">
                  <c:v>-29709</c:v>
                </c:pt>
                <c:pt idx="494">
                  <c:v>-29704</c:v>
                </c:pt>
                <c:pt idx="495">
                  <c:v>-29699</c:v>
                </c:pt>
                <c:pt idx="496">
                  <c:v>-29694</c:v>
                </c:pt>
                <c:pt idx="497">
                  <c:v>-29689</c:v>
                </c:pt>
                <c:pt idx="498">
                  <c:v>-29684</c:v>
                </c:pt>
                <c:pt idx="499">
                  <c:v>-29679</c:v>
                </c:pt>
                <c:pt idx="500">
                  <c:v>-29674</c:v>
                </c:pt>
                <c:pt idx="501">
                  <c:v>-29669</c:v>
                </c:pt>
                <c:pt idx="502">
                  <c:v>-29664</c:v>
                </c:pt>
                <c:pt idx="503">
                  <c:v>-29659</c:v>
                </c:pt>
                <c:pt idx="504">
                  <c:v>-29654</c:v>
                </c:pt>
                <c:pt idx="505">
                  <c:v>-29649</c:v>
                </c:pt>
                <c:pt idx="506">
                  <c:v>-29644</c:v>
                </c:pt>
                <c:pt idx="507">
                  <c:v>-29639</c:v>
                </c:pt>
                <c:pt idx="508">
                  <c:v>-29634</c:v>
                </c:pt>
                <c:pt idx="509">
                  <c:v>-29629</c:v>
                </c:pt>
                <c:pt idx="510">
                  <c:v>-29624</c:v>
                </c:pt>
                <c:pt idx="511">
                  <c:v>-29619</c:v>
                </c:pt>
                <c:pt idx="512">
                  <c:v>-29614</c:v>
                </c:pt>
                <c:pt idx="513">
                  <c:v>-29609</c:v>
                </c:pt>
                <c:pt idx="514">
                  <c:v>-29604</c:v>
                </c:pt>
                <c:pt idx="515">
                  <c:v>-29599</c:v>
                </c:pt>
                <c:pt idx="516">
                  <c:v>-29594</c:v>
                </c:pt>
                <c:pt idx="517">
                  <c:v>-29589</c:v>
                </c:pt>
                <c:pt idx="518">
                  <c:v>-29584</c:v>
                </c:pt>
                <c:pt idx="519">
                  <c:v>-29579</c:v>
                </c:pt>
                <c:pt idx="520">
                  <c:v>-29574</c:v>
                </c:pt>
                <c:pt idx="521">
                  <c:v>-29569</c:v>
                </c:pt>
                <c:pt idx="522">
                  <c:v>-29564</c:v>
                </c:pt>
                <c:pt idx="523">
                  <c:v>-29559</c:v>
                </c:pt>
                <c:pt idx="524">
                  <c:v>-29554</c:v>
                </c:pt>
                <c:pt idx="525">
                  <c:v>-29549</c:v>
                </c:pt>
                <c:pt idx="526">
                  <c:v>-29544</c:v>
                </c:pt>
                <c:pt idx="527">
                  <c:v>-29539</c:v>
                </c:pt>
                <c:pt idx="528">
                  <c:v>-29534</c:v>
                </c:pt>
                <c:pt idx="529">
                  <c:v>-29529</c:v>
                </c:pt>
                <c:pt idx="530">
                  <c:v>-29524</c:v>
                </c:pt>
                <c:pt idx="531">
                  <c:v>-29519</c:v>
                </c:pt>
                <c:pt idx="532">
                  <c:v>-29514</c:v>
                </c:pt>
                <c:pt idx="533">
                  <c:v>-29509</c:v>
                </c:pt>
                <c:pt idx="534">
                  <c:v>-29504</c:v>
                </c:pt>
                <c:pt idx="535">
                  <c:v>-29499</c:v>
                </c:pt>
                <c:pt idx="536">
                  <c:v>-29494</c:v>
                </c:pt>
                <c:pt idx="537">
                  <c:v>-29489</c:v>
                </c:pt>
                <c:pt idx="538">
                  <c:v>-29484</c:v>
                </c:pt>
                <c:pt idx="539">
                  <c:v>-29479</c:v>
                </c:pt>
                <c:pt idx="540">
                  <c:v>-29474</c:v>
                </c:pt>
                <c:pt idx="541">
                  <c:v>-29469</c:v>
                </c:pt>
                <c:pt idx="542">
                  <c:v>-29464</c:v>
                </c:pt>
                <c:pt idx="543">
                  <c:v>-29459</c:v>
                </c:pt>
                <c:pt idx="544">
                  <c:v>-29454</c:v>
                </c:pt>
                <c:pt idx="545">
                  <c:v>-29449</c:v>
                </c:pt>
                <c:pt idx="546">
                  <c:v>-29444</c:v>
                </c:pt>
                <c:pt idx="547">
                  <c:v>-29439</c:v>
                </c:pt>
                <c:pt idx="548">
                  <c:v>-29434</c:v>
                </c:pt>
                <c:pt idx="549">
                  <c:v>-29429</c:v>
                </c:pt>
                <c:pt idx="550">
                  <c:v>-29424</c:v>
                </c:pt>
                <c:pt idx="551">
                  <c:v>-29419</c:v>
                </c:pt>
                <c:pt idx="552">
                  <c:v>-29414</c:v>
                </c:pt>
                <c:pt idx="553">
                  <c:v>-29409</c:v>
                </c:pt>
                <c:pt idx="554">
                  <c:v>-29404</c:v>
                </c:pt>
                <c:pt idx="555">
                  <c:v>-29399</c:v>
                </c:pt>
                <c:pt idx="556">
                  <c:v>-29394</c:v>
                </c:pt>
                <c:pt idx="557">
                  <c:v>-29389</c:v>
                </c:pt>
                <c:pt idx="558">
                  <c:v>-29384</c:v>
                </c:pt>
                <c:pt idx="559">
                  <c:v>-29379</c:v>
                </c:pt>
                <c:pt idx="560">
                  <c:v>-29374</c:v>
                </c:pt>
                <c:pt idx="561">
                  <c:v>-29369</c:v>
                </c:pt>
                <c:pt idx="562">
                  <c:v>-29364</c:v>
                </c:pt>
                <c:pt idx="563">
                  <c:v>-29359</c:v>
                </c:pt>
                <c:pt idx="564">
                  <c:v>-29354</c:v>
                </c:pt>
                <c:pt idx="565">
                  <c:v>-29349</c:v>
                </c:pt>
                <c:pt idx="566">
                  <c:v>-29344</c:v>
                </c:pt>
                <c:pt idx="567">
                  <c:v>-29339</c:v>
                </c:pt>
                <c:pt idx="568">
                  <c:v>-29334</c:v>
                </c:pt>
                <c:pt idx="569">
                  <c:v>-29329</c:v>
                </c:pt>
                <c:pt idx="570">
                  <c:v>-29324</c:v>
                </c:pt>
                <c:pt idx="571">
                  <c:v>-29319</c:v>
                </c:pt>
                <c:pt idx="572">
                  <c:v>-29314</c:v>
                </c:pt>
                <c:pt idx="573">
                  <c:v>-29309</c:v>
                </c:pt>
                <c:pt idx="574">
                  <c:v>-29304</c:v>
                </c:pt>
                <c:pt idx="575">
                  <c:v>-29299</c:v>
                </c:pt>
                <c:pt idx="576">
                  <c:v>-29294</c:v>
                </c:pt>
                <c:pt idx="577">
                  <c:v>-29289</c:v>
                </c:pt>
                <c:pt idx="578">
                  <c:v>-29284</c:v>
                </c:pt>
                <c:pt idx="579">
                  <c:v>-29279</c:v>
                </c:pt>
                <c:pt idx="580">
                  <c:v>-29274</c:v>
                </c:pt>
                <c:pt idx="581">
                  <c:v>-29269</c:v>
                </c:pt>
                <c:pt idx="582">
                  <c:v>-29264</c:v>
                </c:pt>
                <c:pt idx="583">
                  <c:v>-29259</c:v>
                </c:pt>
                <c:pt idx="584">
                  <c:v>-29254</c:v>
                </c:pt>
                <c:pt idx="585">
                  <c:v>-29249</c:v>
                </c:pt>
                <c:pt idx="586">
                  <c:v>-29244</c:v>
                </c:pt>
                <c:pt idx="587">
                  <c:v>-29239</c:v>
                </c:pt>
                <c:pt idx="588">
                  <c:v>-29234</c:v>
                </c:pt>
                <c:pt idx="589">
                  <c:v>-29229</c:v>
                </c:pt>
                <c:pt idx="590">
                  <c:v>-29224</c:v>
                </c:pt>
                <c:pt idx="591">
                  <c:v>-29219</c:v>
                </c:pt>
                <c:pt idx="592">
                  <c:v>-29214</c:v>
                </c:pt>
                <c:pt idx="593">
                  <c:v>-29209</c:v>
                </c:pt>
                <c:pt idx="594">
                  <c:v>-29204</c:v>
                </c:pt>
                <c:pt idx="595">
                  <c:v>-29199</c:v>
                </c:pt>
                <c:pt idx="596">
                  <c:v>-29194</c:v>
                </c:pt>
                <c:pt idx="597">
                  <c:v>-29189</c:v>
                </c:pt>
                <c:pt idx="598">
                  <c:v>-29184</c:v>
                </c:pt>
                <c:pt idx="599">
                  <c:v>-29179</c:v>
                </c:pt>
                <c:pt idx="600">
                  <c:v>-29174</c:v>
                </c:pt>
                <c:pt idx="601">
                  <c:v>-29169</c:v>
                </c:pt>
                <c:pt idx="602">
                  <c:v>-29164</c:v>
                </c:pt>
                <c:pt idx="603">
                  <c:v>-29159</c:v>
                </c:pt>
                <c:pt idx="604">
                  <c:v>-29154</c:v>
                </c:pt>
                <c:pt idx="605">
                  <c:v>-29149</c:v>
                </c:pt>
                <c:pt idx="606">
                  <c:v>-29144</c:v>
                </c:pt>
                <c:pt idx="607">
                  <c:v>-29139</c:v>
                </c:pt>
                <c:pt idx="608">
                  <c:v>-29134</c:v>
                </c:pt>
                <c:pt idx="609">
                  <c:v>-29129</c:v>
                </c:pt>
                <c:pt idx="610">
                  <c:v>-29124</c:v>
                </c:pt>
                <c:pt idx="611">
                  <c:v>-29119</c:v>
                </c:pt>
                <c:pt idx="612">
                  <c:v>-29114</c:v>
                </c:pt>
                <c:pt idx="613">
                  <c:v>-29109</c:v>
                </c:pt>
                <c:pt idx="614">
                  <c:v>-29104</c:v>
                </c:pt>
                <c:pt idx="615">
                  <c:v>-29099</c:v>
                </c:pt>
                <c:pt idx="616">
                  <c:v>-29094</c:v>
                </c:pt>
                <c:pt idx="617">
                  <c:v>-29089</c:v>
                </c:pt>
                <c:pt idx="618">
                  <c:v>-29084</c:v>
                </c:pt>
                <c:pt idx="619">
                  <c:v>-29079</c:v>
                </c:pt>
                <c:pt idx="620">
                  <c:v>-29074</c:v>
                </c:pt>
                <c:pt idx="621">
                  <c:v>-29069</c:v>
                </c:pt>
                <c:pt idx="622">
                  <c:v>-29064</c:v>
                </c:pt>
                <c:pt idx="623">
                  <c:v>-29059</c:v>
                </c:pt>
                <c:pt idx="624">
                  <c:v>-29054</c:v>
                </c:pt>
                <c:pt idx="625">
                  <c:v>-29049</c:v>
                </c:pt>
                <c:pt idx="626">
                  <c:v>-29044</c:v>
                </c:pt>
                <c:pt idx="627">
                  <c:v>-29039</c:v>
                </c:pt>
                <c:pt idx="628">
                  <c:v>-29034</c:v>
                </c:pt>
                <c:pt idx="629">
                  <c:v>-29029</c:v>
                </c:pt>
                <c:pt idx="630">
                  <c:v>-29024</c:v>
                </c:pt>
                <c:pt idx="631">
                  <c:v>-29019</c:v>
                </c:pt>
                <c:pt idx="632">
                  <c:v>-29014</c:v>
                </c:pt>
                <c:pt idx="633">
                  <c:v>-29009</c:v>
                </c:pt>
                <c:pt idx="634">
                  <c:v>-29004</c:v>
                </c:pt>
                <c:pt idx="635">
                  <c:v>-28999</c:v>
                </c:pt>
                <c:pt idx="636">
                  <c:v>-28994</c:v>
                </c:pt>
                <c:pt idx="637">
                  <c:v>-28989</c:v>
                </c:pt>
                <c:pt idx="638">
                  <c:v>-28984</c:v>
                </c:pt>
                <c:pt idx="639">
                  <c:v>-28979</c:v>
                </c:pt>
                <c:pt idx="640">
                  <c:v>-28974</c:v>
                </c:pt>
                <c:pt idx="641">
                  <c:v>-28969</c:v>
                </c:pt>
                <c:pt idx="642">
                  <c:v>-28964</c:v>
                </c:pt>
                <c:pt idx="643">
                  <c:v>-28959</c:v>
                </c:pt>
                <c:pt idx="644">
                  <c:v>-28954</c:v>
                </c:pt>
                <c:pt idx="645">
                  <c:v>-28949</c:v>
                </c:pt>
                <c:pt idx="646">
                  <c:v>-28944</c:v>
                </c:pt>
                <c:pt idx="647">
                  <c:v>-28939</c:v>
                </c:pt>
                <c:pt idx="648">
                  <c:v>-28934</c:v>
                </c:pt>
                <c:pt idx="649">
                  <c:v>-28929</c:v>
                </c:pt>
                <c:pt idx="650">
                  <c:v>-28924</c:v>
                </c:pt>
                <c:pt idx="651">
                  <c:v>-28919</c:v>
                </c:pt>
                <c:pt idx="652">
                  <c:v>-28914</c:v>
                </c:pt>
                <c:pt idx="653">
                  <c:v>-28909</c:v>
                </c:pt>
                <c:pt idx="654">
                  <c:v>-28904</c:v>
                </c:pt>
                <c:pt idx="655">
                  <c:v>-28899</c:v>
                </c:pt>
                <c:pt idx="656">
                  <c:v>-28894</c:v>
                </c:pt>
                <c:pt idx="657">
                  <c:v>-28889</c:v>
                </c:pt>
                <c:pt idx="658">
                  <c:v>-28884</c:v>
                </c:pt>
                <c:pt idx="659">
                  <c:v>-28879</c:v>
                </c:pt>
                <c:pt idx="660">
                  <c:v>-28874</c:v>
                </c:pt>
                <c:pt idx="661">
                  <c:v>-28869</c:v>
                </c:pt>
                <c:pt idx="662">
                  <c:v>-28864</c:v>
                </c:pt>
                <c:pt idx="663">
                  <c:v>-28859</c:v>
                </c:pt>
                <c:pt idx="664">
                  <c:v>-28854</c:v>
                </c:pt>
                <c:pt idx="665">
                  <c:v>-28849</c:v>
                </c:pt>
                <c:pt idx="666">
                  <c:v>-28844</c:v>
                </c:pt>
                <c:pt idx="667">
                  <c:v>-28839</c:v>
                </c:pt>
                <c:pt idx="668">
                  <c:v>-28834</c:v>
                </c:pt>
                <c:pt idx="669">
                  <c:v>-28829</c:v>
                </c:pt>
                <c:pt idx="670">
                  <c:v>-28824</c:v>
                </c:pt>
                <c:pt idx="671">
                  <c:v>-28819</c:v>
                </c:pt>
                <c:pt idx="672">
                  <c:v>-28814</c:v>
                </c:pt>
                <c:pt idx="673">
                  <c:v>-28809</c:v>
                </c:pt>
                <c:pt idx="674">
                  <c:v>-28804</c:v>
                </c:pt>
                <c:pt idx="675">
                  <c:v>-28799</c:v>
                </c:pt>
                <c:pt idx="676">
                  <c:v>-28794</c:v>
                </c:pt>
                <c:pt idx="677">
                  <c:v>-28789</c:v>
                </c:pt>
                <c:pt idx="678">
                  <c:v>-28784</c:v>
                </c:pt>
                <c:pt idx="679">
                  <c:v>-28779</c:v>
                </c:pt>
                <c:pt idx="680">
                  <c:v>-28774</c:v>
                </c:pt>
                <c:pt idx="681">
                  <c:v>-28769</c:v>
                </c:pt>
                <c:pt idx="682">
                  <c:v>-28764</c:v>
                </c:pt>
                <c:pt idx="683">
                  <c:v>-28759</c:v>
                </c:pt>
                <c:pt idx="684">
                  <c:v>-28754</c:v>
                </c:pt>
                <c:pt idx="685">
                  <c:v>-28749</c:v>
                </c:pt>
                <c:pt idx="686">
                  <c:v>-28744</c:v>
                </c:pt>
                <c:pt idx="687">
                  <c:v>-28739</c:v>
                </c:pt>
                <c:pt idx="688">
                  <c:v>-28734</c:v>
                </c:pt>
                <c:pt idx="689">
                  <c:v>-28729</c:v>
                </c:pt>
                <c:pt idx="690">
                  <c:v>-28724</c:v>
                </c:pt>
                <c:pt idx="691">
                  <c:v>-28719</c:v>
                </c:pt>
                <c:pt idx="692">
                  <c:v>-28714</c:v>
                </c:pt>
                <c:pt idx="693">
                  <c:v>-28709</c:v>
                </c:pt>
                <c:pt idx="694">
                  <c:v>-28704</c:v>
                </c:pt>
                <c:pt idx="695">
                  <c:v>-28699</c:v>
                </c:pt>
                <c:pt idx="696">
                  <c:v>-28694</c:v>
                </c:pt>
                <c:pt idx="697">
                  <c:v>-28689</c:v>
                </c:pt>
                <c:pt idx="698">
                  <c:v>-28684</c:v>
                </c:pt>
                <c:pt idx="699">
                  <c:v>-28679</c:v>
                </c:pt>
                <c:pt idx="700">
                  <c:v>-28674</c:v>
                </c:pt>
                <c:pt idx="701">
                  <c:v>-28669</c:v>
                </c:pt>
                <c:pt idx="702">
                  <c:v>-28664</c:v>
                </c:pt>
                <c:pt idx="703">
                  <c:v>-28659</c:v>
                </c:pt>
                <c:pt idx="704">
                  <c:v>-28654</c:v>
                </c:pt>
                <c:pt idx="705">
                  <c:v>-28649</c:v>
                </c:pt>
                <c:pt idx="706">
                  <c:v>-28644</c:v>
                </c:pt>
                <c:pt idx="707">
                  <c:v>-28639</c:v>
                </c:pt>
                <c:pt idx="708">
                  <c:v>-28634</c:v>
                </c:pt>
                <c:pt idx="709">
                  <c:v>-28629</c:v>
                </c:pt>
                <c:pt idx="710">
                  <c:v>-28624</c:v>
                </c:pt>
                <c:pt idx="711">
                  <c:v>-28619</c:v>
                </c:pt>
                <c:pt idx="712">
                  <c:v>-28614</c:v>
                </c:pt>
                <c:pt idx="713">
                  <c:v>-28609</c:v>
                </c:pt>
                <c:pt idx="714">
                  <c:v>-28604</c:v>
                </c:pt>
                <c:pt idx="715">
                  <c:v>-28599</c:v>
                </c:pt>
                <c:pt idx="716">
                  <c:v>-28594</c:v>
                </c:pt>
                <c:pt idx="717">
                  <c:v>-28589</c:v>
                </c:pt>
                <c:pt idx="718">
                  <c:v>-28584</c:v>
                </c:pt>
                <c:pt idx="719">
                  <c:v>-28579</c:v>
                </c:pt>
                <c:pt idx="720">
                  <c:v>-28574</c:v>
                </c:pt>
                <c:pt idx="721">
                  <c:v>-28569</c:v>
                </c:pt>
                <c:pt idx="722">
                  <c:v>-28564</c:v>
                </c:pt>
                <c:pt idx="723">
                  <c:v>-28559</c:v>
                </c:pt>
                <c:pt idx="724">
                  <c:v>-28554</c:v>
                </c:pt>
                <c:pt idx="725">
                  <c:v>-28549</c:v>
                </c:pt>
                <c:pt idx="726">
                  <c:v>-28544</c:v>
                </c:pt>
                <c:pt idx="727">
                  <c:v>-28539</c:v>
                </c:pt>
                <c:pt idx="728">
                  <c:v>-28534</c:v>
                </c:pt>
                <c:pt idx="729">
                  <c:v>-28529</c:v>
                </c:pt>
                <c:pt idx="730">
                  <c:v>-28524</c:v>
                </c:pt>
                <c:pt idx="731">
                  <c:v>-28519</c:v>
                </c:pt>
                <c:pt idx="732">
                  <c:v>-28514</c:v>
                </c:pt>
                <c:pt idx="733">
                  <c:v>-28509</c:v>
                </c:pt>
                <c:pt idx="734">
                  <c:v>-28504</c:v>
                </c:pt>
                <c:pt idx="735">
                  <c:v>-28499</c:v>
                </c:pt>
                <c:pt idx="736">
                  <c:v>-28494</c:v>
                </c:pt>
                <c:pt idx="737">
                  <c:v>-28489</c:v>
                </c:pt>
                <c:pt idx="738">
                  <c:v>-28484</c:v>
                </c:pt>
                <c:pt idx="739">
                  <c:v>-28479</c:v>
                </c:pt>
                <c:pt idx="740">
                  <c:v>-28474</c:v>
                </c:pt>
                <c:pt idx="741">
                  <c:v>-28469</c:v>
                </c:pt>
                <c:pt idx="742">
                  <c:v>-28464</c:v>
                </c:pt>
                <c:pt idx="743">
                  <c:v>-28459</c:v>
                </c:pt>
                <c:pt idx="744">
                  <c:v>-28454</c:v>
                </c:pt>
                <c:pt idx="745">
                  <c:v>-28449</c:v>
                </c:pt>
                <c:pt idx="746">
                  <c:v>-28444</c:v>
                </c:pt>
                <c:pt idx="747">
                  <c:v>-28439</c:v>
                </c:pt>
                <c:pt idx="748">
                  <c:v>-28434</c:v>
                </c:pt>
                <c:pt idx="749">
                  <c:v>-28429</c:v>
                </c:pt>
                <c:pt idx="750">
                  <c:v>-28424</c:v>
                </c:pt>
                <c:pt idx="751">
                  <c:v>-28419</c:v>
                </c:pt>
                <c:pt idx="752">
                  <c:v>-28414</c:v>
                </c:pt>
                <c:pt idx="753">
                  <c:v>-28409</c:v>
                </c:pt>
                <c:pt idx="754">
                  <c:v>-28404</c:v>
                </c:pt>
                <c:pt idx="755">
                  <c:v>-28399</c:v>
                </c:pt>
                <c:pt idx="756">
                  <c:v>-28394</c:v>
                </c:pt>
                <c:pt idx="757">
                  <c:v>-28389</c:v>
                </c:pt>
                <c:pt idx="758">
                  <c:v>-28384</c:v>
                </c:pt>
                <c:pt idx="759">
                  <c:v>-28379</c:v>
                </c:pt>
                <c:pt idx="760">
                  <c:v>-28374</c:v>
                </c:pt>
                <c:pt idx="761">
                  <c:v>-28369</c:v>
                </c:pt>
                <c:pt idx="762">
                  <c:v>-28364</c:v>
                </c:pt>
                <c:pt idx="763">
                  <c:v>-28359</c:v>
                </c:pt>
                <c:pt idx="764">
                  <c:v>-28354</c:v>
                </c:pt>
                <c:pt idx="765">
                  <c:v>-28349</c:v>
                </c:pt>
                <c:pt idx="766">
                  <c:v>-28344</c:v>
                </c:pt>
                <c:pt idx="767">
                  <c:v>-28339</c:v>
                </c:pt>
                <c:pt idx="768">
                  <c:v>-28334</c:v>
                </c:pt>
                <c:pt idx="769">
                  <c:v>-28329</c:v>
                </c:pt>
                <c:pt idx="770">
                  <c:v>-28324</c:v>
                </c:pt>
                <c:pt idx="771">
                  <c:v>-28319</c:v>
                </c:pt>
                <c:pt idx="772">
                  <c:v>-28314</c:v>
                </c:pt>
                <c:pt idx="773">
                  <c:v>-28309</c:v>
                </c:pt>
                <c:pt idx="774">
                  <c:v>-28304</c:v>
                </c:pt>
                <c:pt idx="775">
                  <c:v>-28299</c:v>
                </c:pt>
                <c:pt idx="776">
                  <c:v>-28294</c:v>
                </c:pt>
                <c:pt idx="777">
                  <c:v>-28289</c:v>
                </c:pt>
                <c:pt idx="778">
                  <c:v>-28284</c:v>
                </c:pt>
                <c:pt idx="779">
                  <c:v>-28279</c:v>
                </c:pt>
                <c:pt idx="780">
                  <c:v>-28274</c:v>
                </c:pt>
                <c:pt idx="781">
                  <c:v>-28269</c:v>
                </c:pt>
                <c:pt idx="782">
                  <c:v>-28264</c:v>
                </c:pt>
                <c:pt idx="783">
                  <c:v>-28259</c:v>
                </c:pt>
                <c:pt idx="784">
                  <c:v>-28254</c:v>
                </c:pt>
                <c:pt idx="785">
                  <c:v>-28249</c:v>
                </c:pt>
                <c:pt idx="786">
                  <c:v>-28244</c:v>
                </c:pt>
                <c:pt idx="787">
                  <c:v>-28239</c:v>
                </c:pt>
                <c:pt idx="788">
                  <c:v>-28234</c:v>
                </c:pt>
                <c:pt idx="789">
                  <c:v>-28229</c:v>
                </c:pt>
                <c:pt idx="790">
                  <c:v>-28224</c:v>
                </c:pt>
                <c:pt idx="791">
                  <c:v>-28219</c:v>
                </c:pt>
                <c:pt idx="792">
                  <c:v>-28214</c:v>
                </c:pt>
                <c:pt idx="793">
                  <c:v>-28209</c:v>
                </c:pt>
                <c:pt idx="794">
                  <c:v>-28204</c:v>
                </c:pt>
                <c:pt idx="795">
                  <c:v>-28199</c:v>
                </c:pt>
                <c:pt idx="796">
                  <c:v>-28194</c:v>
                </c:pt>
                <c:pt idx="797">
                  <c:v>-28189</c:v>
                </c:pt>
                <c:pt idx="798">
                  <c:v>-28184</c:v>
                </c:pt>
                <c:pt idx="799">
                  <c:v>-28179</c:v>
                </c:pt>
                <c:pt idx="800">
                  <c:v>-28174</c:v>
                </c:pt>
                <c:pt idx="801">
                  <c:v>-28169</c:v>
                </c:pt>
                <c:pt idx="802">
                  <c:v>-28164</c:v>
                </c:pt>
                <c:pt idx="803">
                  <c:v>-28159</c:v>
                </c:pt>
                <c:pt idx="804">
                  <c:v>-28154</c:v>
                </c:pt>
                <c:pt idx="805">
                  <c:v>-28149</c:v>
                </c:pt>
                <c:pt idx="806">
                  <c:v>-28144</c:v>
                </c:pt>
                <c:pt idx="807">
                  <c:v>-28139</c:v>
                </c:pt>
                <c:pt idx="808">
                  <c:v>-28134</c:v>
                </c:pt>
                <c:pt idx="809">
                  <c:v>-28129</c:v>
                </c:pt>
                <c:pt idx="810">
                  <c:v>-28124</c:v>
                </c:pt>
                <c:pt idx="811">
                  <c:v>-28119</c:v>
                </c:pt>
                <c:pt idx="812">
                  <c:v>-28114</c:v>
                </c:pt>
                <c:pt idx="813">
                  <c:v>-28109</c:v>
                </c:pt>
                <c:pt idx="814">
                  <c:v>-28104</c:v>
                </c:pt>
                <c:pt idx="815">
                  <c:v>-28099</c:v>
                </c:pt>
                <c:pt idx="816">
                  <c:v>-28094</c:v>
                </c:pt>
                <c:pt idx="817">
                  <c:v>-28089</c:v>
                </c:pt>
                <c:pt idx="818">
                  <c:v>-28084</c:v>
                </c:pt>
                <c:pt idx="819">
                  <c:v>-28079</c:v>
                </c:pt>
                <c:pt idx="820">
                  <c:v>-28074</c:v>
                </c:pt>
                <c:pt idx="821">
                  <c:v>-28069</c:v>
                </c:pt>
                <c:pt idx="822">
                  <c:v>-28064</c:v>
                </c:pt>
                <c:pt idx="823">
                  <c:v>-28059</c:v>
                </c:pt>
                <c:pt idx="824">
                  <c:v>-28054</c:v>
                </c:pt>
                <c:pt idx="825">
                  <c:v>-28049</c:v>
                </c:pt>
                <c:pt idx="826">
                  <c:v>-28044</c:v>
                </c:pt>
                <c:pt idx="827">
                  <c:v>-28039</c:v>
                </c:pt>
                <c:pt idx="828">
                  <c:v>-28034</c:v>
                </c:pt>
                <c:pt idx="829">
                  <c:v>-28029</c:v>
                </c:pt>
                <c:pt idx="830">
                  <c:v>-28024</c:v>
                </c:pt>
                <c:pt idx="831">
                  <c:v>-28019</c:v>
                </c:pt>
                <c:pt idx="832">
                  <c:v>-28014</c:v>
                </c:pt>
                <c:pt idx="833">
                  <c:v>-28009</c:v>
                </c:pt>
                <c:pt idx="834">
                  <c:v>-28004</c:v>
                </c:pt>
                <c:pt idx="835">
                  <c:v>-27999</c:v>
                </c:pt>
                <c:pt idx="836">
                  <c:v>-27994</c:v>
                </c:pt>
                <c:pt idx="837">
                  <c:v>-27989</c:v>
                </c:pt>
                <c:pt idx="838">
                  <c:v>-27984</c:v>
                </c:pt>
                <c:pt idx="839">
                  <c:v>-27979</c:v>
                </c:pt>
                <c:pt idx="840">
                  <c:v>-27974</c:v>
                </c:pt>
                <c:pt idx="841">
                  <c:v>-27969</c:v>
                </c:pt>
                <c:pt idx="842">
                  <c:v>-27964</c:v>
                </c:pt>
                <c:pt idx="843">
                  <c:v>-27959</c:v>
                </c:pt>
                <c:pt idx="844">
                  <c:v>-27954</c:v>
                </c:pt>
                <c:pt idx="845">
                  <c:v>-27949</c:v>
                </c:pt>
                <c:pt idx="846">
                  <c:v>-27944</c:v>
                </c:pt>
                <c:pt idx="847">
                  <c:v>-27939</c:v>
                </c:pt>
                <c:pt idx="848">
                  <c:v>-27934</c:v>
                </c:pt>
                <c:pt idx="849">
                  <c:v>-27929</c:v>
                </c:pt>
                <c:pt idx="850">
                  <c:v>-27924</c:v>
                </c:pt>
                <c:pt idx="851">
                  <c:v>-27919</c:v>
                </c:pt>
                <c:pt idx="852">
                  <c:v>-27914</c:v>
                </c:pt>
                <c:pt idx="853">
                  <c:v>-27909</c:v>
                </c:pt>
                <c:pt idx="854">
                  <c:v>-27904</c:v>
                </c:pt>
                <c:pt idx="855">
                  <c:v>-27899</c:v>
                </c:pt>
                <c:pt idx="856">
                  <c:v>-27894</c:v>
                </c:pt>
                <c:pt idx="857">
                  <c:v>-27889</c:v>
                </c:pt>
                <c:pt idx="858">
                  <c:v>-27884</c:v>
                </c:pt>
                <c:pt idx="859">
                  <c:v>-27879</c:v>
                </c:pt>
                <c:pt idx="860">
                  <c:v>-27874</c:v>
                </c:pt>
                <c:pt idx="861">
                  <c:v>-27869</c:v>
                </c:pt>
                <c:pt idx="862">
                  <c:v>-27864</c:v>
                </c:pt>
                <c:pt idx="863">
                  <c:v>-27859</c:v>
                </c:pt>
                <c:pt idx="864">
                  <c:v>-27854</c:v>
                </c:pt>
                <c:pt idx="865">
                  <c:v>-27849</c:v>
                </c:pt>
                <c:pt idx="866">
                  <c:v>-27844</c:v>
                </c:pt>
                <c:pt idx="867">
                  <c:v>-27839</c:v>
                </c:pt>
                <c:pt idx="868">
                  <c:v>-27834</c:v>
                </c:pt>
                <c:pt idx="869">
                  <c:v>-27829</c:v>
                </c:pt>
                <c:pt idx="870">
                  <c:v>-27824</c:v>
                </c:pt>
                <c:pt idx="871">
                  <c:v>-27819</c:v>
                </c:pt>
                <c:pt idx="872">
                  <c:v>-27814</c:v>
                </c:pt>
                <c:pt idx="873">
                  <c:v>-27809</c:v>
                </c:pt>
                <c:pt idx="874">
                  <c:v>-27804</c:v>
                </c:pt>
                <c:pt idx="875">
                  <c:v>-27799</c:v>
                </c:pt>
                <c:pt idx="876">
                  <c:v>-27794</c:v>
                </c:pt>
                <c:pt idx="877">
                  <c:v>-27789</c:v>
                </c:pt>
                <c:pt idx="878">
                  <c:v>-27784</c:v>
                </c:pt>
                <c:pt idx="879">
                  <c:v>-27779</c:v>
                </c:pt>
                <c:pt idx="880">
                  <c:v>-27774</c:v>
                </c:pt>
                <c:pt idx="881">
                  <c:v>-27769</c:v>
                </c:pt>
                <c:pt idx="882">
                  <c:v>-27764</c:v>
                </c:pt>
                <c:pt idx="883">
                  <c:v>-27759</c:v>
                </c:pt>
                <c:pt idx="884">
                  <c:v>-27754</c:v>
                </c:pt>
                <c:pt idx="885">
                  <c:v>-27749</c:v>
                </c:pt>
                <c:pt idx="886">
                  <c:v>-27744</c:v>
                </c:pt>
                <c:pt idx="887">
                  <c:v>-27739</c:v>
                </c:pt>
                <c:pt idx="888">
                  <c:v>-27734</c:v>
                </c:pt>
                <c:pt idx="889">
                  <c:v>-27729</c:v>
                </c:pt>
                <c:pt idx="890">
                  <c:v>-27724</c:v>
                </c:pt>
                <c:pt idx="891">
                  <c:v>-27719</c:v>
                </c:pt>
                <c:pt idx="892">
                  <c:v>-27714</c:v>
                </c:pt>
                <c:pt idx="893">
                  <c:v>-27709</c:v>
                </c:pt>
                <c:pt idx="894">
                  <c:v>-27704</c:v>
                </c:pt>
                <c:pt idx="895">
                  <c:v>-27699</c:v>
                </c:pt>
                <c:pt idx="896">
                  <c:v>-27694</c:v>
                </c:pt>
                <c:pt idx="897">
                  <c:v>-27689</c:v>
                </c:pt>
                <c:pt idx="898">
                  <c:v>-27684</c:v>
                </c:pt>
                <c:pt idx="899">
                  <c:v>-27679</c:v>
                </c:pt>
                <c:pt idx="900">
                  <c:v>-27674</c:v>
                </c:pt>
                <c:pt idx="901">
                  <c:v>-27669</c:v>
                </c:pt>
                <c:pt idx="902">
                  <c:v>-27664</c:v>
                </c:pt>
                <c:pt idx="903">
                  <c:v>-27659</c:v>
                </c:pt>
                <c:pt idx="904">
                  <c:v>-27654</c:v>
                </c:pt>
                <c:pt idx="905">
                  <c:v>-27649</c:v>
                </c:pt>
                <c:pt idx="906">
                  <c:v>-27644</c:v>
                </c:pt>
                <c:pt idx="907">
                  <c:v>-27639</c:v>
                </c:pt>
                <c:pt idx="908">
                  <c:v>-27634</c:v>
                </c:pt>
                <c:pt idx="909">
                  <c:v>-27629</c:v>
                </c:pt>
                <c:pt idx="910">
                  <c:v>-27624</c:v>
                </c:pt>
                <c:pt idx="911">
                  <c:v>-27619</c:v>
                </c:pt>
                <c:pt idx="912">
                  <c:v>-27614</c:v>
                </c:pt>
                <c:pt idx="913">
                  <c:v>-27609</c:v>
                </c:pt>
                <c:pt idx="914">
                  <c:v>-27604</c:v>
                </c:pt>
                <c:pt idx="915">
                  <c:v>-27599</c:v>
                </c:pt>
                <c:pt idx="916">
                  <c:v>-27594</c:v>
                </c:pt>
                <c:pt idx="917">
                  <c:v>-27589</c:v>
                </c:pt>
                <c:pt idx="918">
                  <c:v>-27584</c:v>
                </c:pt>
                <c:pt idx="919">
                  <c:v>-27579</c:v>
                </c:pt>
                <c:pt idx="920">
                  <c:v>-27574</c:v>
                </c:pt>
                <c:pt idx="921">
                  <c:v>-27569</c:v>
                </c:pt>
                <c:pt idx="922">
                  <c:v>-27564</c:v>
                </c:pt>
                <c:pt idx="923">
                  <c:v>-27559</c:v>
                </c:pt>
                <c:pt idx="924">
                  <c:v>-27554</c:v>
                </c:pt>
                <c:pt idx="925">
                  <c:v>-27549</c:v>
                </c:pt>
                <c:pt idx="926">
                  <c:v>-27544</c:v>
                </c:pt>
                <c:pt idx="927">
                  <c:v>-27539</c:v>
                </c:pt>
                <c:pt idx="928">
                  <c:v>-27534</c:v>
                </c:pt>
                <c:pt idx="929">
                  <c:v>-27529</c:v>
                </c:pt>
                <c:pt idx="930">
                  <c:v>-27524</c:v>
                </c:pt>
                <c:pt idx="931">
                  <c:v>-27519</c:v>
                </c:pt>
                <c:pt idx="932">
                  <c:v>-27514</c:v>
                </c:pt>
                <c:pt idx="933">
                  <c:v>-27509</c:v>
                </c:pt>
                <c:pt idx="934">
                  <c:v>-27504</c:v>
                </c:pt>
                <c:pt idx="935">
                  <c:v>-27499</c:v>
                </c:pt>
                <c:pt idx="936">
                  <c:v>-27494</c:v>
                </c:pt>
                <c:pt idx="937">
                  <c:v>-27489</c:v>
                </c:pt>
                <c:pt idx="938">
                  <c:v>-27484</c:v>
                </c:pt>
                <c:pt idx="939">
                  <c:v>-27479</c:v>
                </c:pt>
                <c:pt idx="940">
                  <c:v>-27474</c:v>
                </c:pt>
                <c:pt idx="941">
                  <c:v>-27469</c:v>
                </c:pt>
                <c:pt idx="942">
                  <c:v>-27464</c:v>
                </c:pt>
                <c:pt idx="943">
                  <c:v>-27459</c:v>
                </c:pt>
                <c:pt idx="944">
                  <c:v>-27454</c:v>
                </c:pt>
                <c:pt idx="945">
                  <c:v>-27449</c:v>
                </c:pt>
                <c:pt idx="946">
                  <c:v>-27444</c:v>
                </c:pt>
                <c:pt idx="947">
                  <c:v>-27439</c:v>
                </c:pt>
                <c:pt idx="948">
                  <c:v>-27434</c:v>
                </c:pt>
                <c:pt idx="949">
                  <c:v>-27429</c:v>
                </c:pt>
                <c:pt idx="950">
                  <c:v>-27424</c:v>
                </c:pt>
                <c:pt idx="951">
                  <c:v>-27419</c:v>
                </c:pt>
                <c:pt idx="952">
                  <c:v>-27414</c:v>
                </c:pt>
                <c:pt idx="953">
                  <c:v>-27409</c:v>
                </c:pt>
                <c:pt idx="954">
                  <c:v>-27404</c:v>
                </c:pt>
                <c:pt idx="955">
                  <c:v>-27399</c:v>
                </c:pt>
                <c:pt idx="956">
                  <c:v>-27394</c:v>
                </c:pt>
                <c:pt idx="957">
                  <c:v>-27389</c:v>
                </c:pt>
                <c:pt idx="958">
                  <c:v>-27384</c:v>
                </c:pt>
                <c:pt idx="959">
                  <c:v>-27379</c:v>
                </c:pt>
                <c:pt idx="960">
                  <c:v>-27374</c:v>
                </c:pt>
                <c:pt idx="961">
                  <c:v>-27369</c:v>
                </c:pt>
                <c:pt idx="962">
                  <c:v>-27364</c:v>
                </c:pt>
                <c:pt idx="963">
                  <c:v>-27359</c:v>
                </c:pt>
                <c:pt idx="964">
                  <c:v>-27354</c:v>
                </c:pt>
                <c:pt idx="965">
                  <c:v>-27349</c:v>
                </c:pt>
                <c:pt idx="966">
                  <c:v>-27344</c:v>
                </c:pt>
                <c:pt idx="967">
                  <c:v>-27339</c:v>
                </c:pt>
                <c:pt idx="968">
                  <c:v>-27334</c:v>
                </c:pt>
                <c:pt idx="969">
                  <c:v>-27329</c:v>
                </c:pt>
                <c:pt idx="970">
                  <c:v>-27324</c:v>
                </c:pt>
                <c:pt idx="971">
                  <c:v>-27319</c:v>
                </c:pt>
                <c:pt idx="972">
                  <c:v>-27314</c:v>
                </c:pt>
                <c:pt idx="973">
                  <c:v>-27309</c:v>
                </c:pt>
                <c:pt idx="974">
                  <c:v>-27304</c:v>
                </c:pt>
                <c:pt idx="975">
                  <c:v>-27299</c:v>
                </c:pt>
                <c:pt idx="976">
                  <c:v>-27294</c:v>
                </c:pt>
                <c:pt idx="977">
                  <c:v>-27289</c:v>
                </c:pt>
                <c:pt idx="978">
                  <c:v>-27284</c:v>
                </c:pt>
                <c:pt idx="979">
                  <c:v>-27279</c:v>
                </c:pt>
                <c:pt idx="980">
                  <c:v>-27274</c:v>
                </c:pt>
                <c:pt idx="981">
                  <c:v>-27269</c:v>
                </c:pt>
                <c:pt idx="982">
                  <c:v>-27264</c:v>
                </c:pt>
                <c:pt idx="983">
                  <c:v>-27259</c:v>
                </c:pt>
                <c:pt idx="984">
                  <c:v>-27254</c:v>
                </c:pt>
                <c:pt idx="985">
                  <c:v>-27249</c:v>
                </c:pt>
                <c:pt idx="986">
                  <c:v>-27244</c:v>
                </c:pt>
                <c:pt idx="987">
                  <c:v>-27239</c:v>
                </c:pt>
                <c:pt idx="988">
                  <c:v>-27234</c:v>
                </c:pt>
                <c:pt idx="989">
                  <c:v>-27229</c:v>
                </c:pt>
                <c:pt idx="990">
                  <c:v>-27224</c:v>
                </c:pt>
                <c:pt idx="991">
                  <c:v>-27219</c:v>
                </c:pt>
                <c:pt idx="992">
                  <c:v>-27214</c:v>
                </c:pt>
                <c:pt idx="993">
                  <c:v>-27209</c:v>
                </c:pt>
                <c:pt idx="994">
                  <c:v>-27204</c:v>
                </c:pt>
                <c:pt idx="995">
                  <c:v>-27199</c:v>
                </c:pt>
                <c:pt idx="996">
                  <c:v>-27194</c:v>
                </c:pt>
                <c:pt idx="997">
                  <c:v>-27189</c:v>
                </c:pt>
                <c:pt idx="998">
                  <c:v>-27184</c:v>
                </c:pt>
                <c:pt idx="999">
                  <c:v>-27179</c:v>
                </c:pt>
                <c:pt idx="1000">
                  <c:v>-27174</c:v>
                </c:pt>
                <c:pt idx="1001">
                  <c:v>-27169</c:v>
                </c:pt>
                <c:pt idx="1002">
                  <c:v>-27164</c:v>
                </c:pt>
                <c:pt idx="1003">
                  <c:v>-27159</c:v>
                </c:pt>
                <c:pt idx="1004">
                  <c:v>-27154</c:v>
                </c:pt>
                <c:pt idx="1005">
                  <c:v>-27149</c:v>
                </c:pt>
                <c:pt idx="1006">
                  <c:v>-27144</c:v>
                </c:pt>
                <c:pt idx="1007">
                  <c:v>-27139</c:v>
                </c:pt>
                <c:pt idx="1008">
                  <c:v>-27134</c:v>
                </c:pt>
                <c:pt idx="1009">
                  <c:v>-27129</c:v>
                </c:pt>
                <c:pt idx="1010">
                  <c:v>-27124</c:v>
                </c:pt>
                <c:pt idx="1011">
                  <c:v>-27119</c:v>
                </c:pt>
                <c:pt idx="1012">
                  <c:v>-27114</c:v>
                </c:pt>
                <c:pt idx="1013">
                  <c:v>-27109</c:v>
                </c:pt>
                <c:pt idx="1014">
                  <c:v>-27104</c:v>
                </c:pt>
                <c:pt idx="1015">
                  <c:v>-27099</c:v>
                </c:pt>
                <c:pt idx="1016">
                  <c:v>-27094</c:v>
                </c:pt>
                <c:pt idx="1017">
                  <c:v>-27089</c:v>
                </c:pt>
                <c:pt idx="1018">
                  <c:v>-27084</c:v>
                </c:pt>
                <c:pt idx="1019">
                  <c:v>-27079</c:v>
                </c:pt>
                <c:pt idx="1020">
                  <c:v>-27074</c:v>
                </c:pt>
                <c:pt idx="1021">
                  <c:v>-27069</c:v>
                </c:pt>
                <c:pt idx="1022">
                  <c:v>-27064</c:v>
                </c:pt>
                <c:pt idx="1023">
                  <c:v>-27059</c:v>
                </c:pt>
                <c:pt idx="1024">
                  <c:v>-27054</c:v>
                </c:pt>
                <c:pt idx="1025">
                  <c:v>-27049</c:v>
                </c:pt>
                <c:pt idx="1026">
                  <c:v>-27044</c:v>
                </c:pt>
                <c:pt idx="1027">
                  <c:v>-27039</c:v>
                </c:pt>
                <c:pt idx="1028">
                  <c:v>-27034</c:v>
                </c:pt>
                <c:pt idx="1029">
                  <c:v>-27029</c:v>
                </c:pt>
                <c:pt idx="1030">
                  <c:v>-27024</c:v>
                </c:pt>
                <c:pt idx="1031">
                  <c:v>-27019</c:v>
                </c:pt>
                <c:pt idx="1032">
                  <c:v>-27014</c:v>
                </c:pt>
                <c:pt idx="1033">
                  <c:v>-27009</c:v>
                </c:pt>
                <c:pt idx="1034">
                  <c:v>-27004</c:v>
                </c:pt>
                <c:pt idx="1035">
                  <c:v>-26999</c:v>
                </c:pt>
                <c:pt idx="1036">
                  <c:v>-26994</c:v>
                </c:pt>
                <c:pt idx="1037">
                  <c:v>-26989</c:v>
                </c:pt>
                <c:pt idx="1038">
                  <c:v>-26984</c:v>
                </c:pt>
                <c:pt idx="1039">
                  <c:v>-26979</c:v>
                </c:pt>
                <c:pt idx="1040">
                  <c:v>-26974</c:v>
                </c:pt>
                <c:pt idx="1041">
                  <c:v>-26969</c:v>
                </c:pt>
                <c:pt idx="1042">
                  <c:v>-26964</c:v>
                </c:pt>
                <c:pt idx="1043">
                  <c:v>-26959</c:v>
                </c:pt>
                <c:pt idx="1044">
                  <c:v>-26954</c:v>
                </c:pt>
                <c:pt idx="1045">
                  <c:v>-26949</c:v>
                </c:pt>
                <c:pt idx="1046">
                  <c:v>-26944</c:v>
                </c:pt>
                <c:pt idx="1047">
                  <c:v>-26939</c:v>
                </c:pt>
                <c:pt idx="1048">
                  <c:v>-26934</c:v>
                </c:pt>
                <c:pt idx="1049">
                  <c:v>-26929</c:v>
                </c:pt>
                <c:pt idx="1050">
                  <c:v>-26924</c:v>
                </c:pt>
                <c:pt idx="1051">
                  <c:v>-26919</c:v>
                </c:pt>
                <c:pt idx="1052">
                  <c:v>-26914</c:v>
                </c:pt>
                <c:pt idx="1053">
                  <c:v>-26909</c:v>
                </c:pt>
                <c:pt idx="1054">
                  <c:v>-26904</c:v>
                </c:pt>
                <c:pt idx="1055">
                  <c:v>-26899</c:v>
                </c:pt>
                <c:pt idx="1056">
                  <c:v>-26894</c:v>
                </c:pt>
                <c:pt idx="1057">
                  <c:v>-26889</c:v>
                </c:pt>
                <c:pt idx="1058">
                  <c:v>-26884</c:v>
                </c:pt>
                <c:pt idx="1059">
                  <c:v>-26879</c:v>
                </c:pt>
                <c:pt idx="1060">
                  <c:v>-26874</c:v>
                </c:pt>
                <c:pt idx="1061">
                  <c:v>-26869</c:v>
                </c:pt>
                <c:pt idx="1062">
                  <c:v>-26864</c:v>
                </c:pt>
                <c:pt idx="1063">
                  <c:v>-26859</c:v>
                </c:pt>
                <c:pt idx="1064">
                  <c:v>-26854</c:v>
                </c:pt>
                <c:pt idx="1065">
                  <c:v>-26849</c:v>
                </c:pt>
                <c:pt idx="1066">
                  <c:v>-26844</c:v>
                </c:pt>
                <c:pt idx="1067">
                  <c:v>-26839</c:v>
                </c:pt>
                <c:pt idx="1068">
                  <c:v>-26834</c:v>
                </c:pt>
                <c:pt idx="1069">
                  <c:v>-26829</c:v>
                </c:pt>
                <c:pt idx="1070">
                  <c:v>-26824</c:v>
                </c:pt>
                <c:pt idx="1071">
                  <c:v>-26819</c:v>
                </c:pt>
                <c:pt idx="1072">
                  <c:v>-26814</c:v>
                </c:pt>
                <c:pt idx="1073">
                  <c:v>-26809</c:v>
                </c:pt>
                <c:pt idx="1074">
                  <c:v>-26804</c:v>
                </c:pt>
                <c:pt idx="1075">
                  <c:v>-26799</c:v>
                </c:pt>
                <c:pt idx="1076">
                  <c:v>-26794</c:v>
                </c:pt>
                <c:pt idx="1077">
                  <c:v>-26789</c:v>
                </c:pt>
                <c:pt idx="1078">
                  <c:v>-26784</c:v>
                </c:pt>
                <c:pt idx="1079">
                  <c:v>-26779</c:v>
                </c:pt>
                <c:pt idx="1080">
                  <c:v>-26774</c:v>
                </c:pt>
                <c:pt idx="1081">
                  <c:v>-26769</c:v>
                </c:pt>
                <c:pt idx="1082">
                  <c:v>-26764</c:v>
                </c:pt>
                <c:pt idx="1083">
                  <c:v>-26759</c:v>
                </c:pt>
                <c:pt idx="1084">
                  <c:v>-26754</c:v>
                </c:pt>
                <c:pt idx="1085">
                  <c:v>-26749</c:v>
                </c:pt>
                <c:pt idx="1086">
                  <c:v>-26744</c:v>
                </c:pt>
                <c:pt idx="1087">
                  <c:v>-26739</c:v>
                </c:pt>
                <c:pt idx="1088">
                  <c:v>-26734</c:v>
                </c:pt>
                <c:pt idx="1089">
                  <c:v>-26729</c:v>
                </c:pt>
                <c:pt idx="1090">
                  <c:v>-26724</c:v>
                </c:pt>
                <c:pt idx="1091">
                  <c:v>-26719</c:v>
                </c:pt>
                <c:pt idx="1092">
                  <c:v>-26714</c:v>
                </c:pt>
                <c:pt idx="1093">
                  <c:v>-26709</c:v>
                </c:pt>
                <c:pt idx="1094">
                  <c:v>-26704</c:v>
                </c:pt>
                <c:pt idx="1095">
                  <c:v>-26699</c:v>
                </c:pt>
                <c:pt idx="1096">
                  <c:v>-26694</c:v>
                </c:pt>
                <c:pt idx="1097">
                  <c:v>-26689</c:v>
                </c:pt>
                <c:pt idx="1098">
                  <c:v>-26684</c:v>
                </c:pt>
                <c:pt idx="1099">
                  <c:v>-26679</c:v>
                </c:pt>
                <c:pt idx="1100">
                  <c:v>-26674</c:v>
                </c:pt>
                <c:pt idx="1101">
                  <c:v>-26669</c:v>
                </c:pt>
                <c:pt idx="1102">
                  <c:v>-26664</c:v>
                </c:pt>
                <c:pt idx="1103">
                  <c:v>-26659</c:v>
                </c:pt>
                <c:pt idx="1104">
                  <c:v>-26654</c:v>
                </c:pt>
                <c:pt idx="1105">
                  <c:v>-26649</c:v>
                </c:pt>
                <c:pt idx="1106">
                  <c:v>-26644</c:v>
                </c:pt>
                <c:pt idx="1107">
                  <c:v>-26639</c:v>
                </c:pt>
                <c:pt idx="1108">
                  <c:v>-26634</c:v>
                </c:pt>
                <c:pt idx="1109">
                  <c:v>-26629</c:v>
                </c:pt>
                <c:pt idx="1110">
                  <c:v>-26624</c:v>
                </c:pt>
                <c:pt idx="1111">
                  <c:v>-26619</c:v>
                </c:pt>
                <c:pt idx="1112">
                  <c:v>-26614</c:v>
                </c:pt>
                <c:pt idx="1113">
                  <c:v>-26609</c:v>
                </c:pt>
                <c:pt idx="1114">
                  <c:v>-26604</c:v>
                </c:pt>
                <c:pt idx="1115">
                  <c:v>-26599</c:v>
                </c:pt>
                <c:pt idx="1116">
                  <c:v>-26594</c:v>
                </c:pt>
                <c:pt idx="1117">
                  <c:v>-26589</c:v>
                </c:pt>
                <c:pt idx="1118">
                  <c:v>-26584</c:v>
                </c:pt>
                <c:pt idx="1119">
                  <c:v>-26579</c:v>
                </c:pt>
                <c:pt idx="1120">
                  <c:v>-26574</c:v>
                </c:pt>
                <c:pt idx="1121">
                  <c:v>-26569</c:v>
                </c:pt>
                <c:pt idx="1122">
                  <c:v>-26564</c:v>
                </c:pt>
                <c:pt idx="1123">
                  <c:v>-26559</c:v>
                </c:pt>
                <c:pt idx="1124">
                  <c:v>-26554</c:v>
                </c:pt>
                <c:pt idx="1125">
                  <c:v>-26549</c:v>
                </c:pt>
                <c:pt idx="1126">
                  <c:v>-26544</c:v>
                </c:pt>
                <c:pt idx="1127">
                  <c:v>-26539</c:v>
                </c:pt>
                <c:pt idx="1128">
                  <c:v>-26534</c:v>
                </c:pt>
                <c:pt idx="1129">
                  <c:v>-26529</c:v>
                </c:pt>
                <c:pt idx="1130">
                  <c:v>-26524</c:v>
                </c:pt>
                <c:pt idx="1131">
                  <c:v>-26519</c:v>
                </c:pt>
                <c:pt idx="1132">
                  <c:v>-26514</c:v>
                </c:pt>
                <c:pt idx="1133">
                  <c:v>-26509</c:v>
                </c:pt>
                <c:pt idx="1134">
                  <c:v>-26504</c:v>
                </c:pt>
                <c:pt idx="1135">
                  <c:v>-26499</c:v>
                </c:pt>
                <c:pt idx="1136">
                  <c:v>-26494</c:v>
                </c:pt>
                <c:pt idx="1137">
                  <c:v>-26489</c:v>
                </c:pt>
                <c:pt idx="1138">
                  <c:v>-26484</c:v>
                </c:pt>
                <c:pt idx="1139">
                  <c:v>-26479</c:v>
                </c:pt>
                <c:pt idx="1140">
                  <c:v>-26474</c:v>
                </c:pt>
                <c:pt idx="1141">
                  <c:v>-26469</c:v>
                </c:pt>
                <c:pt idx="1142">
                  <c:v>-26464</c:v>
                </c:pt>
                <c:pt idx="1143">
                  <c:v>-26459</c:v>
                </c:pt>
                <c:pt idx="1144">
                  <c:v>-26454</c:v>
                </c:pt>
                <c:pt idx="1145">
                  <c:v>-26449</c:v>
                </c:pt>
                <c:pt idx="1146">
                  <c:v>-26444</c:v>
                </c:pt>
                <c:pt idx="1147">
                  <c:v>-26439</c:v>
                </c:pt>
                <c:pt idx="1148">
                  <c:v>-26434</c:v>
                </c:pt>
                <c:pt idx="1149">
                  <c:v>-26429</c:v>
                </c:pt>
                <c:pt idx="1150">
                  <c:v>-26424</c:v>
                </c:pt>
                <c:pt idx="1151">
                  <c:v>-26419</c:v>
                </c:pt>
                <c:pt idx="1152">
                  <c:v>-26414</c:v>
                </c:pt>
                <c:pt idx="1153">
                  <c:v>-26409</c:v>
                </c:pt>
                <c:pt idx="1154">
                  <c:v>-26404</c:v>
                </c:pt>
              </c:numCache>
            </c:numRef>
          </c:xVal>
          <c:yVal>
            <c:numRef>
              <c:f>get_data!$F$6672:$F$7826</c:f>
              <c:numCache>
                <c:formatCode>General</c:formatCode>
                <c:ptCount val="1155"/>
                <c:pt idx="0">
                  <c:v>-2</c:v>
                </c:pt>
                <c:pt idx="1">
                  <c:v>-9</c:v>
                </c:pt>
                <c:pt idx="2">
                  <c:v>-12</c:v>
                </c:pt>
                <c:pt idx="3">
                  <c:v>2</c:v>
                </c:pt>
                <c:pt idx="4">
                  <c:v>1</c:v>
                </c:pt>
                <c:pt idx="5">
                  <c:v>0</c:v>
                </c:pt>
                <c:pt idx="6">
                  <c:v>-3</c:v>
                </c:pt>
                <c:pt idx="7">
                  <c:v>3</c:v>
                </c:pt>
                <c:pt idx="8">
                  <c:v>5</c:v>
                </c:pt>
                <c:pt idx="9">
                  <c:v>-6</c:v>
                </c:pt>
                <c:pt idx="10">
                  <c:v>0</c:v>
                </c:pt>
                <c:pt idx="11">
                  <c:v>2</c:v>
                </c:pt>
                <c:pt idx="12">
                  <c:v>-3</c:v>
                </c:pt>
                <c:pt idx="13">
                  <c:v>1</c:v>
                </c:pt>
                <c:pt idx="14">
                  <c:v>-8</c:v>
                </c:pt>
                <c:pt idx="15">
                  <c:v>2</c:v>
                </c:pt>
                <c:pt idx="16">
                  <c:v>8</c:v>
                </c:pt>
                <c:pt idx="17">
                  <c:v>2</c:v>
                </c:pt>
                <c:pt idx="18">
                  <c:v>-4</c:v>
                </c:pt>
                <c:pt idx="19">
                  <c:v>1</c:v>
                </c:pt>
                <c:pt idx="20">
                  <c:v>7</c:v>
                </c:pt>
                <c:pt idx="21">
                  <c:v>13</c:v>
                </c:pt>
                <c:pt idx="22">
                  <c:v>9</c:v>
                </c:pt>
                <c:pt idx="23">
                  <c:v>4</c:v>
                </c:pt>
                <c:pt idx="24">
                  <c:v>-7</c:v>
                </c:pt>
                <c:pt idx="25">
                  <c:v>14</c:v>
                </c:pt>
                <c:pt idx="26">
                  <c:v>5</c:v>
                </c:pt>
                <c:pt idx="27">
                  <c:v>3</c:v>
                </c:pt>
                <c:pt idx="28">
                  <c:v>11</c:v>
                </c:pt>
                <c:pt idx="29">
                  <c:v>6</c:v>
                </c:pt>
                <c:pt idx="30">
                  <c:v>9</c:v>
                </c:pt>
                <c:pt idx="31">
                  <c:v>3</c:v>
                </c:pt>
                <c:pt idx="32">
                  <c:v>-2</c:v>
                </c:pt>
                <c:pt idx="33">
                  <c:v>4</c:v>
                </c:pt>
                <c:pt idx="34">
                  <c:v>8</c:v>
                </c:pt>
                <c:pt idx="35">
                  <c:v>0</c:v>
                </c:pt>
                <c:pt idx="36">
                  <c:v>3</c:v>
                </c:pt>
                <c:pt idx="37">
                  <c:v>23</c:v>
                </c:pt>
                <c:pt idx="38">
                  <c:v>24</c:v>
                </c:pt>
                <c:pt idx="39">
                  <c:v>12</c:v>
                </c:pt>
                <c:pt idx="40">
                  <c:v>14</c:v>
                </c:pt>
                <c:pt idx="41">
                  <c:v>13</c:v>
                </c:pt>
                <c:pt idx="42">
                  <c:v>19</c:v>
                </c:pt>
                <c:pt idx="43">
                  <c:v>3</c:v>
                </c:pt>
                <c:pt idx="44">
                  <c:v>-1</c:v>
                </c:pt>
                <c:pt idx="45">
                  <c:v>0</c:v>
                </c:pt>
                <c:pt idx="46">
                  <c:v>17</c:v>
                </c:pt>
                <c:pt idx="47">
                  <c:v>-2</c:v>
                </c:pt>
                <c:pt idx="48">
                  <c:v>1</c:v>
                </c:pt>
                <c:pt idx="49">
                  <c:v>12</c:v>
                </c:pt>
                <c:pt idx="50">
                  <c:v>18</c:v>
                </c:pt>
                <c:pt idx="51">
                  <c:v>16</c:v>
                </c:pt>
                <c:pt idx="52">
                  <c:v>9</c:v>
                </c:pt>
                <c:pt idx="53">
                  <c:v>13</c:v>
                </c:pt>
                <c:pt idx="54">
                  <c:v>20</c:v>
                </c:pt>
                <c:pt idx="55">
                  <c:v>9</c:v>
                </c:pt>
                <c:pt idx="56">
                  <c:v>1</c:v>
                </c:pt>
                <c:pt idx="57">
                  <c:v>10</c:v>
                </c:pt>
                <c:pt idx="58">
                  <c:v>11</c:v>
                </c:pt>
                <c:pt idx="59">
                  <c:v>-1</c:v>
                </c:pt>
                <c:pt idx="60">
                  <c:v>2</c:v>
                </c:pt>
                <c:pt idx="61">
                  <c:v>8</c:v>
                </c:pt>
                <c:pt idx="62">
                  <c:v>21</c:v>
                </c:pt>
                <c:pt idx="63">
                  <c:v>17</c:v>
                </c:pt>
                <c:pt idx="64">
                  <c:v>-7</c:v>
                </c:pt>
                <c:pt idx="65">
                  <c:v>10</c:v>
                </c:pt>
                <c:pt idx="66">
                  <c:v>21</c:v>
                </c:pt>
                <c:pt idx="67">
                  <c:v>10</c:v>
                </c:pt>
                <c:pt idx="68">
                  <c:v>10</c:v>
                </c:pt>
                <c:pt idx="69">
                  <c:v>14</c:v>
                </c:pt>
                <c:pt idx="70">
                  <c:v>9</c:v>
                </c:pt>
                <c:pt idx="71">
                  <c:v>10</c:v>
                </c:pt>
                <c:pt idx="72">
                  <c:v>3</c:v>
                </c:pt>
                <c:pt idx="73">
                  <c:v>1</c:v>
                </c:pt>
                <c:pt idx="74">
                  <c:v>4</c:v>
                </c:pt>
                <c:pt idx="75">
                  <c:v>0</c:v>
                </c:pt>
                <c:pt idx="76">
                  <c:v>4</c:v>
                </c:pt>
                <c:pt idx="77">
                  <c:v>5</c:v>
                </c:pt>
                <c:pt idx="78">
                  <c:v>5</c:v>
                </c:pt>
                <c:pt idx="79">
                  <c:v>3</c:v>
                </c:pt>
                <c:pt idx="80">
                  <c:v>11</c:v>
                </c:pt>
                <c:pt idx="81">
                  <c:v>6</c:v>
                </c:pt>
                <c:pt idx="82">
                  <c:v>5</c:v>
                </c:pt>
                <c:pt idx="83">
                  <c:v>9</c:v>
                </c:pt>
                <c:pt idx="84">
                  <c:v>10</c:v>
                </c:pt>
                <c:pt idx="85">
                  <c:v>2</c:v>
                </c:pt>
                <c:pt idx="86">
                  <c:v>2</c:v>
                </c:pt>
                <c:pt idx="87">
                  <c:v>12</c:v>
                </c:pt>
                <c:pt idx="88">
                  <c:v>6</c:v>
                </c:pt>
                <c:pt idx="89">
                  <c:v>-15</c:v>
                </c:pt>
                <c:pt idx="90">
                  <c:v>-12</c:v>
                </c:pt>
                <c:pt idx="91">
                  <c:v>-1</c:v>
                </c:pt>
                <c:pt idx="92">
                  <c:v>4</c:v>
                </c:pt>
                <c:pt idx="93">
                  <c:v>-5</c:v>
                </c:pt>
                <c:pt idx="94">
                  <c:v>1</c:v>
                </c:pt>
                <c:pt idx="95">
                  <c:v>10</c:v>
                </c:pt>
                <c:pt idx="96">
                  <c:v>-1</c:v>
                </c:pt>
                <c:pt idx="97">
                  <c:v>-6</c:v>
                </c:pt>
                <c:pt idx="98">
                  <c:v>19</c:v>
                </c:pt>
                <c:pt idx="99">
                  <c:v>3</c:v>
                </c:pt>
                <c:pt idx="100">
                  <c:v>1</c:v>
                </c:pt>
                <c:pt idx="101">
                  <c:v>0</c:v>
                </c:pt>
                <c:pt idx="102">
                  <c:v>0</c:v>
                </c:pt>
                <c:pt idx="103">
                  <c:v>-16</c:v>
                </c:pt>
                <c:pt idx="104">
                  <c:v>-12</c:v>
                </c:pt>
                <c:pt idx="105">
                  <c:v>-24</c:v>
                </c:pt>
                <c:pt idx="106">
                  <c:v>45</c:v>
                </c:pt>
                <c:pt idx="107">
                  <c:v>84</c:v>
                </c:pt>
                <c:pt idx="108">
                  <c:v>0</c:v>
                </c:pt>
                <c:pt idx="109">
                  <c:v>83</c:v>
                </c:pt>
                <c:pt idx="110">
                  <c:v>175</c:v>
                </c:pt>
                <c:pt idx="111">
                  <c:v>98</c:v>
                </c:pt>
                <c:pt idx="112">
                  <c:v>-79</c:v>
                </c:pt>
                <c:pt idx="113">
                  <c:v>15</c:v>
                </c:pt>
                <c:pt idx="114">
                  <c:v>0</c:v>
                </c:pt>
                <c:pt idx="115">
                  <c:v>0</c:v>
                </c:pt>
                <c:pt idx="116">
                  <c:v>-86</c:v>
                </c:pt>
                <c:pt idx="117">
                  <c:v>-86</c:v>
                </c:pt>
                <c:pt idx="118">
                  <c:v>-70</c:v>
                </c:pt>
                <c:pt idx="119">
                  <c:v>-67</c:v>
                </c:pt>
                <c:pt idx="120">
                  <c:v>-67</c:v>
                </c:pt>
                <c:pt idx="121">
                  <c:v>-92</c:v>
                </c:pt>
                <c:pt idx="122">
                  <c:v>-72</c:v>
                </c:pt>
                <c:pt idx="123">
                  <c:v>-64</c:v>
                </c:pt>
                <c:pt idx="124">
                  <c:v>-57</c:v>
                </c:pt>
                <c:pt idx="125">
                  <c:v>-16</c:v>
                </c:pt>
                <c:pt idx="126">
                  <c:v>8</c:v>
                </c:pt>
                <c:pt idx="127">
                  <c:v>36</c:v>
                </c:pt>
                <c:pt idx="128">
                  <c:v>30</c:v>
                </c:pt>
                <c:pt idx="129">
                  <c:v>69</c:v>
                </c:pt>
                <c:pt idx="130">
                  <c:v>84</c:v>
                </c:pt>
                <c:pt idx="131">
                  <c:v>69</c:v>
                </c:pt>
                <c:pt idx="132">
                  <c:v>98</c:v>
                </c:pt>
                <c:pt idx="133">
                  <c:v>74</c:v>
                </c:pt>
                <c:pt idx="134">
                  <c:v>96</c:v>
                </c:pt>
                <c:pt idx="135">
                  <c:v>115</c:v>
                </c:pt>
                <c:pt idx="136">
                  <c:v>100</c:v>
                </c:pt>
                <c:pt idx="137">
                  <c:v>73</c:v>
                </c:pt>
                <c:pt idx="138">
                  <c:v>53</c:v>
                </c:pt>
                <c:pt idx="139">
                  <c:v>40</c:v>
                </c:pt>
                <c:pt idx="140">
                  <c:v>-4</c:v>
                </c:pt>
                <c:pt idx="141">
                  <c:v>13</c:v>
                </c:pt>
                <c:pt idx="142">
                  <c:v>5</c:v>
                </c:pt>
                <c:pt idx="143">
                  <c:v>-26</c:v>
                </c:pt>
                <c:pt idx="144">
                  <c:v>12</c:v>
                </c:pt>
                <c:pt idx="145">
                  <c:v>26</c:v>
                </c:pt>
                <c:pt idx="146">
                  <c:v>40</c:v>
                </c:pt>
                <c:pt idx="147">
                  <c:v>74</c:v>
                </c:pt>
                <c:pt idx="148">
                  <c:v>89</c:v>
                </c:pt>
                <c:pt idx="149">
                  <c:v>86</c:v>
                </c:pt>
                <c:pt idx="150">
                  <c:v>67</c:v>
                </c:pt>
                <c:pt idx="151">
                  <c:v>34</c:v>
                </c:pt>
                <c:pt idx="152">
                  <c:v>36</c:v>
                </c:pt>
                <c:pt idx="153">
                  <c:v>7</c:v>
                </c:pt>
                <c:pt idx="154">
                  <c:v>-1</c:v>
                </c:pt>
                <c:pt idx="155">
                  <c:v>-3</c:v>
                </c:pt>
                <c:pt idx="156">
                  <c:v>0</c:v>
                </c:pt>
                <c:pt idx="157">
                  <c:v>2</c:v>
                </c:pt>
                <c:pt idx="158">
                  <c:v>10</c:v>
                </c:pt>
                <c:pt idx="159">
                  <c:v>23</c:v>
                </c:pt>
                <c:pt idx="160">
                  <c:v>45</c:v>
                </c:pt>
                <c:pt idx="161">
                  <c:v>55</c:v>
                </c:pt>
                <c:pt idx="162">
                  <c:v>75</c:v>
                </c:pt>
                <c:pt idx="163">
                  <c:v>91</c:v>
                </c:pt>
                <c:pt idx="164">
                  <c:v>105</c:v>
                </c:pt>
                <c:pt idx="165">
                  <c:v>105</c:v>
                </c:pt>
                <c:pt idx="166">
                  <c:v>115</c:v>
                </c:pt>
                <c:pt idx="167">
                  <c:v>60</c:v>
                </c:pt>
                <c:pt idx="168">
                  <c:v>39</c:v>
                </c:pt>
                <c:pt idx="169">
                  <c:v>51</c:v>
                </c:pt>
                <c:pt idx="170">
                  <c:v>27</c:v>
                </c:pt>
                <c:pt idx="171">
                  <c:v>24</c:v>
                </c:pt>
                <c:pt idx="172">
                  <c:v>8</c:v>
                </c:pt>
                <c:pt idx="173">
                  <c:v>-14</c:v>
                </c:pt>
                <c:pt idx="174">
                  <c:v>1</c:v>
                </c:pt>
                <c:pt idx="175">
                  <c:v>4</c:v>
                </c:pt>
                <c:pt idx="176">
                  <c:v>-12</c:v>
                </c:pt>
                <c:pt idx="177">
                  <c:v>-5</c:v>
                </c:pt>
                <c:pt idx="178">
                  <c:v>4</c:v>
                </c:pt>
                <c:pt idx="179">
                  <c:v>3</c:v>
                </c:pt>
                <c:pt idx="180">
                  <c:v>0</c:v>
                </c:pt>
                <c:pt idx="181">
                  <c:v>-8</c:v>
                </c:pt>
                <c:pt idx="182">
                  <c:v>-17</c:v>
                </c:pt>
                <c:pt idx="183">
                  <c:v>-14</c:v>
                </c:pt>
                <c:pt idx="184">
                  <c:v>-23</c:v>
                </c:pt>
                <c:pt idx="185">
                  <c:v>-56</c:v>
                </c:pt>
                <c:pt idx="186">
                  <c:v>-56</c:v>
                </c:pt>
                <c:pt idx="187">
                  <c:v>-56</c:v>
                </c:pt>
                <c:pt idx="188">
                  <c:v>-54</c:v>
                </c:pt>
                <c:pt idx="189">
                  <c:v>-54</c:v>
                </c:pt>
                <c:pt idx="190">
                  <c:v>-71</c:v>
                </c:pt>
                <c:pt idx="191">
                  <c:v>-71</c:v>
                </c:pt>
                <c:pt idx="192">
                  <c:v>-78</c:v>
                </c:pt>
                <c:pt idx="193">
                  <c:v>-74</c:v>
                </c:pt>
                <c:pt idx="194">
                  <c:v>-74</c:v>
                </c:pt>
                <c:pt idx="195">
                  <c:v>-75</c:v>
                </c:pt>
                <c:pt idx="196">
                  <c:v>-75</c:v>
                </c:pt>
                <c:pt idx="197">
                  <c:v>-66</c:v>
                </c:pt>
                <c:pt idx="198">
                  <c:v>-55</c:v>
                </c:pt>
                <c:pt idx="199">
                  <c:v>-45</c:v>
                </c:pt>
                <c:pt idx="200">
                  <c:v>-66</c:v>
                </c:pt>
                <c:pt idx="201">
                  <c:v>-34</c:v>
                </c:pt>
                <c:pt idx="202">
                  <c:v>-37</c:v>
                </c:pt>
                <c:pt idx="203">
                  <c:v>-1</c:v>
                </c:pt>
                <c:pt idx="204">
                  <c:v>7</c:v>
                </c:pt>
                <c:pt idx="205">
                  <c:v>9</c:v>
                </c:pt>
                <c:pt idx="206">
                  <c:v>30</c:v>
                </c:pt>
                <c:pt idx="207">
                  <c:v>36</c:v>
                </c:pt>
                <c:pt idx="208">
                  <c:v>54</c:v>
                </c:pt>
                <c:pt idx="209">
                  <c:v>69</c:v>
                </c:pt>
                <c:pt idx="210">
                  <c:v>62</c:v>
                </c:pt>
                <c:pt idx="211">
                  <c:v>70</c:v>
                </c:pt>
                <c:pt idx="212">
                  <c:v>72</c:v>
                </c:pt>
                <c:pt idx="213">
                  <c:v>57</c:v>
                </c:pt>
                <c:pt idx="214">
                  <c:v>45</c:v>
                </c:pt>
                <c:pt idx="215">
                  <c:v>40</c:v>
                </c:pt>
                <c:pt idx="216">
                  <c:v>54</c:v>
                </c:pt>
                <c:pt idx="217">
                  <c:v>59</c:v>
                </c:pt>
                <c:pt idx="218">
                  <c:v>50</c:v>
                </c:pt>
                <c:pt idx="219">
                  <c:v>61</c:v>
                </c:pt>
                <c:pt idx="220">
                  <c:v>62</c:v>
                </c:pt>
                <c:pt idx="221">
                  <c:v>58</c:v>
                </c:pt>
                <c:pt idx="222">
                  <c:v>76</c:v>
                </c:pt>
                <c:pt idx="223">
                  <c:v>64</c:v>
                </c:pt>
                <c:pt idx="224">
                  <c:v>61</c:v>
                </c:pt>
                <c:pt idx="225">
                  <c:v>48</c:v>
                </c:pt>
                <c:pt idx="226">
                  <c:v>40</c:v>
                </c:pt>
                <c:pt idx="227">
                  <c:v>39</c:v>
                </c:pt>
                <c:pt idx="228">
                  <c:v>13</c:v>
                </c:pt>
                <c:pt idx="229">
                  <c:v>10</c:v>
                </c:pt>
                <c:pt idx="230">
                  <c:v>0</c:v>
                </c:pt>
                <c:pt idx="231">
                  <c:v>-8</c:v>
                </c:pt>
                <c:pt idx="232">
                  <c:v>-18</c:v>
                </c:pt>
                <c:pt idx="233">
                  <c:v>-18</c:v>
                </c:pt>
                <c:pt idx="234">
                  <c:v>-52</c:v>
                </c:pt>
                <c:pt idx="235">
                  <c:v>-52</c:v>
                </c:pt>
                <c:pt idx="236">
                  <c:v>-44</c:v>
                </c:pt>
                <c:pt idx="237">
                  <c:v>-44</c:v>
                </c:pt>
                <c:pt idx="238">
                  <c:v>-33</c:v>
                </c:pt>
                <c:pt idx="239">
                  <c:v>-33</c:v>
                </c:pt>
                <c:pt idx="240">
                  <c:v>-71</c:v>
                </c:pt>
                <c:pt idx="241">
                  <c:v>-71</c:v>
                </c:pt>
                <c:pt idx="242">
                  <c:v>-66</c:v>
                </c:pt>
                <c:pt idx="243">
                  <c:v>-66</c:v>
                </c:pt>
                <c:pt idx="244">
                  <c:v>-66</c:v>
                </c:pt>
                <c:pt idx="245">
                  <c:v>-73</c:v>
                </c:pt>
                <c:pt idx="246">
                  <c:v>-73</c:v>
                </c:pt>
                <c:pt idx="247">
                  <c:v>-80</c:v>
                </c:pt>
                <c:pt idx="248">
                  <c:v>-71</c:v>
                </c:pt>
                <c:pt idx="249">
                  <c:v>-66</c:v>
                </c:pt>
                <c:pt idx="250">
                  <c:v>-91</c:v>
                </c:pt>
                <c:pt idx="251">
                  <c:v>-91</c:v>
                </c:pt>
                <c:pt idx="252">
                  <c:v>-71</c:v>
                </c:pt>
                <c:pt idx="253">
                  <c:v>-64</c:v>
                </c:pt>
                <c:pt idx="254">
                  <c:v>-64</c:v>
                </c:pt>
                <c:pt idx="255">
                  <c:v>-67</c:v>
                </c:pt>
                <c:pt idx="256">
                  <c:v>-66</c:v>
                </c:pt>
                <c:pt idx="257">
                  <c:v>-42</c:v>
                </c:pt>
                <c:pt idx="258">
                  <c:v>-44</c:v>
                </c:pt>
                <c:pt idx="259">
                  <c:v>-44</c:v>
                </c:pt>
                <c:pt idx="260">
                  <c:v>-15</c:v>
                </c:pt>
                <c:pt idx="261">
                  <c:v>16</c:v>
                </c:pt>
                <c:pt idx="262">
                  <c:v>7</c:v>
                </c:pt>
                <c:pt idx="263">
                  <c:v>19</c:v>
                </c:pt>
                <c:pt idx="264">
                  <c:v>35</c:v>
                </c:pt>
                <c:pt idx="265">
                  <c:v>25</c:v>
                </c:pt>
                <c:pt idx="266">
                  <c:v>37</c:v>
                </c:pt>
                <c:pt idx="267">
                  <c:v>41</c:v>
                </c:pt>
                <c:pt idx="268">
                  <c:v>37</c:v>
                </c:pt>
                <c:pt idx="269">
                  <c:v>41</c:v>
                </c:pt>
                <c:pt idx="270">
                  <c:v>42</c:v>
                </c:pt>
                <c:pt idx="271">
                  <c:v>35</c:v>
                </c:pt>
                <c:pt idx="272">
                  <c:v>43</c:v>
                </c:pt>
                <c:pt idx="273">
                  <c:v>34</c:v>
                </c:pt>
                <c:pt idx="274">
                  <c:v>32</c:v>
                </c:pt>
                <c:pt idx="275">
                  <c:v>25</c:v>
                </c:pt>
                <c:pt idx="276">
                  <c:v>25</c:v>
                </c:pt>
                <c:pt idx="277">
                  <c:v>22</c:v>
                </c:pt>
                <c:pt idx="278">
                  <c:v>28</c:v>
                </c:pt>
                <c:pt idx="279">
                  <c:v>28</c:v>
                </c:pt>
                <c:pt idx="280">
                  <c:v>36</c:v>
                </c:pt>
                <c:pt idx="281">
                  <c:v>35</c:v>
                </c:pt>
                <c:pt idx="282">
                  <c:v>39</c:v>
                </c:pt>
                <c:pt idx="283">
                  <c:v>29</c:v>
                </c:pt>
                <c:pt idx="284">
                  <c:v>31</c:v>
                </c:pt>
                <c:pt idx="285">
                  <c:v>29</c:v>
                </c:pt>
                <c:pt idx="286">
                  <c:v>21</c:v>
                </c:pt>
                <c:pt idx="287">
                  <c:v>16</c:v>
                </c:pt>
                <c:pt idx="288">
                  <c:v>17</c:v>
                </c:pt>
                <c:pt idx="289">
                  <c:v>14</c:v>
                </c:pt>
                <c:pt idx="290">
                  <c:v>13</c:v>
                </c:pt>
                <c:pt idx="291">
                  <c:v>11</c:v>
                </c:pt>
                <c:pt idx="292">
                  <c:v>15</c:v>
                </c:pt>
                <c:pt idx="293">
                  <c:v>18</c:v>
                </c:pt>
                <c:pt idx="294">
                  <c:v>16</c:v>
                </c:pt>
                <c:pt idx="295">
                  <c:v>18</c:v>
                </c:pt>
                <c:pt idx="296">
                  <c:v>25</c:v>
                </c:pt>
                <c:pt idx="297">
                  <c:v>25</c:v>
                </c:pt>
                <c:pt idx="298">
                  <c:v>27</c:v>
                </c:pt>
                <c:pt idx="299">
                  <c:v>18</c:v>
                </c:pt>
                <c:pt idx="300">
                  <c:v>17</c:v>
                </c:pt>
                <c:pt idx="301">
                  <c:v>11</c:v>
                </c:pt>
                <c:pt idx="302">
                  <c:v>2</c:v>
                </c:pt>
                <c:pt idx="303">
                  <c:v>1</c:v>
                </c:pt>
                <c:pt idx="304">
                  <c:v>1</c:v>
                </c:pt>
                <c:pt idx="305">
                  <c:v>6</c:v>
                </c:pt>
                <c:pt idx="306">
                  <c:v>20</c:v>
                </c:pt>
                <c:pt idx="307">
                  <c:v>22</c:v>
                </c:pt>
                <c:pt idx="308">
                  <c:v>33</c:v>
                </c:pt>
                <c:pt idx="309">
                  <c:v>36</c:v>
                </c:pt>
                <c:pt idx="310">
                  <c:v>34</c:v>
                </c:pt>
                <c:pt idx="311">
                  <c:v>25</c:v>
                </c:pt>
                <c:pt idx="312">
                  <c:v>26</c:v>
                </c:pt>
                <c:pt idx="313">
                  <c:v>13</c:v>
                </c:pt>
                <c:pt idx="314">
                  <c:v>4</c:v>
                </c:pt>
                <c:pt idx="315">
                  <c:v>4</c:v>
                </c:pt>
                <c:pt idx="316">
                  <c:v>10</c:v>
                </c:pt>
                <c:pt idx="317">
                  <c:v>12</c:v>
                </c:pt>
                <c:pt idx="318">
                  <c:v>9</c:v>
                </c:pt>
                <c:pt idx="319">
                  <c:v>19</c:v>
                </c:pt>
                <c:pt idx="320">
                  <c:v>29</c:v>
                </c:pt>
                <c:pt idx="321">
                  <c:v>39</c:v>
                </c:pt>
                <c:pt idx="322">
                  <c:v>22</c:v>
                </c:pt>
                <c:pt idx="323">
                  <c:v>11</c:v>
                </c:pt>
                <c:pt idx="324">
                  <c:v>17</c:v>
                </c:pt>
                <c:pt idx="325">
                  <c:v>7</c:v>
                </c:pt>
                <c:pt idx="326">
                  <c:v>-18</c:v>
                </c:pt>
                <c:pt idx="327">
                  <c:v>-29</c:v>
                </c:pt>
                <c:pt idx="328">
                  <c:v>-41</c:v>
                </c:pt>
                <c:pt idx="329">
                  <c:v>-41</c:v>
                </c:pt>
                <c:pt idx="330">
                  <c:v>-41</c:v>
                </c:pt>
                <c:pt idx="331">
                  <c:v>-47</c:v>
                </c:pt>
                <c:pt idx="332">
                  <c:v>-47</c:v>
                </c:pt>
                <c:pt idx="333">
                  <c:v>-37</c:v>
                </c:pt>
                <c:pt idx="334">
                  <c:v>-47</c:v>
                </c:pt>
                <c:pt idx="335">
                  <c:v>-37</c:v>
                </c:pt>
                <c:pt idx="336">
                  <c:v>-49</c:v>
                </c:pt>
                <c:pt idx="337">
                  <c:v>-39</c:v>
                </c:pt>
                <c:pt idx="338">
                  <c:v>-30</c:v>
                </c:pt>
                <c:pt idx="339">
                  <c:v>-32</c:v>
                </c:pt>
                <c:pt idx="340">
                  <c:v>-40</c:v>
                </c:pt>
                <c:pt idx="341">
                  <c:v>-48</c:v>
                </c:pt>
                <c:pt idx="342">
                  <c:v>-40</c:v>
                </c:pt>
                <c:pt idx="343">
                  <c:v>-40</c:v>
                </c:pt>
                <c:pt idx="344">
                  <c:v>-49</c:v>
                </c:pt>
                <c:pt idx="345">
                  <c:v>-49</c:v>
                </c:pt>
                <c:pt idx="346">
                  <c:v>-34</c:v>
                </c:pt>
                <c:pt idx="347">
                  <c:v>-32</c:v>
                </c:pt>
                <c:pt idx="348">
                  <c:v>-32</c:v>
                </c:pt>
                <c:pt idx="349">
                  <c:v>-20</c:v>
                </c:pt>
                <c:pt idx="350">
                  <c:v>-21</c:v>
                </c:pt>
                <c:pt idx="351">
                  <c:v>-22</c:v>
                </c:pt>
                <c:pt idx="352">
                  <c:v>-11</c:v>
                </c:pt>
                <c:pt idx="353">
                  <c:v>-11</c:v>
                </c:pt>
                <c:pt idx="354">
                  <c:v>-16</c:v>
                </c:pt>
                <c:pt idx="355">
                  <c:v>-11</c:v>
                </c:pt>
                <c:pt idx="356">
                  <c:v>-9</c:v>
                </c:pt>
                <c:pt idx="357">
                  <c:v>-12</c:v>
                </c:pt>
                <c:pt idx="358">
                  <c:v>-3</c:v>
                </c:pt>
                <c:pt idx="359">
                  <c:v>-2</c:v>
                </c:pt>
                <c:pt idx="360">
                  <c:v>5</c:v>
                </c:pt>
                <c:pt idx="361">
                  <c:v>2</c:v>
                </c:pt>
                <c:pt idx="362">
                  <c:v>1</c:v>
                </c:pt>
                <c:pt idx="363">
                  <c:v>9</c:v>
                </c:pt>
                <c:pt idx="364">
                  <c:v>7</c:v>
                </c:pt>
                <c:pt idx="365">
                  <c:v>11</c:v>
                </c:pt>
                <c:pt idx="366">
                  <c:v>9</c:v>
                </c:pt>
                <c:pt idx="367">
                  <c:v>18</c:v>
                </c:pt>
                <c:pt idx="368">
                  <c:v>22</c:v>
                </c:pt>
                <c:pt idx="369">
                  <c:v>27</c:v>
                </c:pt>
                <c:pt idx="370">
                  <c:v>23</c:v>
                </c:pt>
                <c:pt idx="371">
                  <c:v>17</c:v>
                </c:pt>
                <c:pt idx="372">
                  <c:v>21</c:v>
                </c:pt>
                <c:pt idx="373">
                  <c:v>11</c:v>
                </c:pt>
                <c:pt idx="374">
                  <c:v>4</c:v>
                </c:pt>
                <c:pt idx="375">
                  <c:v>5</c:v>
                </c:pt>
                <c:pt idx="376">
                  <c:v>2</c:v>
                </c:pt>
                <c:pt idx="377">
                  <c:v>11</c:v>
                </c:pt>
                <c:pt idx="378">
                  <c:v>8</c:v>
                </c:pt>
                <c:pt idx="379">
                  <c:v>16</c:v>
                </c:pt>
                <c:pt idx="380">
                  <c:v>18</c:v>
                </c:pt>
                <c:pt idx="381">
                  <c:v>22</c:v>
                </c:pt>
                <c:pt idx="382">
                  <c:v>27</c:v>
                </c:pt>
                <c:pt idx="383">
                  <c:v>23</c:v>
                </c:pt>
                <c:pt idx="384">
                  <c:v>22</c:v>
                </c:pt>
                <c:pt idx="385">
                  <c:v>20</c:v>
                </c:pt>
                <c:pt idx="386">
                  <c:v>15</c:v>
                </c:pt>
                <c:pt idx="387">
                  <c:v>9</c:v>
                </c:pt>
                <c:pt idx="388">
                  <c:v>8</c:v>
                </c:pt>
                <c:pt idx="389">
                  <c:v>2</c:v>
                </c:pt>
                <c:pt idx="390">
                  <c:v>0</c:v>
                </c:pt>
                <c:pt idx="391">
                  <c:v>0</c:v>
                </c:pt>
                <c:pt idx="392">
                  <c:v>0</c:v>
                </c:pt>
                <c:pt idx="393">
                  <c:v>2</c:v>
                </c:pt>
                <c:pt idx="394">
                  <c:v>5</c:v>
                </c:pt>
                <c:pt idx="395">
                  <c:v>11</c:v>
                </c:pt>
                <c:pt idx="396">
                  <c:v>16</c:v>
                </c:pt>
                <c:pt idx="397">
                  <c:v>11</c:v>
                </c:pt>
                <c:pt idx="398">
                  <c:v>6</c:v>
                </c:pt>
                <c:pt idx="399">
                  <c:v>10</c:v>
                </c:pt>
                <c:pt idx="400">
                  <c:v>3</c:v>
                </c:pt>
                <c:pt idx="401">
                  <c:v>0</c:v>
                </c:pt>
                <c:pt idx="402">
                  <c:v>7</c:v>
                </c:pt>
                <c:pt idx="403">
                  <c:v>0</c:v>
                </c:pt>
                <c:pt idx="404">
                  <c:v>-8</c:v>
                </c:pt>
                <c:pt idx="405">
                  <c:v>-5</c:v>
                </c:pt>
                <c:pt idx="406">
                  <c:v>-8</c:v>
                </c:pt>
                <c:pt idx="407">
                  <c:v>-4</c:v>
                </c:pt>
                <c:pt idx="408">
                  <c:v>-8</c:v>
                </c:pt>
                <c:pt idx="409">
                  <c:v>-13</c:v>
                </c:pt>
                <c:pt idx="410">
                  <c:v>-11</c:v>
                </c:pt>
                <c:pt idx="411">
                  <c:v>-6</c:v>
                </c:pt>
                <c:pt idx="412">
                  <c:v>-3</c:v>
                </c:pt>
                <c:pt idx="413">
                  <c:v>1</c:v>
                </c:pt>
                <c:pt idx="414">
                  <c:v>5</c:v>
                </c:pt>
                <c:pt idx="415">
                  <c:v>5</c:v>
                </c:pt>
                <c:pt idx="416">
                  <c:v>-3</c:v>
                </c:pt>
                <c:pt idx="417">
                  <c:v>-3</c:v>
                </c:pt>
                <c:pt idx="418">
                  <c:v>-20</c:v>
                </c:pt>
                <c:pt idx="419">
                  <c:v>-20</c:v>
                </c:pt>
                <c:pt idx="420">
                  <c:v>-19</c:v>
                </c:pt>
                <c:pt idx="421">
                  <c:v>-20</c:v>
                </c:pt>
                <c:pt idx="422">
                  <c:v>-9</c:v>
                </c:pt>
                <c:pt idx="423">
                  <c:v>-8</c:v>
                </c:pt>
                <c:pt idx="424">
                  <c:v>-5</c:v>
                </c:pt>
                <c:pt idx="425">
                  <c:v>-6</c:v>
                </c:pt>
                <c:pt idx="426">
                  <c:v>-3</c:v>
                </c:pt>
                <c:pt idx="427">
                  <c:v>-3</c:v>
                </c:pt>
                <c:pt idx="428">
                  <c:v>-8</c:v>
                </c:pt>
                <c:pt idx="429">
                  <c:v>-8</c:v>
                </c:pt>
                <c:pt idx="430">
                  <c:v>-8</c:v>
                </c:pt>
                <c:pt idx="431">
                  <c:v>2</c:v>
                </c:pt>
                <c:pt idx="432">
                  <c:v>-1</c:v>
                </c:pt>
                <c:pt idx="433">
                  <c:v>2</c:v>
                </c:pt>
                <c:pt idx="434">
                  <c:v>-6</c:v>
                </c:pt>
                <c:pt idx="435">
                  <c:v>-10</c:v>
                </c:pt>
                <c:pt idx="436">
                  <c:v>-10</c:v>
                </c:pt>
                <c:pt idx="437">
                  <c:v>-25</c:v>
                </c:pt>
                <c:pt idx="438">
                  <c:v>-20</c:v>
                </c:pt>
                <c:pt idx="439">
                  <c:v>-9</c:v>
                </c:pt>
                <c:pt idx="440">
                  <c:v>1</c:v>
                </c:pt>
                <c:pt idx="441">
                  <c:v>0</c:v>
                </c:pt>
                <c:pt idx="442">
                  <c:v>8</c:v>
                </c:pt>
                <c:pt idx="443">
                  <c:v>15</c:v>
                </c:pt>
                <c:pt idx="444">
                  <c:v>21</c:v>
                </c:pt>
                <c:pt idx="445">
                  <c:v>21</c:v>
                </c:pt>
                <c:pt idx="446">
                  <c:v>23</c:v>
                </c:pt>
                <c:pt idx="447">
                  <c:v>29</c:v>
                </c:pt>
                <c:pt idx="448">
                  <c:v>32</c:v>
                </c:pt>
                <c:pt idx="449">
                  <c:v>35</c:v>
                </c:pt>
                <c:pt idx="450">
                  <c:v>33</c:v>
                </c:pt>
                <c:pt idx="451">
                  <c:v>49</c:v>
                </c:pt>
                <c:pt idx="452">
                  <c:v>28</c:v>
                </c:pt>
                <c:pt idx="453">
                  <c:v>36</c:v>
                </c:pt>
                <c:pt idx="454">
                  <c:v>32</c:v>
                </c:pt>
                <c:pt idx="455">
                  <c:v>33</c:v>
                </c:pt>
                <c:pt idx="456">
                  <c:v>33</c:v>
                </c:pt>
                <c:pt idx="457">
                  <c:v>36</c:v>
                </c:pt>
                <c:pt idx="458">
                  <c:v>42</c:v>
                </c:pt>
                <c:pt idx="459">
                  <c:v>46</c:v>
                </c:pt>
                <c:pt idx="460">
                  <c:v>43</c:v>
                </c:pt>
                <c:pt idx="461">
                  <c:v>52</c:v>
                </c:pt>
                <c:pt idx="462">
                  <c:v>64</c:v>
                </c:pt>
                <c:pt idx="463">
                  <c:v>51</c:v>
                </c:pt>
                <c:pt idx="464">
                  <c:v>56</c:v>
                </c:pt>
                <c:pt idx="465">
                  <c:v>49</c:v>
                </c:pt>
                <c:pt idx="466">
                  <c:v>42</c:v>
                </c:pt>
                <c:pt idx="467">
                  <c:v>27</c:v>
                </c:pt>
                <c:pt idx="468">
                  <c:v>14</c:v>
                </c:pt>
                <c:pt idx="469">
                  <c:v>3</c:v>
                </c:pt>
                <c:pt idx="470">
                  <c:v>0</c:v>
                </c:pt>
                <c:pt idx="471">
                  <c:v>-10</c:v>
                </c:pt>
                <c:pt idx="472">
                  <c:v>-10</c:v>
                </c:pt>
                <c:pt idx="473">
                  <c:v>-18</c:v>
                </c:pt>
                <c:pt idx="474">
                  <c:v>-47</c:v>
                </c:pt>
                <c:pt idx="475">
                  <c:v>-47</c:v>
                </c:pt>
                <c:pt idx="476">
                  <c:v>-71</c:v>
                </c:pt>
                <c:pt idx="477">
                  <c:v>-70</c:v>
                </c:pt>
                <c:pt idx="478">
                  <c:v>-58</c:v>
                </c:pt>
                <c:pt idx="479">
                  <c:v>-68</c:v>
                </c:pt>
                <c:pt idx="480">
                  <c:v>-48</c:v>
                </c:pt>
                <c:pt idx="481">
                  <c:v>-48</c:v>
                </c:pt>
                <c:pt idx="482">
                  <c:v>-50</c:v>
                </c:pt>
                <c:pt idx="483">
                  <c:v>-61</c:v>
                </c:pt>
                <c:pt idx="484">
                  <c:v>-59</c:v>
                </c:pt>
                <c:pt idx="485">
                  <c:v>-57</c:v>
                </c:pt>
                <c:pt idx="486">
                  <c:v>-57</c:v>
                </c:pt>
                <c:pt idx="487">
                  <c:v>-64</c:v>
                </c:pt>
                <c:pt idx="488">
                  <c:v>-64</c:v>
                </c:pt>
                <c:pt idx="489">
                  <c:v>-64</c:v>
                </c:pt>
                <c:pt idx="490">
                  <c:v>-62</c:v>
                </c:pt>
                <c:pt idx="491">
                  <c:v>-62</c:v>
                </c:pt>
                <c:pt idx="492">
                  <c:v>-45</c:v>
                </c:pt>
                <c:pt idx="493">
                  <c:v>-45</c:v>
                </c:pt>
                <c:pt idx="494">
                  <c:v>-38</c:v>
                </c:pt>
                <c:pt idx="495">
                  <c:v>-38</c:v>
                </c:pt>
                <c:pt idx="496">
                  <c:v>6</c:v>
                </c:pt>
                <c:pt idx="497">
                  <c:v>13</c:v>
                </c:pt>
                <c:pt idx="498">
                  <c:v>48</c:v>
                </c:pt>
                <c:pt idx="499">
                  <c:v>62</c:v>
                </c:pt>
                <c:pt idx="500">
                  <c:v>71</c:v>
                </c:pt>
                <c:pt idx="501">
                  <c:v>77</c:v>
                </c:pt>
                <c:pt idx="502">
                  <c:v>76</c:v>
                </c:pt>
                <c:pt idx="503">
                  <c:v>74</c:v>
                </c:pt>
                <c:pt idx="504">
                  <c:v>68</c:v>
                </c:pt>
                <c:pt idx="505">
                  <c:v>41</c:v>
                </c:pt>
                <c:pt idx="506">
                  <c:v>36</c:v>
                </c:pt>
                <c:pt idx="507">
                  <c:v>53</c:v>
                </c:pt>
                <c:pt idx="508">
                  <c:v>41</c:v>
                </c:pt>
                <c:pt idx="509">
                  <c:v>57</c:v>
                </c:pt>
                <c:pt idx="510">
                  <c:v>56</c:v>
                </c:pt>
                <c:pt idx="511">
                  <c:v>59</c:v>
                </c:pt>
                <c:pt idx="512">
                  <c:v>56</c:v>
                </c:pt>
                <c:pt idx="513">
                  <c:v>63</c:v>
                </c:pt>
                <c:pt idx="514">
                  <c:v>64</c:v>
                </c:pt>
                <c:pt idx="515">
                  <c:v>68</c:v>
                </c:pt>
                <c:pt idx="516">
                  <c:v>74</c:v>
                </c:pt>
                <c:pt idx="517">
                  <c:v>61</c:v>
                </c:pt>
                <c:pt idx="518">
                  <c:v>51</c:v>
                </c:pt>
                <c:pt idx="519">
                  <c:v>44</c:v>
                </c:pt>
                <c:pt idx="520">
                  <c:v>40</c:v>
                </c:pt>
                <c:pt idx="521">
                  <c:v>20</c:v>
                </c:pt>
                <c:pt idx="522">
                  <c:v>17</c:v>
                </c:pt>
                <c:pt idx="523">
                  <c:v>0</c:v>
                </c:pt>
                <c:pt idx="524">
                  <c:v>0</c:v>
                </c:pt>
                <c:pt idx="525">
                  <c:v>-32</c:v>
                </c:pt>
                <c:pt idx="526">
                  <c:v>-39</c:v>
                </c:pt>
                <c:pt idx="527">
                  <c:v>-42</c:v>
                </c:pt>
                <c:pt idx="528">
                  <c:v>-42</c:v>
                </c:pt>
                <c:pt idx="529">
                  <c:v>-70</c:v>
                </c:pt>
                <c:pt idx="530">
                  <c:v>-70</c:v>
                </c:pt>
                <c:pt idx="531">
                  <c:v>-71</c:v>
                </c:pt>
                <c:pt idx="532">
                  <c:v>-71</c:v>
                </c:pt>
                <c:pt idx="533">
                  <c:v>-55</c:v>
                </c:pt>
                <c:pt idx="534">
                  <c:v>-55</c:v>
                </c:pt>
                <c:pt idx="535">
                  <c:v>-51</c:v>
                </c:pt>
                <c:pt idx="536">
                  <c:v>-51</c:v>
                </c:pt>
                <c:pt idx="537">
                  <c:v>-64</c:v>
                </c:pt>
                <c:pt idx="538">
                  <c:v>-64</c:v>
                </c:pt>
                <c:pt idx="539">
                  <c:v>-64</c:v>
                </c:pt>
                <c:pt idx="540">
                  <c:v>-51</c:v>
                </c:pt>
                <c:pt idx="541">
                  <c:v>-51</c:v>
                </c:pt>
                <c:pt idx="542">
                  <c:v>-72</c:v>
                </c:pt>
                <c:pt idx="543">
                  <c:v>-72</c:v>
                </c:pt>
                <c:pt idx="544">
                  <c:v>-57</c:v>
                </c:pt>
                <c:pt idx="545">
                  <c:v>-57</c:v>
                </c:pt>
                <c:pt idx="546">
                  <c:v>-62</c:v>
                </c:pt>
                <c:pt idx="547">
                  <c:v>-45</c:v>
                </c:pt>
                <c:pt idx="548">
                  <c:v>-47</c:v>
                </c:pt>
                <c:pt idx="549">
                  <c:v>-24</c:v>
                </c:pt>
                <c:pt idx="550">
                  <c:v>-17</c:v>
                </c:pt>
                <c:pt idx="551">
                  <c:v>2</c:v>
                </c:pt>
                <c:pt idx="552">
                  <c:v>1</c:v>
                </c:pt>
                <c:pt idx="553">
                  <c:v>17</c:v>
                </c:pt>
                <c:pt idx="554">
                  <c:v>25</c:v>
                </c:pt>
                <c:pt idx="555">
                  <c:v>20</c:v>
                </c:pt>
                <c:pt idx="556">
                  <c:v>25</c:v>
                </c:pt>
                <c:pt idx="557">
                  <c:v>26</c:v>
                </c:pt>
                <c:pt idx="558">
                  <c:v>34</c:v>
                </c:pt>
                <c:pt idx="559">
                  <c:v>34</c:v>
                </c:pt>
                <c:pt idx="560">
                  <c:v>29</c:v>
                </c:pt>
                <c:pt idx="561">
                  <c:v>25</c:v>
                </c:pt>
                <c:pt idx="562">
                  <c:v>29</c:v>
                </c:pt>
                <c:pt idx="563">
                  <c:v>24</c:v>
                </c:pt>
                <c:pt idx="564">
                  <c:v>20</c:v>
                </c:pt>
                <c:pt idx="565">
                  <c:v>13</c:v>
                </c:pt>
                <c:pt idx="566">
                  <c:v>23</c:v>
                </c:pt>
                <c:pt idx="567">
                  <c:v>18</c:v>
                </c:pt>
                <c:pt idx="568">
                  <c:v>21</c:v>
                </c:pt>
                <c:pt idx="569">
                  <c:v>20</c:v>
                </c:pt>
                <c:pt idx="570">
                  <c:v>12</c:v>
                </c:pt>
                <c:pt idx="571">
                  <c:v>11</c:v>
                </c:pt>
                <c:pt idx="572">
                  <c:v>12</c:v>
                </c:pt>
                <c:pt idx="573">
                  <c:v>0</c:v>
                </c:pt>
                <c:pt idx="574">
                  <c:v>4</c:v>
                </c:pt>
                <c:pt idx="575">
                  <c:v>7</c:v>
                </c:pt>
                <c:pt idx="576">
                  <c:v>10</c:v>
                </c:pt>
                <c:pt idx="577">
                  <c:v>9</c:v>
                </c:pt>
                <c:pt idx="578">
                  <c:v>13</c:v>
                </c:pt>
                <c:pt idx="579">
                  <c:v>12</c:v>
                </c:pt>
                <c:pt idx="580">
                  <c:v>13</c:v>
                </c:pt>
                <c:pt idx="581">
                  <c:v>10</c:v>
                </c:pt>
                <c:pt idx="582">
                  <c:v>0</c:v>
                </c:pt>
                <c:pt idx="583">
                  <c:v>0</c:v>
                </c:pt>
                <c:pt idx="584">
                  <c:v>3</c:v>
                </c:pt>
                <c:pt idx="585">
                  <c:v>-3</c:v>
                </c:pt>
                <c:pt idx="586">
                  <c:v>-8</c:v>
                </c:pt>
                <c:pt idx="587">
                  <c:v>-4</c:v>
                </c:pt>
                <c:pt idx="588">
                  <c:v>6</c:v>
                </c:pt>
                <c:pt idx="589">
                  <c:v>7</c:v>
                </c:pt>
                <c:pt idx="590">
                  <c:v>3</c:v>
                </c:pt>
                <c:pt idx="591">
                  <c:v>10</c:v>
                </c:pt>
                <c:pt idx="592">
                  <c:v>14</c:v>
                </c:pt>
                <c:pt idx="593">
                  <c:v>8</c:v>
                </c:pt>
                <c:pt idx="594">
                  <c:v>9</c:v>
                </c:pt>
                <c:pt idx="595">
                  <c:v>1</c:v>
                </c:pt>
                <c:pt idx="596">
                  <c:v>0</c:v>
                </c:pt>
                <c:pt idx="597">
                  <c:v>-9</c:v>
                </c:pt>
                <c:pt idx="598">
                  <c:v>-6</c:v>
                </c:pt>
                <c:pt idx="599">
                  <c:v>-8</c:v>
                </c:pt>
                <c:pt idx="600">
                  <c:v>-3</c:v>
                </c:pt>
                <c:pt idx="601">
                  <c:v>-2</c:v>
                </c:pt>
                <c:pt idx="602">
                  <c:v>17</c:v>
                </c:pt>
                <c:pt idx="603">
                  <c:v>17</c:v>
                </c:pt>
                <c:pt idx="604">
                  <c:v>20</c:v>
                </c:pt>
                <c:pt idx="605">
                  <c:v>23</c:v>
                </c:pt>
                <c:pt idx="606">
                  <c:v>20</c:v>
                </c:pt>
                <c:pt idx="607">
                  <c:v>17</c:v>
                </c:pt>
                <c:pt idx="608">
                  <c:v>9</c:v>
                </c:pt>
                <c:pt idx="609">
                  <c:v>1</c:v>
                </c:pt>
                <c:pt idx="610">
                  <c:v>4</c:v>
                </c:pt>
                <c:pt idx="611">
                  <c:v>-4</c:v>
                </c:pt>
                <c:pt idx="612">
                  <c:v>0</c:v>
                </c:pt>
                <c:pt idx="613">
                  <c:v>-3</c:v>
                </c:pt>
                <c:pt idx="614">
                  <c:v>11</c:v>
                </c:pt>
                <c:pt idx="615">
                  <c:v>18</c:v>
                </c:pt>
                <c:pt idx="616">
                  <c:v>19</c:v>
                </c:pt>
                <c:pt idx="617">
                  <c:v>23</c:v>
                </c:pt>
                <c:pt idx="618">
                  <c:v>25</c:v>
                </c:pt>
                <c:pt idx="619">
                  <c:v>16</c:v>
                </c:pt>
                <c:pt idx="620">
                  <c:v>7</c:v>
                </c:pt>
                <c:pt idx="621">
                  <c:v>7</c:v>
                </c:pt>
                <c:pt idx="622">
                  <c:v>8</c:v>
                </c:pt>
                <c:pt idx="623">
                  <c:v>4</c:v>
                </c:pt>
                <c:pt idx="624">
                  <c:v>1</c:v>
                </c:pt>
                <c:pt idx="625">
                  <c:v>14</c:v>
                </c:pt>
                <c:pt idx="626">
                  <c:v>26</c:v>
                </c:pt>
                <c:pt idx="627">
                  <c:v>30</c:v>
                </c:pt>
                <c:pt idx="628">
                  <c:v>44</c:v>
                </c:pt>
                <c:pt idx="629">
                  <c:v>48</c:v>
                </c:pt>
                <c:pt idx="630">
                  <c:v>47</c:v>
                </c:pt>
                <c:pt idx="631">
                  <c:v>60</c:v>
                </c:pt>
                <c:pt idx="632">
                  <c:v>38</c:v>
                </c:pt>
                <c:pt idx="633">
                  <c:v>37</c:v>
                </c:pt>
                <c:pt idx="634">
                  <c:v>8</c:v>
                </c:pt>
                <c:pt idx="635">
                  <c:v>0</c:v>
                </c:pt>
                <c:pt idx="636">
                  <c:v>-3</c:v>
                </c:pt>
                <c:pt idx="637">
                  <c:v>-17</c:v>
                </c:pt>
                <c:pt idx="638">
                  <c:v>-30</c:v>
                </c:pt>
                <c:pt idx="639">
                  <c:v>-41</c:v>
                </c:pt>
                <c:pt idx="640">
                  <c:v>-54</c:v>
                </c:pt>
                <c:pt idx="641">
                  <c:v>-67</c:v>
                </c:pt>
                <c:pt idx="642">
                  <c:v>-51</c:v>
                </c:pt>
                <c:pt idx="643">
                  <c:v>-38</c:v>
                </c:pt>
                <c:pt idx="644">
                  <c:v>-40</c:v>
                </c:pt>
                <c:pt idx="645">
                  <c:v>-20</c:v>
                </c:pt>
                <c:pt idx="646">
                  <c:v>-22</c:v>
                </c:pt>
                <c:pt idx="647">
                  <c:v>-36</c:v>
                </c:pt>
                <c:pt idx="648">
                  <c:v>-36</c:v>
                </c:pt>
                <c:pt idx="649">
                  <c:v>-43</c:v>
                </c:pt>
                <c:pt idx="650">
                  <c:v>-43</c:v>
                </c:pt>
                <c:pt idx="651">
                  <c:v>-43</c:v>
                </c:pt>
                <c:pt idx="652">
                  <c:v>-75</c:v>
                </c:pt>
                <c:pt idx="653">
                  <c:v>-75</c:v>
                </c:pt>
                <c:pt idx="654">
                  <c:v>-75</c:v>
                </c:pt>
                <c:pt idx="655">
                  <c:v>-75</c:v>
                </c:pt>
                <c:pt idx="656">
                  <c:v>-90</c:v>
                </c:pt>
                <c:pt idx="657">
                  <c:v>-88</c:v>
                </c:pt>
                <c:pt idx="658">
                  <c:v>-86</c:v>
                </c:pt>
                <c:pt idx="659">
                  <c:v>-86</c:v>
                </c:pt>
                <c:pt idx="660">
                  <c:v>-74</c:v>
                </c:pt>
                <c:pt idx="661">
                  <c:v>-73</c:v>
                </c:pt>
                <c:pt idx="662">
                  <c:v>-66</c:v>
                </c:pt>
                <c:pt idx="663">
                  <c:v>-40</c:v>
                </c:pt>
                <c:pt idx="664">
                  <c:v>-48</c:v>
                </c:pt>
                <c:pt idx="665">
                  <c:v>-22</c:v>
                </c:pt>
                <c:pt idx="666">
                  <c:v>-10</c:v>
                </c:pt>
                <c:pt idx="667">
                  <c:v>-5</c:v>
                </c:pt>
                <c:pt idx="668">
                  <c:v>19</c:v>
                </c:pt>
                <c:pt idx="669">
                  <c:v>-7</c:v>
                </c:pt>
                <c:pt idx="670">
                  <c:v>24</c:v>
                </c:pt>
                <c:pt idx="671">
                  <c:v>6</c:v>
                </c:pt>
                <c:pt idx="672">
                  <c:v>-4</c:v>
                </c:pt>
                <c:pt idx="673">
                  <c:v>5</c:v>
                </c:pt>
                <c:pt idx="674">
                  <c:v>9</c:v>
                </c:pt>
                <c:pt idx="675">
                  <c:v>-7</c:v>
                </c:pt>
                <c:pt idx="676">
                  <c:v>9</c:v>
                </c:pt>
                <c:pt idx="677">
                  <c:v>8</c:v>
                </c:pt>
                <c:pt idx="678">
                  <c:v>14</c:v>
                </c:pt>
                <c:pt idx="679">
                  <c:v>25</c:v>
                </c:pt>
                <c:pt idx="680">
                  <c:v>34</c:v>
                </c:pt>
                <c:pt idx="681">
                  <c:v>34</c:v>
                </c:pt>
                <c:pt idx="682">
                  <c:v>44</c:v>
                </c:pt>
                <c:pt idx="683">
                  <c:v>37</c:v>
                </c:pt>
                <c:pt idx="684">
                  <c:v>36</c:v>
                </c:pt>
                <c:pt idx="685">
                  <c:v>34</c:v>
                </c:pt>
                <c:pt idx="686">
                  <c:v>36</c:v>
                </c:pt>
                <c:pt idx="687">
                  <c:v>21</c:v>
                </c:pt>
                <c:pt idx="688">
                  <c:v>24</c:v>
                </c:pt>
                <c:pt idx="689">
                  <c:v>13</c:v>
                </c:pt>
                <c:pt idx="690">
                  <c:v>22</c:v>
                </c:pt>
                <c:pt idx="691">
                  <c:v>28</c:v>
                </c:pt>
                <c:pt idx="692">
                  <c:v>29</c:v>
                </c:pt>
                <c:pt idx="693">
                  <c:v>34</c:v>
                </c:pt>
                <c:pt idx="694">
                  <c:v>42</c:v>
                </c:pt>
                <c:pt idx="695">
                  <c:v>32</c:v>
                </c:pt>
                <c:pt idx="696">
                  <c:v>35</c:v>
                </c:pt>
                <c:pt idx="697">
                  <c:v>28</c:v>
                </c:pt>
                <c:pt idx="698">
                  <c:v>24</c:v>
                </c:pt>
                <c:pt idx="699">
                  <c:v>23</c:v>
                </c:pt>
                <c:pt idx="700">
                  <c:v>13</c:v>
                </c:pt>
                <c:pt idx="701">
                  <c:v>5</c:v>
                </c:pt>
                <c:pt idx="702">
                  <c:v>6</c:v>
                </c:pt>
                <c:pt idx="703">
                  <c:v>-1</c:v>
                </c:pt>
                <c:pt idx="704">
                  <c:v>3</c:v>
                </c:pt>
                <c:pt idx="705">
                  <c:v>-6</c:v>
                </c:pt>
                <c:pt idx="706">
                  <c:v>-1</c:v>
                </c:pt>
                <c:pt idx="707">
                  <c:v>-3</c:v>
                </c:pt>
                <c:pt idx="708">
                  <c:v>1</c:v>
                </c:pt>
                <c:pt idx="709">
                  <c:v>-2</c:v>
                </c:pt>
                <c:pt idx="710">
                  <c:v>2</c:v>
                </c:pt>
                <c:pt idx="711">
                  <c:v>-1</c:v>
                </c:pt>
                <c:pt idx="712">
                  <c:v>3</c:v>
                </c:pt>
                <c:pt idx="713">
                  <c:v>-1</c:v>
                </c:pt>
                <c:pt idx="714">
                  <c:v>-1</c:v>
                </c:pt>
                <c:pt idx="715">
                  <c:v>-1</c:v>
                </c:pt>
                <c:pt idx="716">
                  <c:v>-2</c:v>
                </c:pt>
                <c:pt idx="717">
                  <c:v>-2</c:v>
                </c:pt>
                <c:pt idx="718">
                  <c:v>-5</c:v>
                </c:pt>
                <c:pt idx="719">
                  <c:v>-7</c:v>
                </c:pt>
                <c:pt idx="720">
                  <c:v>-1</c:v>
                </c:pt>
                <c:pt idx="721">
                  <c:v>-8</c:v>
                </c:pt>
                <c:pt idx="722">
                  <c:v>0</c:v>
                </c:pt>
                <c:pt idx="723">
                  <c:v>-8</c:v>
                </c:pt>
                <c:pt idx="724">
                  <c:v>3</c:v>
                </c:pt>
                <c:pt idx="725">
                  <c:v>2</c:v>
                </c:pt>
                <c:pt idx="726">
                  <c:v>7</c:v>
                </c:pt>
                <c:pt idx="727">
                  <c:v>5</c:v>
                </c:pt>
                <c:pt idx="728">
                  <c:v>6</c:v>
                </c:pt>
                <c:pt idx="729">
                  <c:v>1</c:v>
                </c:pt>
                <c:pt idx="730">
                  <c:v>11</c:v>
                </c:pt>
                <c:pt idx="731">
                  <c:v>5</c:v>
                </c:pt>
                <c:pt idx="732">
                  <c:v>5</c:v>
                </c:pt>
                <c:pt idx="733">
                  <c:v>11</c:v>
                </c:pt>
                <c:pt idx="734">
                  <c:v>12</c:v>
                </c:pt>
                <c:pt idx="735">
                  <c:v>19</c:v>
                </c:pt>
                <c:pt idx="736">
                  <c:v>29</c:v>
                </c:pt>
                <c:pt idx="737">
                  <c:v>29</c:v>
                </c:pt>
                <c:pt idx="738">
                  <c:v>41</c:v>
                </c:pt>
                <c:pt idx="739">
                  <c:v>51</c:v>
                </c:pt>
                <c:pt idx="740">
                  <c:v>44</c:v>
                </c:pt>
                <c:pt idx="741">
                  <c:v>0</c:v>
                </c:pt>
                <c:pt idx="742">
                  <c:v>87</c:v>
                </c:pt>
                <c:pt idx="743">
                  <c:v>102</c:v>
                </c:pt>
                <c:pt idx="744">
                  <c:v>116</c:v>
                </c:pt>
                <c:pt idx="745">
                  <c:v>94</c:v>
                </c:pt>
                <c:pt idx="746">
                  <c:v>99</c:v>
                </c:pt>
                <c:pt idx="747">
                  <c:v>67</c:v>
                </c:pt>
                <c:pt idx="748">
                  <c:v>36</c:v>
                </c:pt>
                <c:pt idx="749">
                  <c:v>53</c:v>
                </c:pt>
                <c:pt idx="750">
                  <c:v>75</c:v>
                </c:pt>
                <c:pt idx="751">
                  <c:v>125</c:v>
                </c:pt>
                <c:pt idx="752">
                  <c:v>-13</c:v>
                </c:pt>
                <c:pt idx="753">
                  <c:v>4</c:v>
                </c:pt>
                <c:pt idx="754">
                  <c:v>0</c:v>
                </c:pt>
                <c:pt idx="755">
                  <c:v>-17</c:v>
                </c:pt>
                <c:pt idx="756">
                  <c:v>-10</c:v>
                </c:pt>
                <c:pt idx="757">
                  <c:v>-10</c:v>
                </c:pt>
                <c:pt idx="758">
                  <c:v>-95</c:v>
                </c:pt>
                <c:pt idx="759">
                  <c:v>-95</c:v>
                </c:pt>
                <c:pt idx="760">
                  <c:v>-15</c:v>
                </c:pt>
                <c:pt idx="761">
                  <c:v>-30</c:v>
                </c:pt>
                <c:pt idx="762">
                  <c:v>-1</c:v>
                </c:pt>
                <c:pt idx="763">
                  <c:v>-19</c:v>
                </c:pt>
                <c:pt idx="764">
                  <c:v>-38</c:v>
                </c:pt>
                <c:pt idx="765">
                  <c:v>18</c:v>
                </c:pt>
                <c:pt idx="766">
                  <c:v>11</c:v>
                </c:pt>
                <c:pt idx="767">
                  <c:v>-31</c:v>
                </c:pt>
                <c:pt idx="768">
                  <c:v>-27</c:v>
                </c:pt>
                <c:pt idx="769">
                  <c:v>-5</c:v>
                </c:pt>
                <c:pt idx="770">
                  <c:v>-51</c:v>
                </c:pt>
                <c:pt idx="771">
                  <c:v>-51</c:v>
                </c:pt>
                <c:pt idx="772">
                  <c:v>-28</c:v>
                </c:pt>
                <c:pt idx="773">
                  <c:v>-28</c:v>
                </c:pt>
                <c:pt idx="774">
                  <c:v>-44</c:v>
                </c:pt>
                <c:pt idx="775">
                  <c:v>-10</c:v>
                </c:pt>
                <c:pt idx="776">
                  <c:v>-80</c:v>
                </c:pt>
                <c:pt idx="777">
                  <c:v>-86</c:v>
                </c:pt>
                <c:pt idx="778">
                  <c:v>-35</c:v>
                </c:pt>
                <c:pt idx="779">
                  <c:v>-34</c:v>
                </c:pt>
                <c:pt idx="780">
                  <c:v>2</c:v>
                </c:pt>
                <c:pt idx="781">
                  <c:v>3</c:v>
                </c:pt>
                <c:pt idx="782">
                  <c:v>-9</c:v>
                </c:pt>
                <c:pt idx="783">
                  <c:v>29</c:v>
                </c:pt>
                <c:pt idx="784">
                  <c:v>18</c:v>
                </c:pt>
                <c:pt idx="785">
                  <c:v>-24</c:v>
                </c:pt>
                <c:pt idx="786">
                  <c:v>-1</c:v>
                </c:pt>
                <c:pt idx="787">
                  <c:v>-34</c:v>
                </c:pt>
                <c:pt idx="788">
                  <c:v>-34</c:v>
                </c:pt>
                <c:pt idx="789">
                  <c:v>-44</c:v>
                </c:pt>
                <c:pt idx="790">
                  <c:v>0</c:v>
                </c:pt>
                <c:pt idx="791">
                  <c:v>0</c:v>
                </c:pt>
                <c:pt idx="792">
                  <c:v>-40</c:v>
                </c:pt>
                <c:pt idx="793">
                  <c:v>-26</c:v>
                </c:pt>
                <c:pt idx="794">
                  <c:v>3</c:v>
                </c:pt>
                <c:pt idx="795">
                  <c:v>23</c:v>
                </c:pt>
                <c:pt idx="796">
                  <c:v>11</c:v>
                </c:pt>
                <c:pt idx="797">
                  <c:v>-5</c:v>
                </c:pt>
                <c:pt idx="798">
                  <c:v>-6</c:v>
                </c:pt>
                <c:pt idx="799">
                  <c:v>-11</c:v>
                </c:pt>
                <c:pt idx="800">
                  <c:v>-11</c:v>
                </c:pt>
                <c:pt idx="801">
                  <c:v>-5</c:v>
                </c:pt>
                <c:pt idx="802">
                  <c:v>11</c:v>
                </c:pt>
                <c:pt idx="803">
                  <c:v>-6</c:v>
                </c:pt>
                <c:pt idx="804">
                  <c:v>7</c:v>
                </c:pt>
                <c:pt idx="805">
                  <c:v>41</c:v>
                </c:pt>
                <c:pt idx="806">
                  <c:v>42</c:v>
                </c:pt>
                <c:pt idx="807">
                  <c:v>120</c:v>
                </c:pt>
                <c:pt idx="808">
                  <c:v>132</c:v>
                </c:pt>
                <c:pt idx="809">
                  <c:v>4</c:v>
                </c:pt>
                <c:pt idx="810">
                  <c:v>70</c:v>
                </c:pt>
                <c:pt idx="811">
                  <c:v>98</c:v>
                </c:pt>
                <c:pt idx="812">
                  <c:v>0</c:v>
                </c:pt>
                <c:pt idx="813">
                  <c:v>12</c:v>
                </c:pt>
                <c:pt idx="814">
                  <c:v>54</c:v>
                </c:pt>
                <c:pt idx="815">
                  <c:v>1</c:v>
                </c:pt>
                <c:pt idx="816">
                  <c:v>69</c:v>
                </c:pt>
                <c:pt idx="817">
                  <c:v>38</c:v>
                </c:pt>
                <c:pt idx="818">
                  <c:v>-41</c:v>
                </c:pt>
                <c:pt idx="819">
                  <c:v>84</c:v>
                </c:pt>
                <c:pt idx="820">
                  <c:v>17</c:v>
                </c:pt>
                <c:pt idx="821">
                  <c:v>49</c:v>
                </c:pt>
                <c:pt idx="822">
                  <c:v>180</c:v>
                </c:pt>
                <c:pt idx="823">
                  <c:v>-6</c:v>
                </c:pt>
                <c:pt idx="824">
                  <c:v>129</c:v>
                </c:pt>
                <c:pt idx="825">
                  <c:v>58</c:v>
                </c:pt>
                <c:pt idx="826">
                  <c:v>8</c:v>
                </c:pt>
                <c:pt idx="827">
                  <c:v>27</c:v>
                </c:pt>
                <c:pt idx="828">
                  <c:v>15</c:v>
                </c:pt>
                <c:pt idx="829">
                  <c:v>5</c:v>
                </c:pt>
                <c:pt idx="830">
                  <c:v>7</c:v>
                </c:pt>
                <c:pt idx="831">
                  <c:v>48</c:v>
                </c:pt>
                <c:pt idx="832">
                  <c:v>54</c:v>
                </c:pt>
                <c:pt idx="833">
                  <c:v>52</c:v>
                </c:pt>
                <c:pt idx="834">
                  <c:v>85</c:v>
                </c:pt>
                <c:pt idx="835">
                  <c:v>57</c:v>
                </c:pt>
                <c:pt idx="836">
                  <c:v>65</c:v>
                </c:pt>
                <c:pt idx="837">
                  <c:v>78</c:v>
                </c:pt>
                <c:pt idx="838">
                  <c:v>51</c:v>
                </c:pt>
                <c:pt idx="839">
                  <c:v>42</c:v>
                </c:pt>
                <c:pt idx="840">
                  <c:v>79</c:v>
                </c:pt>
                <c:pt idx="841">
                  <c:v>52</c:v>
                </c:pt>
                <c:pt idx="842">
                  <c:v>50</c:v>
                </c:pt>
                <c:pt idx="843">
                  <c:v>46</c:v>
                </c:pt>
                <c:pt idx="844">
                  <c:v>77</c:v>
                </c:pt>
                <c:pt idx="845">
                  <c:v>95</c:v>
                </c:pt>
                <c:pt idx="846">
                  <c:v>77</c:v>
                </c:pt>
                <c:pt idx="847">
                  <c:v>81</c:v>
                </c:pt>
                <c:pt idx="848">
                  <c:v>79</c:v>
                </c:pt>
                <c:pt idx="849">
                  <c:v>90</c:v>
                </c:pt>
                <c:pt idx="850">
                  <c:v>113</c:v>
                </c:pt>
                <c:pt idx="851">
                  <c:v>89</c:v>
                </c:pt>
                <c:pt idx="852">
                  <c:v>94</c:v>
                </c:pt>
                <c:pt idx="853">
                  <c:v>139</c:v>
                </c:pt>
                <c:pt idx="854">
                  <c:v>77</c:v>
                </c:pt>
                <c:pt idx="855">
                  <c:v>122</c:v>
                </c:pt>
                <c:pt idx="856">
                  <c:v>102</c:v>
                </c:pt>
                <c:pt idx="857">
                  <c:v>110</c:v>
                </c:pt>
                <c:pt idx="858">
                  <c:v>134</c:v>
                </c:pt>
                <c:pt idx="859">
                  <c:v>82</c:v>
                </c:pt>
                <c:pt idx="860">
                  <c:v>156</c:v>
                </c:pt>
                <c:pt idx="861">
                  <c:v>127</c:v>
                </c:pt>
                <c:pt idx="862">
                  <c:v>156</c:v>
                </c:pt>
                <c:pt idx="863">
                  <c:v>144</c:v>
                </c:pt>
                <c:pt idx="864">
                  <c:v>157</c:v>
                </c:pt>
                <c:pt idx="865">
                  <c:v>156</c:v>
                </c:pt>
                <c:pt idx="866">
                  <c:v>165</c:v>
                </c:pt>
                <c:pt idx="867">
                  <c:v>164</c:v>
                </c:pt>
                <c:pt idx="868">
                  <c:v>195</c:v>
                </c:pt>
                <c:pt idx="869">
                  <c:v>190</c:v>
                </c:pt>
                <c:pt idx="870">
                  <c:v>201</c:v>
                </c:pt>
                <c:pt idx="871">
                  <c:v>254</c:v>
                </c:pt>
                <c:pt idx="872">
                  <c:v>290</c:v>
                </c:pt>
                <c:pt idx="873">
                  <c:v>303</c:v>
                </c:pt>
                <c:pt idx="874">
                  <c:v>293</c:v>
                </c:pt>
                <c:pt idx="875">
                  <c:v>347</c:v>
                </c:pt>
                <c:pt idx="876">
                  <c:v>361</c:v>
                </c:pt>
                <c:pt idx="877">
                  <c:v>370</c:v>
                </c:pt>
                <c:pt idx="878">
                  <c:v>364</c:v>
                </c:pt>
                <c:pt idx="879">
                  <c:v>354</c:v>
                </c:pt>
                <c:pt idx="880">
                  <c:v>373</c:v>
                </c:pt>
                <c:pt idx="881">
                  <c:v>358</c:v>
                </c:pt>
                <c:pt idx="882">
                  <c:v>425</c:v>
                </c:pt>
                <c:pt idx="883">
                  <c:v>411</c:v>
                </c:pt>
                <c:pt idx="884">
                  <c:v>434</c:v>
                </c:pt>
                <c:pt idx="885">
                  <c:v>436</c:v>
                </c:pt>
                <c:pt idx="886">
                  <c:v>453</c:v>
                </c:pt>
                <c:pt idx="887">
                  <c:v>482</c:v>
                </c:pt>
                <c:pt idx="888">
                  <c:v>464</c:v>
                </c:pt>
                <c:pt idx="889">
                  <c:v>465</c:v>
                </c:pt>
                <c:pt idx="890">
                  <c:v>465</c:v>
                </c:pt>
                <c:pt idx="891">
                  <c:v>462</c:v>
                </c:pt>
                <c:pt idx="892">
                  <c:v>494</c:v>
                </c:pt>
                <c:pt idx="893">
                  <c:v>494</c:v>
                </c:pt>
                <c:pt idx="894">
                  <c:v>494</c:v>
                </c:pt>
                <c:pt idx="895">
                  <c:v>494</c:v>
                </c:pt>
                <c:pt idx="896">
                  <c:v>494</c:v>
                </c:pt>
                <c:pt idx="897">
                  <c:v>494</c:v>
                </c:pt>
                <c:pt idx="898">
                  <c:v>494</c:v>
                </c:pt>
                <c:pt idx="899">
                  <c:v>494</c:v>
                </c:pt>
                <c:pt idx="900">
                  <c:v>494</c:v>
                </c:pt>
                <c:pt idx="901">
                  <c:v>-254</c:v>
                </c:pt>
                <c:pt idx="902">
                  <c:v>-325</c:v>
                </c:pt>
                <c:pt idx="903">
                  <c:v>270</c:v>
                </c:pt>
                <c:pt idx="904">
                  <c:v>437</c:v>
                </c:pt>
                <c:pt idx="905">
                  <c:v>469</c:v>
                </c:pt>
                <c:pt idx="906">
                  <c:v>469</c:v>
                </c:pt>
                <c:pt idx="907">
                  <c:v>263</c:v>
                </c:pt>
                <c:pt idx="908">
                  <c:v>116</c:v>
                </c:pt>
                <c:pt idx="909">
                  <c:v>347</c:v>
                </c:pt>
                <c:pt idx="910">
                  <c:v>288</c:v>
                </c:pt>
                <c:pt idx="911">
                  <c:v>325</c:v>
                </c:pt>
                <c:pt idx="912">
                  <c:v>421</c:v>
                </c:pt>
                <c:pt idx="913">
                  <c:v>412</c:v>
                </c:pt>
                <c:pt idx="914">
                  <c:v>346</c:v>
                </c:pt>
                <c:pt idx="915">
                  <c:v>323</c:v>
                </c:pt>
                <c:pt idx="916">
                  <c:v>388</c:v>
                </c:pt>
                <c:pt idx="917">
                  <c:v>269</c:v>
                </c:pt>
                <c:pt idx="918">
                  <c:v>317</c:v>
                </c:pt>
                <c:pt idx="919">
                  <c:v>407</c:v>
                </c:pt>
                <c:pt idx="920">
                  <c:v>258</c:v>
                </c:pt>
                <c:pt idx="921">
                  <c:v>145</c:v>
                </c:pt>
                <c:pt idx="922">
                  <c:v>128</c:v>
                </c:pt>
                <c:pt idx="923">
                  <c:v>132</c:v>
                </c:pt>
                <c:pt idx="924">
                  <c:v>98</c:v>
                </c:pt>
                <c:pt idx="925">
                  <c:v>184</c:v>
                </c:pt>
                <c:pt idx="926">
                  <c:v>179</c:v>
                </c:pt>
                <c:pt idx="927">
                  <c:v>107</c:v>
                </c:pt>
                <c:pt idx="928">
                  <c:v>122</c:v>
                </c:pt>
                <c:pt idx="929">
                  <c:v>114</c:v>
                </c:pt>
                <c:pt idx="930">
                  <c:v>120</c:v>
                </c:pt>
                <c:pt idx="931">
                  <c:v>106</c:v>
                </c:pt>
                <c:pt idx="932">
                  <c:v>137</c:v>
                </c:pt>
                <c:pt idx="933">
                  <c:v>123</c:v>
                </c:pt>
                <c:pt idx="934">
                  <c:v>75</c:v>
                </c:pt>
                <c:pt idx="935">
                  <c:v>76</c:v>
                </c:pt>
                <c:pt idx="936">
                  <c:v>78</c:v>
                </c:pt>
                <c:pt idx="937">
                  <c:v>23</c:v>
                </c:pt>
                <c:pt idx="938">
                  <c:v>70</c:v>
                </c:pt>
                <c:pt idx="939">
                  <c:v>21</c:v>
                </c:pt>
                <c:pt idx="940">
                  <c:v>53</c:v>
                </c:pt>
                <c:pt idx="941">
                  <c:v>5</c:v>
                </c:pt>
                <c:pt idx="942">
                  <c:v>5</c:v>
                </c:pt>
                <c:pt idx="943">
                  <c:v>-59</c:v>
                </c:pt>
                <c:pt idx="944">
                  <c:v>-16</c:v>
                </c:pt>
                <c:pt idx="945">
                  <c:v>109</c:v>
                </c:pt>
                <c:pt idx="946">
                  <c:v>0</c:v>
                </c:pt>
                <c:pt idx="947">
                  <c:v>0</c:v>
                </c:pt>
                <c:pt idx="948">
                  <c:v>-130</c:v>
                </c:pt>
                <c:pt idx="949">
                  <c:v>-130</c:v>
                </c:pt>
                <c:pt idx="950">
                  <c:v>-163</c:v>
                </c:pt>
                <c:pt idx="951">
                  <c:v>5</c:v>
                </c:pt>
                <c:pt idx="952">
                  <c:v>-47</c:v>
                </c:pt>
                <c:pt idx="953">
                  <c:v>-67</c:v>
                </c:pt>
                <c:pt idx="954">
                  <c:v>-67</c:v>
                </c:pt>
                <c:pt idx="955">
                  <c:v>-67</c:v>
                </c:pt>
                <c:pt idx="956">
                  <c:v>-67</c:v>
                </c:pt>
                <c:pt idx="957">
                  <c:v>-67</c:v>
                </c:pt>
                <c:pt idx="958">
                  <c:v>-67</c:v>
                </c:pt>
                <c:pt idx="959">
                  <c:v>-67</c:v>
                </c:pt>
                <c:pt idx="960">
                  <c:v>-67</c:v>
                </c:pt>
                <c:pt idx="961">
                  <c:v>-67</c:v>
                </c:pt>
                <c:pt idx="962">
                  <c:v>-67</c:v>
                </c:pt>
                <c:pt idx="963">
                  <c:v>-67</c:v>
                </c:pt>
                <c:pt idx="964">
                  <c:v>-67</c:v>
                </c:pt>
                <c:pt idx="965">
                  <c:v>-67</c:v>
                </c:pt>
                <c:pt idx="966">
                  <c:v>-67</c:v>
                </c:pt>
                <c:pt idx="967">
                  <c:v>-67</c:v>
                </c:pt>
                <c:pt idx="968">
                  <c:v>-67</c:v>
                </c:pt>
                <c:pt idx="969">
                  <c:v>-67</c:v>
                </c:pt>
                <c:pt idx="970">
                  <c:v>-67</c:v>
                </c:pt>
                <c:pt idx="971">
                  <c:v>-67</c:v>
                </c:pt>
                <c:pt idx="972">
                  <c:v>-67</c:v>
                </c:pt>
                <c:pt idx="973">
                  <c:v>-67</c:v>
                </c:pt>
                <c:pt idx="974">
                  <c:v>-67</c:v>
                </c:pt>
                <c:pt idx="975">
                  <c:v>-67</c:v>
                </c:pt>
                <c:pt idx="976">
                  <c:v>-67</c:v>
                </c:pt>
                <c:pt idx="977">
                  <c:v>-67</c:v>
                </c:pt>
                <c:pt idx="978">
                  <c:v>-67</c:v>
                </c:pt>
                <c:pt idx="979">
                  <c:v>-67</c:v>
                </c:pt>
                <c:pt idx="980">
                  <c:v>-67</c:v>
                </c:pt>
                <c:pt idx="981">
                  <c:v>-67</c:v>
                </c:pt>
                <c:pt idx="982">
                  <c:v>-67</c:v>
                </c:pt>
                <c:pt idx="983">
                  <c:v>-67</c:v>
                </c:pt>
                <c:pt idx="984">
                  <c:v>-67</c:v>
                </c:pt>
                <c:pt idx="985">
                  <c:v>-67</c:v>
                </c:pt>
                <c:pt idx="986">
                  <c:v>-67</c:v>
                </c:pt>
                <c:pt idx="987">
                  <c:v>-67</c:v>
                </c:pt>
                <c:pt idx="988">
                  <c:v>-67</c:v>
                </c:pt>
                <c:pt idx="989">
                  <c:v>-67</c:v>
                </c:pt>
                <c:pt idx="990">
                  <c:v>-67</c:v>
                </c:pt>
                <c:pt idx="991">
                  <c:v>-67</c:v>
                </c:pt>
                <c:pt idx="992">
                  <c:v>-67</c:v>
                </c:pt>
                <c:pt idx="993">
                  <c:v>-67</c:v>
                </c:pt>
                <c:pt idx="994">
                  <c:v>-67</c:v>
                </c:pt>
                <c:pt idx="995">
                  <c:v>-67</c:v>
                </c:pt>
                <c:pt idx="996">
                  <c:v>-67</c:v>
                </c:pt>
                <c:pt idx="997">
                  <c:v>-67</c:v>
                </c:pt>
                <c:pt idx="998">
                  <c:v>-67</c:v>
                </c:pt>
                <c:pt idx="999">
                  <c:v>-67</c:v>
                </c:pt>
                <c:pt idx="1000">
                  <c:v>-67</c:v>
                </c:pt>
                <c:pt idx="1001">
                  <c:v>-67</c:v>
                </c:pt>
                <c:pt idx="1002">
                  <c:v>-67</c:v>
                </c:pt>
                <c:pt idx="1003">
                  <c:v>-67</c:v>
                </c:pt>
                <c:pt idx="1004">
                  <c:v>-67</c:v>
                </c:pt>
                <c:pt idx="1005">
                  <c:v>-67</c:v>
                </c:pt>
                <c:pt idx="1006">
                  <c:v>-67</c:v>
                </c:pt>
                <c:pt idx="1007">
                  <c:v>-67</c:v>
                </c:pt>
                <c:pt idx="1008">
                  <c:v>-67</c:v>
                </c:pt>
                <c:pt idx="1009">
                  <c:v>-67</c:v>
                </c:pt>
                <c:pt idx="1010">
                  <c:v>-67</c:v>
                </c:pt>
                <c:pt idx="1011">
                  <c:v>-67</c:v>
                </c:pt>
                <c:pt idx="1012">
                  <c:v>-67</c:v>
                </c:pt>
                <c:pt idx="1013">
                  <c:v>-67</c:v>
                </c:pt>
                <c:pt idx="1014">
                  <c:v>-67</c:v>
                </c:pt>
                <c:pt idx="1015">
                  <c:v>-67</c:v>
                </c:pt>
                <c:pt idx="1016">
                  <c:v>-67</c:v>
                </c:pt>
                <c:pt idx="1017">
                  <c:v>-67</c:v>
                </c:pt>
                <c:pt idx="1018">
                  <c:v>-67</c:v>
                </c:pt>
                <c:pt idx="1019">
                  <c:v>-67</c:v>
                </c:pt>
                <c:pt idx="1020">
                  <c:v>-67</c:v>
                </c:pt>
                <c:pt idx="1021">
                  <c:v>-67</c:v>
                </c:pt>
                <c:pt idx="1022">
                  <c:v>-67</c:v>
                </c:pt>
                <c:pt idx="1023">
                  <c:v>-67</c:v>
                </c:pt>
                <c:pt idx="1024">
                  <c:v>-67</c:v>
                </c:pt>
                <c:pt idx="1025">
                  <c:v>-67</c:v>
                </c:pt>
                <c:pt idx="1026">
                  <c:v>-67</c:v>
                </c:pt>
                <c:pt idx="1027">
                  <c:v>-67</c:v>
                </c:pt>
                <c:pt idx="1028">
                  <c:v>-67</c:v>
                </c:pt>
                <c:pt idx="1029">
                  <c:v>-67</c:v>
                </c:pt>
                <c:pt idx="1030">
                  <c:v>-67</c:v>
                </c:pt>
                <c:pt idx="1031">
                  <c:v>-67</c:v>
                </c:pt>
                <c:pt idx="1032">
                  <c:v>-67</c:v>
                </c:pt>
                <c:pt idx="1033">
                  <c:v>-67</c:v>
                </c:pt>
                <c:pt idx="1034">
                  <c:v>-67</c:v>
                </c:pt>
                <c:pt idx="1035">
                  <c:v>-67</c:v>
                </c:pt>
                <c:pt idx="1036">
                  <c:v>-67</c:v>
                </c:pt>
                <c:pt idx="1037">
                  <c:v>-67</c:v>
                </c:pt>
                <c:pt idx="1038">
                  <c:v>-67</c:v>
                </c:pt>
                <c:pt idx="1039">
                  <c:v>-67</c:v>
                </c:pt>
                <c:pt idx="1040">
                  <c:v>-67</c:v>
                </c:pt>
                <c:pt idx="1041">
                  <c:v>-67</c:v>
                </c:pt>
                <c:pt idx="1042">
                  <c:v>-67</c:v>
                </c:pt>
                <c:pt idx="1043">
                  <c:v>-67</c:v>
                </c:pt>
                <c:pt idx="1044">
                  <c:v>-67</c:v>
                </c:pt>
                <c:pt idx="1045">
                  <c:v>-67</c:v>
                </c:pt>
                <c:pt idx="1046">
                  <c:v>-67</c:v>
                </c:pt>
                <c:pt idx="1047">
                  <c:v>-67</c:v>
                </c:pt>
                <c:pt idx="1048">
                  <c:v>-67</c:v>
                </c:pt>
                <c:pt idx="1049">
                  <c:v>-67</c:v>
                </c:pt>
                <c:pt idx="1050">
                  <c:v>-67</c:v>
                </c:pt>
                <c:pt idx="1051">
                  <c:v>-67</c:v>
                </c:pt>
                <c:pt idx="1052">
                  <c:v>-67</c:v>
                </c:pt>
                <c:pt idx="1053">
                  <c:v>-67</c:v>
                </c:pt>
                <c:pt idx="1054">
                  <c:v>-67</c:v>
                </c:pt>
                <c:pt idx="1055">
                  <c:v>-67</c:v>
                </c:pt>
                <c:pt idx="1056">
                  <c:v>-67</c:v>
                </c:pt>
                <c:pt idx="1057">
                  <c:v>-67</c:v>
                </c:pt>
                <c:pt idx="1058">
                  <c:v>-67</c:v>
                </c:pt>
                <c:pt idx="1059">
                  <c:v>-67</c:v>
                </c:pt>
                <c:pt idx="1060">
                  <c:v>-67</c:v>
                </c:pt>
                <c:pt idx="1061">
                  <c:v>-67</c:v>
                </c:pt>
                <c:pt idx="1062">
                  <c:v>-67</c:v>
                </c:pt>
                <c:pt idx="1063">
                  <c:v>-67</c:v>
                </c:pt>
                <c:pt idx="1064">
                  <c:v>-67</c:v>
                </c:pt>
                <c:pt idx="1065">
                  <c:v>-67</c:v>
                </c:pt>
                <c:pt idx="1066">
                  <c:v>-67</c:v>
                </c:pt>
                <c:pt idx="1067">
                  <c:v>-67</c:v>
                </c:pt>
                <c:pt idx="1068">
                  <c:v>-67</c:v>
                </c:pt>
                <c:pt idx="1069">
                  <c:v>-67</c:v>
                </c:pt>
                <c:pt idx="1070">
                  <c:v>-67</c:v>
                </c:pt>
                <c:pt idx="1071">
                  <c:v>-67</c:v>
                </c:pt>
                <c:pt idx="1072">
                  <c:v>-67</c:v>
                </c:pt>
                <c:pt idx="1073">
                  <c:v>-67</c:v>
                </c:pt>
                <c:pt idx="1074">
                  <c:v>-67</c:v>
                </c:pt>
                <c:pt idx="1075">
                  <c:v>-67</c:v>
                </c:pt>
                <c:pt idx="1076">
                  <c:v>-67</c:v>
                </c:pt>
                <c:pt idx="1077">
                  <c:v>-67</c:v>
                </c:pt>
                <c:pt idx="1078">
                  <c:v>-67</c:v>
                </c:pt>
                <c:pt idx="1079">
                  <c:v>-67</c:v>
                </c:pt>
                <c:pt idx="1080">
                  <c:v>-67</c:v>
                </c:pt>
                <c:pt idx="1081">
                  <c:v>-67</c:v>
                </c:pt>
                <c:pt idx="1082">
                  <c:v>-67</c:v>
                </c:pt>
                <c:pt idx="1083">
                  <c:v>-67</c:v>
                </c:pt>
                <c:pt idx="1084">
                  <c:v>-67</c:v>
                </c:pt>
                <c:pt idx="1085">
                  <c:v>-67</c:v>
                </c:pt>
                <c:pt idx="1086">
                  <c:v>-67</c:v>
                </c:pt>
                <c:pt idx="1087">
                  <c:v>-67</c:v>
                </c:pt>
                <c:pt idx="1088">
                  <c:v>-67</c:v>
                </c:pt>
                <c:pt idx="1089">
                  <c:v>-67</c:v>
                </c:pt>
                <c:pt idx="1090">
                  <c:v>-67</c:v>
                </c:pt>
                <c:pt idx="1091">
                  <c:v>-67</c:v>
                </c:pt>
                <c:pt idx="1092">
                  <c:v>-67</c:v>
                </c:pt>
                <c:pt idx="1093">
                  <c:v>-67</c:v>
                </c:pt>
                <c:pt idx="1094">
                  <c:v>-67</c:v>
                </c:pt>
                <c:pt idx="1095">
                  <c:v>-67</c:v>
                </c:pt>
                <c:pt idx="1096">
                  <c:v>-67</c:v>
                </c:pt>
                <c:pt idx="1097">
                  <c:v>-67</c:v>
                </c:pt>
                <c:pt idx="1098">
                  <c:v>-67</c:v>
                </c:pt>
                <c:pt idx="1099">
                  <c:v>-67</c:v>
                </c:pt>
                <c:pt idx="1100">
                  <c:v>-67</c:v>
                </c:pt>
                <c:pt idx="1101">
                  <c:v>-67</c:v>
                </c:pt>
                <c:pt idx="1102">
                  <c:v>-67</c:v>
                </c:pt>
                <c:pt idx="1103">
                  <c:v>-67</c:v>
                </c:pt>
                <c:pt idx="1104">
                  <c:v>-67</c:v>
                </c:pt>
                <c:pt idx="1105">
                  <c:v>-67</c:v>
                </c:pt>
                <c:pt idx="1106">
                  <c:v>-67</c:v>
                </c:pt>
                <c:pt idx="1107">
                  <c:v>-67</c:v>
                </c:pt>
                <c:pt idx="1108">
                  <c:v>-67</c:v>
                </c:pt>
                <c:pt idx="1109">
                  <c:v>-67</c:v>
                </c:pt>
                <c:pt idx="1110">
                  <c:v>-67</c:v>
                </c:pt>
                <c:pt idx="1111">
                  <c:v>-67</c:v>
                </c:pt>
                <c:pt idx="1112">
                  <c:v>-67</c:v>
                </c:pt>
                <c:pt idx="1113">
                  <c:v>-67</c:v>
                </c:pt>
                <c:pt idx="1114">
                  <c:v>-67</c:v>
                </c:pt>
                <c:pt idx="1115">
                  <c:v>-67</c:v>
                </c:pt>
                <c:pt idx="1116">
                  <c:v>-67</c:v>
                </c:pt>
                <c:pt idx="1117">
                  <c:v>-67</c:v>
                </c:pt>
                <c:pt idx="1118">
                  <c:v>-67</c:v>
                </c:pt>
                <c:pt idx="1119">
                  <c:v>-67</c:v>
                </c:pt>
                <c:pt idx="1120">
                  <c:v>-67</c:v>
                </c:pt>
                <c:pt idx="1121">
                  <c:v>-67</c:v>
                </c:pt>
                <c:pt idx="1122">
                  <c:v>-67</c:v>
                </c:pt>
                <c:pt idx="1123">
                  <c:v>-67</c:v>
                </c:pt>
                <c:pt idx="1124">
                  <c:v>-67</c:v>
                </c:pt>
                <c:pt idx="1125">
                  <c:v>-67</c:v>
                </c:pt>
                <c:pt idx="1126">
                  <c:v>-67</c:v>
                </c:pt>
                <c:pt idx="1127">
                  <c:v>-67</c:v>
                </c:pt>
                <c:pt idx="1128">
                  <c:v>-67</c:v>
                </c:pt>
                <c:pt idx="1129">
                  <c:v>-67</c:v>
                </c:pt>
                <c:pt idx="1130">
                  <c:v>-67</c:v>
                </c:pt>
                <c:pt idx="1131">
                  <c:v>-67</c:v>
                </c:pt>
                <c:pt idx="1132">
                  <c:v>-67</c:v>
                </c:pt>
                <c:pt idx="1133">
                  <c:v>-67</c:v>
                </c:pt>
                <c:pt idx="1134">
                  <c:v>-67</c:v>
                </c:pt>
                <c:pt idx="1135">
                  <c:v>-67</c:v>
                </c:pt>
                <c:pt idx="1136">
                  <c:v>-67</c:v>
                </c:pt>
                <c:pt idx="1137">
                  <c:v>-67</c:v>
                </c:pt>
                <c:pt idx="1138">
                  <c:v>-67</c:v>
                </c:pt>
                <c:pt idx="1139">
                  <c:v>-67</c:v>
                </c:pt>
                <c:pt idx="1140">
                  <c:v>-67</c:v>
                </c:pt>
                <c:pt idx="1141">
                  <c:v>-67</c:v>
                </c:pt>
                <c:pt idx="1142">
                  <c:v>-67</c:v>
                </c:pt>
                <c:pt idx="1143">
                  <c:v>-67</c:v>
                </c:pt>
                <c:pt idx="1144">
                  <c:v>-67</c:v>
                </c:pt>
                <c:pt idx="1145">
                  <c:v>-67</c:v>
                </c:pt>
                <c:pt idx="1146">
                  <c:v>-67</c:v>
                </c:pt>
                <c:pt idx="1147">
                  <c:v>-67</c:v>
                </c:pt>
                <c:pt idx="1148">
                  <c:v>-67</c:v>
                </c:pt>
                <c:pt idx="1149">
                  <c:v>-67</c:v>
                </c:pt>
                <c:pt idx="1150">
                  <c:v>-67</c:v>
                </c:pt>
                <c:pt idx="1151">
                  <c:v>-67</c:v>
                </c:pt>
                <c:pt idx="1152">
                  <c:v>-67</c:v>
                </c:pt>
                <c:pt idx="1153">
                  <c:v>-67</c:v>
                </c:pt>
                <c:pt idx="1154">
                  <c:v>-67</c:v>
                </c:pt>
              </c:numCache>
            </c:numRef>
          </c:yVal>
          <c:smooth val="0"/>
          <c:extLst>
            <c:ext xmlns:c16="http://schemas.microsoft.com/office/drawing/2014/chart" uri="{C3380CC4-5D6E-409C-BE32-E72D297353CC}">
              <c16:uniqueId val="{00000000-1F96-428F-B1B6-CF1694D02CF0}"/>
            </c:ext>
          </c:extLst>
        </c:ser>
        <c:dLbls>
          <c:showLegendKey val="0"/>
          <c:showVal val="0"/>
          <c:showCatName val="0"/>
          <c:showSerName val="0"/>
          <c:showPercent val="0"/>
          <c:showBubbleSize val="0"/>
        </c:dLbls>
        <c:axId val="818313072"/>
        <c:axId val="818313400"/>
      </c:scatterChart>
      <c:valAx>
        <c:axId val="818313072"/>
        <c:scaling>
          <c:orientation val="minMax"/>
          <c:max val="-27000"/>
          <c:min val="-300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700" dirty="0" smtClean="0"/>
                  <a:t>時間</a:t>
                </a:r>
                <a:r>
                  <a:rPr lang="en-US" altLang="ja-JP" sz="700" dirty="0" smtClean="0"/>
                  <a:t>[</a:t>
                </a:r>
                <a:r>
                  <a:rPr lang="en-US" altLang="ja-JP" sz="700" dirty="0" err="1" smtClean="0"/>
                  <a:t>ms</a:t>
                </a:r>
                <a:r>
                  <a:rPr lang="en-US" altLang="ja-JP" sz="700" dirty="0" smtClean="0"/>
                  <a:t>]</a:t>
                </a:r>
                <a:endParaRPr lang="ja-JP" altLang="en-US" sz="700" dirty="0"/>
              </a:p>
            </c:rich>
          </c:tx>
          <c:layout>
            <c:manualLayout>
              <c:xMode val="edge"/>
              <c:yMode val="edge"/>
              <c:x val="0.4647268002371574"/>
              <c:y val="0.8413273946936147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818313400"/>
        <c:crosses val="autoZero"/>
        <c:crossBetween val="midCat"/>
      </c:valAx>
      <c:valAx>
        <c:axId val="818313400"/>
        <c:scaling>
          <c:orientation val="minMax"/>
          <c:max val="60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700" dirty="0" smtClean="0"/>
                  <a:t>ジャイロセンサ値</a:t>
                </a:r>
                <a:r>
                  <a:rPr lang="en-US" altLang="ja-JP" sz="700" dirty="0" smtClean="0"/>
                  <a:t>[</a:t>
                </a:r>
                <a:r>
                  <a:rPr lang="en-US" altLang="ja-JP" sz="700" dirty="0" err="1" smtClean="0"/>
                  <a:t>deg</a:t>
                </a:r>
                <a:r>
                  <a:rPr lang="en-US" altLang="ja-JP" sz="700" dirty="0" smtClean="0"/>
                  <a:t>/s]</a:t>
                </a:r>
                <a:endParaRPr lang="ja-JP" altLang="en-US" sz="7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818313072"/>
        <c:crosses val="autoZero"/>
        <c:crossBetween val="midCat"/>
      </c:valAx>
      <c:spPr>
        <a:noFill/>
        <a:ln>
          <a:solidFill>
            <a:schemeClr val="tx1">
              <a:lumMod val="50000"/>
              <a:lumOff val="50000"/>
            </a:schemeClr>
          </a:solid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Sheet1!$D$2</c:f>
              <c:strCache>
                <c:ptCount val="1"/>
                <c:pt idx="0">
                  <c:v>補正なし</c:v>
                </c:pt>
              </c:strCache>
            </c:strRef>
          </c:tx>
          <c:spPr>
            <a:ln w="15875" cap="rnd">
              <a:solidFill>
                <a:schemeClr val="accent1"/>
              </a:solidFill>
              <a:round/>
            </a:ln>
            <a:effectLst/>
          </c:spPr>
          <c:marker>
            <c:symbol val="none"/>
          </c:marker>
          <c:cat>
            <c:numRef>
              <c:f>Sheet1!$A$3:$A$6521</c:f>
              <c:numCache>
                <c:formatCode>General</c:formatCode>
                <c:ptCount val="6519"/>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pt idx="214">
                  <c:v>1070</c:v>
                </c:pt>
                <c:pt idx="215">
                  <c:v>1075</c:v>
                </c:pt>
                <c:pt idx="216">
                  <c:v>1080</c:v>
                </c:pt>
                <c:pt idx="217">
                  <c:v>1085</c:v>
                </c:pt>
                <c:pt idx="218">
                  <c:v>1090</c:v>
                </c:pt>
                <c:pt idx="219">
                  <c:v>1095</c:v>
                </c:pt>
                <c:pt idx="220">
                  <c:v>1100</c:v>
                </c:pt>
                <c:pt idx="221">
                  <c:v>1105</c:v>
                </c:pt>
                <c:pt idx="222">
                  <c:v>1110</c:v>
                </c:pt>
                <c:pt idx="223">
                  <c:v>1115</c:v>
                </c:pt>
                <c:pt idx="224">
                  <c:v>1120</c:v>
                </c:pt>
                <c:pt idx="225">
                  <c:v>1125</c:v>
                </c:pt>
                <c:pt idx="226">
                  <c:v>1130</c:v>
                </c:pt>
                <c:pt idx="227">
                  <c:v>1135</c:v>
                </c:pt>
                <c:pt idx="228">
                  <c:v>1140</c:v>
                </c:pt>
                <c:pt idx="229">
                  <c:v>1145</c:v>
                </c:pt>
                <c:pt idx="230">
                  <c:v>1150</c:v>
                </c:pt>
                <c:pt idx="231">
                  <c:v>1155</c:v>
                </c:pt>
                <c:pt idx="232">
                  <c:v>1160</c:v>
                </c:pt>
                <c:pt idx="233">
                  <c:v>1165</c:v>
                </c:pt>
                <c:pt idx="234">
                  <c:v>1170</c:v>
                </c:pt>
                <c:pt idx="235">
                  <c:v>1175</c:v>
                </c:pt>
                <c:pt idx="236">
                  <c:v>1180</c:v>
                </c:pt>
                <c:pt idx="237">
                  <c:v>1185</c:v>
                </c:pt>
                <c:pt idx="238">
                  <c:v>1190</c:v>
                </c:pt>
                <c:pt idx="239">
                  <c:v>1195</c:v>
                </c:pt>
                <c:pt idx="240">
                  <c:v>1200</c:v>
                </c:pt>
                <c:pt idx="241">
                  <c:v>1205</c:v>
                </c:pt>
                <c:pt idx="242">
                  <c:v>1210</c:v>
                </c:pt>
                <c:pt idx="243">
                  <c:v>1215</c:v>
                </c:pt>
                <c:pt idx="244">
                  <c:v>1220</c:v>
                </c:pt>
                <c:pt idx="245">
                  <c:v>1225</c:v>
                </c:pt>
                <c:pt idx="246">
                  <c:v>1230</c:v>
                </c:pt>
                <c:pt idx="247">
                  <c:v>1235</c:v>
                </c:pt>
                <c:pt idx="248">
                  <c:v>1240</c:v>
                </c:pt>
                <c:pt idx="249">
                  <c:v>1245</c:v>
                </c:pt>
                <c:pt idx="250">
                  <c:v>1250</c:v>
                </c:pt>
                <c:pt idx="251">
                  <c:v>1255</c:v>
                </c:pt>
                <c:pt idx="252">
                  <c:v>1260</c:v>
                </c:pt>
                <c:pt idx="253">
                  <c:v>1265</c:v>
                </c:pt>
                <c:pt idx="254">
                  <c:v>1270</c:v>
                </c:pt>
                <c:pt idx="255">
                  <c:v>1275</c:v>
                </c:pt>
                <c:pt idx="256">
                  <c:v>1280</c:v>
                </c:pt>
                <c:pt idx="257">
                  <c:v>1285</c:v>
                </c:pt>
                <c:pt idx="258">
                  <c:v>1290</c:v>
                </c:pt>
                <c:pt idx="259">
                  <c:v>1295</c:v>
                </c:pt>
                <c:pt idx="260">
                  <c:v>1300</c:v>
                </c:pt>
                <c:pt idx="261">
                  <c:v>1305</c:v>
                </c:pt>
                <c:pt idx="262">
                  <c:v>1310</c:v>
                </c:pt>
                <c:pt idx="263">
                  <c:v>1315</c:v>
                </c:pt>
                <c:pt idx="264">
                  <c:v>1320</c:v>
                </c:pt>
                <c:pt idx="265">
                  <c:v>1325</c:v>
                </c:pt>
                <c:pt idx="266">
                  <c:v>1330</c:v>
                </c:pt>
                <c:pt idx="267">
                  <c:v>1335</c:v>
                </c:pt>
                <c:pt idx="268">
                  <c:v>1340</c:v>
                </c:pt>
                <c:pt idx="269">
                  <c:v>1345</c:v>
                </c:pt>
                <c:pt idx="270">
                  <c:v>1350</c:v>
                </c:pt>
                <c:pt idx="271">
                  <c:v>1355</c:v>
                </c:pt>
                <c:pt idx="272">
                  <c:v>1360</c:v>
                </c:pt>
                <c:pt idx="273">
                  <c:v>1365</c:v>
                </c:pt>
                <c:pt idx="274">
                  <c:v>1370</c:v>
                </c:pt>
                <c:pt idx="275">
                  <c:v>1375</c:v>
                </c:pt>
                <c:pt idx="276">
                  <c:v>1380</c:v>
                </c:pt>
                <c:pt idx="277">
                  <c:v>1385</c:v>
                </c:pt>
                <c:pt idx="278">
                  <c:v>1390</c:v>
                </c:pt>
                <c:pt idx="279">
                  <c:v>1395</c:v>
                </c:pt>
                <c:pt idx="280">
                  <c:v>1400</c:v>
                </c:pt>
                <c:pt idx="281">
                  <c:v>1405</c:v>
                </c:pt>
                <c:pt idx="282">
                  <c:v>1410</c:v>
                </c:pt>
                <c:pt idx="283">
                  <c:v>1415</c:v>
                </c:pt>
                <c:pt idx="284">
                  <c:v>1420</c:v>
                </c:pt>
                <c:pt idx="285">
                  <c:v>1425</c:v>
                </c:pt>
                <c:pt idx="286">
                  <c:v>1430</c:v>
                </c:pt>
                <c:pt idx="287">
                  <c:v>1435</c:v>
                </c:pt>
                <c:pt idx="288">
                  <c:v>1440</c:v>
                </c:pt>
                <c:pt idx="289">
                  <c:v>1445</c:v>
                </c:pt>
                <c:pt idx="290">
                  <c:v>1450</c:v>
                </c:pt>
                <c:pt idx="291">
                  <c:v>1455</c:v>
                </c:pt>
                <c:pt idx="292">
                  <c:v>1460</c:v>
                </c:pt>
                <c:pt idx="293">
                  <c:v>1465</c:v>
                </c:pt>
                <c:pt idx="294">
                  <c:v>1470</c:v>
                </c:pt>
                <c:pt idx="295">
                  <c:v>1475</c:v>
                </c:pt>
                <c:pt idx="296">
                  <c:v>1480</c:v>
                </c:pt>
                <c:pt idx="297">
                  <c:v>1485</c:v>
                </c:pt>
                <c:pt idx="298">
                  <c:v>1490</c:v>
                </c:pt>
                <c:pt idx="299">
                  <c:v>1495</c:v>
                </c:pt>
                <c:pt idx="300">
                  <c:v>1500</c:v>
                </c:pt>
                <c:pt idx="301">
                  <c:v>1505</c:v>
                </c:pt>
                <c:pt idx="302">
                  <c:v>1510</c:v>
                </c:pt>
                <c:pt idx="303">
                  <c:v>1515</c:v>
                </c:pt>
                <c:pt idx="304">
                  <c:v>1520</c:v>
                </c:pt>
                <c:pt idx="305">
                  <c:v>1525</c:v>
                </c:pt>
                <c:pt idx="306">
                  <c:v>1530</c:v>
                </c:pt>
                <c:pt idx="307">
                  <c:v>1535</c:v>
                </c:pt>
                <c:pt idx="308">
                  <c:v>1540</c:v>
                </c:pt>
                <c:pt idx="309">
                  <c:v>1545</c:v>
                </c:pt>
                <c:pt idx="310">
                  <c:v>1550</c:v>
                </c:pt>
                <c:pt idx="311">
                  <c:v>1555</c:v>
                </c:pt>
                <c:pt idx="312">
                  <c:v>1560</c:v>
                </c:pt>
                <c:pt idx="313">
                  <c:v>1565</c:v>
                </c:pt>
                <c:pt idx="314">
                  <c:v>1570</c:v>
                </c:pt>
                <c:pt idx="315">
                  <c:v>1575</c:v>
                </c:pt>
                <c:pt idx="316">
                  <c:v>1580</c:v>
                </c:pt>
                <c:pt idx="317">
                  <c:v>1585</c:v>
                </c:pt>
                <c:pt idx="318">
                  <c:v>1590</c:v>
                </c:pt>
                <c:pt idx="319">
                  <c:v>1595</c:v>
                </c:pt>
                <c:pt idx="320">
                  <c:v>1600</c:v>
                </c:pt>
                <c:pt idx="321">
                  <c:v>1605</c:v>
                </c:pt>
                <c:pt idx="322">
                  <c:v>1610</c:v>
                </c:pt>
                <c:pt idx="323">
                  <c:v>1615</c:v>
                </c:pt>
                <c:pt idx="324">
                  <c:v>1620</c:v>
                </c:pt>
                <c:pt idx="325">
                  <c:v>1625</c:v>
                </c:pt>
                <c:pt idx="326">
                  <c:v>1630</c:v>
                </c:pt>
                <c:pt idx="327">
                  <c:v>1635</c:v>
                </c:pt>
                <c:pt idx="328">
                  <c:v>1640</c:v>
                </c:pt>
                <c:pt idx="329">
                  <c:v>1645</c:v>
                </c:pt>
                <c:pt idx="330">
                  <c:v>1650</c:v>
                </c:pt>
                <c:pt idx="331">
                  <c:v>1655</c:v>
                </c:pt>
                <c:pt idx="332">
                  <c:v>1660</c:v>
                </c:pt>
                <c:pt idx="333">
                  <c:v>1665</c:v>
                </c:pt>
                <c:pt idx="334">
                  <c:v>1670</c:v>
                </c:pt>
                <c:pt idx="335">
                  <c:v>1675</c:v>
                </c:pt>
                <c:pt idx="336">
                  <c:v>1680</c:v>
                </c:pt>
                <c:pt idx="337">
                  <c:v>1685</c:v>
                </c:pt>
                <c:pt idx="338">
                  <c:v>1690</c:v>
                </c:pt>
                <c:pt idx="339">
                  <c:v>1695</c:v>
                </c:pt>
                <c:pt idx="340">
                  <c:v>1700</c:v>
                </c:pt>
                <c:pt idx="341">
                  <c:v>1705</c:v>
                </c:pt>
                <c:pt idx="342">
                  <c:v>1710</c:v>
                </c:pt>
                <c:pt idx="343">
                  <c:v>1715</c:v>
                </c:pt>
                <c:pt idx="344">
                  <c:v>1720</c:v>
                </c:pt>
                <c:pt idx="345">
                  <c:v>1725</c:v>
                </c:pt>
                <c:pt idx="346">
                  <c:v>1730</c:v>
                </c:pt>
                <c:pt idx="347">
                  <c:v>1735</c:v>
                </c:pt>
                <c:pt idx="348">
                  <c:v>1740</c:v>
                </c:pt>
                <c:pt idx="349">
                  <c:v>1745</c:v>
                </c:pt>
                <c:pt idx="350">
                  <c:v>1750</c:v>
                </c:pt>
                <c:pt idx="351">
                  <c:v>1755</c:v>
                </c:pt>
                <c:pt idx="352">
                  <c:v>1760</c:v>
                </c:pt>
                <c:pt idx="353">
                  <c:v>1765</c:v>
                </c:pt>
                <c:pt idx="354">
                  <c:v>1770</c:v>
                </c:pt>
                <c:pt idx="355">
                  <c:v>1775</c:v>
                </c:pt>
                <c:pt idx="356">
                  <c:v>1780</c:v>
                </c:pt>
                <c:pt idx="357">
                  <c:v>1785</c:v>
                </c:pt>
                <c:pt idx="358">
                  <c:v>1790</c:v>
                </c:pt>
                <c:pt idx="359">
                  <c:v>1795</c:v>
                </c:pt>
                <c:pt idx="360">
                  <c:v>1800</c:v>
                </c:pt>
                <c:pt idx="361">
                  <c:v>1805</c:v>
                </c:pt>
                <c:pt idx="362">
                  <c:v>1810</c:v>
                </c:pt>
                <c:pt idx="363">
                  <c:v>1815</c:v>
                </c:pt>
                <c:pt idx="364">
                  <c:v>1820</c:v>
                </c:pt>
                <c:pt idx="365">
                  <c:v>1825</c:v>
                </c:pt>
                <c:pt idx="366">
                  <c:v>1830</c:v>
                </c:pt>
                <c:pt idx="367">
                  <c:v>1835</c:v>
                </c:pt>
                <c:pt idx="368">
                  <c:v>1840</c:v>
                </c:pt>
                <c:pt idx="369">
                  <c:v>1845</c:v>
                </c:pt>
                <c:pt idx="370">
                  <c:v>1850</c:v>
                </c:pt>
                <c:pt idx="371">
                  <c:v>1855</c:v>
                </c:pt>
                <c:pt idx="372">
                  <c:v>1860</c:v>
                </c:pt>
                <c:pt idx="373">
                  <c:v>1865</c:v>
                </c:pt>
                <c:pt idx="374">
                  <c:v>1870</c:v>
                </c:pt>
                <c:pt idx="375">
                  <c:v>1875</c:v>
                </c:pt>
                <c:pt idx="376">
                  <c:v>1880</c:v>
                </c:pt>
                <c:pt idx="377">
                  <c:v>1885</c:v>
                </c:pt>
                <c:pt idx="378">
                  <c:v>1890</c:v>
                </c:pt>
                <c:pt idx="379">
                  <c:v>1895</c:v>
                </c:pt>
                <c:pt idx="380">
                  <c:v>1900</c:v>
                </c:pt>
                <c:pt idx="381">
                  <c:v>1905</c:v>
                </c:pt>
                <c:pt idx="382">
                  <c:v>1910</c:v>
                </c:pt>
                <c:pt idx="383">
                  <c:v>1915</c:v>
                </c:pt>
                <c:pt idx="384">
                  <c:v>1920</c:v>
                </c:pt>
                <c:pt idx="385">
                  <c:v>1925</c:v>
                </c:pt>
                <c:pt idx="386">
                  <c:v>1930</c:v>
                </c:pt>
                <c:pt idx="387">
                  <c:v>1935</c:v>
                </c:pt>
                <c:pt idx="388">
                  <c:v>1940</c:v>
                </c:pt>
                <c:pt idx="389">
                  <c:v>1945</c:v>
                </c:pt>
                <c:pt idx="390">
                  <c:v>1950</c:v>
                </c:pt>
                <c:pt idx="391">
                  <c:v>1955</c:v>
                </c:pt>
                <c:pt idx="392">
                  <c:v>1960</c:v>
                </c:pt>
                <c:pt idx="393">
                  <c:v>1965</c:v>
                </c:pt>
                <c:pt idx="394">
                  <c:v>1970</c:v>
                </c:pt>
                <c:pt idx="395">
                  <c:v>1975</c:v>
                </c:pt>
                <c:pt idx="396">
                  <c:v>1980</c:v>
                </c:pt>
                <c:pt idx="397">
                  <c:v>1985</c:v>
                </c:pt>
                <c:pt idx="398">
                  <c:v>1990</c:v>
                </c:pt>
                <c:pt idx="399">
                  <c:v>1995</c:v>
                </c:pt>
                <c:pt idx="400">
                  <c:v>2000</c:v>
                </c:pt>
                <c:pt idx="401">
                  <c:v>2005</c:v>
                </c:pt>
                <c:pt idx="402">
                  <c:v>2010</c:v>
                </c:pt>
                <c:pt idx="403">
                  <c:v>2015</c:v>
                </c:pt>
                <c:pt idx="404">
                  <c:v>2020</c:v>
                </c:pt>
                <c:pt idx="405">
                  <c:v>2025</c:v>
                </c:pt>
                <c:pt idx="406">
                  <c:v>2030</c:v>
                </c:pt>
                <c:pt idx="407">
                  <c:v>2035</c:v>
                </c:pt>
                <c:pt idx="408">
                  <c:v>2040</c:v>
                </c:pt>
                <c:pt idx="409">
                  <c:v>2045</c:v>
                </c:pt>
                <c:pt idx="410">
                  <c:v>2050</c:v>
                </c:pt>
                <c:pt idx="411">
                  <c:v>2055</c:v>
                </c:pt>
                <c:pt idx="412">
                  <c:v>2060</c:v>
                </c:pt>
                <c:pt idx="413">
                  <c:v>2065</c:v>
                </c:pt>
                <c:pt idx="414">
                  <c:v>2070</c:v>
                </c:pt>
                <c:pt idx="415">
                  <c:v>2075</c:v>
                </c:pt>
                <c:pt idx="416">
                  <c:v>2080</c:v>
                </c:pt>
                <c:pt idx="417">
                  <c:v>2085</c:v>
                </c:pt>
                <c:pt idx="418">
                  <c:v>2090</c:v>
                </c:pt>
                <c:pt idx="419">
                  <c:v>2095</c:v>
                </c:pt>
                <c:pt idx="420">
                  <c:v>2100</c:v>
                </c:pt>
                <c:pt idx="421">
                  <c:v>2105</c:v>
                </c:pt>
                <c:pt idx="422">
                  <c:v>2110</c:v>
                </c:pt>
                <c:pt idx="423">
                  <c:v>2115</c:v>
                </c:pt>
                <c:pt idx="424">
                  <c:v>2120</c:v>
                </c:pt>
                <c:pt idx="425">
                  <c:v>2125</c:v>
                </c:pt>
                <c:pt idx="426">
                  <c:v>2130</c:v>
                </c:pt>
                <c:pt idx="427">
                  <c:v>2135</c:v>
                </c:pt>
                <c:pt idx="428">
                  <c:v>2140</c:v>
                </c:pt>
                <c:pt idx="429">
                  <c:v>2145</c:v>
                </c:pt>
                <c:pt idx="430">
                  <c:v>2150</c:v>
                </c:pt>
                <c:pt idx="431">
                  <c:v>2155</c:v>
                </c:pt>
                <c:pt idx="432">
                  <c:v>2160</c:v>
                </c:pt>
                <c:pt idx="433">
                  <c:v>2165</c:v>
                </c:pt>
                <c:pt idx="434">
                  <c:v>2170</c:v>
                </c:pt>
                <c:pt idx="435">
                  <c:v>2175</c:v>
                </c:pt>
                <c:pt idx="436">
                  <c:v>2180</c:v>
                </c:pt>
                <c:pt idx="437">
                  <c:v>2185</c:v>
                </c:pt>
                <c:pt idx="438">
                  <c:v>2190</c:v>
                </c:pt>
                <c:pt idx="439">
                  <c:v>2195</c:v>
                </c:pt>
                <c:pt idx="440">
                  <c:v>2200</c:v>
                </c:pt>
                <c:pt idx="441">
                  <c:v>2205</c:v>
                </c:pt>
                <c:pt idx="442">
                  <c:v>2210</c:v>
                </c:pt>
                <c:pt idx="443">
                  <c:v>2215</c:v>
                </c:pt>
                <c:pt idx="444">
                  <c:v>2220</c:v>
                </c:pt>
                <c:pt idx="445">
                  <c:v>2225</c:v>
                </c:pt>
                <c:pt idx="446">
                  <c:v>2230</c:v>
                </c:pt>
                <c:pt idx="447">
                  <c:v>2235</c:v>
                </c:pt>
                <c:pt idx="448">
                  <c:v>2240</c:v>
                </c:pt>
                <c:pt idx="449">
                  <c:v>2245</c:v>
                </c:pt>
                <c:pt idx="450">
                  <c:v>2250</c:v>
                </c:pt>
                <c:pt idx="451">
                  <c:v>2255</c:v>
                </c:pt>
                <c:pt idx="452">
                  <c:v>2260</c:v>
                </c:pt>
                <c:pt idx="453">
                  <c:v>2265</c:v>
                </c:pt>
                <c:pt idx="454">
                  <c:v>2270</c:v>
                </c:pt>
                <c:pt idx="455">
                  <c:v>2275</c:v>
                </c:pt>
                <c:pt idx="456">
                  <c:v>2280</c:v>
                </c:pt>
                <c:pt idx="457">
                  <c:v>2285</c:v>
                </c:pt>
                <c:pt idx="458">
                  <c:v>2290</c:v>
                </c:pt>
                <c:pt idx="459">
                  <c:v>2295</c:v>
                </c:pt>
                <c:pt idx="460">
                  <c:v>2300</c:v>
                </c:pt>
                <c:pt idx="461">
                  <c:v>2305</c:v>
                </c:pt>
                <c:pt idx="462">
                  <c:v>2310</c:v>
                </c:pt>
                <c:pt idx="463">
                  <c:v>2315</c:v>
                </c:pt>
                <c:pt idx="464">
                  <c:v>2320</c:v>
                </c:pt>
                <c:pt idx="465">
                  <c:v>2325</c:v>
                </c:pt>
                <c:pt idx="466">
                  <c:v>2330</c:v>
                </c:pt>
                <c:pt idx="467">
                  <c:v>2335</c:v>
                </c:pt>
                <c:pt idx="468">
                  <c:v>2340</c:v>
                </c:pt>
                <c:pt idx="469">
                  <c:v>2345</c:v>
                </c:pt>
                <c:pt idx="470">
                  <c:v>2350</c:v>
                </c:pt>
                <c:pt idx="471">
                  <c:v>2355</c:v>
                </c:pt>
                <c:pt idx="472">
                  <c:v>2360</c:v>
                </c:pt>
                <c:pt idx="473">
                  <c:v>2365</c:v>
                </c:pt>
                <c:pt idx="474">
                  <c:v>2370</c:v>
                </c:pt>
                <c:pt idx="475">
                  <c:v>2375</c:v>
                </c:pt>
                <c:pt idx="476">
                  <c:v>2380</c:v>
                </c:pt>
                <c:pt idx="477">
                  <c:v>2385</c:v>
                </c:pt>
                <c:pt idx="478">
                  <c:v>2390</c:v>
                </c:pt>
                <c:pt idx="479">
                  <c:v>2395</c:v>
                </c:pt>
                <c:pt idx="480">
                  <c:v>2400</c:v>
                </c:pt>
                <c:pt idx="481">
                  <c:v>2405</c:v>
                </c:pt>
                <c:pt idx="482">
                  <c:v>2410</c:v>
                </c:pt>
                <c:pt idx="483">
                  <c:v>2415</c:v>
                </c:pt>
                <c:pt idx="484">
                  <c:v>2420</c:v>
                </c:pt>
                <c:pt idx="485">
                  <c:v>2425</c:v>
                </c:pt>
                <c:pt idx="486">
                  <c:v>2430</c:v>
                </c:pt>
                <c:pt idx="487">
                  <c:v>2435</c:v>
                </c:pt>
                <c:pt idx="488">
                  <c:v>2440</c:v>
                </c:pt>
                <c:pt idx="489">
                  <c:v>2445</c:v>
                </c:pt>
                <c:pt idx="490">
                  <c:v>2450</c:v>
                </c:pt>
                <c:pt idx="491">
                  <c:v>2455</c:v>
                </c:pt>
                <c:pt idx="492">
                  <c:v>2460</c:v>
                </c:pt>
                <c:pt idx="493">
                  <c:v>2465</c:v>
                </c:pt>
                <c:pt idx="494">
                  <c:v>2470</c:v>
                </c:pt>
                <c:pt idx="495">
                  <c:v>2475</c:v>
                </c:pt>
                <c:pt idx="496">
                  <c:v>2480</c:v>
                </c:pt>
                <c:pt idx="497">
                  <c:v>2485</c:v>
                </c:pt>
                <c:pt idx="498">
                  <c:v>2490</c:v>
                </c:pt>
                <c:pt idx="499">
                  <c:v>2495</c:v>
                </c:pt>
                <c:pt idx="500">
                  <c:v>2500</c:v>
                </c:pt>
                <c:pt idx="501">
                  <c:v>2505</c:v>
                </c:pt>
                <c:pt idx="502">
                  <c:v>2510</c:v>
                </c:pt>
                <c:pt idx="503">
                  <c:v>2515</c:v>
                </c:pt>
                <c:pt idx="504">
                  <c:v>2520</c:v>
                </c:pt>
                <c:pt idx="505">
                  <c:v>2525</c:v>
                </c:pt>
                <c:pt idx="506">
                  <c:v>2530</c:v>
                </c:pt>
                <c:pt idx="507">
                  <c:v>2535</c:v>
                </c:pt>
                <c:pt idx="508">
                  <c:v>2540</c:v>
                </c:pt>
                <c:pt idx="509">
                  <c:v>2545</c:v>
                </c:pt>
                <c:pt idx="510">
                  <c:v>2550</c:v>
                </c:pt>
                <c:pt idx="511">
                  <c:v>2555</c:v>
                </c:pt>
                <c:pt idx="512">
                  <c:v>2560</c:v>
                </c:pt>
                <c:pt idx="513">
                  <c:v>2565</c:v>
                </c:pt>
                <c:pt idx="514">
                  <c:v>2570</c:v>
                </c:pt>
                <c:pt idx="515">
                  <c:v>2575</c:v>
                </c:pt>
                <c:pt idx="516">
                  <c:v>2580</c:v>
                </c:pt>
                <c:pt idx="517">
                  <c:v>2585</c:v>
                </c:pt>
                <c:pt idx="518">
                  <c:v>2590</c:v>
                </c:pt>
                <c:pt idx="519">
                  <c:v>2595</c:v>
                </c:pt>
                <c:pt idx="520">
                  <c:v>2600</c:v>
                </c:pt>
                <c:pt idx="521">
                  <c:v>2605</c:v>
                </c:pt>
                <c:pt idx="522">
                  <c:v>2610</c:v>
                </c:pt>
                <c:pt idx="523">
                  <c:v>2615</c:v>
                </c:pt>
                <c:pt idx="524">
                  <c:v>2620</c:v>
                </c:pt>
                <c:pt idx="525">
                  <c:v>2625</c:v>
                </c:pt>
                <c:pt idx="526">
                  <c:v>2630</c:v>
                </c:pt>
                <c:pt idx="527">
                  <c:v>2635</c:v>
                </c:pt>
                <c:pt idx="528">
                  <c:v>2640</c:v>
                </c:pt>
                <c:pt idx="529">
                  <c:v>2645</c:v>
                </c:pt>
                <c:pt idx="530">
                  <c:v>2650</c:v>
                </c:pt>
                <c:pt idx="531">
                  <c:v>2655</c:v>
                </c:pt>
                <c:pt idx="532">
                  <c:v>2660</c:v>
                </c:pt>
                <c:pt idx="533">
                  <c:v>2665</c:v>
                </c:pt>
                <c:pt idx="534">
                  <c:v>2670</c:v>
                </c:pt>
                <c:pt idx="535">
                  <c:v>2675</c:v>
                </c:pt>
                <c:pt idx="536">
                  <c:v>2680</c:v>
                </c:pt>
                <c:pt idx="537">
                  <c:v>2685</c:v>
                </c:pt>
                <c:pt idx="538">
                  <c:v>2690</c:v>
                </c:pt>
                <c:pt idx="539">
                  <c:v>2695</c:v>
                </c:pt>
                <c:pt idx="540">
                  <c:v>2700</c:v>
                </c:pt>
                <c:pt idx="541">
                  <c:v>2705</c:v>
                </c:pt>
                <c:pt idx="542">
                  <c:v>2710</c:v>
                </c:pt>
                <c:pt idx="543">
                  <c:v>2715</c:v>
                </c:pt>
                <c:pt idx="544">
                  <c:v>2720</c:v>
                </c:pt>
                <c:pt idx="545">
                  <c:v>2725</c:v>
                </c:pt>
                <c:pt idx="546">
                  <c:v>2730</c:v>
                </c:pt>
                <c:pt idx="547">
                  <c:v>2735</c:v>
                </c:pt>
                <c:pt idx="548">
                  <c:v>2740</c:v>
                </c:pt>
                <c:pt idx="549">
                  <c:v>2745</c:v>
                </c:pt>
                <c:pt idx="550">
                  <c:v>2750</c:v>
                </c:pt>
                <c:pt idx="551">
                  <c:v>2755</c:v>
                </c:pt>
                <c:pt idx="552">
                  <c:v>2760</c:v>
                </c:pt>
                <c:pt idx="553">
                  <c:v>2765</c:v>
                </c:pt>
                <c:pt idx="554">
                  <c:v>2770</c:v>
                </c:pt>
                <c:pt idx="555">
                  <c:v>2775</c:v>
                </c:pt>
                <c:pt idx="556">
                  <c:v>2780</c:v>
                </c:pt>
                <c:pt idx="557">
                  <c:v>2785</c:v>
                </c:pt>
                <c:pt idx="558">
                  <c:v>2790</c:v>
                </c:pt>
                <c:pt idx="559">
                  <c:v>2795</c:v>
                </c:pt>
                <c:pt idx="560">
                  <c:v>2800</c:v>
                </c:pt>
                <c:pt idx="561">
                  <c:v>2805</c:v>
                </c:pt>
                <c:pt idx="562">
                  <c:v>2810</c:v>
                </c:pt>
                <c:pt idx="563">
                  <c:v>2815</c:v>
                </c:pt>
                <c:pt idx="564">
                  <c:v>2820</c:v>
                </c:pt>
                <c:pt idx="565">
                  <c:v>2825</c:v>
                </c:pt>
                <c:pt idx="566">
                  <c:v>2830</c:v>
                </c:pt>
                <c:pt idx="567">
                  <c:v>2835</c:v>
                </c:pt>
                <c:pt idx="568">
                  <c:v>2840</c:v>
                </c:pt>
                <c:pt idx="569">
                  <c:v>2845</c:v>
                </c:pt>
                <c:pt idx="570">
                  <c:v>2850</c:v>
                </c:pt>
                <c:pt idx="571">
                  <c:v>2855</c:v>
                </c:pt>
                <c:pt idx="572">
                  <c:v>2860</c:v>
                </c:pt>
                <c:pt idx="573">
                  <c:v>2865</c:v>
                </c:pt>
                <c:pt idx="574">
                  <c:v>2870</c:v>
                </c:pt>
                <c:pt idx="575">
                  <c:v>2875</c:v>
                </c:pt>
                <c:pt idx="576">
                  <c:v>2880</c:v>
                </c:pt>
                <c:pt idx="577">
                  <c:v>2885</c:v>
                </c:pt>
                <c:pt idx="578">
                  <c:v>2890</c:v>
                </c:pt>
                <c:pt idx="579">
                  <c:v>2895</c:v>
                </c:pt>
                <c:pt idx="580">
                  <c:v>2900</c:v>
                </c:pt>
                <c:pt idx="581">
                  <c:v>2905</c:v>
                </c:pt>
                <c:pt idx="582">
                  <c:v>2910</c:v>
                </c:pt>
                <c:pt idx="583">
                  <c:v>2915</c:v>
                </c:pt>
                <c:pt idx="584">
                  <c:v>2920</c:v>
                </c:pt>
                <c:pt idx="585">
                  <c:v>2925</c:v>
                </c:pt>
                <c:pt idx="586">
                  <c:v>2930</c:v>
                </c:pt>
                <c:pt idx="587">
                  <c:v>2935</c:v>
                </c:pt>
                <c:pt idx="588">
                  <c:v>2940</c:v>
                </c:pt>
                <c:pt idx="589">
                  <c:v>2945</c:v>
                </c:pt>
                <c:pt idx="590">
                  <c:v>2950</c:v>
                </c:pt>
                <c:pt idx="591">
                  <c:v>2955</c:v>
                </c:pt>
                <c:pt idx="592">
                  <c:v>2960</c:v>
                </c:pt>
                <c:pt idx="593">
                  <c:v>2965</c:v>
                </c:pt>
                <c:pt idx="594">
                  <c:v>2970</c:v>
                </c:pt>
                <c:pt idx="595">
                  <c:v>2975</c:v>
                </c:pt>
                <c:pt idx="596">
                  <c:v>2980</c:v>
                </c:pt>
                <c:pt idx="597">
                  <c:v>2985</c:v>
                </c:pt>
                <c:pt idx="598">
                  <c:v>2990</c:v>
                </c:pt>
                <c:pt idx="599">
                  <c:v>2995</c:v>
                </c:pt>
                <c:pt idx="600">
                  <c:v>3000</c:v>
                </c:pt>
                <c:pt idx="601">
                  <c:v>3005</c:v>
                </c:pt>
                <c:pt idx="602">
                  <c:v>3010</c:v>
                </c:pt>
                <c:pt idx="603">
                  <c:v>3015</c:v>
                </c:pt>
                <c:pt idx="604">
                  <c:v>3020</c:v>
                </c:pt>
                <c:pt idx="605">
                  <c:v>3025</c:v>
                </c:pt>
                <c:pt idx="606">
                  <c:v>3030</c:v>
                </c:pt>
                <c:pt idx="607">
                  <c:v>3035</c:v>
                </c:pt>
                <c:pt idx="608">
                  <c:v>3040</c:v>
                </c:pt>
                <c:pt idx="609">
                  <c:v>3045</c:v>
                </c:pt>
                <c:pt idx="610">
                  <c:v>3050</c:v>
                </c:pt>
                <c:pt idx="611">
                  <c:v>3055</c:v>
                </c:pt>
                <c:pt idx="612">
                  <c:v>3060</c:v>
                </c:pt>
                <c:pt idx="613">
                  <c:v>3065</c:v>
                </c:pt>
                <c:pt idx="614">
                  <c:v>3070</c:v>
                </c:pt>
                <c:pt idx="615">
                  <c:v>3075</c:v>
                </c:pt>
                <c:pt idx="616">
                  <c:v>3080</c:v>
                </c:pt>
                <c:pt idx="617">
                  <c:v>3085</c:v>
                </c:pt>
                <c:pt idx="618">
                  <c:v>3090</c:v>
                </c:pt>
                <c:pt idx="619">
                  <c:v>3095</c:v>
                </c:pt>
                <c:pt idx="620">
                  <c:v>3100</c:v>
                </c:pt>
                <c:pt idx="621">
                  <c:v>3105</c:v>
                </c:pt>
                <c:pt idx="622">
                  <c:v>3110</c:v>
                </c:pt>
                <c:pt idx="623">
                  <c:v>3115</c:v>
                </c:pt>
                <c:pt idx="624">
                  <c:v>3120</c:v>
                </c:pt>
                <c:pt idx="625">
                  <c:v>3125</c:v>
                </c:pt>
                <c:pt idx="626">
                  <c:v>3130</c:v>
                </c:pt>
                <c:pt idx="627">
                  <c:v>3135</c:v>
                </c:pt>
                <c:pt idx="628">
                  <c:v>3140</c:v>
                </c:pt>
                <c:pt idx="629">
                  <c:v>3145</c:v>
                </c:pt>
                <c:pt idx="630">
                  <c:v>3150</c:v>
                </c:pt>
                <c:pt idx="631">
                  <c:v>3155</c:v>
                </c:pt>
                <c:pt idx="632">
                  <c:v>3160</c:v>
                </c:pt>
                <c:pt idx="633">
                  <c:v>3165</c:v>
                </c:pt>
                <c:pt idx="634">
                  <c:v>3170</c:v>
                </c:pt>
                <c:pt idx="635">
                  <c:v>3175</c:v>
                </c:pt>
                <c:pt idx="636">
                  <c:v>3180</c:v>
                </c:pt>
                <c:pt idx="637">
                  <c:v>3185</c:v>
                </c:pt>
                <c:pt idx="638">
                  <c:v>3190</c:v>
                </c:pt>
                <c:pt idx="639">
                  <c:v>3195</c:v>
                </c:pt>
                <c:pt idx="640">
                  <c:v>3200</c:v>
                </c:pt>
                <c:pt idx="641">
                  <c:v>3205</c:v>
                </c:pt>
                <c:pt idx="642">
                  <c:v>3210</c:v>
                </c:pt>
                <c:pt idx="643">
                  <c:v>3215</c:v>
                </c:pt>
                <c:pt idx="644">
                  <c:v>3220</c:v>
                </c:pt>
                <c:pt idx="645">
                  <c:v>3225</c:v>
                </c:pt>
                <c:pt idx="646">
                  <c:v>3230</c:v>
                </c:pt>
                <c:pt idx="647">
                  <c:v>3235</c:v>
                </c:pt>
                <c:pt idx="648">
                  <c:v>3240</c:v>
                </c:pt>
                <c:pt idx="649">
                  <c:v>3245</c:v>
                </c:pt>
                <c:pt idx="650">
                  <c:v>3250</c:v>
                </c:pt>
                <c:pt idx="651">
                  <c:v>3255</c:v>
                </c:pt>
                <c:pt idx="652">
                  <c:v>3260</c:v>
                </c:pt>
                <c:pt idx="653">
                  <c:v>3265</c:v>
                </c:pt>
                <c:pt idx="654">
                  <c:v>3270</c:v>
                </c:pt>
                <c:pt idx="655">
                  <c:v>3275</c:v>
                </c:pt>
                <c:pt idx="656">
                  <c:v>3280</c:v>
                </c:pt>
                <c:pt idx="657">
                  <c:v>3285</c:v>
                </c:pt>
                <c:pt idx="658">
                  <c:v>3290</c:v>
                </c:pt>
                <c:pt idx="659">
                  <c:v>3295</c:v>
                </c:pt>
                <c:pt idx="660">
                  <c:v>3300</c:v>
                </c:pt>
                <c:pt idx="661">
                  <c:v>3305</c:v>
                </c:pt>
                <c:pt idx="662">
                  <c:v>3310</c:v>
                </c:pt>
                <c:pt idx="663">
                  <c:v>3315</c:v>
                </c:pt>
                <c:pt idx="664">
                  <c:v>3320</c:v>
                </c:pt>
                <c:pt idx="665">
                  <c:v>3325</c:v>
                </c:pt>
                <c:pt idx="666">
                  <c:v>3330</c:v>
                </c:pt>
                <c:pt idx="667">
                  <c:v>3335</c:v>
                </c:pt>
                <c:pt idx="668">
                  <c:v>3340</c:v>
                </c:pt>
                <c:pt idx="669">
                  <c:v>3345</c:v>
                </c:pt>
                <c:pt idx="670">
                  <c:v>3350</c:v>
                </c:pt>
                <c:pt idx="671">
                  <c:v>3355</c:v>
                </c:pt>
                <c:pt idx="672">
                  <c:v>3360</c:v>
                </c:pt>
                <c:pt idx="673">
                  <c:v>3365</c:v>
                </c:pt>
                <c:pt idx="674">
                  <c:v>3370</c:v>
                </c:pt>
                <c:pt idx="675">
                  <c:v>3375</c:v>
                </c:pt>
                <c:pt idx="676">
                  <c:v>3380</c:v>
                </c:pt>
                <c:pt idx="677">
                  <c:v>3385</c:v>
                </c:pt>
                <c:pt idx="678">
                  <c:v>3390</c:v>
                </c:pt>
                <c:pt idx="679">
                  <c:v>3395</c:v>
                </c:pt>
                <c:pt idx="680">
                  <c:v>3400</c:v>
                </c:pt>
                <c:pt idx="681">
                  <c:v>3405</c:v>
                </c:pt>
                <c:pt idx="682">
                  <c:v>3410</c:v>
                </c:pt>
                <c:pt idx="683">
                  <c:v>3415</c:v>
                </c:pt>
                <c:pt idx="684">
                  <c:v>3420</c:v>
                </c:pt>
                <c:pt idx="685">
                  <c:v>3425</c:v>
                </c:pt>
                <c:pt idx="686">
                  <c:v>3430</c:v>
                </c:pt>
                <c:pt idx="687">
                  <c:v>3435</c:v>
                </c:pt>
                <c:pt idx="688">
                  <c:v>3440</c:v>
                </c:pt>
                <c:pt idx="689">
                  <c:v>3445</c:v>
                </c:pt>
                <c:pt idx="690">
                  <c:v>3450</c:v>
                </c:pt>
                <c:pt idx="691">
                  <c:v>3455</c:v>
                </c:pt>
                <c:pt idx="692">
                  <c:v>3460</c:v>
                </c:pt>
                <c:pt idx="693">
                  <c:v>3465</c:v>
                </c:pt>
                <c:pt idx="694">
                  <c:v>3470</c:v>
                </c:pt>
                <c:pt idx="695">
                  <c:v>3475</c:v>
                </c:pt>
                <c:pt idx="696">
                  <c:v>3480</c:v>
                </c:pt>
                <c:pt idx="697">
                  <c:v>3485</c:v>
                </c:pt>
                <c:pt idx="698">
                  <c:v>3490</c:v>
                </c:pt>
                <c:pt idx="699">
                  <c:v>3495</c:v>
                </c:pt>
                <c:pt idx="700">
                  <c:v>3500</c:v>
                </c:pt>
                <c:pt idx="701">
                  <c:v>3505</c:v>
                </c:pt>
                <c:pt idx="702">
                  <c:v>3510</c:v>
                </c:pt>
                <c:pt idx="703">
                  <c:v>3515</c:v>
                </c:pt>
                <c:pt idx="704">
                  <c:v>3520</c:v>
                </c:pt>
                <c:pt idx="705">
                  <c:v>3525</c:v>
                </c:pt>
                <c:pt idx="706">
                  <c:v>3530</c:v>
                </c:pt>
                <c:pt idx="707">
                  <c:v>3535</c:v>
                </c:pt>
                <c:pt idx="708">
                  <c:v>3540</c:v>
                </c:pt>
                <c:pt idx="709">
                  <c:v>3545</c:v>
                </c:pt>
                <c:pt idx="710">
                  <c:v>3550</c:v>
                </c:pt>
                <c:pt idx="711">
                  <c:v>3555</c:v>
                </c:pt>
                <c:pt idx="712">
                  <c:v>3560</c:v>
                </c:pt>
                <c:pt idx="713">
                  <c:v>3565</c:v>
                </c:pt>
                <c:pt idx="714">
                  <c:v>3570</c:v>
                </c:pt>
                <c:pt idx="715">
                  <c:v>3575</c:v>
                </c:pt>
                <c:pt idx="716">
                  <c:v>3580</c:v>
                </c:pt>
                <c:pt idx="717">
                  <c:v>3585</c:v>
                </c:pt>
                <c:pt idx="718">
                  <c:v>3590</c:v>
                </c:pt>
                <c:pt idx="719">
                  <c:v>3595</c:v>
                </c:pt>
                <c:pt idx="720">
                  <c:v>3600</c:v>
                </c:pt>
                <c:pt idx="721">
                  <c:v>3605</c:v>
                </c:pt>
                <c:pt idx="722">
                  <c:v>3610</c:v>
                </c:pt>
                <c:pt idx="723">
                  <c:v>3615</c:v>
                </c:pt>
                <c:pt idx="724">
                  <c:v>3620</c:v>
                </c:pt>
                <c:pt idx="725">
                  <c:v>3625</c:v>
                </c:pt>
                <c:pt idx="726">
                  <c:v>3630</c:v>
                </c:pt>
                <c:pt idx="727">
                  <c:v>3635</c:v>
                </c:pt>
                <c:pt idx="728">
                  <c:v>3640</c:v>
                </c:pt>
                <c:pt idx="729">
                  <c:v>3645</c:v>
                </c:pt>
                <c:pt idx="730">
                  <c:v>3650</c:v>
                </c:pt>
                <c:pt idx="731">
                  <c:v>3655</c:v>
                </c:pt>
                <c:pt idx="732">
                  <c:v>3660</c:v>
                </c:pt>
                <c:pt idx="733">
                  <c:v>3665</c:v>
                </c:pt>
                <c:pt idx="734">
                  <c:v>3670</c:v>
                </c:pt>
                <c:pt idx="735">
                  <c:v>3675</c:v>
                </c:pt>
                <c:pt idx="736">
                  <c:v>3680</c:v>
                </c:pt>
                <c:pt idx="737">
                  <c:v>3685</c:v>
                </c:pt>
                <c:pt idx="738">
                  <c:v>3690</c:v>
                </c:pt>
                <c:pt idx="739">
                  <c:v>3695</c:v>
                </c:pt>
                <c:pt idx="740">
                  <c:v>3700</c:v>
                </c:pt>
                <c:pt idx="741">
                  <c:v>3705</c:v>
                </c:pt>
                <c:pt idx="742">
                  <c:v>3710</c:v>
                </c:pt>
                <c:pt idx="743">
                  <c:v>3715</c:v>
                </c:pt>
                <c:pt idx="744">
                  <c:v>3720</c:v>
                </c:pt>
                <c:pt idx="745">
                  <c:v>3725</c:v>
                </c:pt>
                <c:pt idx="746">
                  <c:v>3730</c:v>
                </c:pt>
                <c:pt idx="747">
                  <c:v>3735</c:v>
                </c:pt>
                <c:pt idx="748">
                  <c:v>3740</c:v>
                </c:pt>
                <c:pt idx="749">
                  <c:v>3745</c:v>
                </c:pt>
                <c:pt idx="750">
                  <c:v>3750</c:v>
                </c:pt>
                <c:pt idx="751">
                  <c:v>3755</c:v>
                </c:pt>
                <c:pt idx="752">
                  <c:v>3760</c:v>
                </c:pt>
                <c:pt idx="753">
                  <c:v>3765</c:v>
                </c:pt>
                <c:pt idx="754">
                  <c:v>3770</c:v>
                </c:pt>
                <c:pt idx="755">
                  <c:v>3775</c:v>
                </c:pt>
                <c:pt idx="756">
                  <c:v>3780</c:v>
                </c:pt>
                <c:pt idx="757">
                  <c:v>3785</c:v>
                </c:pt>
                <c:pt idx="758">
                  <c:v>3790</c:v>
                </c:pt>
                <c:pt idx="759">
                  <c:v>3795</c:v>
                </c:pt>
                <c:pt idx="760">
                  <c:v>3800</c:v>
                </c:pt>
                <c:pt idx="761">
                  <c:v>3805</c:v>
                </c:pt>
                <c:pt idx="762">
                  <c:v>3810</c:v>
                </c:pt>
                <c:pt idx="763">
                  <c:v>3815</c:v>
                </c:pt>
                <c:pt idx="764">
                  <c:v>3820</c:v>
                </c:pt>
                <c:pt idx="765">
                  <c:v>3825</c:v>
                </c:pt>
                <c:pt idx="766">
                  <c:v>3830</c:v>
                </c:pt>
                <c:pt idx="767">
                  <c:v>3835</c:v>
                </c:pt>
                <c:pt idx="768">
                  <c:v>3840</c:v>
                </c:pt>
                <c:pt idx="769">
                  <c:v>3845</c:v>
                </c:pt>
                <c:pt idx="770">
                  <c:v>3850</c:v>
                </c:pt>
                <c:pt idx="771">
                  <c:v>3855</c:v>
                </c:pt>
                <c:pt idx="772">
                  <c:v>3860</c:v>
                </c:pt>
                <c:pt idx="773">
                  <c:v>3865</c:v>
                </c:pt>
                <c:pt idx="774">
                  <c:v>3870</c:v>
                </c:pt>
                <c:pt idx="775">
                  <c:v>3875</c:v>
                </c:pt>
                <c:pt idx="776">
                  <c:v>3880</c:v>
                </c:pt>
                <c:pt idx="777">
                  <c:v>3885</c:v>
                </c:pt>
                <c:pt idx="778">
                  <c:v>3890</c:v>
                </c:pt>
                <c:pt idx="779">
                  <c:v>3895</c:v>
                </c:pt>
                <c:pt idx="780">
                  <c:v>3900</c:v>
                </c:pt>
                <c:pt idx="781">
                  <c:v>3905</c:v>
                </c:pt>
                <c:pt idx="782">
                  <c:v>3910</c:v>
                </c:pt>
                <c:pt idx="783">
                  <c:v>3915</c:v>
                </c:pt>
                <c:pt idx="784">
                  <c:v>3920</c:v>
                </c:pt>
                <c:pt idx="785">
                  <c:v>3925</c:v>
                </c:pt>
                <c:pt idx="786">
                  <c:v>3930</c:v>
                </c:pt>
                <c:pt idx="787">
                  <c:v>3935</c:v>
                </c:pt>
                <c:pt idx="788">
                  <c:v>3940</c:v>
                </c:pt>
                <c:pt idx="789">
                  <c:v>3945</c:v>
                </c:pt>
                <c:pt idx="790">
                  <c:v>3950</c:v>
                </c:pt>
                <c:pt idx="791">
                  <c:v>3955</c:v>
                </c:pt>
                <c:pt idx="792">
                  <c:v>3960</c:v>
                </c:pt>
                <c:pt idx="793">
                  <c:v>3965</c:v>
                </c:pt>
                <c:pt idx="794">
                  <c:v>3970</c:v>
                </c:pt>
                <c:pt idx="795">
                  <c:v>3975</c:v>
                </c:pt>
                <c:pt idx="796">
                  <c:v>3980</c:v>
                </c:pt>
                <c:pt idx="797">
                  <c:v>3985</c:v>
                </c:pt>
                <c:pt idx="798">
                  <c:v>3990</c:v>
                </c:pt>
                <c:pt idx="799">
                  <c:v>3995</c:v>
                </c:pt>
                <c:pt idx="800">
                  <c:v>4000</c:v>
                </c:pt>
                <c:pt idx="801">
                  <c:v>4005</c:v>
                </c:pt>
                <c:pt idx="802">
                  <c:v>4010</c:v>
                </c:pt>
                <c:pt idx="803">
                  <c:v>4015</c:v>
                </c:pt>
                <c:pt idx="804">
                  <c:v>4020</c:v>
                </c:pt>
                <c:pt idx="805">
                  <c:v>4025</c:v>
                </c:pt>
                <c:pt idx="806">
                  <c:v>4030</c:v>
                </c:pt>
                <c:pt idx="807">
                  <c:v>4035</c:v>
                </c:pt>
                <c:pt idx="808">
                  <c:v>4040</c:v>
                </c:pt>
                <c:pt idx="809">
                  <c:v>4045</c:v>
                </c:pt>
                <c:pt idx="810">
                  <c:v>4050</c:v>
                </c:pt>
                <c:pt idx="811">
                  <c:v>4055</c:v>
                </c:pt>
                <c:pt idx="812">
                  <c:v>4060</c:v>
                </c:pt>
                <c:pt idx="813">
                  <c:v>4065</c:v>
                </c:pt>
                <c:pt idx="814">
                  <c:v>4070</c:v>
                </c:pt>
                <c:pt idx="815">
                  <c:v>4075</c:v>
                </c:pt>
                <c:pt idx="816">
                  <c:v>4080</c:v>
                </c:pt>
                <c:pt idx="817">
                  <c:v>4085</c:v>
                </c:pt>
                <c:pt idx="818">
                  <c:v>4090</c:v>
                </c:pt>
                <c:pt idx="819">
                  <c:v>4095</c:v>
                </c:pt>
                <c:pt idx="820">
                  <c:v>4100</c:v>
                </c:pt>
                <c:pt idx="821">
                  <c:v>4105</c:v>
                </c:pt>
                <c:pt idx="822">
                  <c:v>4110</c:v>
                </c:pt>
                <c:pt idx="823">
                  <c:v>4115</c:v>
                </c:pt>
                <c:pt idx="824">
                  <c:v>4120</c:v>
                </c:pt>
                <c:pt idx="825">
                  <c:v>4125</c:v>
                </c:pt>
                <c:pt idx="826">
                  <c:v>4130</c:v>
                </c:pt>
                <c:pt idx="827">
                  <c:v>4135</c:v>
                </c:pt>
                <c:pt idx="828">
                  <c:v>4140</c:v>
                </c:pt>
                <c:pt idx="829">
                  <c:v>4145</c:v>
                </c:pt>
                <c:pt idx="830">
                  <c:v>4150</c:v>
                </c:pt>
                <c:pt idx="831">
                  <c:v>4155</c:v>
                </c:pt>
                <c:pt idx="832">
                  <c:v>4160</c:v>
                </c:pt>
                <c:pt idx="833">
                  <c:v>4165</c:v>
                </c:pt>
                <c:pt idx="834">
                  <c:v>4170</c:v>
                </c:pt>
                <c:pt idx="835">
                  <c:v>4175</c:v>
                </c:pt>
                <c:pt idx="836">
                  <c:v>4180</c:v>
                </c:pt>
                <c:pt idx="837">
                  <c:v>4185</c:v>
                </c:pt>
                <c:pt idx="838">
                  <c:v>4190</c:v>
                </c:pt>
                <c:pt idx="839">
                  <c:v>4195</c:v>
                </c:pt>
                <c:pt idx="840">
                  <c:v>4200</c:v>
                </c:pt>
                <c:pt idx="841">
                  <c:v>4205</c:v>
                </c:pt>
                <c:pt idx="842">
                  <c:v>4210</c:v>
                </c:pt>
                <c:pt idx="843">
                  <c:v>4215</c:v>
                </c:pt>
                <c:pt idx="844">
                  <c:v>4220</c:v>
                </c:pt>
                <c:pt idx="845">
                  <c:v>4225</c:v>
                </c:pt>
                <c:pt idx="846">
                  <c:v>4230</c:v>
                </c:pt>
                <c:pt idx="847">
                  <c:v>4235</c:v>
                </c:pt>
                <c:pt idx="848">
                  <c:v>4240</c:v>
                </c:pt>
                <c:pt idx="849">
                  <c:v>4245</c:v>
                </c:pt>
                <c:pt idx="850">
                  <c:v>4250</c:v>
                </c:pt>
                <c:pt idx="851">
                  <c:v>4255</c:v>
                </c:pt>
                <c:pt idx="852">
                  <c:v>4260</c:v>
                </c:pt>
                <c:pt idx="853">
                  <c:v>4265</c:v>
                </c:pt>
                <c:pt idx="854">
                  <c:v>4270</c:v>
                </c:pt>
                <c:pt idx="855">
                  <c:v>4275</c:v>
                </c:pt>
                <c:pt idx="856">
                  <c:v>4280</c:v>
                </c:pt>
                <c:pt idx="857">
                  <c:v>4285</c:v>
                </c:pt>
                <c:pt idx="858">
                  <c:v>4290</c:v>
                </c:pt>
                <c:pt idx="859">
                  <c:v>4295</c:v>
                </c:pt>
                <c:pt idx="860">
                  <c:v>4300</c:v>
                </c:pt>
                <c:pt idx="861">
                  <c:v>4305</c:v>
                </c:pt>
                <c:pt idx="862">
                  <c:v>4310</c:v>
                </c:pt>
                <c:pt idx="863">
                  <c:v>4315</c:v>
                </c:pt>
                <c:pt idx="864">
                  <c:v>4320</c:v>
                </c:pt>
                <c:pt idx="865">
                  <c:v>4325</c:v>
                </c:pt>
                <c:pt idx="866">
                  <c:v>4330</c:v>
                </c:pt>
                <c:pt idx="867">
                  <c:v>4335</c:v>
                </c:pt>
                <c:pt idx="868">
                  <c:v>4340</c:v>
                </c:pt>
                <c:pt idx="869">
                  <c:v>4345</c:v>
                </c:pt>
                <c:pt idx="870">
                  <c:v>4350</c:v>
                </c:pt>
                <c:pt idx="871">
                  <c:v>4355</c:v>
                </c:pt>
                <c:pt idx="872">
                  <c:v>4360</c:v>
                </c:pt>
                <c:pt idx="873">
                  <c:v>4365</c:v>
                </c:pt>
                <c:pt idx="874">
                  <c:v>4370</c:v>
                </c:pt>
                <c:pt idx="875">
                  <c:v>4375</c:v>
                </c:pt>
                <c:pt idx="876">
                  <c:v>4380</c:v>
                </c:pt>
                <c:pt idx="877">
                  <c:v>4385</c:v>
                </c:pt>
                <c:pt idx="878">
                  <c:v>4390</c:v>
                </c:pt>
                <c:pt idx="879">
                  <c:v>4395</c:v>
                </c:pt>
                <c:pt idx="880">
                  <c:v>4400</c:v>
                </c:pt>
                <c:pt idx="881">
                  <c:v>4405</c:v>
                </c:pt>
                <c:pt idx="882">
                  <c:v>4410</c:v>
                </c:pt>
                <c:pt idx="883">
                  <c:v>4415</c:v>
                </c:pt>
                <c:pt idx="884">
                  <c:v>4420</c:v>
                </c:pt>
                <c:pt idx="885">
                  <c:v>4425</c:v>
                </c:pt>
                <c:pt idx="886">
                  <c:v>4430</c:v>
                </c:pt>
                <c:pt idx="887">
                  <c:v>4435</c:v>
                </c:pt>
                <c:pt idx="888">
                  <c:v>4440</c:v>
                </c:pt>
                <c:pt idx="889">
                  <c:v>4445</c:v>
                </c:pt>
                <c:pt idx="890">
                  <c:v>4450</c:v>
                </c:pt>
                <c:pt idx="891">
                  <c:v>4455</c:v>
                </c:pt>
                <c:pt idx="892">
                  <c:v>4460</c:v>
                </c:pt>
                <c:pt idx="893">
                  <c:v>4465</c:v>
                </c:pt>
                <c:pt idx="894">
                  <c:v>4470</c:v>
                </c:pt>
                <c:pt idx="895">
                  <c:v>4475</c:v>
                </c:pt>
                <c:pt idx="896">
                  <c:v>4480</c:v>
                </c:pt>
                <c:pt idx="897">
                  <c:v>4485</c:v>
                </c:pt>
                <c:pt idx="898">
                  <c:v>4490</c:v>
                </c:pt>
                <c:pt idx="899">
                  <c:v>4495</c:v>
                </c:pt>
                <c:pt idx="900">
                  <c:v>4500</c:v>
                </c:pt>
                <c:pt idx="901">
                  <c:v>4505</c:v>
                </c:pt>
                <c:pt idx="902">
                  <c:v>4510</c:v>
                </c:pt>
                <c:pt idx="903">
                  <c:v>4515</c:v>
                </c:pt>
                <c:pt idx="904">
                  <c:v>4520</c:v>
                </c:pt>
                <c:pt idx="905">
                  <c:v>4525</c:v>
                </c:pt>
                <c:pt idx="906">
                  <c:v>4530</c:v>
                </c:pt>
                <c:pt idx="907">
                  <c:v>4535</c:v>
                </c:pt>
                <c:pt idx="908">
                  <c:v>4540</c:v>
                </c:pt>
                <c:pt idx="909">
                  <c:v>4545</c:v>
                </c:pt>
                <c:pt idx="910">
                  <c:v>4550</c:v>
                </c:pt>
                <c:pt idx="911">
                  <c:v>4555</c:v>
                </c:pt>
                <c:pt idx="912">
                  <c:v>4560</c:v>
                </c:pt>
                <c:pt idx="913">
                  <c:v>4565</c:v>
                </c:pt>
                <c:pt idx="914">
                  <c:v>4570</c:v>
                </c:pt>
                <c:pt idx="915">
                  <c:v>4575</c:v>
                </c:pt>
                <c:pt idx="916">
                  <c:v>4580</c:v>
                </c:pt>
                <c:pt idx="917">
                  <c:v>4585</c:v>
                </c:pt>
                <c:pt idx="918">
                  <c:v>4590</c:v>
                </c:pt>
                <c:pt idx="919">
                  <c:v>4595</c:v>
                </c:pt>
                <c:pt idx="920">
                  <c:v>4600</c:v>
                </c:pt>
                <c:pt idx="921">
                  <c:v>4605</c:v>
                </c:pt>
                <c:pt idx="922">
                  <c:v>4610</c:v>
                </c:pt>
                <c:pt idx="923">
                  <c:v>4615</c:v>
                </c:pt>
                <c:pt idx="924">
                  <c:v>4620</c:v>
                </c:pt>
                <c:pt idx="925">
                  <c:v>4625</c:v>
                </c:pt>
                <c:pt idx="926">
                  <c:v>4630</c:v>
                </c:pt>
                <c:pt idx="927">
                  <c:v>4635</c:v>
                </c:pt>
                <c:pt idx="928">
                  <c:v>4640</c:v>
                </c:pt>
                <c:pt idx="929">
                  <c:v>4645</c:v>
                </c:pt>
                <c:pt idx="930">
                  <c:v>4650</c:v>
                </c:pt>
                <c:pt idx="931">
                  <c:v>4655</c:v>
                </c:pt>
                <c:pt idx="932">
                  <c:v>4660</c:v>
                </c:pt>
                <c:pt idx="933">
                  <c:v>4665</c:v>
                </c:pt>
                <c:pt idx="934">
                  <c:v>4671</c:v>
                </c:pt>
                <c:pt idx="935">
                  <c:v>4676</c:v>
                </c:pt>
                <c:pt idx="936">
                  <c:v>4681</c:v>
                </c:pt>
                <c:pt idx="937">
                  <c:v>4686</c:v>
                </c:pt>
                <c:pt idx="938">
                  <c:v>4691</c:v>
                </c:pt>
                <c:pt idx="939">
                  <c:v>4696</c:v>
                </c:pt>
                <c:pt idx="940">
                  <c:v>4701</c:v>
                </c:pt>
                <c:pt idx="941">
                  <c:v>4706</c:v>
                </c:pt>
                <c:pt idx="942">
                  <c:v>4711</c:v>
                </c:pt>
                <c:pt idx="943">
                  <c:v>4716</c:v>
                </c:pt>
                <c:pt idx="944">
                  <c:v>4721</c:v>
                </c:pt>
                <c:pt idx="945">
                  <c:v>4726</c:v>
                </c:pt>
                <c:pt idx="946">
                  <c:v>4731</c:v>
                </c:pt>
                <c:pt idx="947">
                  <c:v>4736</c:v>
                </c:pt>
                <c:pt idx="948">
                  <c:v>4741</c:v>
                </c:pt>
                <c:pt idx="949">
                  <c:v>4746</c:v>
                </c:pt>
                <c:pt idx="950">
                  <c:v>4751</c:v>
                </c:pt>
                <c:pt idx="951">
                  <c:v>4756</c:v>
                </c:pt>
                <c:pt idx="952">
                  <c:v>4761</c:v>
                </c:pt>
                <c:pt idx="953">
                  <c:v>4766</c:v>
                </c:pt>
                <c:pt idx="954">
                  <c:v>4771</c:v>
                </c:pt>
                <c:pt idx="955">
                  <c:v>4776</c:v>
                </c:pt>
                <c:pt idx="956">
                  <c:v>4781</c:v>
                </c:pt>
                <c:pt idx="957">
                  <c:v>4786</c:v>
                </c:pt>
                <c:pt idx="958">
                  <c:v>4791</c:v>
                </c:pt>
                <c:pt idx="959">
                  <c:v>4796</c:v>
                </c:pt>
                <c:pt idx="960">
                  <c:v>4801</c:v>
                </c:pt>
                <c:pt idx="961">
                  <c:v>4806</c:v>
                </c:pt>
                <c:pt idx="962">
                  <c:v>4811</c:v>
                </c:pt>
                <c:pt idx="963">
                  <c:v>4816</c:v>
                </c:pt>
                <c:pt idx="964">
                  <c:v>4821</c:v>
                </c:pt>
                <c:pt idx="965">
                  <c:v>4826</c:v>
                </c:pt>
                <c:pt idx="966">
                  <c:v>4831</c:v>
                </c:pt>
                <c:pt idx="967">
                  <c:v>4836</c:v>
                </c:pt>
                <c:pt idx="968">
                  <c:v>4841</c:v>
                </c:pt>
                <c:pt idx="969">
                  <c:v>4846</c:v>
                </c:pt>
                <c:pt idx="970">
                  <c:v>4851</c:v>
                </c:pt>
                <c:pt idx="971">
                  <c:v>4856</c:v>
                </c:pt>
                <c:pt idx="972">
                  <c:v>4861</c:v>
                </c:pt>
                <c:pt idx="973">
                  <c:v>4866</c:v>
                </c:pt>
                <c:pt idx="974">
                  <c:v>4871</c:v>
                </c:pt>
                <c:pt idx="975">
                  <c:v>4876</c:v>
                </c:pt>
                <c:pt idx="976">
                  <c:v>4881</c:v>
                </c:pt>
                <c:pt idx="977">
                  <c:v>4886</c:v>
                </c:pt>
                <c:pt idx="978">
                  <c:v>4891</c:v>
                </c:pt>
                <c:pt idx="979">
                  <c:v>4896</c:v>
                </c:pt>
                <c:pt idx="980">
                  <c:v>4901</c:v>
                </c:pt>
                <c:pt idx="981">
                  <c:v>4906</c:v>
                </c:pt>
                <c:pt idx="982">
                  <c:v>4911</c:v>
                </c:pt>
                <c:pt idx="983">
                  <c:v>4916</c:v>
                </c:pt>
                <c:pt idx="984">
                  <c:v>4921</c:v>
                </c:pt>
                <c:pt idx="985">
                  <c:v>4926</c:v>
                </c:pt>
                <c:pt idx="986">
                  <c:v>4931</c:v>
                </c:pt>
                <c:pt idx="987">
                  <c:v>4936</c:v>
                </c:pt>
                <c:pt idx="988">
                  <c:v>4941</c:v>
                </c:pt>
                <c:pt idx="989">
                  <c:v>4946</c:v>
                </c:pt>
                <c:pt idx="990">
                  <c:v>4951</c:v>
                </c:pt>
                <c:pt idx="991">
                  <c:v>4956</c:v>
                </c:pt>
                <c:pt idx="992">
                  <c:v>4961</c:v>
                </c:pt>
                <c:pt idx="993">
                  <c:v>4966</c:v>
                </c:pt>
                <c:pt idx="994">
                  <c:v>4971</c:v>
                </c:pt>
                <c:pt idx="995">
                  <c:v>4976</c:v>
                </c:pt>
                <c:pt idx="996">
                  <c:v>4981</c:v>
                </c:pt>
                <c:pt idx="997">
                  <c:v>4986</c:v>
                </c:pt>
                <c:pt idx="998">
                  <c:v>4991</c:v>
                </c:pt>
                <c:pt idx="999">
                  <c:v>4996</c:v>
                </c:pt>
                <c:pt idx="1000">
                  <c:v>5001</c:v>
                </c:pt>
                <c:pt idx="1001">
                  <c:v>5006</c:v>
                </c:pt>
                <c:pt idx="1002">
                  <c:v>5011</c:v>
                </c:pt>
                <c:pt idx="1003">
                  <c:v>5016</c:v>
                </c:pt>
                <c:pt idx="1004">
                  <c:v>5021</c:v>
                </c:pt>
                <c:pt idx="1005">
                  <c:v>5026</c:v>
                </c:pt>
                <c:pt idx="1006">
                  <c:v>5031</c:v>
                </c:pt>
                <c:pt idx="1007">
                  <c:v>5036</c:v>
                </c:pt>
                <c:pt idx="1008">
                  <c:v>5041</c:v>
                </c:pt>
                <c:pt idx="1009">
                  <c:v>5046</c:v>
                </c:pt>
                <c:pt idx="1010">
                  <c:v>5051</c:v>
                </c:pt>
                <c:pt idx="1011">
                  <c:v>5056</c:v>
                </c:pt>
                <c:pt idx="1012">
                  <c:v>5061</c:v>
                </c:pt>
                <c:pt idx="1013">
                  <c:v>5066</c:v>
                </c:pt>
                <c:pt idx="1014">
                  <c:v>5071</c:v>
                </c:pt>
                <c:pt idx="1015">
                  <c:v>5076</c:v>
                </c:pt>
                <c:pt idx="1016">
                  <c:v>5081</c:v>
                </c:pt>
                <c:pt idx="1017">
                  <c:v>5086</c:v>
                </c:pt>
                <c:pt idx="1018">
                  <c:v>5091</c:v>
                </c:pt>
                <c:pt idx="1019">
                  <c:v>5096</c:v>
                </c:pt>
                <c:pt idx="1020">
                  <c:v>5101</c:v>
                </c:pt>
                <c:pt idx="1021">
                  <c:v>5106</c:v>
                </c:pt>
                <c:pt idx="1022">
                  <c:v>5111</c:v>
                </c:pt>
                <c:pt idx="1023">
                  <c:v>5116</c:v>
                </c:pt>
                <c:pt idx="1024">
                  <c:v>5121</c:v>
                </c:pt>
                <c:pt idx="1025">
                  <c:v>5126</c:v>
                </c:pt>
                <c:pt idx="1026">
                  <c:v>5131</c:v>
                </c:pt>
                <c:pt idx="1027">
                  <c:v>5136</c:v>
                </c:pt>
                <c:pt idx="1028">
                  <c:v>5141</c:v>
                </c:pt>
                <c:pt idx="1029">
                  <c:v>5146</c:v>
                </c:pt>
                <c:pt idx="1030">
                  <c:v>5151</c:v>
                </c:pt>
                <c:pt idx="1031">
                  <c:v>5156</c:v>
                </c:pt>
                <c:pt idx="1032">
                  <c:v>5161</c:v>
                </c:pt>
                <c:pt idx="1033">
                  <c:v>5166</c:v>
                </c:pt>
                <c:pt idx="1034">
                  <c:v>5171</c:v>
                </c:pt>
                <c:pt idx="1035">
                  <c:v>5176</c:v>
                </c:pt>
                <c:pt idx="1036">
                  <c:v>5181</c:v>
                </c:pt>
                <c:pt idx="1037">
                  <c:v>5186</c:v>
                </c:pt>
                <c:pt idx="1038">
                  <c:v>5191</c:v>
                </c:pt>
                <c:pt idx="1039">
                  <c:v>5196</c:v>
                </c:pt>
                <c:pt idx="1040">
                  <c:v>5201</c:v>
                </c:pt>
                <c:pt idx="1041">
                  <c:v>5206</c:v>
                </c:pt>
                <c:pt idx="1042">
                  <c:v>5211</c:v>
                </c:pt>
                <c:pt idx="1043">
                  <c:v>5216</c:v>
                </c:pt>
                <c:pt idx="1044">
                  <c:v>5221</c:v>
                </c:pt>
                <c:pt idx="1045">
                  <c:v>5226</c:v>
                </c:pt>
                <c:pt idx="1046">
                  <c:v>5231</c:v>
                </c:pt>
                <c:pt idx="1047">
                  <c:v>5236</c:v>
                </c:pt>
                <c:pt idx="1048">
                  <c:v>5241</c:v>
                </c:pt>
                <c:pt idx="1049">
                  <c:v>5246</c:v>
                </c:pt>
                <c:pt idx="1050">
                  <c:v>5251</c:v>
                </c:pt>
                <c:pt idx="1051">
                  <c:v>5256</c:v>
                </c:pt>
                <c:pt idx="1052">
                  <c:v>5261</c:v>
                </c:pt>
                <c:pt idx="1053">
                  <c:v>5266</c:v>
                </c:pt>
                <c:pt idx="1054">
                  <c:v>5271</c:v>
                </c:pt>
                <c:pt idx="1055">
                  <c:v>5276</c:v>
                </c:pt>
                <c:pt idx="1056">
                  <c:v>5281</c:v>
                </c:pt>
                <c:pt idx="1057">
                  <c:v>5286</c:v>
                </c:pt>
                <c:pt idx="1058">
                  <c:v>5291</c:v>
                </c:pt>
                <c:pt idx="1059">
                  <c:v>5296</c:v>
                </c:pt>
                <c:pt idx="1060">
                  <c:v>5301</c:v>
                </c:pt>
                <c:pt idx="1061">
                  <c:v>5306</c:v>
                </c:pt>
                <c:pt idx="1062">
                  <c:v>5311</c:v>
                </c:pt>
                <c:pt idx="1063">
                  <c:v>5316</c:v>
                </c:pt>
                <c:pt idx="1064">
                  <c:v>5321</c:v>
                </c:pt>
                <c:pt idx="1065">
                  <c:v>5326</c:v>
                </c:pt>
                <c:pt idx="1066">
                  <c:v>5331</c:v>
                </c:pt>
                <c:pt idx="1067">
                  <c:v>5336</c:v>
                </c:pt>
                <c:pt idx="1068">
                  <c:v>5341</c:v>
                </c:pt>
                <c:pt idx="1069">
                  <c:v>5346</c:v>
                </c:pt>
                <c:pt idx="1070">
                  <c:v>5351</c:v>
                </c:pt>
                <c:pt idx="1071">
                  <c:v>5356</c:v>
                </c:pt>
                <c:pt idx="1072">
                  <c:v>5361</c:v>
                </c:pt>
                <c:pt idx="1073">
                  <c:v>5366</c:v>
                </c:pt>
                <c:pt idx="1074">
                  <c:v>5371</c:v>
                </c:pt>
                <c:pt idx="1075">
                  <c:v>5376</c:v>
                </c:pt>
                <c:pt idx="1076">
                  <c:v>5381</c:v>
                </c:pt>
                <c:pt idx="1077">
                  <c:v>5386</c:v>
                </c:pt>
                <c:pt idx="1078">
                  <c:v>5391</c:v>
                </c:pt>
                <c:pt idx="1079">
                  <c:v>5396</c:v>
                </c:pt>
                <c:pt idx="1080">
                  <c:v>5401</c:v>
                </c:pt>
                <c:pt idx="1081">
                  <c:v>5406</c:v>
                </c:pt>
                <c:pt idx="1082">
                  <c:v>5411</c:v>
                </c:pt>
                <c:pt idx="1083">
                  <c:v>5416</c:v>
                </c:pt>
                <c:pt idx="1084">
                  <c:v>5421</c:v>
                </c:pt>
                <c:pt idx="1085">
                  <c:v>5426</c:v>
                </c:pt>
                <c:pt idx="1086">
                  <c:v>5431</c:v>
                </c:pt>
                <c:pt idx="1087">
                  <c:v>5436</c:v>
                </c:pt>
                <c:pt idx="1088">
                  <c:v>5441</c:v>
                </c:pt>
                <c:pt idx="1089">
                  <c:v>5446</c:v>
                </c:pt>
                <c:pt idx="1090">
                  <c:v>5451</c:v>
                </c:pt>
                <c:pt idx="1091">
                  <c:v>5456</c:v>
                </c:pt>
                <c:pt idx="1092">
                  <c:v>5461</c:v>
                </c:pt>
                <c:pt idx="1093">
                  <c:v>5466</c:v>
                </c:pt>
                <c:pt idx="1094">
                  <c:v>5471</c:v>
                </c:pt>
                <c:pt idx="1095">
                  <c:v>5476</c:v>
                </c:pt>
                <c:pt idx="1096">
                  <c:v>5481</c:v>
                </c:pt>
                <c:pt idx="1097">
                  <c:v>5486</c:v>
                </c:pt>
                <c:pt idx="1098">
                  <c:v>5491</c:v>
                </c:pt>
                <c:pt idx="1099">
                  <c:v>5496</c:v>
                </c:pt>
                <c:pt idx="1100">
                  <c:v>5501</c:v>
                </c:pt>
                <c:pt idx="1101">
                  <c:v>5506</c:v>
                </c:pt>
                <c:pt idx="1102">
                  <c:v>5511</c:v>
                </c:pt>
                <c:pt idx="1103">
                  <c:v>5516</c:v>
                </c:pt>
                <c:pt idx="1104">
                  <c:v>5521</c:v>
                </c:pt>
                <c:pt idx="1105">
                  <c:v>5526</c:v>
                </c:pt>
                <c:pt idx="1106">
                  <c:v>5531</c:v>
                </c:pt>
                <c:pt idx="1107">
                  <c:v>5536</c:v>
                </c:pt>
                <c:pt idx="1108">
                  <c:v>5541</c:v>
                </c:pt>
                <c:pt idx="1109">
                  <c:v>5546</c:v>
                </c:pt>
                <c:pt idx="1110">
                  <c:v>5551</c:v>
                </c:pt>
                <c:pt idx="1111">
                  <c:v>5556</c:v>
                </c:pt>
                <c:pt idx="1112">
                  <c:v>5561</c:v>
                </c:pt>
                <c:pt idx="1113">
                  <c:v>5566</c:v>
                </c:pt>
                <c:pt idx="1114">
                  <c:v>5571</c:v>
                </c:pt>
                <c:pt idx="1115">
                  <c:v>5576</c:v>
                </c:pt>
                <c:pt idx="1116">
                  <c:v>5581</c:v>
                </c:pt>
                <c:pt idx="1117">
                  <c:v>5586</c:v>
                </c:pt>
                <c:pt idx="1118">
                  <c:v>5591</c:v>
                </c:pt>
                <c:pt idx="1119">
                  <c:v>5596</c:v>
                </c:pt>
                <c:pt idx="1120">
                  <c:v>5601</c:v>
                </c:pt>
                <c:pt idx="1121">
                  <c:v>5606</c:v>
                </c:pt>
                <c:pt idx="1122">
                  <c:v>5611</c:v>
                </c:pt>
                <c:pt idx="1123">
                  <c:v>5616</c:v>
                </c:pt>
                <c:pt idx="1124">
                  <c:v>5621</c:v>
                </c:pt>
                <c:pt idx="1125">
                  <c:v>5626</c:v>
                </c:pt>
                <c:pt idx="1126">
                  <c:v>5631</c:v>
                </c:pt>
                <c:pt idx="1127">
                  <c:v>5636</c:v>
                </c:pt>
                <c:pt idx="1128">
                  <c:v>5641</c:v>
                </c:pt>
                <c:pt idx="1129">
                  <c:v>5646</c:v>
                </c:pt>
                <c:pt idx="1130">
                  <c:v>5651</c:v>
                </c:pt>
                <c:pt idx="1131">
                  <c:v>5656</c:v>
                </c:pt>
                <c:pt idx="1132">
                  <c:v>5661</c:v>
                </c:pt>
                <c:pt idx="1133">
                  <c:v>5666</c:v>
                </c:pt>
                <c:pt idx="1134">
                  <c:v>5671</c:v>
                </c:pt>
                <c:pt idx="1135">
                  <c:v>5676</c:v>
                </c:pt>
                <c:pt idx="1136">
                  <c:v>5681</c:v>
                </c:pt>
                <c:pt idx="1137">
                  <c:v>5686</c:v>
                </c:pt>
                <c:pt idx="1138">
                  <c:v>5691</c:v>
                </c:pt>
                <c:pt idx="1139">
                  <c:v>5696</c:v>
                </c:pt>
                <c:pt idx="1140">
                  <c:v>5701</c:v>
                </c:pt>
                <c:pt idx="1141">
                  <c:v>5706</c:v>
                </c:pt>
                <c:pt idx="1142">
                  <c:v>5711</c:v>
                </c:pt>
                <c:pt idx="1143">
                  <c:v>5716</c:v>
                </c:pt>
                <c:pt idx="1144">
                  <c:v>5721</c:v>
                </c:pt>
                <c:pt idx="1145">
                  <c:v>5726</c:v>
                </c:pt>
                <c:pt idx="1146">
                  <c:v>5731</c:v>
                </c:pt>
                <c:pt idx="1147">
                  <c:v>5736</c:v>
                </c:pt>
                <c:pt idx="1148">
                  <c:v>5741</c:v>
                </c:pt>
                <c:pt idx="1149">
                  <c:v>5746</c:v>
                </c:pt>
                <c:pt idx="1150">
                  <c:v>5751</c:v>
                </c:pt>
                <c:pt idx="1151">
                  <c:v>5756</c:v>
                </c:pt>
                <c:pt idx="1152">
                  <c:v>5761</c:v>
                </c:pt>
                <c:pt idx="1153">
                  <c:v>5766</c:v>
                </c:pt>
                <c:pt idx="1154">
                  <c:v>5771</c:v>
                </c:pt>
                <c:pt idx="1155">
                  <c:v>5776</c:v>
                </c:pt>
                <c:pt idx="1156">
                  <c:v>5781</c:v>
                </c:pt>
                <c:pt idx="1157">
                  <c:v>5786</c:v>
                </c:pt>
                <c:pt idx="1158">
                  <c:v>5791</c:v>
                </c:pt>
                <c:pt idx="1159">
                  <c:v>5796</c:v>
                </c:pt>
                <c:pt idx="1160">
                  <c:v>5801</c:v>
                </c:pt>
                <c:pt idx="1161">
                  <c:v>5806</c:v>
                </c:pt>
                <c:pt idx="1162">
                  <c:v>5811</c:v>
                </c:pt>
                <c:pt idx="1163">
                  <c:v>5816</c:v>
                </c:pt>
                <c:pt idx="1164">
                  <c:v>5821</c:v>
                </c:pt>
                <c:pt idx="1165">
                  <c:v>5826</c:v>
                </c:pt>
                <c:pt idx="1166">
                  <c:v>5831</c:v>
                </c:pt>
                <c:pt idx="1167">
                  <c:v>5836</c:v>
                </c:pt>
                <c:pt idx="1168">
                  <c:v>5841</c:v>
                </c:pt>
                <c:pt idx="1169">
                  <c:v>5846</c:v>
                </c:pt>
                <c:pt idx="1170">
                  <c:v>5851</c:v>
                </c:pt>
                <c:pt idx="1171">
                  <c:v>5856</c:v>
                </c:pt>
                <c:pt idx="1172">
                  <c:v>5861</c:v>
                </c:pt>
                <c:pt idx="1173">
                  <c:v>5866</c:v>
                </c:pt>
                <c:pt idx="1174">
                  <c:v>5871</c:v>
                </c:pt>
                <c:pt idx="1175">
                  <c:v>5876</c:v>
                </c:pt>
                <c:pt idx="1176">
                  <c:v>5881</c:v>
                </c:pt>
                <c:pt idx="1177">
                  <c:v>5886</c:v>
                </c:pt>
                <c:pt idx="1178">
                  <c:v>5891</c:v>
                </c:pt>
                <c:pt idx="1179">
                  <c:v>5896</c:v>
                </c:pt>
                <c:pt idx="1180">
                  <c:v>5901</c:v>
                </c:pt>
                <c:pt idx="1181">
                  <c:v>5906</c:v>
                </c:pt>
                <c:pt idx="1182">
                  <c:v>5911</c:v>
                </c:pt>
                <c:pt idx="1183">
                  <c:v>5916</c:v>
                </c:pt>
                <c:pt idx="1184">
                  <c:v>5921</c:v>
                </c:pt>
                <c:pt idx="1185">
                  <c:v>5926</c:v>
                </c:pt>
                <c:pt idx="1186">
                  <c:v>5931</c:v>
                </c:pt>
                <c:pt idx="1187">
                  <c:v>5936</c:v>
                </c:pt>
                <c:pt idx="1188">
                  <c:v>5941</c:v>
                </c:pt>
                <c:pt idx="1189">
                  <c:v>5946</c:v>
                </c:pt>
                <c:pt idx="1190">
                  <c:v>5951</c:v>
                </c:pt>
                <c:pt idx="1191">
                  <c:v>5956</c:v>
                </c:pt>
                <c:pt idx="1192">
                  <c:v>5961</c:v>
                </c:pt>
                <c:pt idx="1193">
                  <c:v>5966</c:v>
                </c:pt>
                <c:pt idx="1194">
                  <c:v>5971</c:v>
                </c:pt>
                <c:pt idx="1195">
                  <c:v>5976</c:v>
                </c:pt>
                <c:pt idx="1196">
                  <c:v>5981</c:v>
                </c:pt>
                <c:pt idx="1197">
                  <c:v>5986</c:v>
                </c:pt>
                <c:pt idx="1198">
                  <c:v>5991</c:v>
                </c:pt>
                <c:pt idx="1199">
                  <c:v>5996</c:v>
                </c:pt>
                <c:pt idx="1200">
                  <c:v>6001</c:v>
                </c:pt>
                <c:pt idx="1201">
                  <c:v>6006</c:v>
                </c:pt>
                <c:pt idx="1202">
                  <c:v>6011</c:v>
                </c:pt>
                <c:pt idx="1203">
                  <c:v>6016</c:v>
                </c:pt>
                <c:pt idx="1204">
                  <c:v>6021</c:v>
                </c:pt>
                <c:pt idx="1205">
                  <c:v>6026</c:v>
                </c:pt>
                <c:pt idx="1206">
                  <c:v>6031</c:v>
                </c:pt>
                <c:pt idx="1207">
                  <c:v>6036</c:v>
                </c:pt>
                <c:pt idx="1208">
                  <c:v>6041</c:v>
                </c:pt>
                <c:pt idx="1209">
                  <c:v>6046</c:v>
                </c:pt>
                <c:pt idx="1210">
                  <c:v>6051</c:v>
                </c:pt>
                <c:pt idx="1211">
                  <c:v>6056</c:v>
                </c:pt>
                <c:pt idx="1212">
                  <c:v>6061</c:v>
                </c:pt>
                <c:pt idx="1213">
                  <c:v>6066</c:v>
                </c:pt>
                <c:pt idx="1214">
                  <c:v>6071</c:v>
                </c:pt>
                <c:pt idx="1215">
                  <c:v>6076</c:v>
                </c:pt>
                <c:pt idx="1216">
                  <c:v>6081</c:v>
                </c:pt>
                <c:pt idx="1217">
                  <c:v>6086</c:v>
                </c:pt>
                <c:pt idx="1218">
                  <c:v>6091</c:v>
                </c:pt>
                <c:pt idx="1219">
                  <c:v>6096</c:v>
                </c:pt>
                <c:pt idx="1220">
                  <c:v>6101</c:v>
                </c:pt>
                <c:pt idx="1221">
                  <c:v>6106</c:v>
                </c:pt>
                <c:pt idx="1222">
                  <c:v>6111</c:v>
                </c:pt>
                <c:pt idx="1223">
                  <c:v>6116</c:v>
                </c:pt>
                <c:pt idx="1224">
                  <c:v>6121</c:v>
                </c:pt>
                <c:pt idx="1225">
                  <c:v>6126</c:v>
                </c:pt>
                <c:pt idx="1226">
                  <c:v>6131</c:v>
                </c:pt>
                <c:pt idx="1227">
                  <c:v>6136</c:v>
                </c:pt>
                <c:pt idx="1228">
                  <c:v>6141</c:v>
                </c:pt>
                <c:pt idx="1229">
                  <c:v>6146</c:v>
                </c:pt>
                <c:pt idx="1230">
                  <c:v>6151</c:v>
                </c:pt>
                <c:pt idx="1231">
                  <c:v>6156</c:v>
                </c:pt>
                <c:pt idx="1232">
                  <c:v>6161</c:v>
                </c:pt>
                <c:pt idx="1233">
                  <c:v>6166</c:v>
                </c:pt>
                <c:pt idx="1234">
                  <c:v>6171</c:v>
                </c:pt>
                <c:pt idx="1235">
                  <c:v>6176</c:v>
                </c:pt>
                <c:pt idx="1236">
                  <c:v>6181</c:v>
                </c:pt>
                <c:pt idx="1237">
                  <c:v>6186</c:v>
                </c:pt>
                <c:pt idx="1238">
                  <c:v>6191</c:v>
                </c:pt>
                <c:pt idx="1239">
                  <c:v>6196</c:v>
                </c:pt>
                <c:pt idx="1240">
                  <c:v>6201</c:v>
                </c:pt>
                <c:pt idx="1241">
                  <c:v>6206</c:v>
                </c:pt>
                <c:pt idx="1242">
                  <c:v>6211</c:v>
                </c:pt>
                <c:pt idx="1243">
                  <c:v>6216</c:v>
                </c:pt>
                <c:pt idx="1244">
                  <c:v>6221</c:v>
                </c:pt>
                <c:pt idx="1245">
                  <c:v>6226</c:v>
                </c:pt>
                <c:pt idx="1246">
                  <c:v>6231</c:v>
                </c:pt>
                <c:pt idx="1247">
                  <c:v>6236</c:v>
                </c:pt>
                <c:pt idx="1248">
                  <c:v>6241</c:v>
                </c:pt>
                <c:pt idx="1249">
                  <c:v>6246</c:v>
                </c:pt>
                <c:pt idx="1250">
                  <c:v>6251</c:v>
                </c:pt>
                <c:pt idx="1251">
                  <c:v>6256</c:v>
                </c:pt>
                <c:pt idx="1252">
                  <c:v>6261</c:v>
                </c:pt>
                <c:pt idx="1253">
                  <c:v>6266</c:v>
                </c:pt>
                <c:pt idx="1254">
                  <c:v>6271</c:v>
                </c:pt>
                <c:pt idx="1255">
                  <c:v>6276</c:v>
                </c:pt>
                <c:pt idx="1256">
                  <c:v>6281</c:v>
                </c:pt>
                <c:pt idx="1257">
                  <c:v>6286</c:v>
                </c:pt>
                <c:pt idx="1258">
                  <c:v>6291</c:v>
                </c:pt>
                <c:pt idx="1259">
                  <c:v>6296</c:v>
                </c:pt>
                <c:pt idx="1260">
                  <c:v>6301</c:v>
                </c:pt>
                <c:pt idx="1261">
                  <c:v>6306</c:v>
                </c:pt>
                <c:pt idx="1262">
                  <c:v>6311</c:v>
                </c:pt>
                <c:pt idx="1263">
                  <c:v>6316</c:v>
                </c:pt>
                <c:pt idx="1264">
                  <c:v>6321</c:v>
                </c:pt>
                <c:pt idx="1265">
                  <c:v>6326</c:v>
                </c:pt>
                <c:pt idx="1266">
                  <c:v>6331</c:v>
                </c:pt>
                <c:pt idx="1267">
                  <c:v>6336</c:v>
                </c:pt>
                <c:pt idx="1268">
                  <c:v>6341</c:v>
                </c:pt>
                <c:pt idx="1269">
                  <c:v>6346</c:v>
                </c:pt>
                <c:pt idx="1270">
                  <c:v>6351</c:v>
                </c:pt>
                <c:pt idx="1271">
                  <c:v>6356</c:v>
                </c:pt>
                <c:pt idx="1272">
                  <c:v>6361</c:v>
                </c:pt>
                <c:pt idx="1273">
                  <c:v>6366</c:v>
                </c:pt>
                <c:pt idx="1274">
                  <c:v>6371</c:v>
                </c:pt>
                <c:pt idx="1275">
                  <c:v>6376</c:v>
                </c:pt>
                <c:pt idx="1276">
                  <c:v>6381</c:v>
                </c:pt>
                <c:pt idx="1277">
                  <c:v>6386</c:v>
                </c:pt>
                <c:pt idx="1278">
                  <c:v>6391</c:v>
                </c:pt>
                <c:pt idx="1279">
                  <c:v>6396</c:v>
                </c:pt>
                <c:pt idx="1280">
                  <c:v>6401</c:v>
                </c:pt>
                <c:pt idx="1281">
                  <c:v>6406</c:v>
                </c:pt>
                <c:pt idx="1282">
                  <c:v>6411</c:v>
                </c:pt>
                <c:pt idx="1283">
                  <c:v>6416</c:v>
                </c:pt>
                <c:pt idx="1284">
                  <c:v>6421</c:v>
                </c:pt>
                <c:pt idx="1285">
                  <c:v>6426</c:v>
                </c:pt>
                <c:pt idx="1286">
                  <c:v>6431</c:v>
                </c:pt>
                <c:pt idx="1287">
                  <c:v>6436</c:v>
                </c:pt>
                <c:pt idx="1288">
                  <c:v>6441</c:v>
                </c:pt>
                <c:pt idx="1289">
                  <c:v>6446</c:v>
                </c:pt>
                <c:pt idx="1290">
                  <c:v>6451</c:v>
                </c:pt>
                <c:pt idx="1291">
                  <c:v>6456</c:v>
                </c:pt>
                <c:pt idx="1292">
                  <c:v>6461</c:v>
                </c:pt>
                <c:pt idx="1293">
                  <c:v>6466</c:v>
                </c:pt>
                <c:pt idx="1294">
                  <c:v>6471</c:v>
                </c:pt>
                <c:pt idx="1295">
                  <c:v>6476</c:v>
                </c:pt>
                <c:pt idx="1296">
                  <c:v>6481</c:v>
                </c:pt>
                <c:pt idx="1297">
                  <c:v>6486</c:v>
                </c:pt>
                <c:pt idx="1298">
                  <c:v>6491</c:v>
                </c:pt>
                <c:pt idx="1299">
                  <c:v>6496</c:v>
                </c:pt>
                <c:pt idx="1300">
                  <c:v>6501</c:v>
                </c:pt>
                <c:pt idx="1301">
                  <c:v>6506</c:v>
                </c:pt>
                <c:pt idx="1302">
                  <c:v>6511</c:v>
                </c:pt>
                <c:pt idx="1303">
                  <c:v>6516</c:v>
                </c:pt>
                <c:pt idx="1304">
                  <c:v>6521</c:v>
                </c:pt>
                <c:pt idx="1305">
                  <c:v>6526</c:v>
                </c:pt>
                <c:pt idx="1306">
                  <c:v>6531</c:v>
                </c:pt>
                <c:pt idx="1307">
                  <c:v>6536</c:v>
                </c:pt>
                <c:pt idx="1308">
                  <c:v>6541</c:v>
                </c:pt>
                <c:pt idx="1309">
                  <c:v>6546</c:v>
                </c:pt>
                <c:pt idx="1310">
                  <c:v>6551</c:v>
                </c:pt>
                <c:pt idx="1311">
                  <c:v>6556</c:v>
                </c:pt>
                <c:pt idx="1312">
                  <c:v>6561</c:v>
                </c:pt>
                <c:pt idx="1313">
                  <c:v>6566</c:v>
                </c:pt>
                <c:pt idx="1314">
                  <c:v>6571</c:v>
                </c:pt>
                <c:pt idx="1315">
                  <c:v>6576</c:v>
                </c:pt>
                <c:pt idx="1316">
                  <c:v>6581</c:v>
                </c:pt>
                <c:pt idx="1317">
                  <c:v>6586</c:v>
                </c:pt>
                <c:pt idx="1318">
                  <c:v>6591</c:v>
                </c:pt>
                <c:pt idx="1319">
                  <c:v>6596</c:v>
                </c:pt>
                <c:pt idx="1320">
                  <c:v>6601</c:v>
                </c:pt>
                <c:pt idx="1321">
                  <c:v>6606</c:v>
                </c:pt>
                <c:pt idx="1322">
                  <c:v>6611</c:v>
                </c:pt>
                <c:pt idx="1323">
                  <c:v>6616</c:v>
                </c:pt>
                <c:pt idx="1324">
                  <c:v>6621</c:v>
                </c:pt>
                <c:pt idx="1325">
                  <c:v>6626</c:v>
                </c:pt>
                <c:pt idx="1326">
                  <c:v>6631</c:v>
                </c:pt>
                <c:pt idx="1327">
                  <c:v>6636</c:v>
                </c:pt>
                <c:pt idx="1328">
                  <c:v>6641</c:v>
                </c:pt>
                <c:pt idx="1329">
                  <c:v>6646</c:v>
                </c:pt>
                <c:pt idx="1330">
                  <c:v>6651</c:v>
                </c:pt>
                <c:pt idx="1331">
                  <c:v>6656</c:v>
                </c:pt>
                <c:pt idx="1332">
                  <c:v>6661</c:v>
                </c:pt>
                <c:pt idx="1333">
                  <c:v>6666</c:v>
                </c:pt>
                <c:pt idx="1334">
                  <c:v>6671</c:v>
                </c:pt>
                <c:pt idx="1335">
                  <c:v>6676</c:v>
                </c:pt>
                <c:pt idx="1336">
                  <c:v>6681</c:v>
                </c:pt>
                <c:pt idx="1337">
                  <c:v>6686</c:v>
                </c:pt>
                <c:pt idx="1338">
                  <c:v>6691</c:v>
                </c:pt>
                <c:pt idx="1339">
                  <c:v>6696</c:v>
                </c:pt>
                <c:pt idx="1340">
                  <c:v>6701</c:v>
                </c:pt>
                <c:pt idx="1341">
                  <c:v>6706</c:v>
                </c:pt>
                <c:pt idx="1342">
                  <c:v>6711</c:v>
                </c:pt>
                <c:pt idx="1343">
                  <c:v>6716</c:v>
                </c:pt>
                <c:pt idx="1344">
                  <c:v>6721</c:v>
                </c:pt>
                <c:pt idx="1345">
                  <c:v>6726</c:v>
                </c:pt>
                <c:pt idx="1346">
                  <c:v>6731</c:v>
                </c:pt>
                <c:pt idx="1347">
                  <c:v>6736</c:v>
                </c:pt>
                <c:pt idx="1348">
                  <c:v>6741</c:v>
                </c:pt>
                <c:pt idx="1349">
                  <c:v>6746</c:v>
                </c:pt>
                <c:pt idx="1350">
                  <c:v>6751</c:v>
                </c:pt>
                <c:pt idx="1351">
                  <c:v>6756</c:v>
                </c:pt>
                <c:pt idx="1352">
                  <c:v>6761</c:v>
                </c:pt>
                <c:pt idx="1353">
                  <c:v>6766</c:v>
                </c:pt>
                <c:pt idx="1354">
                  <c:v>6771</c:v>
                </c:pt>
                <c:pt idx="1355">
                  <c:v>6776</c:v>
                </c:pt>
                <c:pt idx="1356">
                  <c:v>6781</c:v>
                </c:pt>
                <c:pt idx="1357">
                  <c:v>6786</c:v>
                </c:pt>
                <c:pt idx="1358">
                  <c:v>6791</c:v>
                </c:pt>
                <c:pt idx="1359">
                  <c:v>6796</c:v>
                </c:pt>
                <c:pt idx="1360">
                  <c:v>6801</c:v>
                </c:pt>
                <c:pt idx="1361">
                  <c:v>6806</c:v>
                </c:pt>
                <c:pt idx="1362">
                  <c:v>6811</c:v>
                </c:pt>
                <c:pt idx="1363">
                  <c:v>6816</c:v>
                </c:pt>
                <c:pt idx="1364">
                  <c:v>6821</c:v>
                </c:pt>
                <c:pt idx="1365">
                  <c:v>6826</c:v>
                </c:pt>
                <c:pt idx="1366">
                  <c:v>6831</c:v>
                </c:pt>
                <c:pt idx="1367">
                  <c:v>6836</c:v>
                </c:pt>
                <c:pt idx="1368">
                  <c:v>6841</c:v>
                </c:pt>
                <c:pt idx="1369">
                  <c:v>6846</c:v>
                </c:pt>
                <c:pt idx="1370">
                  <c:v>6851</c:v>
                </c:pt>
                <c:pt idx="1371">
                  <c:v>6856</c:v>
                </c:pt>
                <c:pt idx="1372">
                  <c:v>6861</c:v>
                </c:pt>
                <c:pt idx="1373">
                  <c:v>6866</c:v>
                </c:pt>
                <c:pt idx="1374">
                  <c:v>6871</c:v>
                </c:pt>
                <c:pt idx="1375">
                  <c:v>6876</c:v>
                </c:pt>
                <c:pt idx="1376">
                  <c:v>6881</c:v>
                </c:pt>
                <c:pt idx="1377">
                  <c:v>6886</c:v>
                </c:pt>
                <c:pt idx="1378">
                  <c:v>6891</c:v>
                </c:pt>
                <c:pt idx="1379">
                  <c:v>6896</c:v>
                </c:pt>
                <c:pt idx="1380">
                  <c:v>6901</c:v>
                </c:pt>
                <c:pt idx="1381">
                  <c:v>6906</c:v>
                </c:pt>
                <c:pt idx="1382">
                  <c:v>6911</c:v>
                </c:pt>
                <c:pt idx="1383">
                  <c:v>6916</c:v>
                </c:pt>
                <c:pt idx="1384">
                  <c:v>6921</c:v>
                </c:pt>
                <c:pt idx="1385">
                  <c:v>6926</c:v>
                </c:pt>
                <c:pt idx="1386">
                  <c:v>6931</c:v>
                </c:pt>
                <c:pt idx="1387">
                  <c:v>6936</c:v>
                </c:pt>
                <c:pt idx="1388">
                  <c:v>6941</c:v>
                </c:pt>
                <c:pt idx="1389">
                  <c:v>6946</c:v>
                </c:pt>
                <c:pt idx="1390">
                  <c:v>6951</c:v>
                </c:pt>
                <c:pt idx="1391">
                  <c:v>6956</c:v>
                </c:pt>
                <c:pt idx="1392">
                  <c:v>6961</c:v>
                </c:pt>
                <c:pt idx="1393">
                  <c:v>6966</c:v>
                </c:pt>
                <c:pt idx="1394">
                  <c:v>6971</c:v>
                </c:pt>
                <c:pt idx="1395">
                  <c:v>6976</c:v>
                </c:pt>
                <c:pt idx="1396">
                  <c:v>6981</c:v>
                </c:pt>
                <c:pt idx="1397">
                  <c:v>6986</c:v>
                </c:pt>
                <c:pt idx="1398">
                  <c:v>6991</c:v>
                </c:pt>
                <c:pt idx="1399">
                  <c:v>6996</c:v>
                </c:pt>
                <c:pt idx="1400">
                  <c:v>7001</c:v>
                </c:pt>
                <c:pt idx="1401">
                  <c:v>7006</c:v>
                </c:pt>
                <c:pt idx="1402">
                  <c:v>7011</c:v>
                </c:pt>
                <c:pt idx="1403">
                  <c:v>7016</c:v>
                </c:pt>
                <c:pt idx="1404">
                  <c:v>7021</c:v>
                </c:pt>
                <c:pt idx="1405">
                  <c:v>7026</c:v>
                </c:pt>
                <c:pt idx="1406">
                  <c:v>7031</c:v>
                </c:pt>
                <c:pt idx="1407">
                  <c:v>7036</c:v>
                </c:pt>
                <c:pt idx="1408">
                  <c:v>7041</c:v>
                </c:pt>
                <c:pt idx="1409">
                  <c:v>7046</c:v>
                </c:pt>
                <c:pt idx="1410">
                  <c:v>7051</c:v>
                </c:pt>
                <c:pt idx="1411">
                  <c:v>7056</c:v>
                </c:pt>
                <c:pt idx="1412">
                  <c:v>7061</c:v>
                </c:pt>
                <c:pt idx="1413">
                  <c:v>7066</c:v>
                </c:pt>
                <c:pt idx="1414">
                  <c:v>7071</c:v>
                </c:pt>
                <c:pt idx="1415">
                  <c:v>7076</c:v>
                </c:pt>
                <c:pt idx="1416">
                  <c:v>7081</c:v>
                </c:pt>
                <c:pt idx="1417">
                  <c:v>7086</c:v>
                </c:pt>
                <c:pt idx="1418">
                  <c:v>7091</c:v>
                </c:pt>
                <c:pt idx="1419">
                  <c:v>7096</c:v>
                </c:pt>
                <c:pt idx="1420">
                  <c:v>7101</c:v>
                </c:pt>
                <c:pt idx="1421">
                  <c:v>7106</c:v>
                </c:pt>
                <c:pt idx="1422">
                  <c:v>7111</c:v>
                </c:pt>
                <c:pt idx="1423">
                  <c:v>7116</c:v>
                </c:pt>
                <c:pt idx="1424">
                  <c:v>7121</c:v>
                </c:pt>
                <c:pt idx="1425">
                  <c:v>7126</c:v>
                </c:pt>
                <c:pt idx="1426">
                  <c:v>7131</c:v>
                </c:pt>
                <c:pt idx="1427">
                  <c:v>7136</c:v>
                </c:pt>
                <c:pt idx="1428">
                  <c:v>7141</c:v>
                </c:pt>
                <c:pt idx="1429">
                  <c:v>7146</c:v>
                </c:pt>
                <c:pt idx="1430">
                  <c:v>7151</c:v>
                </c:pt>
                <c:pt idx="1431">
                  <c:v>7156</c:v>
                </c:pt>
                <c:pt idx="1432">
                  <c:v>7161</c:v>
                </c:pt>
                <c:pt idx="1433">
                  <c:v>7166</c:v>
                </c:pt>
                <c:pt idx="1434">
                  <c:v>7171</c:v>
                </c:pt>
                <c:pt idx="1435">
                  <c:v>7176</c:v>
                </c:pt>
                <c:pt idx="1436">
                  <c:v>7181</c:v>
                </c:pt>
                <c:pt idx="1437">
                  <c:v>7186</c:v>
                </c:pt>
                <c:pt idx="1438">
                  <c:v>7191</c:v>
                </c:pt>
                <c:pt idx="1439">
                  <c:v>7196</c:v>
                </c:pt>
                <c:pt idx="1440">
                  <c:v>7201</c:v>
                </c:pt>
                <c:pt idx="1441">
                  <c:v>7206</c:v>
                </c:pt>
                <c:pt idx="1442">
                  <c:v>7211</c:v>
                </c:pt>
                <c:pt idx="1443">
                  <c:v>7216</c:v>
                </c:pt>
                <c:pt idx="1444">
                  <c:v>7221</c:v>
                </c:pt>
                <c:pt idx="1445">
                  <c:v>7226</c:v>
                </c:pt>
                <c:pt idx="1446">
                  <c:v>7231</c:v>
                </c:pt>
                <c:pt idx="1447">
                  <c:v>7236</c:v>
                </c:pt>
                <c:pt idx="1448">
                  <c:v>7241</c:v>
                </c:pt>
                <c:pt idx="1449">
                  <c:v>7246</c:v>
                </c:pt>
                <c:pt idx="1450">
                  <c:v>7251</c:v>
                </c:pt>
                <c:pt idx="1451">
                  <c:v>7256</c:v>
                </c:pt>
                <c:pt idx="1452">
                  <c:v>7261</c:v>
                </c:pt>
                <c:pt idx="1453">
                  <c:v>7266</c:v>
                </c:pt>
                <c:pt idx="1454">
                  <c:v>7271</c:v>
                </c:pt>
                <c:pt idx="1455">
                  <c:v>7276</c:v>
                </c:pt>
                <c:pt idx="1456">
                  <c:v>7281</c:v>
                </c:pt>
                <c:pt idx="1457">
                  <c:v>7286</c:v>
                </c:pt>
                <c:pt idx="1458">
                  <c:v>7291</c:v>
                </c:pt>
                <c:pt idx="1459">
                  <c:v>7296</c:v>
                </c:pt>
                <c:pt idx="1460">
                  <c:v>7301</c:v>
                </c:pt>
                <c:pt idx="1461">
                  <c:v>7306</c:v>
                </c:pt>
                <c:pt idx="1462">
                  <c:v>7311</c:v>
                </c:pt>
                <c:pt idx="1463">
                  <c:v>7316</c:v>
                </c:pt>
                <c:pt idx="1464">
                  <c:v>7321</c:v>
                </c:pt>
                <c:pt idx="1465">
                  <c:v>7326</c:v>
                </c:pt>
                <c:pt idx="1466">
                  <c:v>7331</c:v>
                </c:pt>
                <c:pt idx="1467">
                  <c:v>7336</c:v>
                </c:pt>
                <c:pt idx="1468">
                  <c:v>7341</c:v>
                </c:pt>
                <c:pt idx="1469">
                  <c:v>7346</c:v>
                </c:pt>
                <c:pt idx="1470">
                  <c:v>7351</c:v>
                </c:pt>
                <c:pt idx="1471">
                  <c:v>7356</c:v>
                </c:pt>
                <c:pt idx="1472">
                  <c:v>7361</c:v>
                </c:pt>
                <c:pt idx="1473">
                  <c:v>7366</c:v>
                </c:pt>
                <c:pt idx="1474">
                  <c:v>7371</c:v>
                </c:pt>
                <c:pt idx="1475">
                  <c:v>7376</c:v>
                </c:pt>
                <c:pt idx="1476">
                  <c:v>7381</c:v>
                </c:pt>
                <c:pt idx="1477">
                  <c:v>7386</c:v>
                </c:pt>
                <c:pt idx="1478">
                  <c:v>7391</c:v>
                </c:pt>
                <c:pt idx="1479">
                  <c:v>7396</c:v>
                </c:pt>
                <c:pt idx="1480">
                  <c:v>7401</c:v>
                </c:pt>
                <c:pt idx="1481">
                  <c:v>7406</c:v>
                </c:pt>
                <c:pt idx="1482">
                  <c:v>7411</c:v>
                </c:pt>
                <c:pt idx="1483">
                  <c:v>7416</c:v>
                </c:pt>
                <c:pt idx="1484">
                  <c:v>7421</c:v>
                </c:pt>
                <c:pt idx="1485">
                  <c:v>7426</c:v>
                </c:pt>
                <c:pt idx="1486">
                  <c:v>7431</c:v>
                </c:pt>
                <c:pt idx="1487">
                  <c:v>7436</c:v>
                </c:pt>
                <c:pt idx="1488">
                  <c:v>7441</c:v>
                </c:pt>
                <c:pt idx="1489">
                  <c:v>7446</c:v>
                </c:pt>
                <c:pt idx="1490">
                  <c:v>7451</c:v>
                </c:pt>
                <c:pt idx="1491">
                  <c:v>7456</c:v>
                </c:pt>
                <c:pt idx="1492">
                  <c:v>7461</c:v>
                </c:pt>
                <c:pt idx="1493">
                  <c:v>7466</c:v>
                </c:pt>
                <c:pt idx="1494">
                  <c:v>7471</c:v>
                </c:pt>
                <c:pt idx="1495">
                  <c:v>7476</c:v>
                </c:pt>
                <c:pt idx="1496">
                  <c:v>7481</c:v>
                </c:pt>
                <c:pt idx="1497">
                  <c:v>7486</c:v>
                </c:pt>
                <c:pt idx="1498">
                  <c:v>7491</c:v>
                </c:pt>
                <c:pt idx="1499">
                  <c:v>7496</c:v>
                </c:pt>
                <c:pt idx="1500">
                  <c:v>7501</c:v>
                </c:pt>
                <c:pt idx="1501">
                  <c:v>7506</c:v>
                </c:pt>
                <c:pt idx="1502">
                  <c:v>7511</c:v>
                </c:pt>
                <c:pt idx="1503">
                  <c:v>7516</c:v>
                </c:pt>
                <c:pt idx="1504">
                  <c:v>7521</c:v>
                </c:pt>
                <c:pt idx="1505">
                  <c:v>7526</c:v>
                </c:pt>
                <c:pt idx="1506">
                  <c:v>7531</c:v>
                </c:pt>
                <c:pt idx="1507">
                  <c:v>7536</c:v>
                </c:pt>
                <c:pt idx="1508">
                  <c:v>7541</c:v>
                </c:pt>
                <c:pt idx="1509">
                  <c:v>7546</c:v>
                </c:pt>
                <c:pt idx="1510">
                  <c:v>7551</c:v>
                </c:pt>
                <c:pt idx="1511">
                  <c:v>7556</c:v>
                </c:pt>
                <c:pt idx="1512">
                  <c:v>7561</c:v>
                </c:pt>
                <c:pt idx="1513">
                  <c:v>7566</c:v>
                </c:pt>
                <c:pt idx="1514">
                  <c:v>7571</c:v>
                </c:pt>
                <c:pt idx="1515">
                  <c:v>7576</c:v>
                </c:pt>
                <c:pt idx="1516">
                  <c:v>7581</c:v>
                </c:pt>
                <c:pt idx="1517">
                  <c:v>7586</c:v>
                </c:pt>
                <c:pt idx="1518">
                  <c:v>7591</c:v>
                </c:pt>
                <c:pt idx="1519">
                  <c:v>7596</c:v>
                </c:pt>
                <c:pt idx="1520">
                  <c:v>7601</c:v>
                </c:pt>
                <c:pt idx="1521">
                  <c:v>7606</c:v>
                </c:pt>
                <c:pt idx="1522">
                  <c:v>7611</c:v>
                </c:pt>
                <c:pt idx="1523">
                  <c:v>7616</c:v>
                </c:pt>
                <c:pt idx="1524">
                  <c:v>7621</c:v>
                </c:pt>
                <c:pt idx="1525">
                  <c:v>7626</c:v>
                </c:pt>
                <c:pt idx="1526">
                  <c:v>7631</c:v>
                </c:pt>
                <c:pt idx="1527">
                  <c:v>7636</c:v>
                </c:pt>
                <c:pt idx="1528">
                  <c:v>7641</c:v>
                </c:pt>
                <c:pt idx="1529">
                  <c:v>7646</c:v>
                </c:pt>
                <c:pt idx="1530">
                  <c:v>7651</c:v>
                </c:pt>
                <c:pt idx="1531">
                  <c:v>7656</c:v>
                </c:pt>
                <c:pt idx="1532">
                  <c:v>7661</c:v>
                </c:pt>
                <c:pt idx="1533">
                  <c:v>7666</c:v>
                </c:pt>
                <c:pt idx="1534">
                  <c:v>7671</c:v>
                </c:pt>
                <c:pt idx="1535">
                  <c:v>7676</c:v>
                </c:pt>
                <c:pt idx="1536">
                  <c:v>7681</c:v>
                </c:pt>
                <c:pt idx="1537">
                  <c:v>7686</c:v>
                </c:pt>
                <c:pt idx="1538">
                  <c:v>7691</c:v>
                </c:pt>
                <c:pt idx="1539">
                  <c:v>7696</c:v>
                </c:pt>
                <c:pt idx="1540">
                  <c:v>7701</c:v>
                </c:pt>
                <c:pt idx="1541">
                  <c:v>7706</c:v>
                </c:pt>
                <c:pt idx="1542">
                  <c:v>7711</c:v>
                </c:pt>
                <c:pt idx="1543">
                  <c:v>7716</c:v>
                </c:pt>
                <c:pt idx="1544">
                  <c:v>7721</c:v>
                </c:pt>
                <c:pt idx="1545">
                  <c:v>7726</c:v>
                </c:pt>
                <c:pt idx="1546">
                  <c:v>7731</c:v>
                </c:pt>
                <c:pt idx="1547">
                  <c:v>7736</c:v>
                </c:pt>
                <c:pt idx="1548">
                  <c:v>7741</c:v>
                </c:pt>
                <c:pt idx="1549">
                  <c:v>7746</c:v>
                </c:pt>
                <c:pt idx="1550">
                  <c:v>7751</c:v>
                </c:pt>
                <c:pt idx="1551">
                  <c:v>7756</c:v>
                </c:pt>
                <c:pt idx="1552">
                  <c:v>7761</c:v>
                </c:pt>
                <c:pt idx="1553">
                  <c:v>7766</c:v>
                </c:pt>
                <c:pt idx="1554">
                  <c:v>7771</c:v>
                </c:pt>
                <c:pt idx="1555">
                  <c:v>7776</c:v>
                </c:pt>
                <c:pt idx="1556">
                  <c:v>7781</c:v>
                </c:pt>
                <c:pt idx="1557">
                  <c:v>7786</c:v>
                </c:pt>
                <c:pt idx="1558">
                  <c:v>7791</c:v>
                </c:pt>
                <c:pt idx="1559">
                  <c:v>7796</c:v>
                </c:pt>
                <c:pt idx="1560">
                  <c:v>7801</c:v>
                </c:pt>
                <c:pt idx="1561">
                  <c:v>7806</c:v>
                </c:pt>
                <c:pt idx="1562">
                  <c:v>7811</c:v>
                </c:pt>
                <c:pt idx="1563">
                  <c:v>7816</c:v>
                </c:pt>
                <c:pt idx="1564">
                  <c:v>7821</c:v>
                </c:pt>
                <c:pt idx="1565">
                  <c:v>7826</c:v>
                </c:pt>
                <c:pt idx="1566">
                  <c:v>7831</c:v>
                </c:pt>
                <c:pt idx="1567">
                  <c:v>7836</c:v>
                </c:pt>
                <c:pt idx="1568">
                  <c:v>7841</c:v>
                </c:pt>
                <c:pt idx="1569">
                  <c:v>7846</c:v>
                </c:pt>
                <c:pt idx="1570">
                  <c:v>7851</c:v>
                </c:pt>
                <c:pt idx="1571">
                  <c:v>7856</c:v>
                </c:pt>
                <c:pt idx="1572">
                  <c:v>7861</c:v>
                </c:pt>
                <c:pt idx="1573">
                  <c:v>7866</c:v>
                </c:pt>
                <c:pt idx="1574">
                  <c:v>7871</c:v>
                </c:pt>
                <c:pt idx="1575">
                  <c:v>7876</c:v>
                </c:pt>
                <c:pt idx="1576">
                  <c:v>7881</c:v>
                </c:pt>
                <c:pt idx="1577">
                  <c:v>7886</c:v>
                </c:pt>
                <c:pt idx="1578">
                  <c:v>7891</c:v>
                </c:pt>
                <c:pt idx="1579">
                  <c:v>7896</c:v>
                </c:pt>
                <c:pt idx="1580">
                  <c:v>7901</c:v>
                </c:pt>
                <c:pt idx="1581">
                  <c:v>7906</c:v>
                </c:pt>
                <c:pt idx="1582">
                  <c:v>7911</c:v>
                </c:pt>
                <c:pt idx="1583">
                  <c:v>7916</c:v>
                </c:pt>
                <c:pt idx="1584">
                  <c:v>7921</c:v>
                </c:pt>
                <c:pt idx="1585">
                  <c:v>7926</c:v>
                </c:pt>
                <c:pt idx="1586">
                  <c:v>7931</c:v>
                </c:pt>
                <c:pt idx="1587">
                  <c:v>7936</c:v>
                </c:pt>
                <c:pt idx="1588">
                  <c:v>7941</c:v>
                </c:pt>
                <c:pt idx="1589">
                  <c:v>7946</c:v>
                </c:pt>
                <c:pt idx="1590">
                  <c:v>7951</c:v>
                </c:pt>
                <c:pt idx="1591">
                  <c:v>7956</c:v>
                </c:pt>
                <c:pt idx="1592">
                  <c:v>7961</c:v>
                </c:pt>
                <c:pt idx="1593">
                  <c:v>7966</c:v>
                </c:pt>
                <c:pt idx="1594">
                  <c:v>7971</c:v>
                </c:pt>
                <c:pt idx="1595">
                  <c:v>7976</c:v>
                </c:pt>
                <c:pt idx="1596">
                  <c:v>7981</c:v>
                </c:pt>
                <c:pt idx="1597">
                  <c:v>7986</c:v>
                </c:pt>
                <c:pt idx="1598">
                  <c:v>7991</c:v>
                </c:pt>
                <c:pt idx="1599">
                  <c:v>7996</c:v>
                </c:pt>
                <c:pt idx="1600">
                  <c:v>8001</c:v>
                </c:pt>
                <c:pt idx="1601">
                  <c:v>8006</c:v>
                </c:pt>
                <c:pt idx="1602">
                  <c:v>8011</c:v>
                </c:pt>
                <c:pt idx="1603">
                  <c:v>8016</c:v>
                </c:pt>
                <c:pt idx="1604">
                  <c:v>8021</c:v>
                </c:pt>
                <c:pt idx="1605">
                  <c:v>8026</c:v>
                </c:pt>
                <c:pt idx="1606">
                  <c:v>8031</c:v>
                </c:pt>
                <c:pt idx="1607">
                  <c:v>8036</c:v>
                </c:pt>
                <c:pt idx="1608">
                  <c:v>8041</c:v>
                </c:pt>
                <c:pt idx="1609">
                  <c:v>8046</c:v>
                </c:pt>
                <c:pt idx="1610">
                  <c:v>8051</c:v>
                </c:pt>
                <c:pt idx="1611">
                  <c:v>8056</c:v>
                </c:pt>
                <c:pt idx="1612">
                  <c:v>8061</c:v>
                </c:pt>
                <c:pt idx="1613">
                  <c:v>8066</c:v>
                </c:pt>
                <c:pt idx="1614">
                  <c:v>8071</c:v>
                </c:pt>
                <c:pt idx="1615">
                  <c:v>8076</c:v>
                </c:pt>
                <c:pt idx="1616">
                  <c:v>8081</c:v>
                </c:pt>
                <c:pt idx="1617">
                  <c:v>8086</c:v>
                </c:pt>
                <c:pt idx="1618">
                  <c:v>8091</c:v>
                </c:pt>
                <c:pt idx="1619">
                  <c:v>8096</c:v>
                </c:pt>
                <c:pt idx="1620">
                  <c:v>8101</c:v>
                </c:pt>
                <c:pt idx="1621">
                  <c:v>8106</c:v>
                </c:pt>
                <c:pt idx="1622">
                  <c:v>8111</c:v>
                </c:pt>
                <c:pt idx="1623">
                  <c:v>8116</c:v>
                </c:pt>
                <c:pt idx="1624">
                  <c:v>8121</c:v>
                </c:pt>
                <c:pt idx="1625">
                  <c:v>8126</c:v>
                </c:pt>
                <c:pt idx="1626">
                  <c:v>8131</c:v>
                </c:pt>
                <c:pt idx="1627">
                  <c:v>8136</c:v>
                </c:pt>
                <c:pt idx="1628">
                  <c:v>8141</c:v>
                </c:pt>
                <c:pt idx="1629">
                  <c:v>8146</c:v>
                </c:pt>
                <c:pt idx="1630">
                  <c:v>8151</c:v>
                </c:pt>
                <c:pt idx="1631">
                  <c:v>8156</c:v>
                </c:pt>
                <c:pt idx="1632">
                  <c:v>8161</c:v>
                </c:pt>
                <c:pt idx="1633">
                  <c:v>8166</c:v>
                </c:pt>
                <c:pt idx="1634">
                  <c:v>8171</c:v>
                </c:pt>
                <c:pt idx="1635">
                  <c:v>8176</c:v>
                </c:pt>
                <c:pt idx="1636">
                  <c:v>8181</c:v>
                </c:pt>
                <c:pt idx="1637">
                  <c:v>8186</c:v>
                </c:pt>
                <c:pt idx="1638">
                  <c:v>8191</c:v>
                </c:pt>
                <c:pt idx="1639">
                  <c:v>8196</c:v>
                </c:pt>
                <c:pt idx="1640">
                  <c:v>8201</c:v>
                </c:pt>
                <c:pt idx="1641">
                  <c:v>8206</c:v>
                </c:pt>
                <c:pt idx="1642">
                  <c:v>8211</c:v>
                </c:pt>
                <c:pt idx="1643">
                  <c:v>8216</c:v>
                </c:pt>
                <c:pt idx="1644">
                  <c:v>8221</c:v>
                </c:pt>
                <c:pt idx="1645">
                  <c:v>8226</c:v>
                </c:pt>
                <c:pt idx="1646">
                  <c:v>8231</c:v>
                </c:pt>
                <c:pt idx="1647">
                  <c:v>8236</c:v>
                </c:pt>
                <c:pt idx="1648">
                  <c:v>8241</c:v>
                </c:pt>
                <c:pt idx="1649">
                  <c:v>8246</c:v>
                </c:pt>
                <c:pt idx="1650">
                  <c:v>8251</c:v>
                </c:pt>
                <c:pt idx="1651">
                  <c:v>8256</c:v>
                </c:pt>
                <c:pt idx="1652">
                  <c:v>8261</c:v>
                </c:pt>
                <c:pt idx="1653">
                  <c:v>8266</c:v>
                </c:pt>
                <c:pt idx="1654">
                  <c:v>8271</c:v>
                </c:pt>
                <c:pt idx="1655">
                  <c:v>8276</c:v>
                </c:pt>
                <c:pt idx="1656">
                  <c:v>8281</c:v>
                </c:pt>
                <c:pt idx="1657">
                  <c:v>8286</c:v>
                </c:pt>
                <c:pt idx="1658">
                  <c:v>8291</c:v>
                </c:pt>
                <c:pt idx="1659">
                  <c:v>8296</c:v>
                </c:pt>
                <c:pt idx="1660">
                  <c:v>8301</c:v>
                </c:pt>
                <c:pt idx="1661">
                  <c:v>8306</c:v>
                </c:pt>
                <c:pt idx="1662">
                  <c:v>8311</c:v>
                </c:pt>
                <c:pt idx="1663">
                  <c:v>8316</c:v>
                </c:pt>
                <c:pt idx="1664">
                  <c:v>8321</c:v>
                </c:pt>
                <c:pt idx="1665">
                  <c:v>8326</c:v>
                </c:pt>
                <c:pt idx="1666">
                  <c:v>8331</c:v>
                </c:pt>
                <c:pt idx="1667">
                  <c:v>8336</c:v>
                </c:pt>
                <c:pt idx="1668">
                  <c:v>8341</c:v>
                </c:pt>
                <c:pt idx="1669">
                  <c:v>8346</c:v>
                </c:pt>
                <c:pt idx="1670">
                  <c:v>8351</c:v>
                </c:pt>
                <c:pt idx="1671">
                  <c:v>8356</c:v>
                </c:pt>
                <c:pt idx="1672">
                  <c:v>8361</c:v>
                </c:pt>
                <c:pt idx="1673">
                  <c:v>8366</c:v>
                </c:pt>
                <c:pt idx="1674">
                  <c:v>8371</c:v>
                </c:pt>
                <c:pt idx="1675">
                  <c:v>8376</c:v>
                </c:pt>
                <c:pt idx="1676">
                  <c:v>8381</c:v>
                </c:pt>
                <c:pt idx="1677">
                  <c:v>8386</c:v>
                </c:pt>
                <c:pt idx="1678">
                  <c:v>8391</c:v>
                </c:pt>
                <c:pt idx="1679">
                  <c:v>8396</c:v>
                </c:pt>
                <c:pt idx="1680">
                  <c:v>8401</c:v>
                </c:pt>
                <c:pt idx="1681">
                  <c:v>8406</c:v>
                </c:pt>
                <c:pt idx="1682">
                  <c:v>8411</c:v>
                </c:pt>
                <c:pt idx="1683">
                  <c:v>8416</c:v>
                </c:pt>
                <c:pt idx="1684">
                  <c:v>8421</c:v>
                </c:pt>
                <c:pt idx="1685">
                  <c:v>8426</c:v>
                </c:pt>
                <c:pt idx="1686">
                  <c:v>8431</c:v>
                </c:pt>
                <c:pt idx="1687">
                  <c:v>8436</c:v>
                </c:pt>
                <c:pt idx="1688">
                  <c:v>8441</c:v>
                </c:pt>
                <c:pt idx="1689">
                  <c:v>8446</c:v>
                </c:pt>
                <c:pt idx="1690">
                  <c:v>8451</c:v>
                </c:pt>
                <c:pt idx="1691">
                  <c:v>8456</c:v>
                </c:pt>
                <c:pt idx="1692">
                  <c:v>8461</c:v>
                </c:pt>
                <c:pt idx="1693">
                  <c:v>8466</c:v>
                </c:pt>
                <c:pt idx="1694">
                  <c:v>8471</c:v>
                </c:pt>
                <c:pt idx="1695">
                  <c:v>8476</c:v>
                </c:pt>
                <c:pt idx="1696">
                  <c:v>8481</c:v>
                </c:pt>
                <c:pt idx="1697">
                  <c:v>8486</c:v>
                </c:pt>
                <c:pt idx="1698">
                  <c:v>8491</c:v>
                </c:pt>
                <c:pt idx="1699">
                  <c:v>8496</c:v>
                </c:pt>
                <c:pt idx="1700">
                  <c:v>8501</c:v>
                </c:pt>
                <c:pt idx="1701">
                  <c:v>8506</c:v>
                </c:pt>
                <c:pt idx="1702">
                  <c:v>8511</c:v>
                </c:pt>
                <c:pt idx="1703">
                  <c:v>8516</c:v>
                </c:pt>
                <c:pt idx="1704">
                  <c:v>8521</c:v>
                </c:pt>
                <c:pt idx="1705">
                  <c:v>8526</c:v>
                </c:pt>
                <c:pt idx="1706">
                  <c:v>8531</c:v>
                </c:pt>
                <c:pt idx="1707">
                  <c:v>8536</c:v>
                </c:pt>
                <c:pt idx="1708">
                  <c:v>8541</c:v>
                </c:pt>
                <c:pt idx="1709">
                  <c:v>8546</c:v>
                </c:pt>
                <c:pt idx="1710">
                  <c:v>8551</c:v>
                </c:pt>
                <c:pt idx="1711">
                  <c:v>8556</c:v>
                </c:pt>
                <c:pt idx="1712">
                  <c:v>8561</c:v>
                </c:pt>
                <c:pt idx="1713">
                  <c:v>8566</c:v>
                </c:pt>
                <c:pt idx="1714">
                  <c:v>8571</c:v>
                </c:pt>
                <c:pt idx="1715">
                  <c:v>8576</c:v>
                </c:pt>
                <c:pt idx="1716">
                  <c:v>8581</c:v>
                </c:pt>
                <c:pt idx="1717">
                  <c:v>8586</c:v>
                </c:pt>
                <c:pt idx="1718">
                  <c:v>8591</c:v>
                </c:pt>
                <c:pt idx="1719">
                  <c:v>8596</c:v>
                </c:pt>
                <c:pt idx="1720">
                  <c:v>8601</c:v>
                </c:pt>
                <c:pt idx="1721">
                  <c:v>8606</c:v>
                </c:pt>
                <c:pt idx="1722">
                  <c:v>8611</c:v>
                </c:pt>
                <c:pt idx="1723">
                  <c:v>8616</c:v>
                </c:pt>
                <c:pt idx="1724">
                  <c:v>8621</c:v>
                </c:pt>
                <c:pt idx="1725">
                  <c:v>8626</c:v>
                </c:pt>
                <c:pt idx="1726">
                  <c:v>8631</c:v>
                </c:pt>
                <c:pt idx="1727">
                  <c:v>8636</c:v>
                </c:pt>
                <c:pt idx="1728">
                  <c:v>8641</c:v>
                </c:pt>
                <c:pt idx="1729">
                  <c:v>8646</c:v>
                </c:pt>
                <c:pt idx="1730">
                  <c:v>8651</c:v>
                </c:pt>
                <c:pt idx="1731">
                  <c:v>8656</c:v>
                </c:pt>
                <c:pt idx="1732">
                  <c:v>8661</c:v>
                </c:pt>
                <c:pt idx="1733">
                  <c:v>8666</c:v>
                </c:pt>
                <c:pt idx="1734">
                  <c:v>8671</c:v>
                </c:pt>
                <c:pt idx="1735">
                  <c:v>8676</c:v>
                </c:pt>
                <c:pt idx="1736">
                  <c:v>8681</c:v>
                </c:pt>
                <c:pt idx="1737">
                  <c:v>8686</c:v>
                </c:pt>
                <c:pt idx="1738">
                  <c:v>8691</c:v>
                </c:pt>
                <c:pt idx="1739">
                  <c:v>8696</c:v>
                </c:pt>
                <c:pt idx="1740">
                  <c:v>8701</c:v>
                </c:pt>
                <c:pt idx="1741">
                  <c:v>8706</c:v>
                </c:pt>
                <c:pt idx="1742">
                  <c:v>8711</c:v>
                </c:pt>
                <c:pt idx="1743">
                  <c:v>8716</c:v>
                </c:pt>
                <c:pt idx="1744">
                  <c:v>8721</c:v>
                </c:pt>
                <c:pt idx="1745">
                  <c:v>8726</c:v>
                </c:pt>
                <c:pt idx="1746">
                  <c:v>8731</c:v>
                </c:pt>
                <c:pt idx="1747">
                  <c:v>8736</c:v>
                </c:pt>
                <c:pt idx="1748">
                  <c:v>8741</c:v>
                </c:pt>
                <c:pt idx="1749">
                  <c:v>8746</c:v>
                </c:pt>
                <c:pt idx="1750">
                  <c:v>8751</c:v>
                </c:pt>
                <c:pt idx="1751">
                  <c:v>8756</c:v>
                </c:pt>
                <c:pt idx="1752">
                  <c:v>8761</c:v>
                </c:pt>
                <c:pt idx="1753">
                  <c:v>8766</c:v>
                </c:pt>
                <c:pt idx="1754">
                  <c:v>8771</c:v>
                </c:pt>
                <c:pt idx="1755">
                  <c:v>8776</c:v>
                </c:pt>
                <c:pt idx="1756">
                  <c:v>8781</c:v>
                </c:pt>
                <c:pt idx="1757">
                  <c:v>8786</c:v>
                </c:pt>
                <c:pt idx="1758">
                  <c:v>8791</c:v>
                </c:pt>
                <c:pt idx="1759">
                  <c:v>8796</c:v>
                </c:pt>
                <c:pt idx="1760">
                  <c:v>8801</c:v>
                </c:pt>
                <c:pt idx="1761">
                  <c:v>8806</c:v>
                </c:pt>
                <c:pt idx="1762">
                  <c:v>8811</c:v>
                </c:pt>
                <c:pt idx="1763">
                  <c:v>8816</c:v>
                </c:pt>
                <c:pt idx="1764">
                  <c:v>8821</c:v>
                </c:pt>
                <c:pt idx="1765">
                  <c:v>8826</c:v>
                </c:pt>
                <c:pt idx="1766">
                  <c:v>8831</c:v>
                </c:pt>
                <c:pt idx="1767">
                  <c:v>8836</c:v>
                </c:pt>
                <c:pt idx="1768">
                  <c:v>8841</c:v>
                </c:pt>
                <c:pt idx="1769">
                  <c:v>8846</c:v>
                </c:pt>
                <c:pt idx="1770">
                  <c:v>8851</c:v>
                </c:pt>
                <c:pt idx="1771">
                  <c:v>8856</c:v>
                </c:pt>
                <c:pt idx="1772">
                  <c:v>8861</c:v>
                </c:pt>
                <c:pt idx="1773">
                  <c:v>8866</c:v>
                </c:pt>
                <c:pt idx="1774">
                  <c:v>8871</c:v>
                </c:pt>
                <c:pt idx="1775">
                  <c:v>8876</c:v>
                </c:pt>
                <c:pt idx="1776">
                  <c:v>8881</c:v>
                </c:pt>
                <c:pt idx="1777">
                  <c:v>8886</c:v>
                </c:pt>
                <c:pt idx="1778">
                  <c:v>8891</c:v>
                </c:pt>
                <c:pt idx="1779">
                  <c:v>8896</c:v>
                </c:pt>
                <c:pt idx="1780">
                  <c:v>8901</c:v>
                </c:pt>
                <c:pt idx="1781">
                  <c:v>8906</c:v>
                </c:pt>
                <c:pt idx="1782">
                  <c:v>8911</c:v>
                </c:pt>
                <c:pt idx="1783">
                  <c:v>8916</c:v>
                </c:pt>
                <c:pt idx="1784">
                  <c:v>8921</c:v>
                </c:pt>
                <c:pt idx="1785">
                  <c:v>8926</c:v>
                </c:pt>
                <c:pt idx="1786">
                  <c:v>8931</c:v>
                </c:pt>
                <c:pt idx="1787">
                  <c:v>8936</c:v>
                </c:pt>
                <c:pt idx="1788">
                  <c:v>8941</c:v>
                </c:pt>
                <c:pt idx="1789">
                  <c:v>8946</c:v>
                </c:pt>
                <c:pt idx="1790">
                  <c:v>8951</c:v>
                </c:pt>
                <c:pt idx="1791">
                  <c:v>8956</c:v>
                </c:pt>
                <c:pt idx="1792">
                  <c:v>8961</c:v>
                </c:pt>
                <c:pt idx="1793">
                  <c:v>8966</c:v>
                </c:pt>
                <c:pt idx="1794">
                  <c:v>8971</c:v>
                </c:pt>
                <c:pt idx="1795">
                  <c:v>8976</c:v>
                </c:pt>
                <c:pt idx="1796">
                  <c:v>8981</c:v>
                </c:pt>
                <c:pt idx="1797">
                  <c:v>8986</c:v>
                </c:pt>
                <c:pt idx="1798">
                  <c:v>8991</c:v>
                </c:pt>
                <c:pt idx="1799">
                  <c:v>8996</c:v>
                </c:pt>
                <c:pt idx="1800">
                  <c:v>9001</c:v>
                </c:pt>
                <c:pt idx="1801">
                  <c:v>9006</c:v>
                </c:pt>
                <c:pt idx="1802">
                  <c:v>9011</c:v>
                </c:pt>
                <c:pt idx="1803">
                  <c:v>9016</c:v>
                </c:pt>
                <c:pt idx="1804">
                  <c:v>9021</c:v>
                </c:pt>
                <c:pt idx="1805">
                  <c:v>9026</c:v>
                </c:pt>
                <c:pt idx="1806">
                  <c:v>9031</c:v>
                </c:pt>
                <c:pt idx="1807">
                  <c:v>9036</c:v>
                </c:pt>
                <c:pt idx="1808">
                  <c:v>9041</c:v>
                </c:pt>
                <c:pt idx="1809">
                  <c:v>9046</c:v>
                </c:pt>
                <c:pt idx="1810">
                  <c:v>9051</c:v>
                </c:pt>
                <c:pt idx="1811">
                  <c:v>9056</c:v>
                </c:pt>
                <c:pt idx="1812">
                  <c:v>9061</c:v>
                </c:pt>
                <c:pt idx="1813">
                  <c:v>9066</c:v>
                </c:pt>
                <c:pt idx="1814">
                  <c:v>9071</c:v>
                </c:pt>
                <c:pt idx="1815">
                  <c:v>9076</c:v>
                </c:pt>
                <c:pt idx="1816">
                  <c:v>9081</c:v>
                </c:pt>
                <c:pt idx="1817">
                  <c:v>9086</c:v>
                </c:pt>
                <c:pt idx="1818">
                  <c:v>9091</c:v>
                </c:pt>
                <c:pt idx="1819">
                  <c:v>9096</c:v>
                </c:pt>
                <c:pt idx="1820">
                  <c:v>9101</c:v>
                </c:pt>
                <c:pt idx="1821">
                  <c:v>9106</c:v>
                </c:pt>
                <c:pt idx="1822">
                  <c:v>9111</c:v>
                </c:pt>
                <c:pt idx="1823">
                  <c:v>9116</c:v>
                </c:pt>
                <c:pt idx="1824">
                  <c:v>9121</c:v>
                </c:pt>
                <c:pt idx="1825">
                  <c:v>9126</c:v>
                </c:pt>
                <c:pt idx="1826">
                  <c:v>9131</c:v>
                </c:pt>
                <c:pt idx="1827">
                  <c:v>9136</c:v>
                </c:pt>
                <c:pt idx="1828">
                  <c:v>9141</c:v>
                </c:pt>
                <c:pt idx="1829">
                  <c:v>9146</c:v>
                </c:pt>
                <c:pt idx="1830">
                  <c:v>9151</c:v>
                </c:pt>
                <c:pt idx="1831">
                  <c:v>9156</c:v>
                </c:pt>
                <c:pt idx="1832">
                  <c:v>9161</c:v>
                </c:pt>
                <c:pt idx="1833">
                  <c:v>9166</c:v>
                </c:pt>
                <c:pt idx="1834">
                  <c:v>9171</c:v>
                </c:pt>
                <c:pt idx="1835">
                  <c:v>9176</c:v>
                </c:pt>
                <c:pt idx="1836">
                  <c:v>9181</c:v>
                </c:pt>
                <c:pt idx="1837">
                  <c:v>9186</c:v>
                </c:pt>
                <c:pt idx="1838">
                  <c:v>9191</c:v>
                </c:pt>
                <c:pt idx="1839">
                  <c:v>9196</c:v>
                </c:pt>
                <c:pt idx="1840">
                  <c:v>9201</c:v>
                </c:pt>
                <c:pt idx="1841">
                  <c:v>9206</c:v>
                </c:pt>
                <c:pt idx="1842">
                  <c:v>9211</c:v>
                </c:pt>
                <c:pt idx="1843">
                  <c:v>9216</c:v>
                </c:pt>
                <c:pt idx="1844">
                  <c:v>9221</c:v>
                </c:pt>
                <c:pt idx="1845">
                  <c:v>9226</c:v>
                </c:pt>
                <c:pt idx="1846">
                  <c:v>9231</c:v>
                </c:pt>
                <c:pt idx="1847">
                  <c:v>9236</c:v>
                </c:pt>
                <c:pt idx="1848">
                  <c:v>9241</c:v>
                </c:pt>
                <c:pt idx="1849">
                  <c:v>9246</c:v>
                </c:pt>
                <c:pt idx="1850">
                  <c:v>9251</c:v>
                </c:pt>
                <c:pt idx="1851">
                  <c:v>9256</c:v>
                </c:pt>
                <c:pt idx="1852">
                  <c:v>9261</c:v>
                </c:pt>
                <c:pt idx="1853">
                  <c:v>9266</c:v>
                </c:pt>
                <c:pt idx="1854">
                  <c:v>9271</c:v>
                </c:pt>
                <c:pt idx="1855">
                  <c:v>9276</c:v>
                </c:pt>
                <c:pt idx="1856">
                  <c:v>9281</c:v>
                </c:pt>
                <c:pt idx="1857">
                  <c:v>9286</c:v>
                </c:pt>
                <c:pt idx="1858">
                  <c:v>9291</c:v>
                </c:pt>
                <c:pt idx="1859">
                  <c:v>9296</c:v>
                </c:pt>
                <c:pt idx="1860">
                  <c:v>9301</c:v>
                </c:pt>
                <c:pt idx="1861">
                  <c:v>9306</c:v>
                </c:pt>
                <c:pt idx="1862">
                  <c:v>9311</c:v>
                </c:pt>
                <c:pt idx="1863">
                  <c:v>9316</c:v>
                </c:pt>
                <c:pt idx="1864">
                  <c:v>9321</c:v>
                </c:pt>
                <c:pt idx="1865">
                  <c:v>9326</c:v>
                </c:pt>
                <c:pt idx="1866">
                  <c:v>9331</c:v>
                </c:pt>
                <c:pt idx="1867">
                  <c:v>9336</c:v>
                </c:pt>
                <c:pt idx="1868">
                  <c:v>9341</c:v>
                </c:pt>
                <c:pt idx="1869">
                  <c:v>9346</c:v>
                </c:pt>
                <c:pt idx="1870">
                  <c:v>9351</c:v>
                </c:pt>
                <c:pt idx="1871">
                  <c:v>9356</c:v>
                </c:pt>
                <c:pt idx="1872">
                  <c:v>9361</c:v>
                </c:pt>
                <c:pt idx="1873">
                  <c:v>9366</c:v>
                </c:pt>
                <c:pt idx="1874">
                  <c:v>9371</c:v>
                </c:pt>
                <c:pt idx="1875">
                  <c:v>9376</c:v>
                </c:pt>
                <c:pt idx="1876">
                  <c:v>9381</c:v>
                </c:pt>
                <c:pt idx="1877">
                  <c:v>9386</c:v>
                </c:pt>
                <c:pt idx="1878">
                  <c:v>9391</c:v>
                </c:pt>
                <c:pt idx="1879">
                  <c:v>9396</c:v>
                </c:pt>
                <c:pt idx="1880">
                  <c:v>9401</c:v>
                </c:pt>
                <c:pt idx="1881">
                  <c:v>9406</c:v>
                </c:pt>
                <c:pt idx="1882">
                  <c:v>9411</c:v>
                </c:pt>
                <c:pt idx="1883">
                  <c:v>9416</c:v>
                </c:pt>
                <c:pt idx="1884">
                  <c:v>9421</c:v>
                </c:pt>
                <c:pt idx="1885">
                  <c:v>9426</c:v>
                </c:pt>
                <c:pt idx="1886">
                  <c:v>9431</c:v>
                </c:pt>
                <c:pt idx="1887">
                  <c:v>9436</c:v>
                </c:pt>
                <c:pt idx="1888">
                  <c:v>9441</c:v>
                </c:pt>
                <c:pt idx="1889">
                  <c:v>9446</c:v>
                </c:pt>
                <c:pt idx="1890">
                  <c:v>9451</c:v>
                </c:pt>
                <c:pt idx="1891">
                  <c:v>9456</c:v>
                </c:pt>
                <c:pt idx="1892">
                  <c:v>9461</c:v>
                </c:pt>
                <c:pt idx="1893">
                  <c:v>9466</c:v>
                </c:pt>
                <c:pt idx="1894">
                  <c:v>9471</c:v>
                </c:pt>
                <c:pt idx="1895">
                  <c:v>9476</c:v>
                </c:pt>
                <c:pt idx="1896">
                  <c:v>9481</c:v>
                </c:pt>
                <c:pt idx="1897">
                  <c:v>9486</c:v>
                </c:pt>
                <c:pt idx="1898">
                  <c:v>9491</c:v>
                </c:pt>
                <c:pt idx="1899">
                  <c:v>9496</c:v>
                </c:pt>
                <c:pt idx="1900">
                  <c:v>9501</c:v>
                </c:pt>
                <c:pt idx="1901">
                  <c:v>9506</c:v>
                </c:pt>
                <c:pt idx="1902">
                  <c:v>9511</c:v>
                </c:pt>
                <c:pt idx="1903">
                  <c:v>9516</c:v>
                </c:pt>
                <c:pt idx="1904">
                  <c:v>9521</c:v>
                </c:pt>
                <c:pt idx="1905">
                  <c:v>9526</c:v>
                </c:pt>
                <c:pt idx="1906">
                  <c:v>9531</c:v>
                </c:pt>
                <c:pt idx="1907">
                  <c:v>9536</c:v>
                </c:pt>
                <c:pt idx="1908">
                  <c:v>9541</c:v>
                </c:pt>
                <c:pt idx="1909">
                  <c:v>9546</c:v>
                </c:pt>
                <c:pt idx="1910">
                  <c:v>9551</c:v>
                </c:pt>
                <c:pt idx="1911">
                  <c:v>9556</c:v>
                </c:pt>
                <c:pt idx="1912">
                  <c:v>9561</c:v>
                </c:pt>
                <c:pt idx="1913">
                  <c:v>9566</c:v>
                </c:pt>
                <c:pt idx="1914">
                  <c:v>9571</c:v>
                </c:pt>
                <c:pt idx="1915">
                  <c:v>9576</c:v>
                </c:pt>
                <c:pt idx="1916">
                  <c:v>9581</c:v>
                </c:pt>
                <c:pt idx="1917">
                  <c:v>9586</c:v>
                </c:pt>
                <c:pt idx="1918">
                  <c:v>9591</c:v>
                </c:pt>
                <c:pt idx="1919">
                  <c:v>9596</c:v>
                </c:pt>
                <c:pt idx="1920">
                  <c:v>9601</c:v>
                </c:pt>
                <c:pt idx="1921">
                  <c:v>9606</c:v>
                </c:pt>
                <c:pt idx="1922">
                  <c:v>9611</c:v>
                </c:pt>
                <c:pt idx="1923">
                  <c:v>9616</c:v>
                </c:pt>
                <c:pt idx="1924">
                  <c:v>9621</c:v>
                </c:pt>
                <c:pt idx="1925">
                  <c:v>9626</c:v>
                </c:pt>
                <c:pt idx="1926">
                  <c:v>9631</c:v>
                </c:pt>
                <c:pt idx="1927">
                  <c:v>9636</c:v>
                </c:pt>
                <c:pt idx="1928">
                  <c:v>9641</c:v>
                </c:pt>
                <c:pt idx="1929">
                  <c:v>9646</c:v>
                </c:pt>
                <c:pt idx="1930">
                  <c:v>9651</c:v>
                </c:pt>
                <c:pt idx="1931">
                  <c:v>9656</c:v>
                </c:pt>
                <c:pt idx="1932">
                  <c:v>9661</c:v>
                </c:pt>
                <c:pt idx="1933">
                  <c:v>9666</c:v>
                </c:pt>
                <c:pt idx="1934">
                  <c:v>9671</c:v>
                </c:pt>
                <c:pt idx="1935">
                  <c:v>9676</c:v>
                </c:pt>
                <c:pt idx="1936">
                  <c:v>9681</c:v>
                </c:pt>
                <c:pt idx="1937">
                  <c:v>9686</c:v>
                </c:pt>
                <c:pt idx="1938">
                  <c:v>9691</c:v>
                </c:pt>
                <c:pt idx="1939">
                  <c:v>9696</c:v>
                </c:pt>
                <c:pt idx="1940">
                  <c:v>9701</c:v>
                </c:pt>
                <c:pt idx="1941">
                  <c:v>9706</c:v>
                </c:pt>
                <c:pt idx="1942">
                  <c:v>9711</c:v>
                </c:pt>
                <c:pt idx="1943">
                  <c:v>9716</c:v>
                </c:pt>
                <c:pt idx="1944">
                  <c:v>9721</c:v>
                </c:pt>
                <c:pt idx="1945">
                  <c:v>9726</c:v>
                </c:pt>
                <c:pt idx="1946">
                  <c:v>9731</c:v>
                </c:pt>
                <c:pt idx="1947">
                  <c:v>9736</c:v>
                </c:pt>
                <c:pt idx="1948">
                  <c:v>9741</c:v>
                </c:pt>
                <c:pt idx="1949">
                  <c:v>9746</c:v>
                </c:pt>
                <c:pt idx="1950">
                  <c:v>9751</c:v>
                </c:pt>
                <c:pt idx="1951">
                  <c:v>9756</c:v>
                </c:pt>
                <c:pt idx="1952">
                  <c:v>9761</c:v>
                </c:pt>
                <c:pt idx="1953">
                  <c:v>9766</c:v>
                </c:pt>
                <c:pt idx="1954">
                  <c:v>9771</c:v>
                </c:pt>
                <c:pt idx="1955">
                  <c:v>9776</c:v>
                </c:pt>
                <c:pt idx="1956">
                  <c:v>9781</c:v>
                </c:pt>
                <c:pt idx="1957">
                  <c:v>9786</c:v>
                </c:pt>
                <c:pt idx="1958">
                  <c:v>9791</c:v>
                </c:pt>
                <c:pt idx="1959">
                  <c:v>9796</c:v>
                </c:pt>
                <c:pt idx="1960">
                  <c:v>9801</c:v>
                </c:pt>
                <c:pt idx="1961">
                  <c:v>9806</c:v>
                </c:pt>
                <c:pt idx="1962">
                  <c:v>9811</c:v>
                </c:pt>
                <c:pt idx="1963">
                  <c:v>9816</c:v>
                </c:pt>
                <c:pt idx="1964">
                  <c:v>9821</c:v>
                </c:pt>
                <c:pt idx="1965">
                  <c:v>9826</c:v>
                </c:pt>
                <c:pt idx="1966">
                  <c:v>9831</c:v>
                </c:pt>
                <c:pt idx="1967">
                  <c:v>9836</c:v>
                </c:pt>
                <c:pt idx="1968">
                  <c:v>9841</c:v>
                </c:pt>
                <c:pt idx="1969">
                  <c:v>9846</c:v>
                </c:pt>
                <c:pt idx="1970">
                  <c:v>9851</c:v>
                </c:pt>
                <c:pt idx="1971">
                  <c:v>9856</c:v>
                </c:pt>
                <c:pt idx="1972">
                  <c:v>9861</c:v>
                </c:pt>
                <c:pt idx="1973">
                  <c:v>9866</c:v>
                </c:pt>
                <c:pt idx="1974">
                  <c:v>9871</c:v>
                </c:pt>
                <c:pt idx="1975">
                  <c:v>9876</c:v>
                </c:pt>
                <c:pt idx="1976">
                  <c:v>9881</c:v>
                </c:pt>
                <c:pt idx="1977">
                  <c:v>9886</c:v>
                </c:pt>
                <c:pt idx="1978">
                  <c:v>9891</c:v>
                </c:pt>
                <c:pt idx="1979">
                  <c:v>9896</c:v>
                </c:pt>
                <c:pt idx="1980">
                  <c:v>9901</c:v>
                </c:pt>
                <c:pt idx="1981">
                  <c:v>9906</c:v>
                </c:pt>
                <c:pt idx="1982">
                  <c:v>9911</c:v>
                </c:pt>
                <c:pt idx="1983">
                  <c:v>9916</c:v>
                </c:pt>
                <c:pt idx="1984">
                  <c:v>9921</c:v>
                </c:pt>
                <c:pt idx="1985">
                  <c:v>9926</c:v>
                </c:pt>
                <c:pt idx="1986">
                  <c:v>9931</c:v>
                </c:pt>
                <c:pt idx="1987">
                  <c:v>9936</c:v>
                </c:pt>
                <c:pt idx="1988">
                  <c:v>9941</c:v>
                </c:pt>
                <c:pt idx="1989">
                  <c:v>9946</c:v>
                </c:pt>
                <c:pt idx="1990">
                  <c:v>9951</c:v>
                </c:pt>
                <c:pt idx="1991">
                  <c:v>9956</c:v>
                </c:pt>
                <c:pt idx="1992">
                  <c:v>9961</c:v>
                </c:pt>
                <c:pt idx="1993">
                  <c:v>9966</c:v>
                </c:pt>
                <c:pt idx="1994">
                  <c:v>9971</c:v>
                </c:pt>
                <c:pt idx="1995">
                  <c:v>9976</c:v>
                </c:pt>
                <c:pt idx="1996">
                  <c:v>9981</c:v>
                </c:pt>
                <c:pt idx="1997">
                  <c:v>9986</c:v>
                </c:pt>
                <c:pt idx="1998">
                  <c:v>9991</c:v>
                </c:pt>
                <c:pt idx="1999">
                  <c:v>9996</c:v>
                </c:pt>
                <c:pt idx="2000">
                  <c:v>10001</c:v>
                </c:pt>
                <c:pt idx="2001">
                  <c:v>10006</c:v>
                </c:pt>
                <c:pt idx="2002">
                  <c:v>10011</c:v>
                </c:pt>
                <c:pt idx="2003">
                  <c:v>10016</c:v>
                </c:pt>
                <c:pt idx="2004">
                  <c:v>10021</c:v>
                </c:pt>
                <c:pt idx="2005">
                  <c:v>10026</c:v>
                </c:pt>
                <c:pt idx="2006">
                  <c:v>10031</c:v>
                </c:pt>
                <c:pt idx="2007">
                  <c:v>10036</c:v>
                </c:pt>
                <c:pt idx="2008">
                  <c:v>10041</c:v>
                </c:pt>
                <c:pt idx="2009">
                  <c:v>10046</c:v>
                </c:pt>
                <c:pt idx="2010">
                  <c:v>10051</c:v>
                </c:pt>
                <c:pt idx="2011">
                  <c:v>10056</c:v>
                </c:pt>
                <c:pt idx="2012">
                  <c:v>10061</c:v>
                </c:pt>
                <c:pt idx="2013">
                  <c:v>10066</c:v>
                </c:pt>
                <c:pt idx="2014">
                  <c:v>10071</c:v>
                </c:pt>
                <c:pt idx="2015">
                  <c:v>10076</c:v>
                </c:pt>
                <c:pt idx="2016">
                  <c:v>10081</c:v>
                </c:pt>
                <c:pt idx="2017">
                  <c:v>10086</c:v>
                </c:pt>
                <c:pt idx="2018">
                  <c:v>10091</c:v>
                </c:pt>
                <c:pt idx="2019">
                  <c:v>10096</c:v>
                </c:pt>
                <c:pt idx="2020">
                  <c:v>10101</c:v>
                </c:pt>
                <c:pt idx="2021">
                  <c:v>10106</c:v>
                </c:pt>
                <c:pt idx="2022">
                  <c:v>10111</c:v>
                </c:pt>
                <c:pt idx="2023">
                  <c:v>10116</c:v>
                </c:pt>
                <c:pt idx="2024">
                  <c:v>10121</c:v>
                </c:pt>
                <c:pt idx="2025">
                  <c:v>10126</c:v>
                </c:pt>
                <c:pt idx="2026">
                  <c:v>10131</c:v>
                </c:pt>
                <c:pt idx="2027">
                  <c:v>10136</c:v>
                </c:pt>
                <c:pt idx="2028">
                  <c:v>10141</c:v>
                </c:pt>
                <c:pt idx="2029">
                  <c:v>10146</c:v>
                </c:pt>
                <c:pt idx="2030">
                  <c:v>10151</c:v>
                </c:pt>
                <c:pt idx="2031">
                  <c:v>10156</c:v>
                </c:pt>
                <c:pt idx="2032">
                  <c:v>10161</c:v>
                </c:pt>
                <c:pt idx="2033">
                  <c:v>10166</c:v>
                </c:pt>
                <c:pt idx="2034">
                  <c:v>10171</c:v>
                </c:pt>
                <c:pt idx="2035">
                  <c:v>10176</c:v>
                </c:pt>
                <c:pt idx="2036">
                  <c:v>10181</c:v>
                </c:pt>
                <c:pt idx="2037">
                  <c:v>10186</c:v>
                </c:pt>
                <c:pt idx="2038">
                  <c:v>10191</c:v>
                </c:pt>
                <c:pt idx="2039">
                  <c:v>10196</c:v>
                </c:pt>
                <c:pt idx="2040">
                  <c:v>10201</c:v>
                </c:pt>
                <c:pt idx="2041">
                  <c:v>10206</c:v>
                </c:pt>
                <c:pt idx="2042">
                  <c:v>10211</c:v>
                </c:pt>
                <c:pt idx="2043">
                  <c:v>10216</c:v>
                </c:pt>
                <c:pt idx="2044">
                  <c:v>10221</c:v>
                </c:pt>
                <c:pt idx="2045">
                  <c:v>10226</c:v>
                </c:pt>
                <c:pt idx="2046">
                  <c:v>10231</c:v>
                </c:pt>
                <c:pt idx="2047">
                  <c:v>10236</c:v>
                </c:pt>
                <c:pt idx="2048">
                  <c:v>10241</c:v>
                </c:pt>
                <c:pt idx="2049">
                  <c:v>10246</c:v>
                </c:pt>
                <c:pt idx="2050">
                  <c:v>10251</c:v>
                </c:pt>
                <c:pt idx="2051">
                  <c:v>10256</c:v>
                </c:pt>
                <c:pt idx="2052">
                  <c:v>10261</c:v>
                </c:pt>
                <c:pt idx="2053">
                  <c:v>10266</c:v>
                </c:pt>
                <c:pt idx="2054">
                  <c:v>10271</c:v>
                </c:pt>
                <c:pt idx="2055">
                  <c:v>10276</c:v>
                </c:pt>
                <c:pt idx="2056">
                  <c:v>10281</c:v>
                </c:pt>
                <c:pt idx="2057">
                  <c:v>10286</c:v>
                </c:pt>
                <c:pt idx="2058">
                  <c:v>10291</c:v>
                </c:pt>
                <c:pt idx="2059">
                  <c:v>10296</c:v>
                </c:pt>
                <c:pt idx="2060">
                  <c:v>10301</c:v>
                </c:pt>
                <c:pt idx="2061">
                  <c:v>10306</c:v>
                </c:pt>
                <c:pt idx="2062">
                  <c:v>10311</c:v>
                </c:pt>
                <c:pt idx="2063">
                  <c:v>10316</c:v>
                </c:pt>
                <c:pt idx="2064">
                  <c:v>10321</c:v>
                </c:pt>
                <c:pt idx="2065">
                  <c:v>10326</c:v>
                </c:pt>
                <c:pt idx="2066">
                  <c:v>10331</c:v>
                </c:pt>
                <c:pt idx="2067">
                  <c:v>10336</c:v>
                </c:pt>
                <c:pt idx="2068">
                  <c:v>10341</c:v>
                </c:pt>
                <c:pt idx="2069">
                  <c:v>10346</c:v>
                </c:pt>
                <c:pt idx="2070">
                  <c:v>10351</c:v>
                </c:pt>
                <c:pt idx="2071">
                  <c:v>10356</c:v>
                </c:pt>
                <c:pt idx="2072">
                  <c:v>10361</c:v>
                </c:pt>
                <c:pt idx="2073">
                  <c:v>10366</c:v>
                </c:pt>
                <c:pt idx="2074">
                  <c:v>10371</c:v>
                </c:pt>
                <c:pt idx="2075">
                  <c:v>10376</c:v>
                </c:pt>
                <c:pt idx="2076">
                  <c:v>10381</c:v>
                </c:pt>
                <c:pt idx="2077">
                  <c:v>10386</c:v>
                </c:pt>
                <c:pt idx="2078">
                  <c:v>10391</c:v>
                </c:pt>
                <c:pt idx="2079">
                  <c:v>10396</c:v>
                </c:pt>
                <c:pt idx="2080">
                  <c:v>10401</c:v>
                </c:pt>
                <c:pt idx="2081">
                  <c:v>10406</c:v>
                </c:pt>
                <c:pt idx="2082">
                  <c:v>10411</c:v>
                </c:pt>
                <c:pt idx="2083">
                  <c:v>10416</c:v>
                </c:pt>
                <c:pt idx="2084">
                  <c:v>10421</c:v>
                </c:pt>
                <c:pt idx="2085">
                  <c:v>10426</c:v>
                </c:pt>
                <c:pt idx="2086">
                  <c:v>10431</c:v>
                </c:pt>
                <c:pt idx="2087">
                  <c:v>10436</c:v>
                </c:pt>
                <c:pt idx="2088">
                  <c:v>10441</c:v>
                </c:pt>
                <c:pt idx="2089">
                  <c:v>10446</c:v>
                </c:pt>
                <c:pt idx="2090">
                  <c:v>10451</c:v>
                </c:pt>
                <c:pt idx="2091">
                  <c:v>10456</c:v>
                </c:pt>
                <c:pt idx="2092">
                  <c:v>10461</c:v>
                </c:pt>
                <c:pt idx="2093">
                  <c:v>10466</c:v>
                </c:pt>
                <c:pt idx="2094">
                  <c:v>10471</c:v>
                </c:pt>
                <c:pt idx="2095">
                  <c:v>10476</c:v>
                </c:pt>
                <c:pt idx="2096">
                  <c:v>10481</c:v>
                </c:pt>
                <c:pt idx="2097">
                  <c:v>10486</c:v>
                </c:pt>
                <c:pt idx="2098">
                  <c:v>10491</c:v>
                </c:pt>
                <c:pt idx="2099">
                  <c:v>10496</c:v>
                </c:pt>
                <c:pt idx="2100">
                  <c:v>10501</c:v>
                </c:pt>
                <c:pt idx="2101">
                  <c:v>10506</c:v>
                </c:pt>
                <c:pt idx="2102">
                  <c:v>10511</c:v>
                </c:pt>
                <c:pt idx="2103">
                  <c:v>10516</c:v>
                </c:pt>
                <c:pt idx="2104">
                  <c:v>10521</c:v>
                </c:pt>
                <c:pt idx="2105">
                  <c:v>10526</c:v>
                </c:pt>
                <c:pt idx="2106">
                  <c:v>10531</c:v>
                </c:pt>
                <c:pt idx="2107">
                  <c:v>10536</c:v>
                </c:pt>
                <c:pt idx="2108">
                  <c:v>10541</c:v>
                </c:pt>
                <c:pt idx="2109">
                  <c:v>10546</c:v>
                </c:pt>
                <c:pt idx="2110">
                  <c:v>10551</c:v>
                </c:pt>
                <c:pt idx="2111">
                  <c:v>10556</c:v>
                </c:pt>
                <c:pt idx="2112">
                  <c:v>10561</c:v>
                </c:pt>
                <c:pt idx="2113">
                  <c:v>10566</c:v>
                </c:pt>
                <c:pt idx="2114">
                  <c:v>10571</c:v>
                </c:pt>
                <c:pt idx="2115">
                  <c:v>10576</c:v>
                </c:pt>
                <c:pt idx="2116">
                  <c:v>10581</c:v>
                </c:pt>
                <c:pt idx="2117">
                  <c:v>10586</c:v>
                </c:pt>
                <c:pt idx="2118">
                  <c:v>10591</c:v>
                </c:pt>
                <c:pt idx="2119">
                  <c:v>10596</c:v>
                </c:pt>
                <c:pt idx="2120">
                  <c:v>10601</c:v>
                </c:pt>
                <c:pt idx="2121">
                  <c:v>10606</c:v>
                </c:pt>
                <c:pt idx="2122">
                  <c:v>10611</c:v>
                </c:pt>
                <c:pt idx="2123">
                  <c:v>10616</c:v>
                </c:pt>
                <c:pt idx="2124">
                  <c:v>10621</c:v>
                </c:pt>
                <c:pt idx="2125">
                  <c:v>10626</c:v>
                </c:pt>
                <c:pt idx="2126">
                  <c:v>10631</c:v>
                </c:pt>
                <c:pt idx="2127">
                  <c:v>10636</c:v>
                </c:pt>
                <c:pt idx="2128">
                  <c:v>10641</c:v>
                </c:pt>
                <c:pt idx="2129">
                  <c:v>10646</c:v>
                </c:pt>
                <c:pt idx="2130">
                  <c:v>10651</c:v>
                </c:pt>
                <c:pt idx="2131">
                  <c:v>10656</c:v>
                </c:pt>
                <c:pt idx="2132">
                  <c:v>10661</c:v>
                </c:pt>
                <c:pt idx="2133">
                  <c:v>10666</c:v>
                </c:pt>
                <c:pt idx="2134">
                  <c:v>10671</c:v>
                </c:pt>
                <c:pt idx="2135">
                  <c:v>10676</c:v>
                </c:pt>
                <c:pt idx="2136">
                  <c:v>10681</c:v>
                </c:pt>
                <c:pt idx="2137">
                  <c:v>10686</c:v>
                </c:pt>
                <c:pt idx="2138">
                  <c:v>10691</c:v>
                </c:pt>
                <c:pt idx="2139">
                  <c:v>10696</c:v>
                </c:pt>
                <c:pt idx="2140">
                  <c:v>10701</c:v>
                </c:pt>
                <c:pt idx="2141">
                  <c:v>10706</c:v>
                </c:pt>
                <c:pt idx="2142">
                  <c:v>10711</c:v>
                </c:pt>
                <c:pt idx="2143">
                  <c:v>10716</c:v>
                </c:pt>
                <c:pt idx="2144">
                  <c:v>10721</c:v>
                </c:pt>
                <c:pt idx="2145">
                  <c:v>10726</c:v>
                </c:pt>
                <c:pt idx="2146">
                  <c:v>10731</c:v>
                </c:pt>
                <c:pt idx="2147">
                  <c:v>10736</c:v>
                </c:pt>
                <c:pt idx="2148">
                  <c:v>10741</c:v>
                </c:pt>
                <c:pt idx="2149">
                  <c:v>10746</c:v>
                </c:pt>
                <c:pt idx="2150">
                  <c:v>10751</c:v>
                </c:pt>
                <c:pt idx="2151">
                  <c:v>10756</c:v>
                </c:pt>
                <c:pt idx="2152">
                  <c:v>10761</c:v>
                </c:pt>
                <c:pt idx="2153">
                  <c:v>10766</c:v>
                </c:pt>
                <c:pt idx="2154">
                  <c:v>10771</c:v>
                </c:pt>
                <c:pt idx="2155">
                  <c:v>10776</c:v>
                </c:pt>
                <c:pt idx="2156">
                  <c:v>10781</c:v>
                </c:pt>
                <c:pt idx="2157">
                  <c:v>10786</c:v>
                </c:pt>
                <c:pt idx="2158">
                  <c:v>10791</c:v>
                </c:pt>
                <c:pt idx="2159">
                  <c:v>10796</c:v>
                </c:pt>
                <c:pt idx="2160">
                  <c:v>10801</c:v>
                </c:pt>
                <c:pt idx="2161">
                  <c:v>10806</c:v>
                </c:pt>
                <c:pt idx="2162">
                  <c:v>10811</c:v>
                </c:pt>
                <c:pt idx="2163">
                  <c:v>10816</c:v>
                </c:pt>
                <c:pt idx="2164">
                  <c:v>10821</c:v>
                </c:pt>
                <c:pt idx="2165">
                  <c:v>10826</c:v>
                </c:pt>
                <c:pt idx="2166">
                  <c:v>10831</c:v>
                </c:pt>
                <c:pt idx="2167">
                  <c:v>10836</c:v>
                </c:pt>
                <c:pt idx="2168">
                  <c:v>10841</c:v>
                </c:pt>
                <c:pt idx="2169">
                  <c:v>10846</c:v>
                </c:pt>
                <c:pt idx="2170">
                  <c:v>10851</c:v>
                </c:pt>
                <c:pt idx="2171">
                  <c:v>10856</c:v>
                </c:pt>
                <c:pt idx="2172">
                  <c:v>10861</c:v>
                </c:pt>
                <c:pt idx="2173">
                  <c:v>10866</c:v>
                </c:pt>
                <c:pt idx="2174">
                  <c:v>10871</c:v>
                </c:pt>
                <c:pt idx="2175">
                  <c:v>10876</c:v>
                </c:pt>
                <c:pt idx="2176">
                  <c:v>10881</c:v>
                </c:pt>
                <c:pt idx="2177">
                  <c:v>10886</c:v>
                </c:pt>
                <c:pt idx="2178">
                  <c:v>10891</c:v>
                </c:pt>
                <c:pt idx="2179">
                  <c:v>10896</c:v>
                </c:pt>
                <c:pt idx="2180">
                  <c:v>10901</c:v>
                </c:pt>
                <c:pt idx="2181">
                  <c:v>10906</c:v>
                </c:pt>
                <c:pt idx="2182">
                  <c:v>10911</c:v>
                </c:pt>
                <c:pt idx="2183">
                  <c:v>10916</c:v>
                </c:pt>
                <c:pt idx="2184">
                  <c:v>10921</c:v>
                </c:pt>
                <c:pt idx="2185">
                  <c:v>10926</c:v>
                </c:pt>
                <c:pt idx="2186">
                  <c:v>10931</c:v>
                </c:pt>
                <c:pt idx="2187">
                  <c:v>10936</c:v>
                </c:pt>
                <c:pt idx="2188">
                  <c:v>10941</c:v>
                </c:pt>
                <c:pt idx="2189">
                  <c:v>10946</c:v>
                </c:pt>
                <c:pt idx="2190">
                  <c:v>10951</c:v>
                </c:pt>
                <c:pt idx="2191">
                  <c:v>10956</c:v>
                </c:pt>
                <c:pt idx="2192">
                  <c:v>10961</c:v>
                </c:pt>
                <c:pt idx="2193">
                  <c:v>10966</c:v>
                </c:pt>
                <c:pt idx="2194">
                  <c:v>10971</c:v>
                </c:pt>
                <c:pt idx="2195">
                  <c:v>10976</c:v>
                </c:pt>
                <c:pt idx="2196">
                  <c:v>10981</c:v>
                </c:pt>
                <c:pt idx="2197">
                  <c:v>10986</c:v>
                </c:pt>
                <c:pt idx="2198">
                  <c:v>10991</c:v>
                </c:pt>
                <c:pt idx="2199">
                  <c:v>10996</c:v>
                </c:pt>
                <c:pt idx="2200">
                  <c:v>11001</c:v>
                </c:pt>
                <c:pt idx="2201">
                  <c:v>11006</c:v>
                </c:pt>
                <c:pt idx="2202">
                  <c:v>11011</c:v>
                </c:pt>
                <c:pt idx="2203">
                  <c:v>11016</c:v>
                </c:pt>
                <c:pt idx="2204">
                  <c:v>11021</c:v>
                </c:pt>
                <c:pt idx="2205">
                  <c:v>11026</c:v>
                </c:pt>
                <c:pt idx="2206">
                  <c:v>11031</c:v>
                </c:pt>
                <c:pt idx="2207">
                  <c:v>11036</c:v>
                </c:pt>
                <c:pt idx="2208">
                  <c:v>11041</c:v>
                </c:pt>
                <c:pt idx="2209">
                  <c:v>11046</c:v>
                </c:pt>
                <c:pt idx="2210">
                  <c:v>11051</c:v>
                </c:pt>
                <c:pt idx="2211">
                  <c:v>11056</c:v>
                </c:pt>
                <c:pt idx="2212">
                  <c:v>11061</c:v>
                </c:pt>
                <c:pt idx="2213">
                  <c:v>11066</c:v>
                </c:pt>
                <c:pt idx="2214">
                  <c:v>11071</c:v>
                </c:pt>
                <c:pt idx="2215">
                  <c:v>11076</c:v>
                </c:pt>
                <c:pt idx="2216">
                  <c:v>11081</c:v>
                </c:pt>
                <c:pt idx="2217">
                  <c:v>11086</c:v>
                </c:pt>
                <c:pt idx="2218">
                  <c:v>11091</c:v>
                </c:pt>
                <c:pt idx="2219">
                  <c:v>11096</c:v>
                </c:pt>
                <c:pt idx="2220">
                  <c:v>11101</c:v>
                </c:pt>
                <c:pt idx="2221">
                  <c:v>11106</c:v>
                </c:pt>
                <c:pt idx="2222">
                  <c:v>11111</c:v>
                </c:pt>
                <c:pt idx="2223">
                  <c:v>11116</c:v>
                </c:pt>
                <c:pt idx="2224">
                  <c:v>11121</c:v>
                </c:pt>
                <c:pt idx="2225">
                  <c:v>11126</c:v>
                </c:pt>
                <c:pt idx="2226">
                  <c:v>11131</c:v>
                </c:pt>
                <c:pt idx="2227">
                  <c:v>11136</c:v>
                </c:pt>
                <c:pt idx="2228">
                  <c:v>11141</c:v>
                </c:pt>
                <c:pt idx="2229">
                  <c:v>11146</c:v>
                </c:pt>
                <c:pt idx="2230">
                  <c:v>11151</c:v>
                </c:pt>
                <c:pt idx="2231">
                  <c:v>11156</c:v>
                </c:pt>
                <c:pt idx="2232">
                  <c:v>11161</c:v>
                </c:pt>
                <c:pt idx="2233">
                  <c:v>11166</c:v>
                </c:pt>
                <c:pt idx="2234">
                  <c:v>11171</c:v>
                </c:pt>
                <c:pt idx="2235">
                  <c:v>11176</c:v>
                </c:pt>
                <c:pt idx="2236">
                  <c:v>11181</c:v>
                </c:pt>
                <c:pt idx="2237">
                  <c:v>11186</c:v>
                </c:pt>
                <c:pt idx="2238">
                  <c:v>11191</c:v>
                </c:pt>
                <c:pt idx="2239">
                  <c:v>11196</c:v>
                </c:pt>
                <c:pt idx="2240">
                  <c:v>11201</c:v>
                </c:pt>
                <c:pt idx="2241">
                  <c:v>11206</c:v>
                </c:pt>
                <c:pt idx="2242">
                  <c:v>11211</c:v>
                </c:pt>
                <c:pt idx="2243">
                  <c:v>11216</c:v>
                </c:pt>
                <c:pt idx="2244">
                  <c:v>11221</c:v>
                </c:pt>
                <c:pt idx="2245">
                  <c:v>11226</c:v>
                </c:pt>
                <c:pt idx="2246">
                  <c:v>11231</c:v>
                </c:pt>
                <c:pt idx="2247">
                  <c:v>11236</c:v>
                </c:pt>
                <c:pt idx="2248">
                  <c:v>11241</c:v>
                </c:pt>
                <c:pt idx="2249">
                  <c:v>11246</c:v>
                </c:pt>
                <c:pt idx="2250">
                  <c:v>11251</c:v>
                </c:pt>
                <c:pt idx="2251">
                  <c:v>11256</c:v>
                </c:pt>
                <c:pt idx="2252">
                  <c:v>11261</c:v>
                </c:pt>
                <c:pt idx="2253">
                  <c:v>11266</c:v>
                </c:pt>
                <c:pt idx="2254">
                  <c:v>11271</c:v>
                </c:pt>
                <c:pt idx="2255">
                  <c:v>11276</c:v>
                </c:pt>
                <c:pt idx="2256">
                  <c:v>11281</c:v>
                </c:pt>
                <c:pt idx="2257">
                  <c:v>11286</c:v>
                </c:pt>
                <c:pt idx="2258">
                  <c:v>11291</c:v>
                </c:pt>
                <c:pt idx="2259">
                  <c:v>11296</c:v>
                </c:pt>
                <c:pt idx="2260">
                  <c:v>11301</c:v>
                </c:pt>
                <c:pt idx="2261">
                  <c:v>11306</c:v>
                </c:pt>
                <c:pt idx="2262">
                  <c:v>11311</c:v>
                </c:pt>
                <c:pt idx="2263">
                  <c:v>11316</c:v>
                </c:pt>
                <c:pt idx="2264">
                  <c:v>11321</c:v>
                </c:pt>
                <c:pt idx="2265">
                  <c:v>11326</c:v>
                </c:pt>
                <c:pt idx="2266">
                  <c:v>11331</c:v>
                </c:pt>
                <c:pt idx="2267">
                  <c:v>11336</c:v>
                </c:pt>
                <c:pt idx="2268">
                  <c:v>11341</c:v>
                </c:pt>
                <c:pt idx="2269">
                  <c:v>11346</c:v>
                </c:pt>
                <c:pt idx="2270">
                  <c:v>11351</c:v>
                </c:pt>
                <c:pt idx="2271">
                  <c:v>11356</c:v>
                </c:pt>
                <c:pt idx="2272">
                  <c:v>11361</c:v>
                </c:pt>
                <c:pt idx="2273">
                  <c:v>11366</c:v>
                </c:pt>
                <c:pt idx="2274">
                  <c:v>11371</c:v>
                </c:pt>
                <c:pt idx="2275">
                  <c:v>11376</c:v>
                </c:pt>
                <c:pt idx="2276">
                  <c:v>11381</c:v>
                </c:pt>
                <c:pt idx="2277">
                  <c:v>11386</c:v>
                </c:pt>
                <c:pt idx="2278">
                  <c:v>11391</c:v>
                </c:pt>
                <c:pt idx="2279">
                  <c:v>11396</c:v>
                </c:pt>
                <c:pt idx="2280">
                  <c:v>11401</c:v>
                </c:pt>
                <c:pt idx="2281">
                  <c:v>11406</c:v>
                </c:pt>
                <c:pt idx="2282">
                  <c:v>11411</c:v>
                </c:pt>
                <c:pt idx="2283">
                  <c:v>11416</c:v>
                </c:pt>
                <c:pt idx="2284">
                  <c:v>11421</c:v>
                </c:pt>
                <c:pt idx="2285">
                  <c:v>11426</c:v>
                </c:pt>
                <c:pt idx="2286">
                  <c:v>11431</c:v>
                </c:pt>
                <c:pt idx="2287">
                  <c:v>11436</c:v>
                </c:pt>
                <c:pt idx="2288">
                  <c:v>11441</c:v>
                </c:pt>
                <c:pt idx="2289">
                  <c:v>11446</c:v>
                </c:pt>
                <c:pt idx="2290">
                  <c:v>11451</c:v>
                </c:pt>
                <c:pt idx="2291">
                  <c:v>11456</c:v>
                </c:pt>
                <c:pt idx="2292">
                  <c:v>11461</c:v>
                </c:pt>
                <c:pt idx="2293">
                  <c:v>11466</c:v>
                </c:pt>
                <c:pt idx="2294">
                  <c:v>11471</c:v>
                </c:pt>
                <c:pt idx="2295">
                  <c:v>11476</c:v>
                </c:pt>
                <c:pt idx="2296">
                  <c:v>11481</c:v>
                </c:pt>
                <c:pt idx="2297">
                  <c:v>11486</c:v>
                </c:pt>
                <c:pt idx="2298">
                  <c:v>11491</c:v>
                </c:pt>
                <c:pt idx="2299">
                  <c:v>11496</c:v>
                </c:pt>
                <c:pt idx="2300">
                  <c:v>11501</c:v>
                </c:pt>
                <c:pt idx="2301">
                  <c:v>11506</c:v>
                </c:pt>
                <c:pt idx="2302">
                  <c:v>11511</c:v>
                </c:pt>
                <c:pt idx="2303">
                  <c:v>11516</c:v>
                </c:pt>
                <c:pt idx="2304">
                  <c:v>11521</c:v>
                </c:pt>
                <c:pt idx="2305">
                  <c:v>11526</c:v>
                </c:pt>
                <c:pt idx="2306">
                  <c:v>11531</c:v>
                </c:pt>
                <c:pt idx="2307">
                  <c:v>11536</c:v>
                </c:pt>
                <c:pt idx="2308">
                  <c:v>11541</c:v>
                </c:pt>
                <c:pt idx="2309">
                  <c:v>11546</c:v>
                </c:pt>
                <c:pt idx="2310">
                  <c:v>11551</c:v>
                </c:pt>
                <c:pt idx="2311">
                  <c:v>11556</c:v>
                </c:pt>
                <c:pt idx="2312">
                  <c:v>11561</c:v>
                </c:pt>
                <c:pt idx="2313">
                  <c:v>11566</c:v>
                </c:pt>
                <c:pt idx="2314">
                  <c:v>11571</c:v>
                </c:pt>
                <c:pt idx="2315">
                  <c:v>11576</c:v>
                </c:pt>
                <c:pt idx="2316">
                  <c:v>11581</c:v>
                </c:pt>
                <c:pt idx="2317">
                  <c:v>11586</c:v>
                </c:pt>
                <c:pt idx="2318">
                  <c:v>11591</c:v>
                </c:pt>
                <c:pt idx="2319">
                  <c:v>11596</c:v>
                </c:pt>
                <c:pt idx="2320">
                  <c:v>11601</c:v>
                </c:pt>
                <c:pt idx="2321">
                  <c:v>11606</c:v>
                </c:pt>
                <c:pt idx="2322">
                  <c:v>11611</c:v>
                </c:pt>
                <c:pt idx="2323">
                  <c:v>11616</c:v>
                </c:pt>
                <c:pt idx="2324">
                  <c:v>11621</c:v>
                </c:pt>
                <c:pt idx="2325">
                  <c:v>11626</c:v>
                </c:pt>
                <c:pt idx="2326">
                  <c:v>11631</c:v>
                </c:pt>
                <c:pt idx="2327">
                  <c:v>11636</c:v>
                </c:pt>
                <c:pt idx="2328">
                  <c:v>11641</c:v>
                </c:pt>
                <c:pt idx="2329">
                  <c:v>11646</c:v>
                </c:pt>
                <c:pt idx="2330">
                  <c:v>11651</c:v>
                </c:pt>
                <c:pt idx="2331">
                  <c:v>11656</c:v>
                </c:pt>
                <c:pt idx="2332">
                  <c:v>11661</c:v>
                </c:pt>
                <c:pt idx="2333">
                  <c:v>11666</c:v>
                </c:pt>
                <c:pt idx="2334">
                  <c:v>11671</c:v>
                </c:pt>
                <c:pt idx="2335">
                  <c:v>11676</c:v>
                </c:pt>
                <c:pt idx="2336">
                  <c:v>11681</c:v>
                </c:pt>
                <c:pt idx="2337">
                  <c:v>11686</c:v>
                </c:pt>
                <c:pt idx="2338">
                  <c:v>11691</c:v>
                </c:pt>
                <c:pt idx="2339">
                  <c:v>11696</c:v>
                </c:pt>
                <c:pt idx="2340">
                  <c:v>11701</c:v>
                </c:pt>
                <c:pt idx="2341">
                  <c:v>11706</c:v>
                </c:pt>
                <c:pt idx="2342">
                  <c:v>11711</c:v>
                </c:pt>
                <c:pt idx="2343">
                  <c:v>11716</c:v>
                </c:pt>
                <c:pt idx="2344">
                  <c:v>11721</c:v>
                </c:pt>
                <c:pt idx="2345">
                  <c:v>11726</c:v>
                </c:pt>
                <c:pt idx="2346">
                  <c:v>11731</c:v>
                </c:pt>
                <c:pt idx="2347">
                  <c:v>11736</c:v>
                </c:pt>
                <c:pt idx="2348">
                  <c:v>11741</c:v>
                </c:pt>
                <c:pt idx="2349">
                  <c:v>11746</c:v>
                </c:pt>
                <c:pt idx="2350">
                  <c:v>11751</c:v>
                </c:pt>
                <c:pt idx="2351">
                  <c:v>11756</c:v>
                </c:pt>
                <c:pt idx="2352">
                  <c:v>11761</c:v>
                </c:pt>
                <c:pt idx="2353">
                  <c:v>11766</c:v>
                </c:pt>
                <c:pt idx="2354">
                  <c:v>11771</c:v>
                </c:pt>
                <c:pt idx="2355">
                  <c:v>11776</c:v>
                </c:pt>
                <c:pt idx="2356">
                  <c:v>11781</c:v>
                </c:pt>
                <c:pt idx="2357">
                  <c:v>11786</c:v>
                </c:pt>
                <c:pt idx="2358">
                  <c:v>11791</c:v>
                </c:pt>
                <c:pt idx="2359">
                  <c:v>11796</c:v>
                </c:pt>
                <c:pt idx="2360">
                  <c:v>11801</c:v>
                </c:pt>
                <c:pt idx="2361">
                  <c:v>11806</c:v>
                </c:pt>
                <c:pt idx="2362">
                  <c:v>11811</c:v>
                </c:pt>
                <c:pt idx="2363">
                  <c:v>11816</c:v>
                </c:pt>
                <c:pt idx="2364">
                  <c:v>11821</c:v>
                </c:pt>
                <c:pt idx="2365">
                  <c:v>11826</c:v>
                </c:pt>
                <c:pt idx="2366">
                  <c:v>11831</c:v>
                </c:pt>
                <c:pt idx="2367">
                  <c:v>11836</c:v>
                </c:pt>
                <c:pt idx="2368">
                  <c:v>11841</c:v>
                </c:pt>
                <c:pt idx="2369">
                  <c:v>11846</c:v>
                </c:pt>
                <c:pt idx="2370">
                  <c:v>11851</c:v>
                </c:pt>
                <c:pt idx="2371">
                  <c:v>11856</c:v>
                </c:pt>
                <c:pt idx="2372">
                  <c:v>11861</c:v>
                </c:pt>
                <c:pt idx="2373">
                  <c:v>11866</c:v>
                </c:pt>
                <c:pt idx="2374">
                  <c:v>11871</c:v>
                </c:pt>
                <c:pt idx="2375">
                  <c:v>11876</c:v>
                </c:pt>
                <c:pt idx="2376">
                  <c:v>11881</c:v>
                </c:pt>
                <c:pt idx="2377">
                  <c:v>11886</c:v>
                </c:pt>
                <c:pt idx="2378">
                  <c:v>11891</c:v>
                </c:pt>
                <c:pt idx="2379">
                  <c:v>11896</c:v>
                </c:pt>
                <c:pt idx="2380">
                  <c:v>11901</c:v>
                </c:pt>
                <c:pt idx="2381">
                  <c:v>11906</c:v>
                </c:pt>
                <c:pt idx="2382">
                  <c:v>11911</c:v>
                </c:pt>
                <c:pt idx="2383">
                  <c:v>11916</c:v>
                </c:pt>
                <c:pt idx="2384">
                  <c:v>11921</c:v>
                </c:pt>
                <c:pt idx="2385">
                  <c:v>11926</c:v>
                </c:pt>
                <c:pt idx="2386">
                  <c:v>11931</c:v>
                </c:pt>
                <c:pt idx="2387">
                  <c:v>11936</c:v>
                </c:pt>
                <c:pt idx="2388">
                  <c:v>11941</c:v>
                </c:pt>
                <c:pt idx="2389">
                  <c:v>11946</c:v>
                </c:pt>
                <c:pt idx="2390">
                  <c:v>11951</c:v>
                </c:pt>
                <c:pt idx="2391">
                  <c:v>11956</c:v>
                </c:pt>
                <c:pt idx="2392">
                  <c:v>11961</c:v>
                </c:pt>
                <c:pt idx="2393">
                  <c:v>11966</c:v>
                </c:pt>
                <c:pt idx="2394">
                  <c:v>11971</c:v>
                </c:pt>
                <c:pt idx="2395">
                  <c:v>11976</c:v>
                </c:pt>
                <c:pt idx="2396">
                  <c:v>11981</c:v>
                </c:pt>
                <c:pt idx="2397">
                  <c:v>11986</c:v>
                </c:pt>
                <c:pt idx="2398">
                  <c:v>11991</c:v>
                </c:pt>
                <c:pt idx="2399">
                  <c:v>11996</c:v>
                </c:pt>
                <c:pt idx="2400">
                  <c:v>12001</c:v>
                </c:pt>
                <c:pt idx="2401">
                  <c:v>12006</c:v>
                </c:pt>
                <c:pt idx="2402">
                  <c:v>12011</c:v>
                </c:pt>
                <c:pt idx="2403">
                  <c:v>12016</c:v>
                </c:pt>
                <c:pt idx="2404">
                  <c:v>12021</c:v>
                </c:pt>
                <c:pt idx="2405">
                  <c:v>12026</c:v>
                </c:pt>
                <c:pt idx="2406">
                  <c:v>12031</c:v>
                </c:pt>
                <c:pt idx="2407">
                  <c:v>12036</c:v>
                </c:pt>
                <c:pt idx="2408">
                  <c:v>12041</c:v>
                </c:pt>
                <c:pt idx="2409">
                  <c:v>12046</c:v>
                </c:pt>
                <c:pt idx="2410">
                  <c:v>12051</c:v>
                </c:pt>
                <c:pt idx="2411">
                  <c:v>12056</c:v>
                </c:pt>
                <c:pt idx="2412">
                  <c:v>12061</c:v>
                </c:pt>
                <c:pt idx="2413">
                  <c:v>12066</c:v>
                </c:pt>
                <c:pt idx="2414">
                  <c:v>12071</c:v>
                </c:pt>
                <c:pt idx="2415">
                  <c:v>12076</c:v>
                </c:pt>
                <c:pt idx="2416">
                  <c:v>12081</c:v>
                </c:pt>
                <c:pt idx="2417">
                  <c:v>12086</c:v>
                </c:pt>
                <c:pt idx="2418">
                  <c:v>12091</c:v>
                </c:pt>
                <c:pt idx="2419">
                  <c:v>12096</c:v>
                </c:pt>
                <c:pt idx="2420">
                  <c:v>12101</c:v>
                </c:pt>
                <c:pt idx="2421">
                  <c:v>12106</c:v>
                </c:pt>
                <c:pt idx="2422">
                  <c:v>12111</c:v>
                </c:pt>
                <c:pt idx="2423">
                  <c:v>12116</c:v>
                </c:pt>
                <c:pt idx="2424">
                  <c:v>12121</c:v>
                </c:pt>
                <c:pt idx="2425">
                  <c:v>12126</c:v>
                </c:pt>
                <c:pt idx="2426">
                  <c:v>12131</c:v>
                </c:pt>
                <c:pt idx="2427">
                  <c:v>12136</c:v>
                </c:pt>
                <c:pt idx="2428">
                  <c:v>12141</c:v>
                </c:pt>
                <c:pt idx="2429">
                  <c:v>12146</c:v>
                </c:pt>
                <c:pt idx="2430">
                  <c:v>12151</c:v>
                </c:pt>
                <c:pt idx="2431">
                  <c:v>12156</c:v>
                </c:pt>
                <c:pt idx="2432">
                  <c:v>12161</c:v>
                </c:pt>
                <c:pt idx="2433">
                  <c:v>12166</c:v>
                </c:pt>
                <c:pt idx="2434">
                  <c:v>12171</c:v>
                </c:pt>
                <c:pt idx="2435">
                  <c:v>12176</c:v>
                </c:pt>
                <c:pt idx="2436">
                  <c:v>12181</c:v>
                </c:pt>
                <c:pt idx="2437">
                  <c:v>12186</c:v>
                </c:pt>
                <c:pt idx="2438">
                  <c:v>12191</c:v>
                </c:pt>
                <c:pt idx="2439">
                  <c:v>12196</c:v>
                </c:pt>
                <c:pt idx="2440">
                  <c:v>12201</c:v>
                </c:pt>
                <c:pt idx="2441">
                  <c:v>12206</c:v>
                </c:pt>
                <c:pt idx="2442">
                  <c:v>12211</c:v>
                </c:pt>
                <c:pt idx="2443">
                  <c:v>12216</c:v>
                </c:pt>
                <c:pt idx="2444">
                  <c:v>12221</c:v>
                </c:pt>
                <c:pt idx="2445">
                  <c:v>12226</c:v>
                </c:pt>
                <c:pt idx="2446">
                  <c:v>12231</c:v>
                </c:pt>
                <c:pt idx="2447">
                  <c:v>12236</c:v>
                </c:pt>
                <c:pt idx="2448">
                  <c:v>12241</c:v>
                </c:pt>
                <c:pt idx="2449">
                  <c:v>12246</c:v>
                </c:pt>
                <c:pt idx="2450">
                  <c:v>12251</c:v>
                </c:pt>
                <c:pt idx="2451">
                  <c:v>12256</c:v>
                </c:pt>
                <c:pt idx="2452">
                  <c:v>12261</c:v>
                </c:pt>
                <c:pt idx="2453">
                  <c:v>12266</c:v>
                </c:pt>
                <c:pt idx="2454">
                  <c:v>12271</c:v>
                </c:pt>
                <c:pt idx="2455">
                  <c:v>12276</c:v>
                </c:pt>
                <c:pt idx="2456">
                  <c:v>12281</c:v>
                </c:pt>
                <c:pt idx="2457">
                  <c:v>12286</c:v>
                </c:pt>
                <c:pt idx="2458">
                  <c:v>12291</c:v>
                </c:pt>
                <c:pt idx="2459">
                  <c:v>12296</c:v>
                </c:pt>
                <c:pt idx="2460">
                  <c:v>12301</c:v>
                </c:pt>
                <c:pt idx="2461">
                  <c:v>12306</c:v>
                </c:pt>
                <c:pt idx="2462">
                  <c:v>12311</c:v>
                </c:pt>
                <c:pt idx="2463">
                  <c:v>12316</c:v>
                </c:pt>
                <c:pt idx="2464">
                  <c:v>12321</c:v>
                </c:pt>
                <c:pt idx="2465">
                  <c:v>12326</c:v>
                </c:pt>
                <c:pt idx="2466">
                  <c:v>12331</c:v>
                </c:pt>
                <c:pt idx="2467">
                  <c:v>12336</c:v>
                </c:pt>
                <c:pt idx="2468">
                  <c:v>12341</c:v>
                </c:pt>
                <c:pt idx="2469">
                  <c:v>12346</c:v>
                </c:pt>
                <c:pt idx="2470">
                  <c:v>12351</c:v>
                </c:pt>
                <c:pt idx="2471">
                  <c:v>12356</c:v>
                </c:pt>
                <c:pt idx="2472">
                  <c:v>12361</c:v>
                </c:pt>
                <c:pt idx="2473">
                  <c:v>12366</c:v>
                </c:pt>
                <c:pt idx="2474">
                  <c:v>12371</c:v>
                </c:pt>
                <c:pt idx="2475">
                  <c:v>12376</c:v>
                </c:pt>
                <c:pt idx="2476">
                  <c:v>12381</c:v>
                </c:pt>
                <c:pt idx="2477">
                  <c:v>12386</c:v>
                </c:pt>
                <c:pt idx="2478">
                  <c:v>12391</c:v>
                </c:pt>
                <c:pt idx="2479">
                  <c:v>12396</c:v>
                </c:pt>
                <c:pt idx="2480">
                  <c:v>12401</c:v>
                </c:pt>
                <c:pt idx="2481">
                  <c:v>12406</c:v>
                </c:pt>
                <c:pt idx="2482">
                  <c:v>12411</c:v>
                </c:pt>
                <c:pt idx="2483">
                  <c:v>12416</c:v>
                </c:pt>
                <c:pt idx="2484">
                  <c:v>12421</c:v>
                </c:pt>
                <c:pt idx="2485">
                  <c:v>12426</c:v>
                </c:pt>
                <c:pt idx="2486">
                  <c:v>12431</c:v>
                </c:pt>
                <c:pt idx="2487">
                  <c:v>12436</c:v>
                </c:pt>
                <c:pt idx="2488">
                  <c:v>12441</c:v>
                </c:pt>
                <c:pt idx="2489">
                  <c:v>12446</c:v>
                </c:pt>
                <c:pt idx="2490">
                  <c:v>12451</c:v>
                </c:pt>
                <c:pt idx="2491">
                  <c:v>12456</c:v>
                </c:pt>
                <c:pt idx="2492">
                  <c:v>12461</c:v>
                </c:pt>
                <c:pt idx="2493">
                  <c:v>12466</c:v>
                </c:pt>
                <c:pt idx="2494">
                  <c:v>12471</c:v>
                </c:pt>
                <c:pt idx="2495">
                  <c:v>12476</c:v>
                </c:pt>
                <c:pt idx="2496">
                  <c:v>12481</c:v>
                </c:pt>
                <c:pt idx="2497">
                  <c:v>12486</c:v>
                </c:pt>
                <c:pt idx="2498">
                  <c:v>12491</c:v>
                </c:pt>
                <c:pt idx="2499">
                  <c:v>12496</c:v>
                </c:pt>
                <c:pt idx="2500">
                  <c:v>12501</c:v>
                </c:pt>
                <c:pt idx="2501">
                  <c:v>12506</c:v>
                </c:pt>
                <c:pt idx="2502">
                  <c:v>12511</c:v>
                </c:pt>
                <c:pt idx="2503">
                  <c:v>12516</c:v>
                </c:pt>
                <c:pt idx="2504">
                  <c:v>12521</c:v>
                </c:pt>
                <c:pt idx="2505">
                  <c:v>12526</c:v>
                </c:pt>
                <c:pt idx="2506">
                  <c:v>12531</c:v>
                </c:pt>
                <c:pt idx="2507">
                  <c:v>12536</c:v>
                </c:pt>
                <c:pt idx="2508">
                  <c:v>12541</c:v>
                </c:pt>
                <c:pt idx="2509">
                  <c:v>12546</c:v>
                </c:pt>
                <c:pt idx="2510">
                  <c:v>12551</c:v>
                </c:pt>
                <c:pt idx="2511">
                  <c:v>12556</c:v>
                </c:pt>
                <c:pt idx="2512">
                  <c:v>12561</c:v>
                </c:pt>
                <c:pt idx="2513">
                  <c:v>12566</c:v>
                </c:pt>
                <c:pt idx="2514">
                  <c:v>12571</c:v>
                </c:pt>
                <c:pt idx="2515">
                  <c:v>12576</c:v>
                </c:pt>
                <c:pt idx="2516">
                  <c:v>12581</c:v>
                </c:pt>
                <c:pt idx="2517">
                  <c:v>12586</c:v>
                </c:pt>
                <c:pt idx="2518">
                  <c:v>12591</c:v>
                </c:pt>
                <c:pt idx="2519">
                  <c:v>12596</c:v>
                </c:pt>
                <c:pt idx="2520">
                  <c:v>12601</c:v>
                </c:pt>
                <c:pt idx="2521">
                  <c:v>12606</c:v>
                </c:pt>
                <c:pt idx="2522">
                  <c:v>12611</c:v>
                </c:pt>
                <c:pt idx="2523">
                  <c:v>12616</c:v>
                </c:pt>
                <c:pt idx="2524">
                  <c:v>12621</c:v>
                </c:pt>
                <c:pt idx="2525">
                  <c:v>12626</c:v>
                </c:pt>
                <c:pt idx="2526">
                  <c:v>12631</c:v>
                </c:pt>
                <c:pt idx="2527">
                  <c:v>12636</c:v>
                </c:pt>
                <c:pt idx="2528">
                  <c:v>12641</c:v>
                </c:pt>
                <c:pt idx="2529">
                  <c:v>12646</c:v>
                </c:pt>
                <c:pt idx="2530">
                  <c:v>12651</c:v>
                </c:pt>
                <c:pt idx="2531">
                  <c:v>12656</c:v>
                </c:pt>
                <c:pt idx="2532">
                  <c:v>12661</c:v>
                </c:pt>
                <c:pt idx="2533">
                  <c:v>12666</c:v>
                </c:pt>
                <c:pt idx="2534">
                  <c:v>12671</c:v>
                </c:pt>
                <c:pt idx="2535">
                  <c:v>12676</c:v>
                </c:pt>
                <c:pt idx="2536">
                  <c:v>12681</c:v>
                </c:pt>
                <c:pt idx="2537">
                  <c:v>12686</c:v>
                </c:pt>
                <c:pt idx="2538">
                  <c:v>12691</c:v>
                </c:pt>
                <c:pt idx="2539">
                  <c:v>12696</c:v>
                </c:pt>
                <c:pt idx="2540">
                  <c:v>12701</c:v>
                </c:pt>
                <c:pt idx="2541">
                  <c:v>12706</c:v>
                </c:pt>
                <c:pt idx="2542">
                  <c:v>12711</c:v>
                </c:pt>
                <c:pt idx="2543">
                  <c:v>12716</c:v>
                </c:pt>
                <c:pt idx="2544">
                  <c:v>12721</c:v>
                </c:pt>
                <c:pt idx="2545">
                  <c:v>12726</c:v>
                </c:pt>
                <c:pt idx="2546">
                  <c:v>12731</c:v>
                </c:pt>
                <c:pt idx="2547">
                  <c:v>12736</c:v>
                </c:pt>
                <c:pt idx="2548">
                  <c:v>12741</c:v>
                </c:pt>
                <c:pt idx="2549">
                  <c:v>12746</c:v>
                </c:pt>
                <c:pt idx="2550">
                  <c:v>12751</c:v>
                </c:pt>
                <c:pt idx="2551">
                  <c:v>12756</c:v>
                </c:pt>
                <c:pt idx="2552">
                  <c:v>12761</c:v>
                </c:pt>
                <c:pt idx="2553">
                  <c:v>12766</c:v>
                </c:pt>
                <c:pt idx="2554">
                  <c:v>12771</c:v>
                </c:pt>
                <c:pt idx="2555">
                  <c:v>12776</c:v>
                </c:pt>
                <c:pt idx="2556">
                  <c:v>12781</c:v>
                </c:pt>
                <c:pt idx="2557">
                  <c:v>12786</c:v>
                </c:pt>
                <c:pt idx="2558">
                  <c:v>12791</c:v>
                </c:pt>
                <c:pt idx="2559">
                  <c:v>12796</c:v>
                </c:pt>
                <c:pt idx="2560">
                  <c:v>12801</c:v>
                </c:pt>
                <c:pt idx="2561">
                  <c:v>12806</c:v>
                </c:pt>
                <c:pt idx="2562">
                  <c:v>12811</c:v>
                </c:pt>
                <c:pt idx="2563">
                  <c:v>12816</c:v>
                </c:pt>
                <c:pt idx="2564">
                  <c:v>12821</c:v>
                </c:pt>
                <c:pt idx="2565">
                  <c:v>12826</c:v>
                </c:pt>
                <c:pt idx="2566">
                  <c:v>12831</c:v>
                </c:pt>
                <c:pt idx="2567">
                  <c:v>12836</c:v>
                </c:pt>
                <c:pt idx="2568">
                  <c:v>12841</c:v>
                </c:pt>
                <c:pt idx="2569">
                  <c:v>12846</c:v>
                </c:pt>
                <c:pt idx="2570">
                  <c:v>12851</c:v>
                </c:pt>
                <c:pt idx="2571">
                  <c:v>12856</c:v>
                </c:pt>
                <c:pt idx="2572">
                  <c:v>12861</c:v>
                </c:pt>
                <c:pt idx="2573">
                  <c:v>12866</c:v>
                </c:pt>
                <c:pt idx="2574">
                  <c:v>12871</c:v>
                </c:pt>
                <c:pt idx="2575">
                  <c:v>12876</c:v>
                </c:pt>
                <c:pt idx="2576">
                  <c:v>12881</c:v>
                </c:pt>
                <c:pt idx="2577">
                  <c:v>12886</c:v>
                </c:pt>
                <c:pt idx="2578">
                  <c:v>12891</c:v>
                </c:pt>
                <c:pt idx="2579">
                  <c:v>12896</c:v>
                </c:pt>
                <c:pt idx="2580">
                  <c:v>12901</c:v>
                </c:pt>
                <c:pt idx="2581">
                  <c:v>12906</c:v>
                </c:pt>
                <c:pt idx="2582">
                  <c:v>12911</c:v>
                </c:pt>
                <c:pt idx="2583">
                  <c:v>12916</c:v>
                </c:pt>
                <c:pt idx="2584">
                  <c:v>12921</c:v>
                </c:pt>
                <c:pt idx="2585">
                  <c:v>12926</c:v>
                </c:pt>
                <c:pt idx="2586">
                  <c:v>12931</c:v>
                </c:pt>
                <c:pt idx="2587">
                  <c:v>12936</c:v>
                </c:pt>
                <c:pt idx="2588">
                  <c:v>12941</c:v>
                </c:pt>
                <c:pt idx="2589">
                  <c:v>12946</c:v>
                </c:pt>
                <c:pt idx="2590">
                  <c:v>12951</c:v>
                </c:pt>
                <c:pt idx="2591">
                  <c:v>12956</c:v>
                </c:pt>
                <c:pt idx="2592">
                  <c:v>12961</c:v>
                </c:pt>
                <c:pt idx="2593">
                  <c:v>12966</c:v>
                </c:pt>
                <c:pt idx="2594">
                  <c:v>12971</c:v>
                </c:pt>
                <c:pt idx="2595">
                  <c:v>12976</c:v>
                </c:pt>
                <c:pt idx="2596">
                  <c:v>12981</c:v>
                </c:pt>
                <c:pt idx="2597">
                  <c:v>12986</c:v>
                </c:pt>
                <c:pt idx="2598">
                  <c:v>12991</c:v>
                </c:pt>
                <c:pt idx="2599">
                  <c:v>12996</c:v>
                </c:pt>
                <c:pt idx="2600">
                  <c:v>13001</c:v>
                </c:pt>
                <c:pt idx="2601">
                  <c:v>13006</c:v>
                </c:pt>
                <c:pt idx="2602">
                  <c:v>13011</c:v>
                </c:pt>
                <c:pt idx="2603">
                  <c:v>13016</c:v>
                </c:pt>
                <c:pt idx="2604">
                  <c:v>13021</c:v>
                </c:pt>
                <c:pt idx="2605">
                  <c:v>13026</c:v>
                </c:pt>
                <c:pt idx="2606">
                  <c:v>13031</c:v>
                </c:pt>
                <c:pt idx="2607">
                  <c:v>13036</c:v>
                </c:pt>
                <c:pt idx="2608">
                  <c:v>13041</c:v>
                </c:pt>
                <c:pt idx="2609">
                  <c:v>13046</c:v>
                </c:pt>
                <c:pt idx="2610">
                  <c:v>13051</c:v>
                </c:pt>
                <c:pt idx="2611">
                  <c:v>13056</c:v>
                </c:pt>
                <c:pt idx="2612">
                  <c:v>13061</c:v>
                </c:pt>
                <c:pt idx="2613">
                  <c:v>13066</c:v>
                </c:pt>
                <c:pt idx="2614">
                  <c:v>13071</c:v>
                </c:pt>
                <c:pt idx="2615">
                  <c:v>13076</c:v>
                </c:pt>
                <c:pt idx="2616">
                  <c:v>13081</c:v>
                </c:pt>
                <c:pt idx="2617">
                  <c:v>13086</c:v>
                </c:pt>
                <c:pt idx="2618">
                  <c:v>13091</c:v>
                </c:pt>
                <c:pt idx="2619">
                  <c:v>13096</c:v>
                </c:pt>
                <c:pt idx="2620">
                  <c:v>13101</c:v>
                </c:pt>
                <c:pt idx="2621">
                  <c:v>13106</c:v>
                </c:pt>
                <c:pt idx="2622">
                  <c:v>13111</c:v>
                </c:pt>
                <c:pt idx="2623">
                  <c:v>13116</c:v>
                </c:pt>
                <c:pt idx="2624">
                  <c:v>13121</c:v>
                </c:pt>
                <c:pt idx="2625">
                  <c:v>13126</c:v>
                </c:pt>
                <c:pt idx="2626">
                  <c:v>13131</c:v>
                </c:pt>
                <c:pt idx="2627">
                  <c:v>13136</c:v>
                </c:pt>
                <c:pt idx="2628">
                  <c:v>13141</c:v>
                </c:pt>
                <c:pt idx="2629">
                  <c:v>13146</c:v>
                </c:pt>
                <c:pt idx="2630">
                  <c:v>13151</c:v>
                </c:pt>
                <c:pt idx="2631">
                  <c:v>13156</c:v>
                </c:pt>
                <c:pt idx="2632">
                  <c:v>13161</c:v>
                </c:pt>
                <c:pt idx="2633">
                  <c:v>13166</c:v>
                </c:pt>
                <c:pt idx="2634">
                  <c:v>13171</c:v>
                </c:pt>
                <c:pt idx="2635">
                  <c:v>13176</c:v>
                </c:pt>
                <c:pt idx="2636">
                  <c:v>13181</c:v>
                </c:pt>
                <c:pt idx="2637">
                  <c:v>13186</c:v>
                </c:pt>
                <c:pt idx="2638">
                  <c:v>13191</c:v>
                </c:pt>
                <c:pt idx="2639">
                  <c:v>13196</c:v>
                </c:pt>
                <c:pt idx="2640">
                  <c:v>13201</c:v>
                </c:pt>
                <c:pt idx="2641">
                  <c:v>13206</c:v>
                </c:pt>
                <c:pt idx="2642">
                  <c:v>13211</c:v>
                </c:pt>
                <c:pt idx="2643">
                  <c:v>13216</c:v>
                </c:pt>
                <c:pt idx="2644">
                  <c:v>13221</c:v>
                </c:pt>
                <c:pt idx="2645">
                  <c:v>13226</c:v>
                </c:pt>
                <c:pt idx="2646">
                  <c:v>13231</c:v>
                </c:pt>
                <c:pt idx="2647">
                  <c:v>13236</c:v>
                </c:pt>
                <c:pt idx="2648">
                  <c:v>13241</c:v>
                </c:pt>
                <c:pt idx="2649">
                  <c:v>13246</c:v>
                </c:pt>
                <c:pt idx="2650">
                  <c:v>13251</c:v>
                </c:pt>
                <c:pt idx="2651">
                  <c:v>13256</c:v>
                </c:pt>
                <c:pt idx="2652">
                  <c:v>13261</c:v>
                </c:pt>
                <c:pt idx="2653">
                  <c:v>13266</c:v>
                </c:pt>
                <c:pt idx="2654">
                  <c:v>13271</c:v>
                </c:pt>
                <c:pt idx="2655">
                  <c:v>13276</c:v>
                </c:pt>
                <c:pt idx="2656">
                  <c:v>13281</c:v>
                </c:pt>
                <c:pt idx="2657">
                  <c:v>13286</c:v>
                </c:pt>
                <c:pt idx="2658">
                  <c:v>13291</c:v>
                </c:pt>
                <c:pt idx="2659">
                  <c:v>13296</c:v>
                </c:pt>
                <c:pt idx="2660">
                  <c:v>13301</c:v>
                </c:pt>
                <c:pt idx="2661">
                  <c:v>13306</c:v>
                </c:pt>
                <c:pt idx="2662">
                  <c:v>13311</c:v>
                </c:pt>
                <c:pt idx="2663">
                  <c:v>13316</c:v>
                </c:pt>
                <c:pt idx="2664">
                  <c:v>13321</c:v>
                </c:pt>
                <c:pt idx="2665">
                  <c:v>13326</c:v>
                </c:pt>
                <c:pt idx="2666">
                  <c:v>13331</c:v>
                </c:pt>
                <c:pt idx="2667">
                  <c:v>13336</c:v>
                </c:pt>
                <c:pt idx="2668">
                  <c:v>13341</c:v>
                </c:pt>
                <c:pt idx="2669">
                  <c:v>13346</c:v>
                </c:pt>
                <c:pt idx="2670">
                  <c:v>13351</c:v>
                </c:pt>
                <c:pt idx="2671">
                  <c:v>13356</c:v>
                </c:pt>
                <c:pt idx="2672">
                  <c:v>13361</c:v>
                </c:pt>
                <c:pt idx="2673">
                  <c:v>13366</c:v>
                </c:pt>
                <c:pt idx="2674">
                  <c:v>13371</c:v>
                </c:pt>
                <c:pt idx="2675">
                  <c:v>13376</c:v>
                </c:pt>
                <c:pt idx="2676">
                  <c:v>13381</c:v>
                </c:pt>
                <c:pt idx="2677">
                  <c:v>13386</c:v>
                </c:pt>
                <c:pt idx="2678">
                  <c:v>13391</c:v>
                </c:pt>
                <c:pt idx="2679">
                  <c:v>13396</c:v>
                </c:pt>
                <c:pt idx="2680">
                  <c:v>13401</c:v>
                </c:pt>
                <c:pt idx="2681">
                  <c:v>13406</c:v>
                </c:pt>
                <c:pt idx="2682">
                  <c:v>13411</c:v>
                </c:pt>
                <c:pt idx="2683">
                  <c:v>13416</c:v>
                </c:pt>
                <c:pt idx="2684">
                  <c:v>13421</c:v>
                </c:pt>
                <c:pt idx="2685">
                  <c:v>13426</c:v>
                </c:pt>
                <c:pt idx="2686">
                  <c:v>13431</c:v>
                </c:pt>
                <c:pt idx="2687">
                  <c:v>13436</c:v>
                </c:pt>
                <c:pt idx="2688">
                  <c:v>13441</c:v>
                </c:pt>
                <c:pt idx="2689">
                  <c:v>13446</c:v>
                </c:pt>
                <c:pt idx="2690">
                  <c:v>13451</c:v>
                </c:pt>
                <c:pt idx="2691">
                  <c:v>13456</c:v>
                </c:pt>
                <c:pt idx="2692">
                  <c:v>13461</c:v>
                </c:pt>
                <c:pt idx="2693">
                  <c:v>13466</c:v>
                </c:pt>
                <c:pt idx="2694">
                  <c:v>13471</c:v>
                </c:pt>
                <c:pt idx="2695">
                  <c:v>13476</c:v>
                </c:pt>
                <c:pt idx="2696">
                  <c:v>13481</c:v>
                </c:pt>
                <c:pt idx="2697">
                  <c:v>13486</c:v>
                </c:pt>
                <c:pt idx="2698">
                  <c:v>13491</c:v>
                </c:pt>
                <c:pt idx="2699">
                  <c:v>13496</c:v>
                </c:pt>
                <c:pt idx="2700">
                  <c:v>13501</c:v>
                </c:pt>
                <c:pt idx="2701">
                  <c:v>13506</c:v>
                </c:pt>
                <c:pt idx="2702">
                  <c:v>13511</c:v>
                </c:pt>
                <c:pt idx="2703">
                  <c:v>13516</c:v>
                </c:pt>
                <c:pt idx="2704">
                  <c:v>13521</c:v>
                </c:pt>
                <c:pt idx="2705">
                  <c:v>13526</c:v>
                </c:pt>
                <c:pt idx="2706">
                  <c:v>13531</c:v>
                </c:pt>
                <c:pt idx="2707">
                  <c:v>13536</c:v>
                </c:pt>
                <c:pt idx="2708">
                  <c:v>13541</c:v>
                </c:pt>
                <c:pt idx="2709">
                  <c:v>13546</c:v>
                </c:pt>
                <c:pt idx="2710">
                  <c:v>13551</c:v>
                </c:pt>
                <c:pt idx="2711">
                  <c:v>13556</c:v>
                </c:pt>
                <c:pt idx="2712">
                  <c:v>13561</c:v>
                </c:pt>
                <c:pt idx="2713">
                  <c:v>13566</c:v>
                </c:pt>
                <c:pt idx="2714">
                  <c:v>13571</c:v>
                </c:pt>
                <c:pt idx="2715">
                  <c:v>13576</c:v>
                </c:pt>
                <c:pt idx="2716">
                  <c:v>13581</c:v>
                </c:pt>
                <c:pt idx="2717">
                  <c:v>13586</c:v>
                </c:pt>
                <c:pt idx="2718">
                  <c:v>13591</c:v>
                </c:pt>
                <c:pt idx="2719">
                  <c:v>13596</c:v>
                </c:pt>
                <c:pt idx="2720">
                  <c:v>13601</c:v>
                </c:pt>
                <c:pt idx="2721">
                  <c:v>13606</c:v>
                </c:pt>
                <c:pt idx="2722">
                  <c:v>13611</c:v>
                </c:pt>
                <c:pt idx="2723">
                  <c:v>13616</c:v>
                </c:pt>
                <c:pt idx="2724">
                  <c:v>13621</c:v>
                </c:pt>
                <c:pt idx="2725">
                  <c:v>13626</c:v>
                </c:pt>
                <c:pt idx="2726">
                  <c:v>13631</c:v>
                </c:pt>
                <c:pt idx="2727">
                  <c:v>13636</c:v>
                </c:pt>
                <c:pt idx="2728">
                  <c:v>13641</c:v>
                </c:pt>
                <c:pt idx="2729">
                  <c:v>13646</c:v>
                </c:pt>
                <c:pt idx="2730">
                  <c:v>13651</c:v>
                </c:pt>
                <c:pt idx="2731">
                  <c:v>13656</c:v>
                </c:pt>
                <c:pt idx="2732">
                  <c:v>13661</c:v>
                </c:pt>
                <c:pt idx="2733">
                  <c:v>13666</c:v>
                </c:pt>
                <c:pt idx="2734">
                  <c:v>13671</c:v>
                </c:pt>
                <c:pt idx="2735">
                  <c:v>13676</c:v>
                </c:pt>
                <c:pt idx="2736">
                  <c:v>13681</c:v>
                </c:pt>
                <c:pt idx="2737">
                  <c:v>13686</c:v>
                </c:pt>
                <c:pt idx="2738">
                  <c:v>13691</c:v>
                </c:pt>
                <c:pt idx="2739">
                  <c:v>13696</c:v>
                </c:pt>
                <c:pt idx="2740">
                  <c:v>13701</c:v>
                </c:pt>
                <c:pt idx="2741">
                  <c:v>13706</c:v>
                </c:pt>
                <c:pt idx="2742">
                  <c:v>13711</c:v>
                </c:pt>
                <c:pt idx="2743">
                  <c:v>13716</c:v>
                </c:pt>
                <c:pt idx="2744">
                  <c:v>13721</c:v>
                </c:pt>
                <c:pt idx="2745">
                  <c:v>13726</c:v>
                </c:pt>
                <c:pt idx="2746">
                  <c:v>13731</c:v>
                </c:pt>
                <c:pt idx="2747">
                  <c:v>13736</c:v>
                </c:pt>
                <c:pt idx="2748">
                  <c:v>13741</c:v>
                </c:pt>
                <c:pt idx="2749">
                  <c:v>13746</c:v>
                </c:pt>
                <c:pt idx="2750">
                  <c:v>13751</c:v>
                </c:pt>
                <c:pt idx="2751">
                  <c:v>13756</c:v>
                </c:pt>
                <c:pt idx="2752">
                  <c:v>13761</c:v>
                </c:pt>
                <c:pt idx="2753">
                  <c:v>13766</c:v>
                </c:pt>
                <c:pt idx="2754">
                  <c:v>13771</c:v>
                </c:pt>
                <c:pt idx="2755">
                  <c:v>13776</c:v>
                </c:pt>
                <c:pt idx="2756">
                  <c:v>13781</c:v>
                </c:pt>
                <c:pt idx="2757">
                  <c:v>13786</c:v>
                </c:pt>
                <c:pt idx="2758">
                  <c:v>13791</c:v>
                </c:pt>
                <c:pt idx="2759">
                  <c:v>13796</c:v>
                </c:pt>
                <c:pt idx="2760">
                  <c:v>13801</c:v>
                </c:pt>
                <c:pt idx="2761">
                  <c:v>13806</c:v>
                </c:pt>
                <c:pt idx="2762">
                  <c:v>13811</c:v>
                </c:pt>
                <c:pt idx="2763">
                  <c:v>13816</c:v>
                </c:pt>
                <c:pt idx="2764">
                  <c:v>13821</c:v>
                </c:pt>
                <c:pt idx="2765">
                  <c:v>13826</c:v>
                </c:pt>
                <c:pt idx="2766">
                  <c:v>13831</c:v>
                </c:pt>
                <c:pt idx="2767">
                  <c:v>13836</c:v>
                </c:pt>
                <c:pt idx="2768">
                  <c:v>13841</c:v>
                </c:pt>
                <c:pt idx="2769">
                  <c:v>13846</c:v>
                </c:pt>
                <c:pt idx="2770">
                  <c:v>13851</c:v>
                </c:pt>
                <c:pt idx="2771">
                  <c:v>13856</c:v>
                </c:pt>
                <c:pt idx="2772">
                  <c:v>13861</c:v>
                </c:pt>
                <c:pt idx="2773">
                  <c:v>13866</c:v>
                </c:pt>
                <c:pt idx="2774">
                  <c:v>13871</c:v>
                </c:pt>
                <c:pt idx="2775">
                  <c:v>13876</c:v>
                </c:pt>
                <c:pt idx="2776">
                  <c:v>13881</c:v>
                </c:pt>
                <c:pt idx="2777">
                  <c:v>13886</c:v>
                </c:pt>
                <c:pt idx="2778">
                  <c:v>13891</c:v>
                </c:pt>
                <c:pt idx="2779">
                  <c:v>13896</c:v>
                </c:pt>
                <c:pt idx="2780">
                  <c:v>13901</c:v>
                </c:pt>
                <c:pt idx="2781">
                  <c:v>13906</c:v>
                </c:pt>
                <c:pt idx="2782">
                  <c:v>13911</c:v>
                </c:pt>
                <c:pt idx="2783">
                  <c:v>13916</c:v>
                </c:pt>
                <c:pt idx="2784">
                  <c:v>13921</c:v>
                </c:pt>
                <c:pt idx="2785">
                  <c:v>13926</c:v>
                </c:pt>
                <c:pt idx="2786">
                  <c:v>13931</c:v>
                </c:pt>
                <c:pt idx="2787">
                  <c:v>13936</c:v>
                </c:pt>
                <c:pt idx="2788">
                  <c:v>13941</c:v>
                </c:pt>
                <c:pt idx="2789">
                  <c:v>13946</c:v>
                </c:pt>
                <c:pt idx="2790">
                  <c:v>13951</c:v>
                </c:pt>
                <c:pt idx="2791">
                  <c:v>13956</c:v>
                </c:pt>
                <c:pt idx="2792">
                  <c:v>13961</c:v>
                </c:pt>
                <c:pt idx="2793">
                  <c:v>13966</c:v>
                </c:pt>
                <c:pt idx="2794">
                  <c:v>13971</c:v>
                </c:pt>
                <c:pt idx="2795">
                  <c:v>13977</c:v>
                </c:pt>
                <c:pt idx="2796">
                  <c:v>13982</c:v>
                </c:pt>
                <c:pt idx="2797">
                  <c:v>13987</c:v>
                </c:pt>
                <c:pt idx="2798">
                  <c:v>13992</c:v>
                </c:pt>
                <c:pt idx="2799">
                  <c:v>13997</c:v>
                </c:pt>
                <c:pt idx="2800">
                  <c:v>14002</c:v>
                </c:pt>
                <c:pt idx="2801">
                  <c:v>14007</c:v>
                </c:pt>
                <c:pt idx="2802">
                  <c:v>14012</c:v>
                </c:pt>
                <c:pt idx="2803">
                  <c:v>14017</c:v>
                </c:pt>
                <c:pt idx="2804">
                  <c:v>14022</c:v>
                </c:pt>
                <c:pt idx="2805">
                  <c:v>14027</c:v>
                </c:pt>
                <c:pt idx="2806">
                  <c:v>14032</c:v>
                </c:pt>
                <c:pt idx="2807">
                  <c:v>14037</c:v>
                </c:pt>
                <c:pt idx="2808">
                  <c:v>14042</c:v>
                </c:pt>
                <c:pt idx="2809">
                  <c:v>14047</c:v>
                </c:pt>
                <c:pt idx="2810">
                  <c:v>14052</c:v>
                </c:pt>
                <c:pt idx="2811">
                  <c:v>14057</c:v>
                </c:pt>
                <c:pt idx="2812">
                  <c:v>14062</c:v>
                </c:pt>
                <c:pt idx="2813">
                  <c:v>14067</c:v>
                </c:pt>
                <c:pt idx="2814">
                  <c:v>14072</c:v>
                </c:pt>
                <c:pt idx="2815">
                  <c:v>14077</c:v>
                </c:pt>
                <c:pt idx="2816">
                  <c:v>14082</c:v>
                </c:pt>
                <c:pt idx="2817">
                  <c:v>14087</c:v>
                </c:pt>
                <c:pt idx="2818">
                  <c:v>14092</c:v>
                </c:pt>
                <c:pt idx="2819">
                  <c:v>14097</c:v>
                </c:pt>
                <c:pt idx="2820">
                  <c:v>14102</c:v>
                </c:pt>
                <c:pt idx="2821">
                  <c:v>14107</c:v>
                </c:pt>
                <c:pt idx="2822">
                  <c:v>14112</c:v>
                </c:pt>
                <c:pt idx="2823">
                  <c:v>14117</c:v>
                </c:pt>
                <c:pt idx="2824">
                  <c:v>14122</c:v>
                </c:pt>
                <c:pt idx="2825">
                  <c:v>14127</c:v>
                </c:pt>
                <c:pt idx="2826">
                  <c:v>14132</c:v>
                </c:pt>
                <c:pt idx="2827">
                  <c:v>14137</c:v>
                </c:pt>
                <c:pt idx="2828">
                  <c:v>14142</c:v>
                </c:pt>
                <c:pt idx="2829">
                  <c:v>14147</c:v>
                </c:pt>
                <c:pt idx="2830">
                  <c:v>14152</c:v>
                </c:pt>
                <c:pt idx="2831">
                  <c:v>14157</c:v>
                </c:pt>
                <c:pt idx="2832">
                  <c:v>14162</c:v>
                </c:pt>
                <c:pt idx="2833">
                  <c:v>14167</c:v>
                </c:pt>
                <c:pt idx="2834">
                  <c:v>14172</c:v>
                </c:pt>
                <c:pt idx="2835">
                  <c:v>14177</c:v>
                </c:pt>
                <c:pt idx="2836">
                  <c:v>14182</c:v>
                </c:pt>
                <c:pt idx="2837">
                  <c:v>14187</c:v>
                </c:pt>
                <c:pt idx="2838">
                  <c:v>14192</c:v>
                </c:pt>
                <c:pt idx="2839">
                  <c:v>14197</c:v>
                </c:pt>
                <c:pt idx="2840">
                  <c:v>14202</c:v>
                </c:pt>
                <c:pt idx="2841">
                  <c:v>14207</c:v>
                </c:pt>
                <c:pt idx="2842">
                  <c:v>14212</c:v>
                </c:pt>
                <c:pt idx="2843">
                  <c:v>14217</c:v>
                </c:pt>
                <c:pt idx="2844">
                  <c:v>14222</c:v>
                </c:pt>
                <c:pt idx="2845">
                  <c:v>14227</c:v>
                </c:pt>
                <c:pt idx="2846">
                  <c:v>14232</c:v>
                </c:pt>
                <c:pt idx="2847">
                  <c:v>14237</c:v>
                </c:pt>
                <c:pt idx="2848">
                  <c:v>14242</c:v>
                </c:pt>
                <c:pt idx="2849">
                  <c:v>14247</c:v>
                </c:pt>
                <c:pt idx="2850">
                  <c:v>14252</c:v>
                </c:pt>
                <c:pt idx="2851">
                  <c:v>14257</c:v>
                </c:pt>
                <c:pt idx="2852">
                  <c:v>14262</c:v>
                </c:pt>
                <c:pt idx="2853">
                  <c:v>14267</c:v>
                </c:pt>
                <c:pt idx="2854">
                  <c:v>14272</c:v>
                </c:pt>
                <c:pt idx="2855">
                  <c:v>14277</c:v>
                </c:pt>
                <c:pt idx="2856">
                  <c:v>14282</c:v>
                </c:pt>
                <c:pt idx="2857">
                  <c:v>14287</c:v>
                </c:pt>
                <c:pt idx="2858">
                  <c:v>14292</c:v>
                </c:pt>
                <c:pt idx="2859">
                  <c:v>14297</c:v>
                </c:pt>
                <c:pt idx="2860">
                  <c:v>14302</c:v>
                </c:pt>
                <c:pt idx="2861">
                  <c:v>14307</c:v>
                </c:pt>
                <c:pt idx="2862">
                  <c:v>14312</c:v>
                </c:pt>
                <c:pt idx="2863">
                  <c:v>14317</c:v>
                </c:pt>
                <c:pt idx="2864">
                  <c:v>14322</c:v>
                </c:pt>
                <c:pt idx="2865">
                  <c:v>14327</c:v>
                </c:pt>
                <c:pt idx="2866">
                  <c:v>14332</c:v>
                </c:pt>
                <c:pt idx="2867">
                  <c:v>14337</c:v>
                </c:pt>
                <c:pt idx="2868">
                  <c:v>14342</c:v>
                </c:pt>
                <c:pt idx="2869">
                  <c:v>14347</c:v>
                </c:pt>
                <c:pt idx="2870">
                  <c:v>14352</c:v>
                </c:pt>
                <c:pt idx="2871">
                  <c:v>14357</c:v>
                </c:pt>
                <c:pt idx="2872">
                  <c:v>14362</c:v>
                </c:pt>
                <c:pt idx="2873">
                  <c:v>14367</c:v>
                </c:pt>
                <c:pt idx="2874">
                  <c:v>14372</c:v>
                </c:pt>
                <c:pt idx="2875">
                  <c:v>14377</c:v>
                </c:pt>
                <c:pt idx="2876">
                  <c:v>14382</c:v>
                </c:pt>
                <c:pt idx="2877">
                  <c:v>14387</c:v>
                </c:pt>
                <c:pt idx="2878">
                  <c:v>14392</c:v>
                </c:pt>
                <c:pt idx="2879">
                  <c:v>14397</c:v>
                </c:pt>
                <c:pt idx="2880">
                  <c:v>14402</c:v>
                </c:pt>
                <c:pt idx="2881">
                  <c:v>14407</c:v>
                </c:pt>
                <c:pt idx="2882">
                  <c:v>14412</c:v>
                </c:pt>
                <c:pt idx="2883">
                  <c:v>14417</c:v>
                </c:pt>
                <c:pt idx="2884">
                  <c:v>14422</c:v>
                </c:pt>
                <c:pt idx="2885">
                  <c:v>14427</c:v>
                </c:pt>
                <c:pt idx="2886">
                  <c:v>14432</c:v>
                </c:pt>
                <c:pt idx="2887">
                  <c:v>14437</c:v>
                </c:pt>
                <c:pt idx="2888">
                  <c:v>14442</c:v>
                </c:pt>
                <c:pt idx="2889">
                  <c:v>14447</c:v>
                </c:pt>
                <c:pt idx="2890">
                  <c:v>14452</c:v>
                </c:pt>
                <c:pt idx="2891">
                  <c:v>14457</c:v>
                </c:pt>
                <c:pt idx="2892">
                  <c:v>14462</c:v>
                </c:pt>
                <c:pt idx="2893">
                  <c:v>14467</c:v>
                </c:pt>
                <c:pt idx="2894">
                  <c:v>14472</c:v>
                </c:pt>
                <c:pt idx="2895">
                  <c:v>14477</c:v>
                </c:pt>
                <c:pt idx="2896">
                  <c:v>14482</c:v>
                </c:pt>
                <c:pt idx="2897">
                  <c:v>14487</c:v>
                </c:pt>
                <c:pt idx="2898">
                  <c:v>14492</c:v>
                </c:pt>
                <c:pt idx="2899">
                  <c:v>14497</c:v>
                </c:pt>
                <c:pt idx="2900">
                  <c:v>14502</c:v>
                </c:pt>
                <c:pt idx="2901">
                  <c:v>14507</c:v>
                </c:pt>
                <c:pt idx="2902">
                  <c:v>14512</c:v>
                </c:pt>
                <c:pt idx="2903">
                  <c:v>14517</c:v>
                </c:pt>
                <c:pt idx="2904">
                  <c:v>14522</c:v>
                </c:pt>
                <c:pt idx="2905">
                  <c:v>14527</c:v>
                </c:pt>
                <c:pt idx="2906">
                  <c:v>14532</c:v>
                </c:pt>
                <c:pt idx="2907">
                  <c:v>14537</c:v>
                </c:pt>
                <c:pt idx="2908">
                  <c:v>14542</c:v>
                </c:pt>
                <c:pt idx="2909">
                  <c:v>14547</c:v>
                </c:pt>
                <c:pt idx="2910">
                  <c:v>14552</c:v>
                </c:pt>
                <c:pt idx="2911">
                  <c:v>14557</c:v>
                </c:pt>
                <c:pt idx="2912">
                  <c:v>14562</c:v>
                </c:pt>
                <c:pt idx="2913">
                  <c:v>14567</c:v>
                </c:pt>
                <c:pt idx="2914">
                  <c:v>14572</c:v>
                </c:pt>
                <c:pt idx="2915">
                  <c:v>14577</c:v>
                </c:pt>
                <c:pt idx="2916">
                  <c:v>14582</c:v>
                </c:pt>
                <c:pt idx="2917">
                  <c:v>14587</c:v>
                </c:pt>
                <c:pt idx="2918">
                  <c:v>14592</c:v>
                </c:pt>
                <c:pt idx="2919">
                  <c:v>14597</c:v>
                </c:pt>
                <c:pt idx="2920">
                  <c:v>14602</c:v>
                </c:pt>
                <c:pt idx="2921">
                  <c:v>14607</c:v>
                </c:pt>
                <c:pt idx="2922">
                  <c:v>14612</c:v>
                </c:pt>
                <c:pt idx="2923">
                  <c:v>14617</c:v>
                </c:pt>
                <c:pt idx="2924">
                  <c:v>14622</c:v>
                </c:pt>
                <c:pt idx="2925">
                  <c:v>14627</c:v>
                </c:pt>
                <c:pt idx="2926">
                  <c:v>14632</c:v>
                </c:pt>
                <c:pt idx="2927">
                  <c:v>14637</c:v>
                </c:pt>
                <c:pt idx="2928">
                  <c:v>14642</c:v>
                </c:pt>
                <c:pt idx="2929">
                  <c:v>14647</c:v>
                </c:pt>
                <c:pt idx="2930">
                  <c:v>14652</c:v>
                </c:pt>
                <c:pt idx="2931">
                  <c:v>14657</c:v>
                </c:pt>
                <c:pt idx="2932">
                  <c:v>14662</c:v>
                </c:pt>
                <c:pt idx="2933">
                  <c:v>14667</c:v>
                </c:pt>
                <c:pt idx="2934">
                  <c:v>14672</c:v>
                </c:pt>
                <c:pt idx="2935">
                  <c:v>14677</c:v>
                </c:pt>
                <c:pt idx="2936">
                  <c:v>14682</c:v>
                </c:pt>
                <c:pt idx="2937">
                  <c:v>14687</c:v>
                </c:pt>
                <c:pt idx="2938">
                  <c:v>14692</c:v>
                </c:pt>
                <c:pt idx="2939">
                  <c:v>14697</c:v>
                </c:pt>
                <c:pt idx="2940">
                  <c:v>14702</c:v>
                </c:pt>
                <c:pt idx="2941">
                  <c:v>14707</c:v>
                </c:pt>
                <c:pt idx="2942">
                  <c:v>14712</c:v>
                </c:pt>
                <c:pt idx="2943">
                  <c:v>14717</c:v>
                </c:pt>
                <c:pt idx="2944">
                  <c:v>14722</c:v>
                </c:pt>
                <c:pt idx="2945">
                  <c:v>14727</c:v>
                </c:pt>
                <c:pt idx="2946">
                  <c:v>14732</c:v>
                </c:pt>
                <c:pt idx="2947">
                  <c:v>14737</c:v>
                </c:pt>
                <c:pt idx="2948">
                  <c:v>14742</c:v>
                </c:pt>
                <c:pt idx="2949">
                  <c:v>14747</c:v>
                </c:pt>
                <c:pt idx="2950">
                  <c:v>14752</c:v>
                </c:pt>
                <c:pt idx="2951">
                  <c:v>14757</c:v>
                </c:pt>
                <c:pt idx="2952">
                  <c:v>14762</c:v>
                </c:pt>
                <c:pt idx="2953">
                  <c:v>14767</c:v>
                </c:pt>
                <c:pt idx="2954">
                  <c:v>14772</c:v>
                </c:pt>
                <c:pt idx="2955">
                  <c:v>14777</c:v>
                </c:pt>
                <c:pt idx="2956">
                  <c:v>14782</c:v>
                </c:pt>
                <c:pt idx="2957">
                  <c:v>14787</c:v>
                </c:pt>
                <c:pt idx="2958">
                  <c:v>14792</c:v>
                </c:pt>
                <c:pt idx="2959">
                  <c:v>14797</c:v>
                </c:pt>
                <c:pt idx="2960">
                  <c:v>14802</c:v>
                </c:pt>
                <c:pt idx="2961">
                  <c:v>14807</c:v>
                </c:pt>
                <c:pt idx="2962">
                  <c:v>14812</c:v>
                </c:pt>
                <c:pt idx="2963">
                  <c:v>14817</c:v>
                </c:pt>
                <c:pt idx="2964">
                  <c:v>14822</c:v>
                </c:pt>
                <c:pt idx="2965">
                  <c:v>14827</c:v>
                </c:pt>
                <c:pt idx="2966">
                  <c:v>14832</c:v>
                </c:pt>
                <c:pt idx="2967">
                  <c:v>14837</c:v>
                </c:pt>
                <c:pt idx="2968">
                  <c:v>14842</c:v>
                </c:pt>
                <c:pt idx="2969">
                  <c:v>14847</c:v>
                </c:pt>
                <c:pt idx="2970">
                  <c:v>14852</c:v>
                </c:pt>
                <c:pt idx="2971">
                  <c:v>14857</c:v>
                </c:pt>
                <c:pt idx="2972">
                  <c:v>14862</c:v>
                </c:pt>
                <c:pt idx="2973">
                  <c:v>14867</c:v>
                </c:pt>
                <c:pt idx="2974">
                  <c:v>14872</c:v>
                </c:pt>
                <c:pt idx="2975">
                  <c:v>14877</c:v>
                </c:pt>
                <c:pt idx="2976">
                  <c:v>14882</c:v>
                </c:pt>
                <c:pt idx="2977">
                  <c:v>14887</c:v>
                </c:pt>
                <c:pt idx="2978">
                  <c:v>14892</c:v>
                </c:pt>
                <c:pt idx="2979">
                  <c:v>14897</c:v>
                </c:pt>
                <c:pt idx="2980">
                  <c:v>14902</c:v>
                </c:pt>
                <c:pt idx="2981">
                  <c:v>14907</c:v>
                </c:pt>
                <c:pt idx="2982">
                  <c:v>14912</c:v>
                </c:pt>
                <c:pt idx="2983">
                  <c:v>14917</c:v>
                </c:pt>
                <c:pt idx="2984">
                  <c:v>14922</c:v>
                </c:pt>
                <c:pt idx="2985">
                  <c:v>14927</c:v>
                </c:pt>
                <c:pt idx="2986">
                  <c:v>14932</c:v>
                </c:pt>
                <c:pt idx="2987">
                  <c:v>14937</c:v>
                </c:pt>
                <c:pt idx="2988">
                  <c:v>14942</c:v>
                </c:pt>
                <c:pt idx="2989">
                  <c:v>14947</c:v>
                </c:pt>
                <c:pt idx="2990">
                  <c:v>14952</c:v>
                </c:pt>
                <c:pt idx="2991">
                  <c:v>14957</c:v>
                </c:pt>
                <c:pt idx="2992">
                  <c:v>14962</c:v>
                </c:pt>
                <c:pt idx="2993">
                  <c:v>14967</c:v>
                </c:pt>
                <c:pt idx="2994">
                  <c:v>14972</c:v>
                </c:pt>
                <c:pt idx="2995">
                  <c:v>14977</c:v>
                </c:pt>
                <c:pt idx="2996">
                  <c:v>14982</c:v>
                </c:pt>
                <c:pt idx="2997">
                  <c:v>14987</c:v>
                </c:pt>
                <c:pt idx="2998">
                  <c:v>14992</c:v>
                </c:pt>
                <c:pt idx="2999">
                  <c:v>14997</c:v>
                </c:pt>
                <c:pt idx="3000">
                  <c:v>15002</c:v>
                </c:pt>
                <c:pt idx="3001">
                  <c:v>15007</c:v>
                </c:pt>
                <c:pt idx="3002">
                  <c:v>15012</c:v>
                </c:pt>
                <c:pt idx="3003">
                  <c:v>15017</c:v>
                </c:pt>
                <c:pt idx="3004">
                  <c:v>15022</c:v>
                </c:pt>
                <c:pt idx="3005">
                  <c:v>15027</c:v>
                </c:pt>
                <c:pt idx="3006">
                  <c:v>15032</c:v>
                </c:pt>
                <c:pt idx="3007">
                  <c:v>15037</c:v>
                </c:pt>
                <c:pt idx="3008">
                  <c:v>15042</c:v>
                </c:pt>
                <c:pt idx="3009">
                  <c:v>15047</c:v>
                </c:pt>
                <c:pt idx="3010">
                  <c:v>15052</c:v>
                </c:pt>
                <c:pt idx="3011">
                  <c:v>15057</c:v>
                </c:pt>
                <c:pt idx="3012">
                  <c:v>15062</c:v>
                </c:pt>
                <c:pt idx="3013">
                  <c:v>15067</c:v>
                </c:pt>
                <c:pt idx="3014">
                  <c:v>15072</c:v>
                </c:pt>
                <c:pt idx="3015">
                  <c:v>15077</c:v>
                </c:pt>
                <c:pt idx="3016">
                  <c:v>15082</c:v>
                </c:pt>
                <c:pt idx="3017">
                  <c:v>15087</c:v>
                </c:pt>
                <c:pt idx="3018">
                  <c:v>15092</c:v>
                </c:pt>
                <c:pt idx="3019">
                  <c:v>15097</c:v>
                </c:pt>
                <c:pt idx="3020">
                  <c:v>15102</c:v>
                </c:pt>
                <c:pt idx="3021">
                  <c:v>15107</c:v>
                </c:pt>
                <c:pt idx="3022">
                  <c:v>15112</c:v>
                </c:pt>
                <c:pt idx="3023">
                  <c:v>15117</c:v>
                </c:pt>
                <c:pt idx="3024">
                  <c:v>15122</c:v>
                </c:pt>
                <c:pt idx="3025">
                  <c:v>15127</c:v>
                </c:pt>
                <c:pt idx="3026">
                  <c:v>15132</c:v>
                </c:pt>
                <c:pt idx="3027">
                  <c:v>15137</c:v>
                </c:pt>
                <c:pt idx="3028">
                  <c:v>15142</c:v>
                </c:pt>
                <c:pt idx="3029">
                  <c:v>15147</c:v>
                </c:pt>
                <c:pt idx="3030">
                  <c:v>15152</c:v>
                </c:pt>
                <c:pt idx="3031">
                  <c:v>15157</c:v>
                </c:pt>
                <c:pt idx="3032">
                  <c:v>15162</c:v>
                </c:pt>
                <c:pt idx="3033">
                  <c:v>15167</c:v>
                </c:pt>
                <c:pt idx="3034">
                  <c:v>15172</c:v>
                </c:pt>
                <c:pt idx="3035">
                  <c:v>15177</c:v>
                </c:pt>
                <c:pt idx="3036">
                  <c:v>15182</c:v>
                </c:pt>
                <c:pt idx="3037">
                  <c:v>15187</c:v>
                </c:pt>
                <c:pt idx="3038">
                  <c:v>15192</c:v>
                </c:pt>
                <c:pt idx="3039">
                  <c:v>15197</c:v>
                </c:pt>
                <c:pt idx="3040">
                  <c:v>15202</c:v>
                </c:pt>
                <c:pt idx="3041">
                  <c:v>15207</c:v>
                </c:pt>
                <c:pt idx="3042">
                  <c:v>15212</c:v>
                </c:pt>
                <c:pt idx="3043">
                  <c:v>15217</c:v>
                </c:pt>
                <c:pt idx="3044">
                  <c:v>15222</c:v>
                </c:pt>
                <c:pt idx="3045">
                  <c:v>15227</c:v>
                </c:pt>
                <c:pt idx="3046">
                  <c:v>15232</c:v>
                </c:pt>
                <c:pt idx="3047">
                  <c:v>15237</c:v>
                </c:pt>
                <c:pt idx="3048">
                  <c:v>15242</c:v>
                </c:pt>
                <c:pt idx="3049">
                  <c:v>15247</c:v>
                </c:pt>
                <c:pt idx="3050">
                  <c:v>15252</c:v>
                </c:pt>
                <c:pt idx="3051">
                  <c:v>15257</c:v>
                </c:pt>
                <c:pt idx="3052">
                  <c:v>15262</c:v>
                </c:pt>
                <c:pt idx="3053">
                  <c:v>15267</c:v>
                </c:pt>
                <c:pt idx="3054">
                  <c:v>15272</c:v>
                </c:pt>
                <c:pt idx="3055">
                  <c:v>15277</c:v>
                </c:pt>
                <c:pt idx="3056">
                  <c:v>15282</c:v>
                </c:pt>
                <c:pt idx="3057">
                  <c:v>15287</c:v>
                </c:pt>
                <c:pt idx="3058">
                  <c:v>15292</c:v>
                </c:pt>
                <c:pt idx="3059">
                  <c:v>15297</c:v>
                </c:pt>
                <c:pt idx="3060">
                  <c:v>15302</c:v>
                </c:pt>
                <c:pt idx="3061">
                  <c:v>15307</c:v>
                </c:pt>
                <c:pt idx="3062">
                  <c:v>15312</c:v>
                </c:pt>
                <c:pt idx="3063">
                  <c:v>15317</c:v>
                </c:pt>
                <c:pt idx="3064">
                  <c:v>15322</c:v>
                </c:pt>
                <c:pt idx="3065">
                  <c:v>15327</c:v>
                </c:pt>
                <c:pt idx="3066">
                  <c:v>15332</c:v>
                </c:pt>
                <c:pt idx="3067">
                  <c:v>15337</c:v>
                </c:pt>
                <c:pt idx="3068">
                  <c:v>15342</c:v>
                </c:pt>
                <c:pt idx="3069">
                  <c:v>15347</c:v>
                </c:pt>
                <c:pt idx="3070">
                  <c:v>15352</c:v>
                </c:pt>
                <c:pt idx="3071">
                  <c:v>15357</c:v>
                </c:pt>
                <c:pt idx="3072">
                  <c:v>15362</c:v>
                </c:pt>
                <c:pt idx="3073">
                  <c:v>15367</c:v>
                </c:pt>
                <c:pt idx="3074">
                  <c:v>15372</c:v>
                </c:pt>
                <c:pt idx="3075">
                  <c:v>15377</c:v>
                </c:pt>
                <c:pt idx="3076">
                  <c:v>15382</c:v>
                </c:pt>
                <c:pt idx="3077">
                  <c:v>15387</c:v>
                </c:pt>
                <c:pt idx="3078">
                  <c:v>15392</c:v>
                </c:pt>
                <c:pt idx="3079">
                  <c:v>15397</c:v>
                </c:pt>
                <c:pt idx="3080">
                  <c:v>15402</c:v>
                </c:pt>
                <c:pt idx="3081">
                  <c:v>15407</c:v>
                </c:pt>
                <c:pt idx="3082">
                  <c:v>15412</c:v>
                </c:pt>
                <c:pt idx="3083">
                  <c:v>15417</c:v>
                </c:pt>
                <c:pt idx="3084">
                  <c:v>15422</c:v>
                </c:pt>
                <c:pt idx="3085">
                  <c:v>15427</c:v>
                </c:pt>
                <c:pt idx="3086">
                  <c:v>15432</c:v>
                </c:pt>
                <c:pt idx="3087">
                  <c:v>15437</c:v>
                </c:pt>
                <c:pt idx="3088">
                  <c:v>15442</c:v>
                </c:pt>
                <c:pt idx="3089">
                  <c:v>15447</c:v>
                </c:pt>
                <c:pt idx="3090">
                  <c:v>15452</c:v>
                </c:pt>
                <c:pt idx="3091">
                  <c:v>15457</c:v>
                </c:pt>
                <c:pt idx="3092">
                  <c:v>15462</c:v>
                </c:pt>
                <c:pt idx="3093">
                  <c:v>15467</c:v>
                </c:pt>
                <c:pt idx="3094">
                  <c:v>15472</c:v>
                </c:pt>
                <c:pt idx="3095">
                  <c:v>15477</c:v>
                </c:pt>
                <c:pt idx="3096">
                  <c:v>15482</c:v>
                </c:pt>
                <c:pt idx="3097">
                  <c:v>15487</c:v>
                </c:pt>
                <c:pt idx="3098">
                  <c:v>15492</c:v>
                </c:pt>
                <c:pt idx="3099">
                  <c:v>15497</c:v>
                </c:pt>
                <c:pt idx="3100">
                  <c:v>15502</c:v>
                </c:pt>
                <c:pt idx="3101">
                  <c:v>15507</c:v>
                </c:pt>
                <c:pt idx="3102">
                  <c:v>15512</c:v>
                </c:pt>
                <c:pt idx="3103">
                  <c:v>15517</c:v>
                </c:pt>
                <c:pt idx="3104">
                  <c:v>15522</c:v>
                </c:pt>
                <c:pt idx="3105">
                  <c:v>15527</c:v>
                </c:pt>
                <c:pt idx="3106">
                  <c:v>15532</c:v>
                </c:pt>
                <c:pt idx="3107">
                  <c:v>15537</c:v>
                </c:pt>
                <c:pt idx="3108">
                  <c:v>15542</c:v>
                </c:pt>
                <c:pt idx="3109">
                  <c:v>15547</c:v>
                </c:pt>
                <c:pt idx="3110">
                  <c:v>15552</c:v>
                </c:pt>
                <c:pt idx="3111">
                  <c:v>15557</c:v>
                </c:pt>
                <c:pt idx="3112">
                  <c:v>15562</c:v>
                </c:pt>
                <c:pt idx="3113">
                  <c:v>15567</c:v>
                </c:pt>
                <c:pt idx="3114">
                  <c:v>15572</c:v>
                </c:pt>
                <c:pt idx="3115">
                  <c:v>15577</c:v>
                </c:pt>
                <c:pt idx="3116">
                  <c:v>15582</c:v>
                </c:pt>
                <c:pt idx="3117">
                  <c:v>15587</c:v>
                </c:pt>
                <c:pt idx="3118">
                  <c:v>15592</c:v>
                </c:pt>
                <c:pt idx="3119">
                  <c:v>15597</c:v>
                </c:pt>
                <c:pt idx="3120">
                  <c:v>15602</c:v>
                </c:pt>
                <c:pt idx="3121">
                  <c:v>15607</c:v>
                </c:pt>
                <c:pt idx="3122">
                  <c:v>15612</c:v>
                </c:pt>
                <c:pt idx="3123">
                  <c:v>15617</c:v>
                </c:pt>
                <c:pt idx="3124">
                  <c:v>15622</c:v>
                </c:pt>
                <c:pt idx="3125">
                  <c:v>15627</c:v>
                </c:pt>
                <c:pt idx="3126">
                  <c:v>15632</c:v>
                </c:pt>
                <c:pt idx="3127">
                  <c:v>15637</c:v>
                </c:pt>
                <c:pt idx="3128">
                  <c:v>15642</c:v>
                </c:pt>
                <c:pt idx="3129">
                  <c:v>15647</c:v>
                </c:pt>
                <c:pt idx="3130">
                  <c:v>15652</c:v>
                </c:pt>
                <c:pt idx="3131">
                  <c:v>15657</c:v>
                </c:pt>
                <c:pt idx="3132">
                  <c:v>15662</c:v>
                </c:pt>
                <c:pt idx="3133">
                  <c:v>15667</c:v>
                </c:pt>
                <c:pt idx="3134">
                  <c:v>15672</c:v>
                </c:pt>
                <c:pt idx="3135">
                  <c:v>15677</c:v>
                </c:pt>
                <c:pt idx="3136">
                  <c:v>15682</c:v>
                </c:pt>
                <c:pt idx="3137">
                  <c:v>15687</c:v>
                </c:pt>
                <c:pt idx="3138">
                  <c:v>15692</c:v>
                </c:pt>
                <c:pt idx="3139">
                  <c:v>15697</c:v>
                </c:pt>
                <c:pt idx="3140">
                  <c:v>15702</c:v>
                </c:pt>
                <c:pt idx="3141">
                  <c:v>15707</c:v>
                </c:pt>
                <c:pt idx="3142">
                  <c:v>15712</c:v>
                </c:pt>
                <c:pt idx="3143">
                  <c:v>15717</c:v>
                </c:pt>
                <c:pt idx="3144">
                  <c:v>15722</c:v>
                </c:pt>
                <c:pt idx="3145">
                  <c:v>15727</c:v>
                </c:pt>
                <c:pt idx="3146">
                  <c:v>15732</c:v>
                </c:pt>
                <c:pt idx="3147">
                  <c:v>15737</c:v>
                </c:pt>
                <c:pt idx="3148">
                  <c:v>15742</c:v>
                </c:pt>
                <c:pt idx="3149">
                  <c:v>15747</c:v>
                </c:pt>
                <c:pt idx="3150">
                  <c:v>15752</c:v>
                </c:pt>
                <c:pt idx="3151">
                  <c:v>15757</c:v>
                </c:pt>
                <c:pt idx="3152">
                  <c:v>15762</c:v>
                </c:pt>
                <c:pt idx="3153">
                  <c:v>15767</c:v>
                </c:pt>
                <c:pt idx="3154">
                  <c:v>15772</c:v>
                </c:pt>
                <c:pt idx="3155">
                  <c:v>15777</c:v>
                </c:pt>
                <c:pt idx="3156">
                  <c:v>15782</c:v>
                </c:pt>
                <c:pt idx="3157">
                  <c:v>15787</c:v>
                </c:pt>
                <c:pt idx="3158">
                  <c:v>15792</c:v>
                </c:pt>
                <c:pt idx="3159">
                  <c:v>15797</c:v>
                </c:pt>
                <c:pt idx="3160">
                  <c:v>15802</c:v>
                </c:pt>
                <c:pt idx="3161">
                  <c:v>15807</c:v>
                </c:pt>
                <c:pt idx="3162">
                  <c:v>15812</c:v>
                </c:pt>
                <c:pt idx="3163">
                  <c:v>15817</c:v>
                </c:pt>
                <c:pt idx="3164">
                  <c:v>15822</c:v>
                </c:pt>
                <c:pt idx="3165">
                  <c:v>15827</c:v>
                </c:pt>
                <c:pt idx="3166">
                  <c:v>15832</c:v>
                </c:pt>
                <c:pt idx="3167">
                  <c:v>15837</c:v>
                </c:pt>
                <c:pt idx="3168">
                  <c:v>15842</c:v>
                </c:pt>
                <c:pt idx="3169">
                  <c:v>15847</c:v>
                </c:pt>
                <c:pt idx="3170">
                  <c:v>15852</c:v>
                </c:pt>
                <c:pt idx="3171">
                  <c:v>15857</c:v>
                </c:pt>
                <c:pt idx="3172">
                  <c:v>15862</c:v>
                </c:pt>
                <c:pt idx="3173">
                  <c:v>15867</c:v>
                </c:pt>
                <c:pt idx="3174">
                  <c:v>15872</c:v>
                </c:pt>
                <c:pt idx="3175">
                  <c:v>15877</c:v>
                </c:pt>
                <c:pt idx="3176">
                  <c:v>15882</c:v>
                </c:pt>
                <c:pt idx="3177">
                  <c:v>15887</c:v>
                </c:pt>
                <c:pt idx="3178">
                  <c:v>15892</c:v>
                </c:pt>
                <c:pt idx="3179">
                  <c:v>15897</c:v>
                </c:pt>
                <c:pt idx="3180">
                  <c:v>15902</c:v>
                </c:pt>
                <c:pt idx="3181">
                  <c:v>15907</c:v>
                </c:pt>
                <c:pt idx="3182">
                  <c:v>15912</c:v>
                </c:pt>
                <c:pt idx="3183">
                  <c:v>15917</c:v>
                </c:pt>
                <c:pt idx="3184">
                  <c:v>15922</c:v>
                </c:pt>
                <c:pt idx="3185">
                  <c:v>15927</c:v>
                </c:pt>
                <c:pt idx="3186">
                  <c:v>15932</c:v>
                </c:pt>
                <c:pt idx="3187">
                  <c:v>15937</c:v>
                </c:pt>
                <c:pt idx="3188">
                  <c:v>15942</c:v>
                </c:pt>
                <c:pt idx="3189">
                  <c:v>15947</c:v>
                </c:pt>
                <c:pt idx="3190">
                  <c:v>15952</c:v>
                </c:pt>
                <c:pt idx="3191">
                  <c:v>15957</c:v>
                </c:pt>
                <c:pt idx="3192">
                  <c:v>15962</c:v>
                </c:pt>
                <c:pt idx="3193">
                  <c:v>15967</c:v>
                </c:pt>
                <c:pt idx="3194">
                  <c:v>15972</c:v>
                </c:pt>
                <c:pt idx="3195">
                  <c:v>15977</c:v>
                </c:pt>
                <c:pt idx="3196">
                  <c:v>15982</c:v>
                </c:pt>
                <c:pt idx="3197">
                  <c:v>15987</c:v>
                </c:pt>
                <c:pt idx="3198">
                  <c:v>15992</c:v>
                </c:pt>
                <c:pt idx="3199">
                  <c:v>15997</c:v>
                </c:pt>
                <c:pt idx="3200">
                  <c:v>16002</c:v>
                </c:pt>
                <c:pt idx="3201">
                  <c:v>16007</c:v>
                </c:pt>
                <c:pt idx="3202">
                  <c:v>16012</c:v>
                </c:pt>
                <c:pt idx="3203">
                  <c:v>16017</c:v>
                </c:pt>
                <c:pt idx="3204">
                  <c:v>16022</c:v>
                </c:pt>
                <c:pt idx="3205">
                  <c:v>16027</c:v>
                </c:pt>
                <c:pt idx="3206">
                  <c:v>16032</c:v>
                </c:pt>
                <c:pt idx="3207">
                  <c:v>16037</c:v>
                </c:pt>
                <c:pt idx="3208">
                  <c:v>16042</c:v>
                </c:pt>
                <c:pt idx="3209">
                  <c:v>16047</c:v>
                </c:pt>
                <c:pt idx="3210">
                  <c:v>16052</c:v>
                </c:pt>
                <c:pt idx="3211">
                  <c:v>16057</c:v>
                </c:pt>
                <c:pt idx="3212">
                  <c:v>16062</c:v>
                </c:pt>
                <c:pt idx="3213">
                  <c:v>16067</c:v>
                </c:pt>
                <c:pt idx="3214">
                  <c:v>16072</c:v>
                </c:pt>
                <c:pt idx="3215">
                  <c:v>16077</c:v>
                </c:pt>
                <c:pt idx="3216">
                  <c:v>16082</c:v>
                </c:pt>
                <c:pt idx="3217">
                  <c:v>16087</c:v>
                </c:pt>
                <c:pt idx="3218">
                  <c:v>16092</c:v>
                </c:pt>
                <c:pt idx="3219">
                  <c:v>16097</c:v>
                </c:pt>
                <c:pt idx="3220">
                  <c:v>16102</c:v>
                </c:pt>
                <c:pt idx="3221">
                  <c:v>16107</c:v>
                </c:pt>
                <c:pt idx="3222">
                  <c:v>16112</c:v>
                </c:pt>
                <c:pt idx="3223">
                  <c:v>16117</c:v>
                </c:pt>
                <c:pt idx="3224">
                  <c:v>16122</c:v>
                </c:pt>
                <c:pt idx="3225">
                  <c:v>16127</c:v>
                </c:pt>
                <c:pt idx="3226">
                  <c:v>16132</c:v>
                </c:pt>
                <c:pt idx="3227">
                  <c:v>16137</c:v>
                </c:pt>
                <c:pt idx="3228">
                  <c:v>16142</c:v>
                </c:pt>
                <c:pt idx="3229">
                  <c:v>16147</c:v>
                </c:pt>
                <c:pt idx="3230">
                  <c:v>16152</c:v>
                </c:pt>
                <c:pt idx="3231">
                  <c:v>16157</c:v>
                </c:pt>
                <c:pt idx="3232">
                  <c:v>16162</c:v>
                </c:pt>
                <c:pt idx="3233">
                  <c:v>16167</c:v>
                </c:pt>
                <c:pt idx="3234">
                  <c:v>16172</c:v>
                </c:pt>
                <c:pt idx="3235">
                  <c:v>16177</c:v>
                </c:pt>
                <c:pt idx="3236">
                  <c:v>16182</c:v>
                </c:pt>
                <c:pt idx="3237">
                  <c:v>16187</c:v>
                </c:pt>
                <c:pt idx="3238">
                  <c:v>16192</c:v>
                </c:pt>
                <c:pt idx="3239">
                  <c:v>16197</c:v>
                </c:pt>
                <c:pt idx="3240">
                  <c:v>16202</c:v>
                </c:pt>
                <c:pt idx="3241">
                  <c:v>16207</c:v>
                </c:pt>
                <c:pt idx="3242">
                  <c:v>16212</c:v>
                </c:pt>
                <c:pt idx="3243">
                  <c:v>16217</c:v>
                </c:pt>
                <c:pt idx="3244">
                  <c:v>16222</c:v>
                </c:pt>
                <c:pt idx="3245">
                  <c:v>16227</c:v>
                </c:pt>
                <c:pt idx="3246">
                  <c:v>16232</c:v>
                </c:pt>
                <c:pt idx="3247">
                  <c:v>16237</c:v>
                </c:pt>
                <c:pt idx="3248">
                  <c:v>16242</c:v>
                </c:pt>
                <c:pt idx="3249">
                  <c:v>16247</c:v>
                </c:pt>
                <c:pt idx="3250">
                  <c:v>16252</c:v>
                </c:pt>
                <c:pt idx="3251">
                  <c:v>16257</c:v>
                </c:pt>
                <c:pt idx="3252">
                  <c:v>16262</c:v>
                </c:pt>
                <c:pt idx="3253">
                  <c:v>16267</c:v>
                </c:pt>
                <c:pt idx="3254">
                  <c:v>16272</c:v>
                </c:pt>
                <c:pt idx="3255">
                  <c:v>16277</c:v>
                </c:pt>
                <c:pt idx="3256">
                  <c:v>16282</c:v>
                </c:pt>
                <c:pt idx="3257">
                  <c:v>16287</c:v>
                </c:pt>
                <c:pt idx="3258">
                  <c:v>16292</c:v>
                </c:pt>
                <c:pt idx="3259">
                  <c:v>16297</c:v>
                </c:pt>
                <c:pt idx="3260">
                  <c:v>16302</c:v>
                </c:pt>
                <c:pt idx="3261">
                  <c:v>16307</c:v>
                </c:pt>
                <c:pt idx="3262">
                  <c:v>16312</c:v>
                </c:pt>
                <c:pt idx="3263">
                  <c:v>16317</c:v>
                </c:pt>
                <c:pt idx="3264">
                  <c:v>16322</c:v>
                </c:pt>
                <c:pt idx="3265">
                  <c:v>16327</c:v>
                </c:pt>
                <c:pt idx="3266">
                  <c:v>16332</c:v>
                </c:pt>
                <c:pt idx="3267">
                  <c:v>16337</c:v>
                </c:pt>
                <c:pt idx="3268">
                  <c:v>16342</c:v>
                </c:pt>
                <c:pt idx="3269">
                  <c:v>16347</c:v>
                </c:pt>
                <c:pt idx="3270">
                  <c:v>16352</c:v>
                </c:pt>
                <c:pt idx="3271">
                  <c:v>16357</c:v>
                </c:pt>
                <c:pt idx="3272">
                  <c:v>16362</c:v>
                </c:pt>
                <c:pt idx="3273">
                  <c:v>16367</c:v>
                </c:pt>
                <c:pt idx="3274">
                  <c:v>16372</c:v>
                </c:pt>
                <c:pt idx="3275">
                  <c:v>16377</c:v>
                </c:pt>
                <c:pt idx="3276">
                  <c:v>16382</c:v>
                </c:pt>
                <c:pt idx="3277">
                  <c:v>16387</c:v>
                </c:pt>
                <c:pt idx="3278">
                  <c:v>16392</c:v>
                </c:pt>
                <c:pt idx="3279">
                  <c:v>16397</c:v>
                </c:pt>
                <c:pt idx="3280">
                  <c:v>16402</c:v>
                </c:pt>
                <c:pt idx="3281">
                  <c:v>16407</c:v>
                </c:pt>
                <c:pt idx="3282">
                  <c:v>16412</c:v>
                </c:pt>
                <c:pt idx="3283">
                  <c:v>16417</c:v>
                </c:pt>
                <c:pt idx="3284">
                  <c:v>16422</c:v>
                </c:pt>
                <c:pt idx="3285">
                  <c:v>16427</c:v>
                </c:pt>
                <c:pt idx="3286">
                  <c:v>16432</c:v>
                </c:pt>
                <c:pt idx="3287">
                  <c:v>16437</c:v>
                </c:pt>
                <c:pt idx="3288">
                  <c:v>16442</c:v>
                </c:pt>
                <c:pt idx="3289">
                  <c:v>16447</c:v>
                </c:pt>
                <c:pt idx="3290">
                  <c:v>16452</c:v>
                </c:pt>
                <c:pt idx="3291">
                  <c:v>16457</c:v>
                </c:pt>
                <c:pt idx="3292">
                  <c:v>16462</c:v>
                </c:pt>
                <c:pt idx="3293">
                  <c:v>16467</c:v>
                </c:pt>
                <c:pt idx="3294">
                  <c:v>16472</c:v>
                </c:pt>
                <c:pt idx="3295">
                  <c:v>16477</c:v>
                </c:pt>
                <c:pt idx="3296">
                  <c:v>16482</c:v>
                </c:pt>
                <c:pt idx="3297">
                  <c:v>16487</c:v>
                </c:pt>
                <c:pt idx="3298">
                  <c:v>16492</c:v>
                </c:pt>
                <c:pt idx="3299">
                  <c:v>16497</c:v>
                </c:pt>
                <c:pt idx="3300">
                  <c:v>16502</c:v>
                </c:pt>
                <c:pt idx="3301">
                  <c:v>16507</c:v>
                </c:pt>
                <c:pt idx="3302">
                  <c:v>16512</c:v>
                </c:pt>
                <c:pt idx="3303">
                  <c:v>16517</c:v>
                </c:pt>
                <c:pt idx="3304">
                  <c:v>16522</c:v>
                </c:pt>
                <c:pt idx="3305">
                  <c:v>16527</c:v>
                </c:pt>
                <c:pt idx="3306">
                  <c:v>16532</c:v>
                </c:pt>
                <c:pt idx="3307">
                  <c:v>16537</c:v>
                </c:pt>
                <c:pt idx="3308">
                  <c:v>16542</c:v>
                </c:pt>
                <c:pt idx="3309">
                  <c:v>16547</c:v>
                </c:pt>
                <c:pt idx="3310">
                  <c:v>16552</c:v>
                </c:pt>
                <c:pt idx="3311">
                  <c:v>16557</c:v>
                </c:pt>
                <c:pt idx="3312">
                  <c:v>16562</c:v>
                </c:pt>
                <c:pt idx="3313">
                  <c:v>16567</c:v>
                </c:pt>
                <c:pt idx="3314">
                  <c:v>16572</c:v>
                </c:pt>
                <c:pt idx="3315">
                  <c:v>16577</c:v>
                </c:pt>
                <c:pt idx="3316">
                  <c:v>16582</c:v>
                </c:pt>
                <c:pt idx="3317">
                  <c:v>16587</c:v>
                </c:pt>
                <c:pt idx="3318">
                  <c:v>16592</c:v>
                </c:pt>
                <c:pt idx="3319">
                  <c:v>16597</c:v>
                </c:pt>
                <c:pt idx="3320">
                  <c:v>16602</c:v>
                </c:pt>
                <c:pt idx="3321">
                  <c:v>16607</c:v>
                </c:pt>
                <c:pt idx="3322">
                  <c:v>16612</c:v>
                </c:pt>
                <c:pt idx="3323">
                  <c:v>16617</c:v>
                </c:pt>
                <c:pt idx="3324">
                  <c:v>16622</c:v>
                </c:pt>
                <c:pt idx="3325">
                  <c:v>16627</c:v>
                </c:pt>
                <c:pt idx="3326">
                  <c:v>16632</c:v>
                </c:pt>
                <c:pt idx="3327">
                  <c:v>16637</c:v>
                </c:pt>
                <c:pt idx="3328">
                  <c:v>16642</c:v>
                </c:pt>
                <c:pt idx="3329">
                  <c:v>16647</c:v>
                </c:pt>
                <c:pt idx="3330">
                  <c:v>16652</c:v>
                </c:pt>
                <c:pt idx="3331">
                  <c:v>16657</c:v>
                </c:pt>
                <c:pt idx="3332">
                  <c:v>16662</c:v>
                </c:pt>
                <c:pt idx="3333">
                  <c:v>16667</c:v>
                </c:pt>
                <c:pt idx="3334">
                  <c:v>16672</c:v>
                </c:pt>
                <c:pt idx="3335">
                  <c:v>16677</c:v>
                </c:pt>
                <c:pt idx="3336">
                  <c:v>16682</c:v>
                </c:pt>
                <c:pt idx="3337">
                  <c:v>16687</c:v>
                </c:pt>
                <c:pt idx="3338">
                  <c:v>16692</c:v>
                </c:pt>
                <c:pt idx="3339">
                  <c:v>16697</c:v>
                </c:pt>
                <c:pt idx="3340">
                  <c:v>16702</c:v>
                </c:pt>
                <c:pt idx="3341">
                  <c:v>16707</c:v>
                </c:pt>
                <c:pt idx="3342">
                  <c:v>16712</c:v>
                </c:pt>
                <c:pt idx="3343">
                  <c:v>16717</c:v>
                </c:pt>
                <c:pt idx="3344">
                  <c:v>16722</c:v>
                </c:pt>
                <c:pt idx="3345">
                  <c:v>16727</c:v>
                </c:pt>
                <c:pt idx="3346">
                  <c:v>16732</c:v>
                </c:pt>
                <c:pt idx="3347">
                  <c:v>16737</c:v>
                </c:pt>
                <c:pt idx="3348">
                  <c:v>16742</c:v>
                </c:pt>
                <c:pt idx="3349">
                  <c:v>16747</c:v>
                </c:pt>
                <c:pt idx="3350">
                  <c:v>16752</c:v>
                </c:pt>
                <c:pt idx="3351">
                  <c:v>16757</c:v>
                </c:pt>
                <c:pt idx="3352">
                  <c:v>16762</c:v>
                </c:pt>
                <c:pt idx="3353">
                  <c:v>16767</c:v>
                </c:pt>
                <c:pt idx="3354">
                  <c:v>16772</c:v>
                </c:pt>
                <c:pt idx="3355">
                  <c:v>16777</c:v>
                </c:pt>
                <c:pt idx="3356">
                  <c:v>16782</c:v>
                </c:pt>
                <c:pt idx="3357">
                  <c:v>16787</c:v>
                </c:pt>
                <c:pt idx="3358">
                  <c:v>16792</c:v>
                </c:pt>
                <c:pt idx="3359">
                  <c:v>16797</c:v>
                </c:pt>
                <c:pt idx="3360">
                  <c:v>16802</c:v>
                </c:pt>
                <c:pt idx="3361">
                  <c:v>16807</c:v>
                </c:pt>
                <c:pt idx="3362">
                  <c:v>16812</c:v>
                </c:pt>
                <c:pt idx="3363">
                  <c:v>16817</c:v>
                </c:pt>
                <c:pt idx="3364">
                  <c:v>16822</c:v>
                </c:pt>
                <c:pt idx="3365">
                  <c:v>16827</c:v>
                </c:pt>
                <c:pt idx="3366">
                  <c:v>16832</c:v>
                </c:pt>
                <c:pt idx="3367">
                  <c:v>16837</c:v>
                </c:pt>
                <c:pt idx="3368">
                  <c:v>16842</c:v>
                </c:pt>
                <c:pt idx="3369">
                  <c:v>16847</c:v>
                </c:pt>
                <c:pt idx="3370">
                  <c:v>16852</c:v>
                </c:pt>
                <c:pt idx="3371">
                  <c:v>16857</c:v>
                </c:pt>
                <c:pt idx="3372">
                  <c:v>16862</c:v>
                </c:pt>
                <c:pt idx="3373">
                  <c:v>16867</c:v>
                </c:pt>
                <c:pt idx="3374">
                  <c:v>16872</c:v>
                </c:pt>
                <c:pt idx="3375">
                  <c:v>16877</c:v>
                </c:pt>
                <c:pt idx="3376">
                  <c:v>16882</c:v>
                </c:pt>
                <c:pt idx="3377">
                  <c:v>16887</c:v>
                </c:pt>
                <c:pt idx="3378">
                  <c:v>16892</c:v>
                </c:pt>
                <c:pt idx="3379">
                  <c:v>16897</c:v>
                </c:pt>
                <c:pt idx="3380">
                  <c:v>16902</c:v>
                </c:pt>
                <c:pt idx="3381">
                  <c:v>16907</c:v>
                </c:pt>
                <c:pt idx="3382">
                  <c:v>16912</c:v>
                </c:pt>
                <c:pt idx="3383">
                  <c:v>16917</c:v>
                </c:pt>
                <c:pt idx="3384">
                  <c:v>16922</c:v>
                </c:pt>
                <c:pt idx="3385">
                  <c:v>16927</c:v>
                </c:pt>
                <c:pt idx="3386">
                  <c:v>16932</c:v>
                </c:pt>
                <c:pt idx="3387">
                  <c:v>16937</c:v>
                </c:pt>
                <c:pt idx="3388">
                  <c:v>16942</c:v>
                </c:pt>
                <c:pt idx="3389">
                  <c:v>16947</c:v>
                </c:pt>
                <c:pt idx="3390">
                  <c:v>16952</c:v>
                </c:pt>
                <c:pt idx="3391">
                  <c:v>16957</c:v>
                </c:pt>
                <c:pt idx="3392">
                  <c:v>16962</c:v>
                </c:pt>
                <c:pt idx="3393">
                  <c:v>16967</c:v>
                </c:pt>
                <c:pt idx="3394">
                  <c:v>16972</c:v>
                </c:pt>
                <c:pt idx="3395">
                  <c:v>16977</c:v>
                </c:pt>
                <c:pt idx="3396">
                  <c:v>16982</c:v>
                </c:pt>
                <c:pt idx="3397">
                  <c:v>16987</c:v>
                </c:pt>
                <c:pt idx="3398">
                  <c:v>16992</c:v>
                </c:pt>
                <c:pt idx="3399">
                  <c:v>16997</c:v>
                </c:pt>
                <c:pt idx="3400">
                  <c:v>17002</c:v>
                </c:pt>
                <c:pt idx="3401">
                  <c:v>17007</c:v>
                </c:pt>
                <c:pt idx="3402">
                  <c:v>17012</c:v>
                </c:pt>
                <c:pt idx="3403">
                  <c:v>17017</c:v>
                </c:pt>
                <c:pt idx="3404">
                  <c:v>17022</c:v>
                </c:pt>
                <c:pt idx="3405">
                  <c:v>17027</c:v>
                </c:pt>
                <c:pt idx="3406">
                  <c:v>17032</c:v>
                </c:pt>
                <c:pt idx="3407">
                  <c:v>17037</c:v>
                </c:pt>
                <c:pt idx="3408">
                  <c:v>17042</c:v>
                </c:pt>
                <c:pt idx="3409">
                  <c:v>17047</c:v>
                </c:pt>
                <c:pt idx="3410">
                  <c:v>17052</c:v>
                </c:pt>
                <c:pt idx="3411">
                  <c:v>17057</c:v>
                </c:pt>
                <c:pt idx="3412">
                  <c:v>17062</c:v>
                </c:pt>
                <c:pt idx="3413">
                  <c:v>17067</c:v>
                </c:pt>
                <c:pt idx="3414">
                  <c:v>17072</c:v>
                </c:pt>
                <c:pt idx="3415">
                  <c:v>17077</c:v>
                </c:pt>
                <c:pt idx="3416">
                  <c:v>17082</c:v>
                </c:pt>
                <c:pt idx="3417">
                  <c:v>17087</c:v>
                </c:pt>
                <c:pt idx="3418">
                  <c:v>17092</c:v>
                </c:pt>
                <c:pt idx="3419">
                  <c:v>17097</c:v>
                </c:pt>
                <c:pt idx="3420">
                  <c:v>17102</c:v>
                </c:pt>
                <c:pt idx="3421">
                  <c:v>17107</c:v>
                </c:pt>
                <c:pt idx="3422">
                  <c:v>17112</c:v>
                </c:pt>
                <c:pt idx="3423">
                  <c:v>17117</c:v>
                </c:pt>
                <c:pt idx="3424">
                  <c:v>17122</c:v>
                </c:pt>
                <c:pt idx="3425">
                  <c:v>17127</c:v>
                </c:pt>
                <c:pt idx="3426">
                  <c:v>17132</c:v>
                </c:pt>
                <c:pt idx="3427">
                  <c:v>17137</c:v>
                </c:pt>
                <c:pt idx="3428">
                  <c:v>17142</c:v>
                </c:pt>
                <c:pt idx="3429">
                  <c:v>17147</c:v>
                </c:pt>
                <c:pt idx="3430">
                  <c:v>17152</c:v>
                </c:pt>
                <c:pt idx="3431">
                  <c:v>17157</c:v>
                </c:pt>
                <c:pt idx="3432">
                  <c:v>17162</c:v>
                </c:pt>
                <c:pt idx="3433">
                  <c:v>17167</c:v>
                </c:pt>
                <c:pt idx="3434">
                  <c:v>17172</c:v>
                </c:pt>
                <c:pt idx="3435">
                  <c:v>17177</c:v>
                </c:pt>
                <c:pt idx="3436">
                  <c:v>17182</c:v>
                </c:pt>
                <c:pt idx="3437">
                  <c:v>17187</c:v>
                </c:pt>
                <c:pt idx="3438">
                  <c:v>17192</c:v>
                </c:pt>
                <c:pt idx="3439">
                  <c:v>17197</c:v>
                </c:pt>
                <c:pt idx="3440">
                  <c:v>17202</c:v>
                </c:pt>
                <c:pt idx="3441">
                  <c:v>17207</c:v>
                </c:pt>
                <c:pt idx="3442">
                  <c:v>17212</c:v>
                </c:pt>
                <c:pt idx="3443">
                  <c:v>17217</c:v>
                </c:pt>
                <c:pt idx="3444">
                  <c:v>17222</c:v>
                </c:pt>
                <c:pt idx="3445">
                  <c:v>17227</c:v>
                </c:pt>
                <c:pt idx="3446">
                  <c:v>17232</c:v>
                </c:pt>
                <c:pt idx="3447">
                  <c:v>17237</c:v>
                </c:pt>
                <c:pt idx="3448">
                  <c:v>17242</c:v>
                </c:pt>
                <c:pt idx="3449">
                  <c:v>17247</c:v>
                </c:pt>
                <c:pt idx="3450">
                  <c:v>17252</c:v>
                </c:pt>
                <c:pt idx="3451">
                  <c:v>17257</c:v>
                </c:pt>
                <c:pt idx="3452">
                  <c:v>17262</c:v>
                </c:pt>
                <c:pt idx="3453">
                  <c:v>17267</c:v>
                </c:pt>
                <c:pt idx="3454">
                  <c:v>17272</c:v>
                </c:pt>
                <c:pt idx="3455">
                  <c:v>17277</c:v>
                </c:pt>
                <c:pt idx="3456">
                  <c:v>17282</c:v>
                </c:pt>
                <c:pt idx="3457">
                  <c:v>17287</c:v>
                </c:pt>
                <c:pt idx="3458">
                  <c:v>17292</c:v>
                </c:pt>
                <c:pt idx="3459">
                  <c:v>17297</c:v>
                </c:pt>
                <c:pt idx="3460">
                  <c:v>17302</c:v>
                </c:pt>
                <c:pt idx="3461">
                  <c:v>17307</c:v>
                </c:pt>
                <c:pt idx="3462">
                  <c:v>17312</c:v>
                </c:pt>
                <c:pt idx="3463">
                  <c:v>17317</c:v>
                </c:pt>
                <c:pt idx="3464">
                  <c:v>17322</c:v>
                </c:pt>
                <c:pt idx="3465">
                  <c:v>17327</c:v>
                </c:pt>
                <c:pt idx="3466">
                  <c:v>17332</c:v>
                </c:pt>
                <c:pt idx="3467">
                  <c:v>17337</c:v>
                </c:pt>
                <c:pt idx="3468">
                  <c:v>17342</c:v>
                </c:pt>
                <c:pt idx="3469">
                  <c:v>17347</c:v>
                </c:pt>
                <c:pt idx="3470">
                  <c:v>17352</c:v>
                </c:pt>
                <c:pt idx="3471">
                  <c:v>17357</c:v>
                </c:pt>
                <c:pt idx="3472">
                  <c:v>17362</c:v>
                </c:pt>
                <c:pt idx="3473">
                  <c:v>17367</c:v>
                </c:pt>
                <c:pt idx="3474">
                  <c:v>17372</c:v>
                </c:pt>
                <c:pt idx="3475">
                  <c:v>17377</c:v>
                </c:pt>
                <c:pt idx="3476">
                  <c:v>17382</c:v>
                </c:pt>
                <c:pt idx="3477">
                  <c:v>17387</c:v>
                </c:pt>
                <c:pt idx="3478">
                  <c:v>17392</c:v>
                </c:pt>
                <c:pt idx="3479">
                  <c:v>17397</c:v>
                </c:pt>
                <c:pt idx="3480">
                  <c:v>17402</c:v>
                </c:pt>
                <c:pt idx="3481">
                  <c:v>17407</c:v>
                </c:pt>
                <c:pt idx="3482">
                  <c:v>17412</c:v>
                </c:pt>
                <c:pt idx="3483">
                  <c:v>17417</c:v>
                </c:pt>
                <c:pt idx="3484">
                  <c:v>17422</c:v>
                </c:pt>
                <c:pt idx="3485">
                  <c:v>17427</c:v>
                </c:pt>
                <c:pt idx="3486">
                  <c:v>17432</c:v>
                </c:pt>
                <c:pt idx="3487">
                  <c:v>17437</c:v>
                </c:pt>
                <c:pt idx="3488">
                  <c:v>17442</c:v>
                </c:pt>
                <c:pt idx="3489">
                  <c:v>17447</c:v>
                </c:pt>
                <c:pt idx="3490">
                  <c:v>17452</c:v>
                </c:pt>
                <c:pt idx="3491">
                  <c:v>17457</c:v>
                </c:pt>
                <c:pt idx="3492">
                  <c:v>17462</c:v>
                </c:pt>
                <c:pt idx="3493">
                  <c:v>17467</c:v>
                </c:pt>
                <c:pt idx="3494">
                  <c:v>17472</c:v>
                </c:pt>
                <c:pt idx="3495">
                  <c:v>17477</c:v>
                </c:pt>
                <c:pt idx="3496">
                  <c:v>17482</c:v>
                </c:pt>
                <c:pt idx="3497">
                  <c:v>17487</c:v>
                </c:pt>
                <c:pt idx="3498">
                  <c:v>17492</c:v>
                </c:pt>
                <c:pt idx="3499">
                  <c:v>17497</c:v>
                </c:pt>
                <c:pt idx="3500">
                  <c:v>17502</c:v>
                </c:pt>
                <c:pt idx="3501">
                  <c:v>17507</c:v>
                </c:pt>
                <c:pt idx="3502">
                  <c:v>17512</c:v>
                </c:pt>
                <c:pt idx="3503">
                  <c:v>17517</c:v>
                </c:pt>
                <c:pt idx="3504">
                  <c:v>17522</c:v>
                </c:pt>
                <c:pt idx="3505">
                  <c:v>17527</c:v>
                </c:pt>
                <c:pt idx="3506">
                  <c:v>17532</c:v>
                </c:pt>
                <c:pt idx="3507">
                  <c:v>17537</c:v>
                </c:pt>
                <c:pt idx="3508">
                  <c:v>17542</c:v>
                </c:pt>
                <c:pt idx="3509">
                  <c:v>17547</c:v>
                </c:pt>
                <c:pt idx="3510">
                  <c:v>17552</c:v>
                </c:pt>
                <c:pt idx="3511">
                  <c:v>17557</c:v>
                </c:pt>
                <c:pt idx="3512">
                  <c:v>17562</c:v>
                </c:pt>
                <c:pt idx="3513">
                  <c:v>17567</c:v>
                </c:pt>
                <c:pt idx="3514">
                  <c:v>17572</c:v>
                </c:pt>
                <c:pt idx="3515">
                  <c:v>17577</c:v>
                </c:pt>
                <c:pt idx="3516">
                  <c:v>17582</c:v>
                </c:pt>
                <c:pt idx="3517">
                  <c:v>17587</c:v>
                </c:pt>
                <c:pt idx="3518">
                  <c:v>17592</c:v>
                </c:pt>
                <c:pt idx="3519">
                  <c:v>17597</c:v>
                </c:pt>
                <c:pt idx="3520">
                  <c:v>17602</c:v>
                </c:pt>
                <c:pt idx="3521">
                  <c:v>17607</c:v>
                </c:pt>
                <c:pt idx="3522">
                  <c:v>17612</c:v>
                </c:pt>
                <c:pt idx="3523">
                  <c:v>17617</c:v>
                </c:pt>
                <c:pt idx="3524">
                  <c:v>17622</c:v>
                </c:pt>
                <c:pt idx="3525">
                  <c:v>17627</c:v>
                </c:pt>
                <c:pt idx="3526">
                  <c:v>17632</c:v>
                </c:pt>
                <c:pt idx="3527">
                  <c:v>17637</c:v>
                </c:pt>
                <c:pt idx="3528">
                  <c:v>17642</c:v>
                </c:pt>
                <c:pt idx="3529">
                  <c:v>17647</c:v>
                </c:pt>
                <c:pt idx="3530">
                  <c:v>17652</c:v>
                </c:pt>
                <c:pt idx="3531">
                  <c:v>17657</c:v>
                </c:pt>
                <c:pt idx="3532">
                  <c:v>17662</c:v>
                </c:pt>
                <c:pt idx="3533">
                  <c:v>17667</c:v>
                </c:pt>
                <c:pt idx="3534">
                  <c:v>17672</c:v>
                </c:pt>
                <c:pt idx="3535">
                  <c:v>17677</c:v>
                </c:pt>
                <c:pt idx="3536">
                  <c:v>17682</c:v>
                </c:pt>
                <c:pt idx="3537">
                  <c:v>17687</c:v>
                </c:pt>
                <c:pt idx="3538">
                  <c:v>17692</c:v>
                </c:pt>
                <c:pt idx="3539">
                  <c:v>17697</c:v>
                </c:pt>
                <c:pt idx="3540">
                  <c:v>17702</c:v>
                </c:pt>
                <c:pt idx="3541">
                  <c:v>17707</c:v>
                </c:pt>
                <c:pt idx="3542">
                  <c:v>17712</c:v>
                </c:pt>
                <c:pt idx="3543">
                  <c:v>17717</c:v>
                </c:pt>
                <c:pt idx="3544">
                  <c:v>17722</c:v>
                </c:pt>
                <c:pt idx="3545">
                  <c:v>17727</c:v>
                </c:pt>
                <c:pt idx="3546">
                  <c:v>17732</c:v>
                </c:pt>
                <c:pt idx="3547">
                  <c:v>17737</c:v>
                </c:pt>
                <c:pt idx="3548">
                  <c:v>17742</c:v>
                </c:pt>
                <c:pt idx="3549">
                  <c:v>17747</c:v>
                </c:pt>
                <c:pt idx="3550">
                  <c:v>17752</c:v>
                </c:pt>
                <c:pt idx="3551">
                  <c:v>17757</c:v>
                </c:pt>
                <c:pt idx="3552">
                  <c:v>17762</c:v>
                </c:pt>
                <c:pt idx="3553">
                  <c:v>17767</c:v>
                </c:pt>
                <c:pt idx="3554">
                  <c:v>17772</c:v>
                </c:pt>
                <c:pt idx="3555">
                  <c:v>17777</c:v>
                </c:pt>
                <c:pt idx="3556">
                  <c:v>17782</c:v>
                </c:pt>
                <c:pt idx="3557">
                  <c:v>17787</c:v>
                </c:pt>
                <c:pt idx="3558">
                  <c:v>17792</c:v>
                </c:pt>
                <c:pt idx="3559">
                  <c:v>17797</c:v>
                </c:pt>
                <c:pt idx="3560">
                  <c:v>17802</c:v>
                </c:pt>
                <c:pt idx="3561">
                  <c:v>17807</c:v>
                </c:pt>
                <c:pt idx="3562">
                  <c:v>17812</c:v>
                </c:pt>
                <c:pt idx="3563">
                  <c:v>17817</c:v>
                </c:pt>
                <c:pt idx="3564">
                  <c:v>17822</c:v>
                </c:pt>
                <c:pt idx="3565">
                  <c:v>17827</c:v>
                </c:pt>
                <c:pt idx="3566">
                  <c:v>17832</c:v>
                </c:pt>
                <c:pt idx="3567">
                  <c:v>17837</c:v>
                </c:pt>
                <c:pt idx="3568">
                  <c:v>17842</c:v>
                </c:pt>
                <c:pt idx="3569">
                  <c:v>17847</c:v>
                </c:pt>
                <c:pt idx="3570">
                  <c:v>17852</c:v>
                </c:pt>
                <c:pt idx="3571">
                  <c:v>17857</c:v>
                </c:pt>
                <c:pt idx="3572">
                  <c:v>17862</c:v>
                </c:pt>
                <c:pt idx="3573">
                  <c:v>17867</c:v>
                </c:pt>
                <c:pt idx="3574">
                  <c:v>17872</c:v>
                </c:pt>
                <c:pt idx="3575">
                  <c:v>17877</c:v>
                </c:pt>
                <c:pt idx="3576">
                  <c:v>17882</c:v>
                </c:pt>
                <c:pt idx="3577">
                  <c:v>17887</c:v>
                </c:pt>
                <c:pt idx="3578">
                  <c:v>17892</c:v>
                </c:pt>
                <c:pt idx="3579">
                  <c:v>17897</c:v>
                </c:pt>
                <c:pt idx="3580">
                  <c:v>17902</c:v>
                </c:pt>
                <c:pt idx="3581">
                  <c:v>17907</c:v>
                </c:pt>
                <c:pt idx="3582">
                  <c:v>17912</c:v>
                </c:pt>
                <c:pt idx="3583">
                  <c:v>17917</c:v>
                </c:pt>
                <c:pt idx="3584">
                  <c:v>17922</c:v>
                </c:pt>
                <c:pt idx="3585">
                  <c:v>17927</c:v>
                </c:pt>
                <c:pt idx="3586">
                  <c:v>17932</c:v>
                </c:pt>
                <c:pt idx="3587">
                  <c:v>17937</c:v>
                </c:pt>
                <c:pt idx="3588">
                  <c:v>17942</c:v>
                </c:pt>
                <c:pt idx="3589">
                  <c:v>17947</c:v>
                </c:pt>
                <c:pt idx="3590">
                  <c:v>17952</c:v>
                </c:pt>
                <c:pt idx="3591">
                  <c:v>17957</c:v>
                </c:pt>
                <c:pt idx="3592">
                  <c:v>17962</c:v>
                </c:pt>
                <c:pt idx="3593">
                  <c:v>17967</c:v>
                </c:pt>
                <c:pt idx="3594">
                  <c:v>17972</c:v>
                </c:pt>
                <c:pt idx="3595">
                  <c:v>17977</c:v>
                </c:pt>
                <c:pt idx="3596">
                  <c:v>17982</c:v>
                </c:pt>
                <c:pt idx="3597">
                  <c:v>17987</c:v>
                </c:pt>
                <c:pt idx="3598">
                  <c:v>17992</c:v>
                </c:pt>
                <c:pt idx="3599">
                  <c:v>17997</c:v>
                </c:pt>
                <c:pt idx="3600">
                  <c:v>18002</c:v>
                </c:pt>
                <c:pt idx="3601">
                  <c:v>18007</c:v>
                </c:pt>
                <c:pt idx="3602">
                  <c:v>18012</c:v>
                </c:pt>
                <c:pt idx="3603">
                  <c:v>18017</c:v>
                </c:pt>
                <c:pt idx="3604">
                  <c:v>18022</c:v>
                </c:pt>
                <c:pt idx="3605">
                  <c:v>18027</c:v>
                </c:pt>
                <c:pt idx="3606">
                  <c:v>18032</c:v>
                </c:pt>
                <c:pt idx="3607">
                  <c:v>18037</c:v>
                </c:pt>
                <c:pt idx="3608">
                  <c:v>18042</c:v>
                </c:pt>
                <c:pt idx="3609">
                  <c:v>18047</c:v>
                </c:pt>
                <c:pt idx="3610">
                  <c:v>18052</c:v>
                </c:pt>
                <c:pt idx="3611">
                  <c:v>18057</c:v>
                </c:pt>
                <c:pt idx="3612">
                  <c:v>18062</c:v>
                </c:pt>
                <c:pt idx="3613">
                  <c:v>18067</c:v>
                </c:pt>
                <c:pt idx="3614">
                  <c:v>18072</c:v>
                </c:pt>
                <c:pt idx="3615">
                  <c:v>18077</c:v>
                </c:pt>
                <c:pt idx="3616">
                  <c:v>18082</c:v>
                </c:pt>
                <c:pt idx="3617">
                  <c:v>18087</c:v>
                </c:pt>
                <c:pt idx="3618">
                  <c:v>18092</c:v>
                </c:pt>
                <c:pt idx="3619">
                  <c:v>18097</c:v>
                </c:pt>
                <c:pt idx="3620">
                  <c:v>18102</c:v>
                </c:pt>
                <c:pt idx="3621">
                  <c:v>18107</c:v>
                </c:pt>
                <c:pt idx="3622">
                  <c:v>18112</c:v>
                </c:pt>
                <c:pt idx="3623">
                  <c:v>18117</c:v>
                </c:pt>
                <c:pt idx="3624">
                  <c:v>18122</c:v>
                </c:pt>
                <c:pt idx="3625">
                  <c:v>18127</c:v>
                </c:pt>
                <c:pt idx="3626">
                  <c:v>18132</c:v>
                </c:pt>
                <c:pt idx="3627">
                  <c:v>18137</c:v>
                </c:pt>
                <c:pt idx="3628">
                  <c:v>18142</c:v>
                </c:pt>
                <c:pt idx="3629">
                  <c:v>18147</c:v>
                </c:pt>
                <c:pt idx="3630">
                  <c:v>18152</c:v>
                </c:pt>
                <c:pt idx="3631">
                  <c:v>18157</c:v>
                </c:pt>
                <c:pt idx="3632">
                  <c:v>18162</c:v>
                </c:pt>
                <c:pt idx="3633">
                  <c:v>18167</c:v>
                </c:pt>
                <c:pt idx="3634">
                  <c:v>18172</c:v>
                </c:pt>
                <c:pt idx="3635">
                  <c:v>18177</c:v>
                </c:pt>
                <c:pt idx="3636">
                  <c:v>18182</c:v>
                </c:pt>
                <c:pt idx="3637">
                  <c:v>18187</c:v>
                </c:pt>
                <c:pt idx="3638">
                  <c:v>18192</c:v>
                </c:pt>
                <c:pt idx="3639">
                  <c:v>18197</c:v>
                </c:pt>
                <c:pt idx="3640">
                  <c:v>18202</c:v>
                </c:pt>
                <c:pt idx="3641">
                  <c:v>18207</c:v>
                </c:pt>
                <c:pt idx="3642">
                  <c:v>18212</c:v>
                </c:pt>
                <c:pt idx="3643">
                  <c:v>18217</c:v>
                </c:pt>
                <c:pt idx="3644">
                  <c:v>18222</c:v>
                </c:pt>
                <c:pt idx="3645">
                  <c:v>18227</c:v>
                </c:pt>
                <c:pt idx="3646">
                  <c:v>18232</c:v>
                </c:pt>
                <c:pt idx="3647">
                  <c:v>18237</c:v>
                </c:pt>
                <c:pt idx="3648">
                  <c:v>18242</c:v>
                </c:pt>
                <c:pt idx="3649">
                  <c:v>18247</c:v>
                </c:pt>
                <c:pt idx="3650">
                  <c:v>18252</c:v>
                </c:pt>
                <c:pt idx="3651">
                  <c:v>18257</c:v>
                </c:pt>
                <c:pt idx="3652">
                  <c:v>18262</c:v>
                </c:pt>
                <c:pt idx="3653">
                  <c:v>18267</c:v>
                </c:pt>
                <c:pt idx="3654">
                  <c:v>18272</c:v>
                </c:pt>
                <c:pt idx="3655">
                  <c:v>18277</c:v>
                </c:pt>
                <c:pt idx="3656">
                  <c:v>18282</c:v>
                </c:pt>
                <c:pt idx="3657">
                  <c:v>18287</c:v>
                </c:pt>
                <c:pt idx="3658">
                  <c:v>18292</c:v>
                </c:pt>
                <c:pt idx="3659">
                  <c:v>18297</c:v>
                </c:pt>
                <c:pt idx="3660">
                  <c:v>18302</c:v>
                </c:pt>
                <c:pt idx="3661">
                  <c:v>18307</c:v>
                </c:pt>
                <c:pt idx="3662">
                  <c:v>18312</c:v>
                </c:pt>
                <c:pt idx="3663">
                  <c:v>18317</c:v>
                </c:pt>
                <c:pt idx="3664">
                  <c:v>18322</c:v>
                </c:pt>
                <c:pt idx="3665">
                  <c:v>18327</c:v>
                </c:pt>
                <c:pt idx="3666">
                  <c:v>18332</c:v>
                </c:pt>
                <c:pt idx="3667">
                  <c:v>18337</c:v>
                </c:pt>
                <c:pt idx="3668">
                  <c:v>18342</c:v>
                </c:pt>
                <c:pt idx="3669">
                  <c:v>18347</c:v>
                </c:pt>
                <c:pt idx="3670">
                  <c:v>18352</c:v>
                </c:pt>
                <c:pt idx="3671">
                  <c:v>18357</c:v>
                </c:pt>
                <c:pt idx="3672">
                  <c:v>18362</c:v>
                </c:pt>
                <c:pt idx="3673">
                  <c:v>18367</c:v>
                </c:pt>
                <c:pt idx="3674">
                  <c:v>18372</c:v>
                </c:pt>
                <c:pt idx="3675">
                  <c:v>18377</c:v>
                </c:pt>
                <c:pt idx="3676">
                  <c:v>18382</c:v>
                </c:pt>
                <c:pt idx="3677">
                  <c:v>18387</c:v>
                </c:pt>
                <c:pt idx="3678">
                  <c:v>18392</c:v>
                </c:pt>
                <c:pt idx="3679">
                  <c:v>18397</c:v>
                </c:pt>
                <c:pt idx="3680">
                  <c:v>18402</c:v>
                </c:pt>
                <c:pt idx="3681">
                  <c:v>18407</c:v>
                </c:pt>
                <c:pt idx="3682">
                  <c:v>18412</c:v>
                </c:pt>
                <c:pt idx="3683">
                  <c:v>18417</c:v>
                </c:pt>
                <c:pt idx="3684">
                  <c:v>18422</c:v>
                </c:pt>
                <c:pt idx="3685">
                  <c:v>18427</c:v>
                </c:pt>
                <c:pt idx="3686">
                  <c:v>18432</c:v>
                </c:pt>
                <c:pt idx="3687">
                  <c:v>18437</c:v>
                </c:pt>
                <c:pt idx="3688">
                  <c:v>18442</c:v>
                </c:pt>
                <c:pt idx="3689">
                  <c:v>18447</c:v>
                </c:pt>
                <c:pt idx="3690">
                  <c:v>18452</c:v>
                </c:pt>
                <c:pt idx="3691">
                  <c:v>18457</c:v>
                </c:pt>
                <c:pt idx="3692">
                  <c:v>18462</c:v>
                </c:pt>
                <c:pt idx="3693">
                  <c:v>18467</c:v>
                </c:pt>
                <c:pt idx="3694">
                  <c:v>18472</c:v>
                </c:pt>
                <c:pt idx="3695">
                  <c:v>18477</c:v>
                </c:pt>
                <c:pt idx="3696">
                  <c:v>18482</c:v>
                </c:pt>
                <c:pt idx="3697">
                  <c:v>18487</c:v>
                </c:pt>
                <c:pt idx="3698">
                  <c:v>18492</c:v>
                </c:pt>
                <c:pt idx="3699">
                  <c:v>18497</c:v>
                </c:pt>
                <c:pt idx="3700">
                  <c:v>18502</c:v>
                </c:pt>
                <c:pt idx="3701">
                  <c:v>18507</c:v>
                </c:pt>
                <c:pt idx="3702">
                  <c:v>18512</c:v>
                </c:pt>
                <c:pt idx="3703">
                  <c:v>18517</c:v>
                </c:pt>
                <c:pt idx="3704">
                  <c:v>18522</c:v>
                </c:pt>
                <c:pt idx="3705">
                  <c:v>18527</c:v>
                </c:pt>
                <c:pt idx="3706">
                  <c:v>18532</c:v>
                </c:pt>
                <c:pt idx="3707">
                  <c:v>18537</c:v>
                </c:pt>
                <c:pt idx="3708">
                  <c:v>18542</c:v>
                </c:pt>
                <c:pt idx="3709">
                  <c:v>18547</c:v>
                </c:pt>
                <c:pt idx="3710">
                  <c:v>18552</c:v>
                </c:pt>
                <c:pt idx="3711">
                  <c:v>18557</c:v>
                </c:pt>
                <c:pt idx="3712">
                  <c:v>18562</c:v>
                </c:pt>
                <c:pt idx="3713">
                  <c:v>18567</c:v>
                </c:pt>
                <c:pt idx="3714">
                  <c:v>18572</c:v>
                </c:pt>
                <c:pt idx="3715">
                  <c:v>18577</c:v>
                </c:pt>
                <c:pt idx="3716">
                  <c:v>18582</c:v>
                </c:pt>
                <c:pt idx="3717">
                  <c:v>18587</c:v>
                </c:pt>
                <c:pt idx="3718">
                  <c:v>18592</c:v>
                </c:pt>
                <c:pt idx="3719">
                  <c:v>18597</c:v>
                </c:pt>
                <c:pt idx="3720">
                  <c:v>18602</c:v>
                </c:pt>
                <c:pt idx="3721">
                  <c:v>18607</c:v>
                </c:pt>
                <c:pt idx="3722">
                  <c:v>18612</c:v>
                </c:pt>
                <c:pt idx="3723">
                  <c:v>18617</c:v>
                </c:pt>
                <c:pt idx="3724">
                  <c:v>18622</c:v>
                </c:pt>
                <c:pt idx="3725">
                  <c:v>18627</c:v>
                </c:pt>
                <c:pt idx="3726">
                  <c:v>18632</c:v>
                </c:pt>
                <c:pt idx="3727">
                  <c:v>18637</c:v>
                </c:pt>
                <c:pt idx="3728">
                  <c:v>18642</c:v>
                </c:pt>
                <c:pt idx="3729">
                  <c:v>18647</c:v>
                </c:pt>
                <c:pt idx="3730">
                  <c:v>18652</c:v>
                </c:pt>
                <c:pt idx="3731">
                  <c:v>18657</c:v>
                </c:pt>
                <c:pt idx="3732">
                  <c:v>18662</c:v>
                </c:pt>
                <c:pt idx="3733">
                  <c:v>18667</c:v>
                </c:pt>
                <c:pt idx="3734">
                  <c:v>18672</c:v>
                </c:pt>
                <c:pt idx="3735">
                  <c:v>18677</c:v>
                </c:pt>
                <c:pt idx="3736">
                  <c:v>18682</c:v>
                </c:pt>
                <c:pt idx="3737">
                  <c:v>18687</c:v>
                </c:pt>
                <c:pt idx="3738">
                  <c:v>18692</c:v>
                </c:pt>
                <c:pt idx="3739">
                  <c:v>18697</c:v>
                </c:pt>
                <c:pt idx="3740">
                  <c:v>18702</c:v>
                </c:pt>
                <c:pt idx="3741">
                  <c:v>18707</c:v>
                </c:pt>
                <c:pt idx="3742">
                  <c:v>18712</c:v>
                </c:pt>
                <c:pt idx="3743">
                  <c:v>18717</c:v>
                </c:pt>
                <c:pt idx="3744">
                  <c:v>18722</c:v>
                </c:pt>
                <c:pt idx="3745">
                  <c:v>18727</c:v>
                </c:pt>
                <c:pt idx="3746">
                  <c:v>18732</c:v>
                </c:pt>
                <c:pt idx="3747">
                  <c:v>18737</c:v>
                </c:pt>
                <c:pt idx="3748">
                  <c:v>18742</c:v>
                </c:pt>
                <c:pt idx="3749">
                  <c:v>18747</c:v>
                </c:pt>
                <c:pt idx="3750">
                  <c:v>18752</c:v>
                </c:pt>
                <c:pt idx="3751">
                  <c:v>18757</c:v>
                </c:pt>
                <c:pt idx="3752">
                  <c:v>18762</c:v>
                </c:pt>
                <c:pt idx="3753">
                  <c:v>18767</c:v>
                </c:pt>
                <c:pt idx="3754">
                  <c:v>18772</c:v>
                </c:pt>
                <c:pt idx="3755">
                  <c:v>18777</c:v>
                </c:pt>
                <c:pt idx="3756">
                  <c:v>18782</c:v>
                </c:pt>
                <c:pt idx="3757">
                  <c:v>18787</c:v>
                </c:pt>
                <c:pt idx="3758">
                  <c:v>18792</c:v>
                </c:pt>
                <c:pt idx="3759">
                  <c:v>18797</c:v>
                </c:pt>
                <c:pt idx="3760">
                  <c:v>18802</c:v>
                </c:pt>
                <c:pt idx="3761">
                  <c:v>18807</c:v>
                </c:pt>
                <c:pt idx="3762">
                  <c:v>18812</c:v>
                </c:pt>
                <c:pt idx="3763">
                  <c:v>18817</c:v>
                </c:pt>
                <c:pt idx="3764">
                  <c:v>18822</c:v>
                </c:pt>
                <c:pt idx="3765">
                  <c:v>18827</c:v>
                </c:pt>
                <c:pt idx="3766">
                  <c:v>18832</c:v>
                </c:pt>
                <c:pt idx="3767">
                  <c:v>18837</c:v>
                </c:pt>
                <c:pt idx="3768">
                  <c:v>18842</c:v>
                </c:pt>
                <c:pt idx="3769">
                  <c:v>18847</c:v>
                </c:pt>
                <c:pt idx="3770">
                  <c:v>18852</c:v>
                </c:pt>
                <c:pt idx="3771">
                  <c:v>18857</c:v>
                </c:pt>
                <c:pt idx="3772">
                  <c:v>18862</c:v>
                </c:pt>
                <c:pt idx="3773">
                  <c:v>18867</c:v>
                </c:pt>
                <c:pt idx="3774">
                  <c:v>18872</c:v>
                </c:pt>
                <c:pt idx="3775">
                  <c:v>18877</c:v>
                </c:pt>
                <c:pt idx="3776">
                  <c:v>18882</c:v>
                </c:pt>
                <c:pt idx="3777">
                  <c:v>18887</c:v>
                </c:pt>
                <c:pt idx="3778">
                  <c:v>18892</c:v>
                </c:pt>
                <c:pt idx="3779">
                  <c:v>18897</c:v>
                </c:pt>
                <c:pt idx="3780">
                  <c:v>18902</c:v>
                </c:pt>
                <c:pt idx="3781">
                  <c:v>18907</c:v>
                </c:pt>
                <c:pt idx="3782">
                  <c:v>18912</c:v>
                </c:pt>
                <c:pt idx="3783">
                  <c:v>18917</c:v>
                </c:pt>
                <c:pt idx="3784">
                  <c:v>18922</c:v>
                </c:pt>
                <c:pt idx="3785">
                  <c:v>18927</c:v>
                </c:pt>
                <c:pt idx="3786">
                  <c:v>18932</c:v>
                </c:pt>
                <c:pt idx="3787">
                  <c:v>18937</c:v>
                </c:pt>
                <c:pt idx="3788">
                  <c:v>18942</c:v>
                </c:pt>
                <c:pt idx="3789">
                  <c:v>18947</c:v>
                </c:pt>
                <c:pt idx="3790">
                  <c:v>18952</c:v>
                </c:pt>
                <c:pt idx="3791">
                  <c:v>18957</c:v>
                </c:pt>
                <c:pt idx="3792">
                  <c:v>18962</c:v>
                </c:pt>
                <c:pt idx="3793">
                  <c:v>18967</c:v>
                </c:pt>
                <c:pt idx="3794">
                  <c:v>18972</c:v>
                </c:pt>
                <c:pt idx="3795">
                  <c:v>18977</c:v>
                </c:pt>
                <c:pt idx="3796">
                  <c:v>18982</c:v>
                </c:pt>
                <c:pt idx="3797">
                  <c:v>18987</c:v>
                </c:pt>
                <c:pt idx="3798">
                  <c:v>18992</c:v>
                </c:pt>
                <c:pt idx="3799">
                  <c:v>18997</c:v>
                </c:pt>
                <c:pt idx="3800">
                  <c:v>19002</c:v>
                </c:pt>
                <c:pt idx="3801">
                  <c:v>19007</c:v>
                </c:pt>
                <c:pt idx="3802">
                  <c:v>19012</c:v>
                </c:pt>
                <c:pt idx="3803">
                  <c:v>19017</c:v>
                </c:pt>
                <c:pt idx="3804">
                  <c:v>19022</c:v>
                </c:pt>
                <c:pt idx="3805">
                  <c:v>19027</c:v>
                </c:pt>
                <c:pt idx="3806">
                  <c:v>19032</c:v>
                </c:pt>
                <c:pt idx="3807">
                  <c:v>19037</c:v>
                </c:pt>
                <c:pt idx="3808">
                  <c:v>19042</c:v>
                </c:pt>
                <c:pt idx="3809">
                  <c:v>19047</c:v>
                </c:pt>
                <c:pt idx="3810">
                  <c:v>19052</c:v>
                </c:pt>
                <c:pt idx="3811">
                  <c:v>19057</c:v>
                </c:pt>
                <c:pt idx="3812">
                  <c:v>19062</c:v>
                </c:pt>
                <c:pt idx="3813">
                  <c:v>19067</c:v>
                </c:pt>
                <c:pt idx="3814">
                  <c:v>19072</c:v>
                </c:pt>
                <c:pt idx="3815">
                  <c:v>19077</c:v>
                </c:pt>
                <c:pt idx="3816">
                  <c:v>19082</c:v>
                </c:pt>
                <c:pt idx="3817">
                  <c:v>19087</c:v>
                </c:pt>
                <c:pt idx="3818">
                  <c:v>19092</c:v>
                </c:pt>
                <c:pt idx="3819">
                  <c:v>19097</c:v>
                </c:pt>
                <c:pt idx="3820">
                  <c:v>19102</c:v>
                </c:pt>
                <c:pt idx="3821">
                  <c:v>19107</c:v>
                </c:pt>
                <c:pt idx="3822">
                  <c:v>19112</c:v>
                </c:pt>
                <c:pt idx="3823">
                  <c:v>19117</c:v>
                </c:pt>
                <c:pt idx="3824">
                  <c:v>19122</c:v>
                </c:pt>
                <c:pt idx="3825">
                  <c:v>19127</c:v>
                </c:pt>
                <c:pt idx="3826">
                  <c:v>19132</c:v>
                </c:pt>
                <c:pt idx="3827">
                  <c:v>19137</c:v>
                </c:pt>
                <c:pt idx="3828">
                  <c:v>19142</c:v>
                </c:pt>
                <c:pt idx="3829">
                  <c:v>19147</c:v>
                </c:pt>
                <c:pt idx="3830">
                  <c:v>19152</c:v>
                </c:pt>
                <c:pt idx="3831">
                  <c:v>19157</c:v>
                </c:pt>
                <c:pt idx="3832">
                  <c:v>19162</c:v>
                </c:pt>
                <c:pt idx="3833">
                  <c:v>19167</c:v>
                </c:pt>
                <c:pt idx="3834">
                  <c:v>19172</c:v>
                </c:pt>
                <c:pt idx="3835">
                  <c:v>19177</c:v>
                </c:pt>
                <c:pt idx="3836">
                  <c:v>19182</c:v>
                </c:pt>
                <c:pt idx="3837">
                  <c:v>19187</c:v>
                </c:pt>
                <c:pt idx="3838">
                  <c:v>19192</c:v>
                </c:pt>
                <c:pt idx="3839">
                  <c:v>19197</c:v>
                </c:pt>
                <c:pt idx="3840">
                  <c:v>19202</c:v>
                </c:pt>
                <c:pt idx="3841">
                  <c:v>19207</c:v>
                </c:pt>
                <c:pt idx="3842">
                  <c:v>19212</c:v>
                </c:pt>
                <c:pt idx="3843">
                  <c:v>19217</c:v>
                </c:pt>
                <c:pt idx="3844">
                  <c:v>19222</c:v>
                </c:pt>
                <c:pt idx="3845">
                  <c:v>19227</c:v>
                </c:pt>
                <c:pt idx="3846">
                  <c:v>19232</c:v>
                </c:pt>
                <c:pt idx="3847">
                  <c:v>19237</c:v>
                </c:pt>
                <c:pt idx="3848">
                  <c:v>19242</c:v>
                </c:pt>
                <c:pt idx="3849">
                  <c:v>19247</c:v>
                </c:pt>
                <c:pt idx="3850">
                  <c:v>19252</c:v>
                </c:pt>
                <c:pt idx="3851">
                  <c:v>19257</c:v>
                </c:pt>
                <c:pt idx="3852">
                  <c:v>19262</c:v>
                </c:pt>
                <c:pt idx="3853">
                  <c:v>19267</c:v>
                </c:pt>
                <c:pt idx="3854">
                  <c:v>19272</c:v>
                </c:pt>
                <c:pt idx="3855">
                  <c:v>19277</c:v>
                </c:pt>
                <c:pt idx="3856">
                  <c:v>19282</c:v>
                </c:pt>
                <c:pt idx="3857">
                  <c:v>19287</c:v>
                </c:pt>
                <c:pt idx="3858">
                  <c:v>19292</c:v>
                </c:pt>
                <c:pt idx="3859">
                  <c:v>19297</c:v>
                </c:pt>
                <c:pt idx="3860">
                  <c:v>19302</c:v>
                </c:pt>
                <c:pt idx="3861">
                  <c:v>19307</c:v>
                </c:pt>
                <c:pt idx="3862">
                  <c:v>19312</c:v>
                </c:pt>
                <c:pt idx="3863">
                  <c:v>19317</c:v>
                </c:pt>
                <c:pt idx="3864">
                  <c:v>19322</c:v>
                </c:pt>
                <c:pt idx="3865">
                  <c:v>19327</c:v>
                </c:pt>
                <c:pt idx="3866">
                  <c:v>19332</c:v>
                </c:pt>
                <c:pt idx="3867">
                  <c:v>19337</c:v>
                </c:pt>
                <c:pt idx="3868">
                  <c:v>19342</c:v>
                </c:pt>
                <c:pt idx="3869">
                  <c:v>19347</c:v>
                </c:pt>
                <c:pt idx="3870">
                  <c:v>19352</c:v>
                </c:pt>
                <c:pt idx="3871">
                  <c:v>19357</c:v>
                </c:pt>
                <c:pt idx="3872">
                  <c:v>19362</c:v>
                </c:pt>
                <c:pt idx="3873">
                  <c:v>19367</c:v>
                </c:pt>
                <c:pt idx="3874">
                  <c:v>19372</c:v>
                </c:pt>
                <c:pt idx="3875">
                  <c:v>19377</c:v>
                </c:pt>
                <c:pt idx="3876">
                  <c:v>19382</c:v>
                </c:pt>
                <c:pt idx="3877">
                  <c:v>19387</c:v>
                </c:pt>
                <c:pt idx="3878">
                  <c:v>19392</c:v>
                </c:pt>
                <c:pt idx="3879">
                  <c:v>19397</c:v>
                </c:pt>
                <c:pt idx="3880">
                  <c:v>19402</c:v>
                </c:pt>
                <c:pt idx="3881">
                  <c:v>19407</c:v>
                </c:pt>
                <c:pt idx="3882">
                  <c:v>19412</c:v>
                </c:pt>
                <c:pt idx="3883">
                  <c:v>19417</c:v>
                </c:pt>
                <c:pt idx="3884">
                  <c:v>19422</c:v>
                </c:pt>
                <c:pt idx="3885">
                  <c:v>19427</c:v>
                </c:pt>
                <c:pt idx="3886">
                  <c:v>19432</c:v>
                </c:pt>
                <c:pt idx="3887">
                  <c:v>19437</c:v>
                </c:pt>
                <c:pt idx="3888">
                  <c:v>19442</c:v>
                </c:pt>
                <c:pt idx="3889">
                  <c:v>19447</c:v>
                </c:pt>
                <c:pt idx="3890">
                  <c:v>19452</c:v>
                </c:pt>
                <c:pt idx="3891">
                  <c:v>19457</c:v>
                </c:pt>
                <c:pt idx="3892">
                  <c:v>19462</c:v>
                </c:pt>
                <c:pt idx="3893">
                  <c:v>19467</c:v>
                </c:pt>
                <c:pt idx="3894">
                  <c:v>19472</c:v>
                </c:pt>
                <c:pt idx="3895">
                  <c:v>19477</c:v>
                </c:pt>
                <c:pt idx="3896">
                  <c:v>19482</c:v>
                </c:pt>
                <c:pt idx="3897">
                  <c:v>19487</c:v>
                </c:pt>
                <c:pt idx="3898">
                  <c:v>19492</c:v>
                </c:pt>
                <c:pt idx="3899">
                  <c:v>19497</c:v>
                </c:pt>
                <c:pt idx="3900">
                  <c:v>19502</c:v>
                </c:pt>
                <c:pt idx="3901">
                  <c:v>19507</c:v>
                </c:pt>
                <c:pt idx="3902">
                  <c:v>19512</c:v>
                </c:pt>
                <c:pt idx="3903">
                  <c:v>19517</c:v>
                </c:pt>
                <c:pt idx="3904">
                  <c:v>19522</c:v>
                </c:pt>
                <c:pt idx="3905">
                  <c:v>19527</c:v>
                </c:pt>
                <c:pt idx="3906">
                  <c:v>19532</c:v>
                </c:pt>
                <c:pt idx="3907">
                  <c:v>19537</c:v>
                </c:pt>
                <c:pt idx="3908">
                  <c:v>19542</c:v>
                </c:pt>
                <c:pt idx="3909">
                  <c:v>19547</c:v>
                </c:pt>
                <c:pt idx="3910">
                  <c:v>19552</c:v>
                </c:pt>
                <c:pt idx="3911">
                  <c:v>19557</c:v>
                </c:pt>
                <c:pt idx="3912">
                  <c:v>19562</c:v>
                </c:pt>
                <c:pt idx="3913">
                  <c:v>19567</c:v>
                </c:pt>
                <c:pt idx="3914">
                  <c:v>19572</c:v>
                </c:pt>
                <c:pt idx="3915">
                  <c:v>19577</c:v>
                </c:pt>
                <c:pt idx="3916">
                  <c:v>19582</c:v>
                </c:pt>
                <c:pt idx="3917">
                  <c:v>19587</c:v>
                </c:pt>
                <c:pt idx="3918">
                  <c:v>19592</c:v>
                </c:pt>
                <c:pt idx="3919">
                  <c:v>19597</c:v>
                </c:pt>
                <c:pt idx="3920">
                  <c:v>19602</c:v>
                </c:pt>
                <c:pt idx="3921">
                  <c:v>19607</c:v>
                </c:pt>
                <c:pt idx="3922">
                  <c:v>19612</c:v>
                </c:pt>
                <c:pt idx="3923">
                  <c:v>19617</c:v>
                </c:pt>
                <c:pt idx="3924">
                  <c:v>19622</c:v>
                </c:pt>
                <c:pt idx="3925">
                  <c:v>19627</c:v>
                </c:pt>
                <c:pt idx="3926">
                  <c:v>19632</c:v>
                </c:pt>
                <c:pt idx="3927">
                  <c:v>19637</c:v>
                </c:pt>
                <c:pt idx="3928">
                  <c:v>19642</c:v>
                </c:pt>
                <c:pt idx="3929">
                  <c:v>19647</c:v>
                </c:pt>
                <c:pt idx="3930">
                  <c:v>19652</c:v>
                </c:pt>
                <c:pt idx="3931">
                  <c:v>19657</c:v>
                </c:pt>
                <c:pt idx="3932">
                  <c:v>19662</c:v>
                </c:pt>
                <c:pt idx="3933">
                  <c:v>19667</c:v>
                </c:pt>
                <c:pt idx="3934">
                  <c:v>19672</c:v>
                </c:pt>
                <c:pt idx="3935">
                  <c:v>19677</c:v>
                </c:pt>
                <c:pt idx="3936">
                  <c:v>19682</c:v>
                </c:pt>
                <c:pt idx="3937">
                  <c:v>19687</c:v>
                </c:pt>
                <c:pt idx="3938">
                  <c:v>19692</c:v>
                </c:pt>
                <c:pt idx="3939">
                  <c:v>19697</c:v>
                </c:pt>
                <c:pt idx="3940">
                  <c:v>19702</c:v>
                </c:pt>
                <c:pt idx="3941">
                  <c:v>19707</c:v>
                </c:pt>
                <c:pt idx="3942">
                  <c:v>19712</c:v>
                </c:pt>
                <c:pt idx="3943">
                  <c:v>19717</c:v>
                </c:pt>
                <c:pt idx="3944">
                  <c:v>19722</c:v>
                </c:pt>
                <c:pt idx="3945">
                  <c:v>19727</c:v>
                </c:pt>
                <c:pt idx="3946">
                  <c:v>19732</c:v>
                </c:pt>
                <c:pt idx="3947">
                  <c:v>19737</c:v>
                </c:pt>
                <c:pt idx="3948">
                  <c:v>19742</c:v>
                </c:pt>
                <c:pt idx="3949">
                  <c:v>19747</c:v>
                </c:pt>
                <c:pt idx="3950">
                  <c:v>19752</c:v>
                </c:pt>
                <c:pt idx="3951">
                  <c:v>19757</c:v>
                </c:pt>
                <c:pt idx="3952">
                  <c:v>19762</c:v>
                </c:pt>
                <c:pt idx="3953">
                  <c:v>19767</c:v>
                </c:pt>
                <c:pt idx="3954">
                  <c:v>19772</c:v>
                </c:pt>
                <c:pt idx="3955">
                  <c:v>19777</c:v>
                </c:pt>
                <c:pt idx="3956">
                  <c:v>19782</c:v>
                </c:pt>
                <c:pt idx="3957">
                  <c:v>19787</c:v>
                </c:pt>
                <c:pt idx="3958">
                  <c:v>19792</c:v>
                </c:pt>
                <c:pt idx="3959">
                  <c:v>19797</c:v>
                </c:pt>
                <c:pt idx="3960">
                  <c:v>19802</c:v>
                </c:pt>
                <c:pt idx="3961">
                  <c:v>19807</c:v>
                </c:pt>
                <c:pt idx="3962">
                  <c:v>19812</c:v>
                </c:pt>
                <c:pt idx="3963">
                  <c:v>19817</c:v>
                </c:pt>
                <c:pt idx="3964">
                  <c:v>19822</c:v>
                </c:pt>
                <c:pt idx="3965">
                  <c:v>19827</c:v>
                </c:pt>
                <c:pt idx="3966">
                  <c:v>19832</c:v>
                </c:pt>
                <c:pt idx="3967">
                  <c:v>19837</c:v>
                </c:pt>
                <c:pt idx="3968">
                  <c:v>19842</c:v>
                </c:pt>
                <c:pt idx="3969">
                  <c:v>19847</c:v>
                </c:pt>
                <c:pt idx="3970">
                  <c:v>19852</c:v>
                </c:pt>
                <c:pt idx="3971">
                  <c:v>19857</c:v>
                </c:pt>
                <c:pt idx="3972">
                  <c:v>19862</c:v>
                </c:pt>
                <c:pt idx="3973">
                  <c:v>19867</c:v>
                </c:pt>
                <c:pt idx="3974">
                  <c:v>19872</c:v>
                </c:pt>
                <c:pt idx="3975">
                  <c:v>19877</c:v>
                </c:pt>
                <c:pt idx="3976">
                  <c:v>19882</c:v>
                </c:pt>
                <c:pt idx="3977">
                  <c:v>19887</c:v>
                </c:pt>
                <c:pt idx="3978">
                  <c:v>19892</c:v>
                </c:pt>
                <c:pt idx="3979">
                  <c:v>19897</c:v>
                </c:pt>
                <c:pt idx="3980">
                  <c:v>19902</c:v>
                </c:pt>
                <c:pt idx="3981">
                  <c:v>19907</c:v>
                </c:pt>
                <c:pt idx="3982">
                  <c:v>19912</c:v>
                </c:pt>
                <c:pt idx="3983">
                  <c:v>19917</c:v>
                </c:pt>
                <c:pt idx="3984">
                  <c:v>19922</c:v>
                </c:pt>
                <c:pt idx="3985">
                  <c:v>19927</c:v>
                </c:pt>
                <c:pt idx="3986">
                  <c:v>19932</c:v>
                </c:pt>
                <c:pt idx="3987">
                  <c:v>19937</c:v>
                </c:pt>
                <c:pt idx="3988">
                  <c:v>19942</c:v>
                </c:pt>
                <c:pt idx="3989">
                  <c:v>19947</c:v>
                </c:pt>
                <c:pt idx="3990">
                  <c:v>19952</c:v>
                </c:pt>
                <c:pt idx="3991">
                  <c:v>19957</c:v>
                </c:pt>
                <c:pt idx="3992">
                  <c:v>19962</c:v>
                </c:pt>
                <c:pt idx="3993">
                  <c:v>19967</c:v>
                </c:pt>
                <c:pt idx="3994">
                  <c:v>19972</c:v>
                </c:pt>
                <c:pt idx="3995">
                  <c:v>19977</c:v>
                </c:pt>
                <c:pt idx="3996">
                  <c:v>19982</c:v>
                </c:pt>
                <c:pt idx="3997">
                  <c:v>19987</c:v>
                </c:pt>
                <c:pt idx="3998">
                  <c:v>19992</c:v>
                </c:pt>
                <c:pt idx="3999">
                  <c:v>19997</c:v>
                </c:pt>
                <c:pt idx="4000">
                  <c:v>20002</c:v>
                </c:pt>
                <c:pt idx="4001">
                  <c:v>20007</c:v>
                </c:pt>
                <c:pt idx="4002">
                  <c:v>20012</c:v>
                </c:pt>
                <c:pt idx="4003">
                  <c:v>20017</c:v>
                </c:pt>
                <c:pt idx="4004">
                  <c:v>20022</c:v>
                </c:pt>
                <c:pt idx="4005">
                  <c:v>20027</c:v>
                </c:pt>
                <c:pt idx="4006">
                  <c:v>20032</c:v>
                </c:pt>
                <c:pt idx="4007">
                  <c:v>20037</c:v>
                </c:pt>
                <c:pt idx="4008">
                  <c:v>20042</c:v>
                </c:pt>
                <c:pt idx="4009">
                  <c:v>20047</c:v>
                </c:pt>
                <c:pt idx="4010">
                  <c:v>20052</c:v>
                </c:pt>
                <c:pt idx="4011">
                  <c:v>20057</c:v>
                </c:pt>
                <c:pt idx="4012">
                  <c:v>20062</c:v>
                </c:pt>
                <c:pt idx="4013">
                  <c:v>20067</c:v>
                </c:pt>
                <c:pt idx="4014">
                  <c:v>20072</c:v>
                </c:pt>
                <c:pt idx="4015">
                  <c:v>20077</c:v>
                </c:pt>
                <c:pt idx="4016">
                  <c:v>20082</c:v>
                </c:pt>
                <c:pt idx="4017">
                  <c:v>20087</c:v>
                </c:pt>
                <c:pt idx="4018">
                  <c:v>20092</c:v>
                </c:pt>
                <c:pt idx="4019">
                  <c:v>20097</c:v>
                </c:pt>
                <c:pt idx="4020">
                  <c:v>20102</c:v>
                </c:pt>
                <c:pt idx="4021">
                  <c:v>20107</c:v>
                </c:pt>
                <c:pt idx="4022">
                  <c:v>20112</c:v>
                </c:pt>
                <c:pt idx="4023">
                  <c:v>20117</c:v>
                </c:pt>
                <c:pt idx="4024">
                  <c:v>20122</c:v>
                </c:pt>
                <c:pt idx="4025">
                  <c:v>20127</c:v>
                </c:pt>
                <c:pt idx="4026">
                  <c:v>20132</c:v>
                </c:pt>
                <c:pt idx="4027">
                  <c:v>20137</c:v>
                </c:pt>
                <c:pt idx="4028">
                  <c:v>20142</c:v>
                </c:pt>
                <c:pt idx="4029">
                  <c:v>20147</c:v>
                </c:pt>
                <c:pt idx="4030">
                  <c:v>20152</c:v>
                </c:pt>
                <c:pt idx="4031">
                  <c:v>20157</c:v>
                </c:pt>
                <c:pt idx="4032">
                  <c:v>20162</c:v>
                </c:pt>
                <c:pt idx="4033">
                  <c:v>20167</c:v>
                </c:pt>
                <c:pt idx="4034">
                  <c:v>20172</c:v>
                </c:pt>
                <c:pt idx="4035">
                  <c:v>20177</c:v>
                </c:pt>
                <c:pt idx="4036">
                  <c:v>20182</c:v>
                </c:pt>
                <c:pt idx="4037">
                  <c:v>20187</c:v>
                </c:pt>
                <c:pt idx="4038">
                  <c:v>20192</c:v>
                </c:pt>
                <c:pt idx="4039">
                  <c:v>20197</c:v>
                </c:pt>
                <c:pt idx="4040">
                  <c:v>20202</c:v>
                </c:pt>
                <c:pt idx="4041">
                  <c:v>20207</c:v>
                </c:pt>
                <c:pt idx="4042">
                  <c:v>20212</c:v>
                </c:pt>
                <c:pt idx="4043">
                  <c:v>20217</c:v>
                </c:pt>
                <c:pt idx="4044">
                  <c:v>20222</c:v>
                </c:pt>
                <c:pt idx="4045">
                  <c:v>20227</c:v>
                </c:pt>
                <c:pt idx="4046">
                  <c:v>20232</c:v>
                </c:pt>
                <c:pt idx="4047">
                  <c:v>20237</c:v>
                </c:pt>
                <c:pt idx="4048">
                  <c:v>20242</c:v>
                </c:pt>
                <c:pt idx="4049">
                  <c:v>20247</c:v>
                </c:pt>
                <c:pt idx="4050">
                  <c:v>20252</c:v>
                </c:pt>
                <c:pt idx="4051">
                  <c:v>20257</c:v>
                </c:pt>
                <c:pt idx="4052">
                  <c:v>20262</c:v>
                </c:pt>
                <c:pt idx="4053">
                  <c:v>20267</c:v>
                </c:pt>
                <c:pt idx="4054">
                  <c:v>20272</c:v>
                </c:pt>
                <c:pt idx="4055">
                  <c:v>20277</c:v>
                </c:pt>
                <c:pt idx="4056">
                  <c:v>20282</c:v>
                </c:pt>
                <c:pt idx="4057">
                  <c:v>20287</c:v>
                </c:pt>
                <c:pt idx="4058">
                  <c:v>20292</c:v>
                </c:pt>
                <c:pt idx="4059">
                  <c:v>20297</c:v>
                </c:pt>
                <c:pt idx="4060">
                  <c:v>20302</c:v>
                </c:pt>
                <c:pt idx="4061">
                  <c:v>20307</c:v>
                </c:pt>
                <c:pt idx="4062">
                  <c:v>20312</c:v>
                </c:pt>
                <c:pt idx="4063">
                  <c:v>20317</c:v>
                </c:pt>
                <c:pt idx="4064">
                  <c:v>20322</c:v>
                </c:pt>
                <c:pt idx="4065">
                  <c:v>20327</c:v>
                </c:pt>
                <c:pt idx="4066">
                  <c:v>20332</c:v>
                </c:pt>
                <c:pt idx="4067">
                  <c:v>20337</c:v>
                </c:pt>
                <c:pt idx="4068">
                  <c:v>20342</c:v>
                </c:pt>
                <c:pt idx="4069">
                  <c:v>20347</c:v>
                </c:pt>
                <c:pt idx="4070">
                  <c:v>20352</c:v>
                </c:pt>
                <c:pt idx="4071">
                  <c:v>20357</c:v>
                </c:pt>
                <c:pt idx="4072">
                  <c:v>20362</c:v>
                </c:pt>
                <c:pt idx="4073">
                  <c:v>20367</c:v>
                </c:pt>
                <c:pt idx="4074">
                  <c:v>20372</c:v>
                </c:pt>
                <c:pt idx="4075">
                  <c:v>20377</c:v>
                </c:pt>
                <c:pt idx="4076">
                  <c:v>20382</c:v>
                </c:pt>
                <c:pt idx="4077">
                  <c:v>20387</c:v>
                </c:pt>
                <c:pt idx="4078">
                  <c:v>20392</c:v>
                </c:pt>
                <c:pt idx="4079">
                  <c:v>20397</c:v>
                </c:pt>
                <c:pt idx="4080">
                  <c:v>20402</c:v>
                </c:pt>
                <c:pt idx="4081">
                  <c:v>20407</c:v>
                </c:pt>
                <c:pt idx="4082">
                  <c:v>20412</c:v>
                </c:pt>
                <c:pt idx="4083">
                  <c:v>20417</c:v>
                </c:pt>
                <c:pt idx="4084">
                  <c:v>20422</c:v>
                </c:pt>
                <c:pt idx="4085">
                  <c:v>20427</c:v>
                </c:pt>
                <c:pt idx="4086">
                  <c:v>20432</c:v>
                </c:pt>
                <c:pt idx="4087">
                  <c:v>20437</c:v>
                </c:pt>
                <c:pt idx="4088">
                  <c:v>20442</c:v>
                </c:pt>
                <c:pt idx="4089">
                  <c:v>20447</c:v>
                </c:pt>
                <c:pt idx="4090">
                  <c:v>20452</c:v>
                </c:pt>
                <c:pt idx="4091">
                  <c:v>20457</c:v>
                </c:pt>
                <c:pt idx="4092">
                  <c:v>20462</c:v>
                </c:pt>
                <c:pt idx="4093">
                  <c:v>20467</c:v>
                </c:pt>
                <c:pt idx="4094">
                  <c:v>20472</c:v>
                </c:pt>
                <c:pt idx="4095">
                  <c:v>20477</c:v>
                </c:pt>
                <c:pt idx="4096">
                  <c:v>20482</c:v>
                </c:pt>
                <c:pt idx="4097">
                  <c:v>20487</c:v>
                </c:pt>
                <c:pt idx="4098">
                  <c:v>20492</c:v>
                </c:pt>
                <c:pt idx="4099">
                  <c:v>20497</c:v>
                </c:pt>
                <c:pt idx="4100">
                  <c:v>20502</c:v>
                </c:pt>
                <c:pt idx="4101">
                  <c:v>20507</c:v>
                </c:pt>
                <c:pt idx="4102">
                  <c:v>20512</c:v>
                </c:pt>
                <c:pt idx="4103">
                  <c:v>20517</c:v>
                </c:pt>
                <c:pt idx="4104">
                  <c:v>20522</c:v>
                </c:pt>
                <c:pt idx="4105">
                  <c:v>20527</c:v>
                </c:pt>
                <c:pt idx="4106">
                  <c:v>20532</c:v>
                </c:pt>
                <c:pt idx="4107">
                  <c:v>20537</c:v>
                </c:pt>
                <c:pt idx="4108">
                  <c:v>20542</c:v>
                </c:pt>
                <c:pt idx="4109">
                  <c:v>20547</c:v>
                </c:pt>
                <c:pt idx="4110">
                  <c:v>20552</c:v>
                </c:pt>
                <c:pt idx="4111">
                  <c:v>20557</c:v>
                </c:pt>
                <c:pt idx="4112">
                  <c:v>20562</c:v>
                </c:pt>
                <c:pt idx="4113">
                  <c:v>20567</c:v>
                </c:pt>
                <c:pt idx="4114">
                  <c:v>20572</c:v>
                </c:pt>
                <c:pt idx="4115">
                  <c:v>20577</c:v>
                </c:pt>
                <c:pt idx="4116">
                  <c:v>20582</c:v>
                </c:pt>
                <c:pt idx="4117">
                  <c:v>20587</c:v>
                </c:pt>
                <c:pt idx="4118">
                  <c:v>20592</c:v>
                </c:pt>
                <c:pt idx="4119">
                  <c:v>20597</c:v>
                </c:pt>
                <c:pt idx="4120">
                  <c:v>20602</c:v>
                </c:pt>
                <c:pt idx="4121">
                  <c:v>20607</c:v>
                </c:pt>
                <c:pt idx="4122">
                  <c:v>20612</c:v>
                </c:pt>
                <c:pt idx="4123">
                  <c:v>20617</c:v>
                </c:pt>
                <c:pt idx="4124">
                  <c:v>20622</c:v>
                </c:pt>
                <c:pt idx="4125">
                  <c:v>20627</c:v>
                </c:pt>
                <c:pt idx="4126">
                  <c:v>20632</c:v>
                </c:pt>
                <c:pt idx="4127">
                  <c:v>20637</c:v>
                </c:pt>
                <c:pt idx="4128">
                  <c:v>20642</c:v>
                </c:pt>
                <c:pt idx="4129">
                  <c:v>20647</c:v>
                </c:pt>
                <c:pt idx="4130">
                  <c:v>20652</c:v>
                </c:pt>
                <c:pt idx="4131">
                  <c:v>20657</c:v>
                </c:pt>
                <c:pt idx="4132">
                  <c:v>20662</c:v>
                </c:pt>
                <c:pt idx="4133">
                  <c:v>20667</c:v>
                </c:pt>
                <c:pt idx="4134">
                  <c:v>20672</c:v>
                </c:pt>
                <c:pt idx="4135">
                  <c:v>20677</c:v>
                </c:pt>
                <c:pt idx="4136">
                  <c:v>20682</c:v>
                </c:pt>
                <c:pt idx="4137">
                  <c:v>20687</c:v>
                </c:pt>
                <c:pt idx="4138">
                  <c:v>20692</c:v>
                </c:pt>
                <c:pt idx="4139">
                  <c:v>20697</c:v>
                </c:pt>
                <c:pt idx="4140">
                  <c:v>20702</c:v>
                </c:pt>
                <c:pt idx="4141">
                  <c:v>20707</c:v>
                </c:pt>
                <c:pt idx="4142">
                  <c:v>20712</c:v>
                </c:pt>
                <c:pt idx="4143">
                  <c:v>20717</c:v>
                </c:pt>
                <c:pt idx="4144">
                  <c:v>20722</c:v>
                </c:pt>
                <c:pt idx="4145">
                  <c:v>20727</c:v>
                </c:pt>
                <c:pt idx="4146">
                  <c:v>20732</c:v>
                </c:pt>
                <c:pt idx="4147">
                  <c:v>20737</c:v>
                </c:pt>
                <c:pt idx="4148">
                  <c:v>20742</c:v>
                </c:pt>
                <c:pt idx="4149">
                  <c:v>20747</c:v>
                </c:pt>
                <c:pt idx="4150">
                  <c:v>20752</c:v>
                </c:pt>
                <c:pt idx="4151">
                  <c:v>20757</c:v>
                </c:pt>
                <c:pt idx="4152">
                  <c:v>20762</c:v>
                </c:pt>
                <c:pt idx="4153">
                  <c:v>20767</c:v>
                </c:pt>
                <c:pt idx="4154">
                  <c:v>20772</c:v>
                </c:pt>
                <c:pt idx="4155">
                  <c:v>20777</c:v>
                </c:pt>
                <c:pt idx="4156">
                  <c:v>20782</c:v>
                </c:pt>
                <c:pt idx="4157">
                  <c:v>20787</c:v>
                </c:pt>
                <c:pt idx="4158">
                  <c:v>20792</c:v>
                </c:pt>
                <c:pt idx="4159">
                  <c:v>20797</c:v>
                </c:pt>
                <c:pt idx="4160">
                  <c:v>20802</c:v>
                </c:pt>
                <c:pt idx="4161">
                  <c:v>20807</c:v>
                </c:pt>
                <c:pt idx="4162">
                  <c:v>20812</c:v>
                </c:pt>
                <c:pt idx="4163">
                  <c:v>20817</c:v>
                </c:pt>
                <c:pt idx="4164">
                  <c:v>20822</c:v>
                </c:pt>
                <c:pt idx="4165">
                  <c:v>20827</c:v>
                </c:pt>
                <c:pt idx="4166">
                  <c:v>20832</c:v>
                </c:pt>
                <c:pt idx="4167">
                  <c:v>20837</c:v>
                </c:pt>
                <c:pt idx="4168">
                  <c:v>20842</c:v>
                </c:pt>
                <c:pt idx="4169">
                  <c:v>20847</c:v>
                </c:pt>
                <c:pt idx="4170">
                  <c:v>20852</c:v>
                </c:pt>
                <c:pt idx="4171">
                  <c:v>20857</c:v>
                </c:pt>
                <c:pt idx="4172">
                  <c:v>20862</c:v>
                </c:pt>
                <c:pt idx="4173">
                  <c:v>20867</c:v>
                </c:pt>
                <c:pt idx="4174">
                  <c:v>20872</c:v>
                </c:pt>
                <c:pt idx="4175">
                  <c:v>20877</c:v>
                </c:pt>
                <c:pt idx="4176">
                  <c:v>20882</c:v>
                </c:pt>
                <c:pt idx="4177">
                  <c:v>20887</c:v>
                </c:pt>
                <c:pt idx="4178">
                  <c:v>20892</c:v>
                </c:pt>
                <c:pt idx="4179">
                  <c:v>20897</c:v>
                </c:pt>
                <c:pt idx="4180">
                  <c:v>20902</c:v>
                </c:pt>
                <c:pt idx="4181">
                  <c:v>20907</c:v>
                </c:pt>
                <c:pt idx="4182">
                  <c:v>20912</c:v>
                </c:pt>
                <c:pt idx="4183">
                  <c:v>20917</c:v>
                </c:pt>
                <c:pt idx="4184">
                  <c:v>20922</c:v>
                </c:pt>
                <c:pt idx="4185">
                  <c:v>20927</c:v>
                </c:pt>
                <c:pt idx="4186">
                  <c:v>20932</c:v>
                </c:pt>
                <c:pt idx="4187">
                  <c:v>20937</c:v>
                </c:pt>
                <c:pt idx="4188">
                  <c:v>20942</c:v>
                </c:pt>
                <c:pt idx="4189">
                  <c:v>20947</c:v>
                </c:pt>
                <c:pt idx="4190">
                  <c:v>20952</c:v>
                </c:pt>
                <c:pt idx="4191">
                  <c:v>20957</c:v>
                </c:pt>
                <c:pt idx="4192">
                  <c:v>20962</c:v>
                </c:pt>
                <c:pt idx="4193">
                  <c:v>20967</c:v>
                </c:pt>
                <c:pt idx="4194">
                  <c:v>20972</c:v>
                </c:pt>
                <c:pt idx="4195">
                  <c:v>20977</c:v>
                </c:pt>
                <c:pt idx="4196">
                  <c:v>20982</c:v>
                </c:pt>
                <c:pt idx="4197">
                  <c:v>20987</c:v>
                </c:pt>
                <c:pt idx="4198">
                  <c:v>20992</c:v>
                </c:pt>
                <c:pt idx="4199">
                  <c:v>20997</c:v>
                </c:pt>
                <c:pt idx="4200">
                  <c:v>21002</c:v>
                </c:pt>
                <c:pt idx="4201">
                  <c:v>21007</c:v>
                </c:pt>
                <c:pt idx="4202">
                  <c:v>21012</c:v>
                </c:pt>
                <c:pt idx="4203">
                  <c:v>21017</c:v>
                </c:pt>
                <c:pt idx="4204">
                  <c:v>21022</c:v>
                </c:pt>
                <c:pt idx="4205">
                  <c:v>21027</c:v>
                </c:pt>
                <c:pt idx="4206">
                  <c:v>21032</c:v>
                </c:pt>
                <c:pt idx="4207">
                  <c:v>21037</c:v>
                </c:pt>
                <c:pt idx="4208">
                  <c:v>21042</c:v>
                </c:pt>
                <c:pt idx="4209">
                  <c:v>21047</c:v>
                </c:pt>
                <c:pt idx="4210">
                  <c:v>21052</c:v>
                </c:pt>
                <c:pt idx="4211">
                  <c:v>21057</c:v>
                </c:pt>
                <c:pt idx="4212">
                  <c:v>21062</c:v>
                </c:pt>
                <c:pt idx="4213">
                  <c:v>21067</c:v>
                </c:pt>
                <c:pt idx="4214">
                  <c:v>21072</c:v>
                </c:pt>
                <c:pt idx="4215">
                  <c:v>21077</c:v>
                </c:pt>
                <c:pt idx="4216">
                  <c:v>21082</c:v>
                </c:pt>
                <c:pt idx="4217">
                  <c:v>21087</c:v>
                </c:pt>
                <c:pt idx="4218">
                  <c:v>21092</c:v>
                </c:pt>
                <c:pt idx="4219">
                  <c:v>21097</c:v>
                </c:pt>
                <c:pt idx="4220">
                  <c:v>21102</c:v>
                </c:pt>
                <c:pt idx="4221">
                  <c:v>21107</c:v>
                </c:pt>
                <c:pt idx="4222">
                  <c:v>21112</c:v>
                </c:pt>
                <c:pt idx="4223">
                  <c:v>21117</c:v>
                </c:pt>
                <c:pt idx="4224">
                  <c:v>21122</c:v>
                </c:pt>
                <c:pt idx="4225">
                  <c:v>21127</c:v>
                </c:pt>
                <c:pt idx="4226">
                  <c:v>21132</c:v>
                </c:pt>
                <c:pt idx="4227">
                  <c:v>21137</c:v>
                </c:pt>
                <c:pt idx="4228">
                  <c:v>21142</c:v>
                </c:pt>
                <c:pt idx="4229">
                  <c:v>21147</c:v>
                </c:pt>
                <c:pt idx="4230">
                  <c:v>21152</c:v>
                </c:pt>
                <c:pt idx="4231">
                  <c:v>21157</c:v>
                </c:pt>
                <c:pt idx="4232">
                  <c:v>21162</c:v>
                </c:pt>
                <c:pt idx="4233">
                  <c:v>21167</c:v>
                </c:pt>
                <c:pt idx="4234">
                  <c:v>21172</c:v>
                </c:pt>
                <c:pt idx="4235">
                  <c:v>21177</c:v>
                </c:pt>
                <c:pt idx="4236">
                  <c:v>21182</c:v>
                </c:pt>
                <c:pt idx="4237">
                  <c:v>21187</c:v>
                </c:pt>
                <c:pt idx="4238">
                  <c:v>21192</c:v>
                </c:pt>
                <c:pt idx="4239">
                  <c:v>21197</c:v>
                </c:pt>
                <c:pt idx="4240">
                  <c:v>21202</c:v>
                </c:pt>
                <c:pt idx="4241">
                  <c:v>21207</c:v>
                </c:pt>
                <c:pt idx="4242">
                  <c:v>21212</c:v>
                </c:pt>
                <c:pt idx="4243">
                  <c:v>21217</c:v>
                </c:pt>
                <c:pt idx="4244">
                  <c:v>21222</c:v>
                </c:pt>
                <c:pt idx="4245">
                  <c:v>21227</c:v>
                </c:pt>
                <c:pt idx="4246">
                  <c:v>21232</c:v>
                </c:pt>
                <c:pt idx="4247">
                  <c:v>21237</c:v>
                </c:pt>
                <c:pt idx="4248">
                  <c:v>21242</c:v>
                </c:pt>
                <c:pt idx="4249">
                  <c:v>21247</c:v>
                </c:pt>
                <c:pt idx="4250">
                  <c:v>21252</c:v>
                </c:pt>
                <c:pt idx="4251">
                  <c:v>21257</c:v>
                </c:pt>
                <c:pt idx="4252">
                  <c:v>21262</c:v>
                </c:pt>
                <c:pt idx="4253">
                  <c:v>21267</c:v>
                </c:pt>
                <c:pt idx="4254">
                  <c:v>21272</c:v>
                </c:pt>
                <c:pt idx="4255">
                  <c:v>21277</c:v>
                </c:pt>
                <c:pt idx="4256">
                  <c:v>21282</c:v>
                </c:pt>
                <c:pt idx="4257">
                  <c:v>21287</c:v>
                </c:pt>
                <c:pt idx="4258">
                  <c:v>21292</c:v>
                </c:pt>
                <c:pt idx="4259">
                  <c:v>21297</c:v>
                </c:pt>
                <c:pt idx="4260">
                  <c:v>21302</c:v>
                </c:pt>
                <c:pt idx="4261">
                  <c:v>21307</c:v>
                </c:pt>
                <c:pt idx="4262">
                  <c:v>21312</c:v>
                </c:pt>
                <c:pt idx="4263">
                  <c:v>21317</c:v>
                </c:pt>
                <c:pt idx="4264">
                  <c:v>21322</c:v>
                </c:pt>
                <c:pt idx="4265">
                  <c:v>21327</c:v>
                </c:pt>
                <c:pt idx="4266">
                  <c:v>21332</c:v>
                </c:pt>
                <c:pt idx="4267">
                  <c:v>21337</c:v>
                </c:pt>
                <c:pt idx="4268">
                  <c:v>21342</c:v>
                </c:pt>
                <c:pt idx="4269">
                  <c:v>21347</c:v>
                </c:pt>
                <c:pt idx="4270">
                  <c:v>21352</c:v>
                </c:pt>
                <c:pt idx="4271">
                  <c:v>21357</c:v>
                </c:pt>
                <c:pt idx="4272">
                  <c:v>21362</c:v>
                </c:pt>
                <c:pt idx="4273">
                  <c:v>21367</c:v>
                </c:pt>
                <c:pt idx="4274">
                  <c:v>21372</c:v>
                </c:pt>
                <c:pt idx="4275">
                  <c:v>21377</c:v>
                </c:pt>
                <c:pt idx="4276">
                  <c:v>21382</c:v>
                </c:pt>
                <c:pt idx="4277">
                  <c:v>21387</c:v>
                </c:pt>
                <c:pt idx="4278">
                  <c:v>21392</c:v>
                </c:pt>
                <c:pt idx="4279">
                  <c:v>21397</c:v>
                </c:pt>
                <c:pt idx="4280">
                  <c:v>21402</c:v>
                </c:pt>
                <c:pt idx="4281">
                  <c:v>21407</c:v>
                </c:pt>
                <c:pt idx="4282">
                  <c:v>21412</c:v>
                </c:pt>
                <c:pt idx="4283">
                  <c:v>21417</c:v>
                </c:pt>
                <c:pt idx="4284">
                  <c:v>21422</c:v>
                </c:pt>
                <c:pt idx="4285">
                  <c:v>21427</c:v>
                </c:pt>
                <c:pt idx="4286">
                  <c:v>21432</c:v>
                </c:pt>
                <c:pt idx="4287">
                  <c:v>21437</c:v>
                </c:pt>
                <c:pt idx="4288">
                  <c:v>21442</c:v>
                </c:pt>
                <c:pt idx="4289">
                  <c:v>21447</c:v>
                </c:pt>
                <c:pt idx="4290">
                  <c:v>21452</c:v>
                </c:pt>
                <c:pt idx="4291">
                  <c:v>21457</c:v>
                </c:pt>
                <c:pt idx="4292">
                  <c:v>21462</c:v>
                </c:pt>
                <c:pt idx="4293">
                  <c:v>21467</c:v>
                </c:pt>
                <c:pt idx="4294">
                  <c:v>21472</c:v>
                </c:pt>
                <c:pt idx="4295">
                  <c:v>21477</c:v>
                </c:pt>
                <c:pt idx="4296">
                  <c:v>21482</c:v>
                </c:pt>
                <c:pt idx="4297">
                  <c:v>21487</c:v>
                </c:pt>
                <c:pt idx="4298">
                  <c:v>21492</c:v>
                </c:pt>
                <c:pt idx="4299">
                  <c:v>21497</c:v>
                </c:pt>
                <c:pt idx="4300">
                  <c:v>21502</c:v>
                </c:pt>
                <c:pt idx="4301">
                  <c:v>21507</c:v>
                </c:pt>
                <c:pt idx="4302">
                  <c:v>21512</c:v>
                </c:pt>
                <c:pt idx="4303">
                  <c:v>21517</c:v>
                </c:pt>
                <c:pt idx="4304">
                  <c:v>21522</c:v>
                </c:pt>
                <c:pt idx="4305">
                  <c:v>21527</c:v>
                </c:pt>
                <c:pt idx="4306">
                  <c:v>21532</c:v>
                </c:pt>
                <c:pt idx="4307">
                  <c:v>21537</c:v>
                </c:pt>
                <c:pt idx="4308">
                  <c:v>21542</c:v>
                </c:pt>
                <c:pt idx="4309">
                  <c:v>21547</c:v>
                </c:pt>
                <c:pt idx="4310">
                  <c:v>21552</c:v>
                </c:pt>
                <c:pt idx="4311">
                  <c:v>21557</c:v>
                </c:pt>
                <c:pt idx="4312">
                  <c:v>21562</c:v>
                </c:pt>
                <c:pt idx="4313">
                  <c:v>21567</c:v>
                </c:pt>
                <c:pt idx="4314">
                  <c:v>21572</c:v>
                </c:pt>
                <c:pt idx="4315">
                  <c:v>21577</c:v>
                </c:pt>
                <c:pt idx="4316">
                  <c:v>21582</c:v>
                </c:pt>
                <c:pt idx="4317">
                  <c:v>21587</c:v>
                </c:pt>
                <c:pt idx="4318">
                  <c:v>21592</c:v>
                </c:pt>
                <c:pt idx="4319">
                  <c:v>21597</c:v>
                </c:pt>
                <c:pt idx="4320">
                  <c:v>21602</c:v>
                </c:pt>
                <c:pt idx="4321">
                  <c:v>21607</c:v>
                </c:pt>
                <c:pt idx="4322">
                  <c:v>21612</c:v>
                </c:pt>
                <c:pt idx="4323">
                  <c:v>21617</c:v>
                </c:pt>
                <c:pt idx="4324">
                  <c:v>21622</c:v>
                </c:pt>
                <c:pt idx="4325">
                  <c:v>21627</c:v>
                </c:pt>
                <c:pt idx="4326">
                  <c:v>21632</c:v>
                </c:pt>
                <c:pt idx="4327">
                  <c:v>21637</c:v>
                </c:pt>
                <c:pt idx="4328">
                  <c:v>21642</c:v>
                </c:pt>
                <c:pt idx="4329">
                  <c:v>21647</c:v>
                </c:pt>
                <c:pt idx="4330">
                  <c:v>21652</c:v>
                </c:pt>
                <c:pt idx="4331">
                  <c:v>21657</c:v>
                </c:pt>
                <c:pt idx="4332">
                  <c:v>21662</c:v>
                </c:pt>
                <c:pt idx="4333">
                  <c:v>21667</c:v>
                </c:pt>
                <c:pt idx="4334">
                  <c:v>21672</c:v>
                </c:pt>
                <c:pt idx="4335">
                  <c:v>21677</c:v>
                </c:pt>
                <c:pt idx="4336">
                  <c:v>21682</c:v>
                </c:pt>
                <c:pt idx="4337">
                  <c:v>21687</c:v>
                </c:pt>
                <c:pt idx="4338">
                  <c:v>21692</c:v>
                </c:pt>
                <c:pt idx="4339">
                  <c:v>21697</c:v>
                </c:pt>
                <c:pt idx="4340">
                  <c:v>21702</c:v>
                </c:pt>
                <c:pt idx="4341">
                  <c:v>21707</c:v>
                </c:pt>
                <c:pt idx="4342">
                  <c:v>21712</c:v>
                </c:pt>
                <c:pt idx="4343">
                  <c:v>21717</c:v>
                </c:pt>
                <c:pt idx="4344">
                  <c:v>21722</c:v>
                </c:pt>
                <c:pt idx="4345">
                  <c:v>21727</c:v>
                </c:pt>
                <c:pt idx="4346">
                  <c:v>21732</c:v>
                </c:pt>
                <c:pt idx="4347">
                  <c:v>21737</c:v>
                </c:pt>
                <c:pt idx="4348">
                  <c:v>21742</c:v>
                </c:pt>
                <c:pt idx="4349">
                  <c:v>21747</c:v>
                </c:pt>
                <c:pt idx="4350">
                  <c:v>21752</c:v>
                </c:pt>
                <c:pt idx="4351">
                  <c:v>21757</c:v>
                </c:pt>
                <c:pt idx="4352">
                  <c:v>21762</c:v>
                </c:pt>
                <c:pt idx="4353">
                  <c:v>21767</c:v>
                </c:pt>
                <c:pt idx="4354">
                  <c:v>21772</c:v>
                </c:pt>
                <c:pt idx="4355">
                  <c:v>21777</c:v>
                </c:pt>
                <c:pt idx="4356">
                  <c:v>21782</c:v>
                </c:pt>
                <c:pt idx="4357">
                  <c:v>21787</c:v>
                </c:pt>
                <c:pt idx="4358">
                  <c:v>21792</c:v>
                </c:pt>
                <c:pt idx="4359">
                  <c:v>21797</c:v>
                </c:pt>
                <c:pt idx="4360">
                  <c:v>21802</c:v>
                </c:pt>
                <c:pt idx="4361">
                  <c:v>21807</c:v>
                </c:pt>
                <c:pt idx="4362">
                  <c:v>21812</c:v>
                </c:pt>
                <c:pt idx="4363">
                  <c:v>21817</c:v>
                </c:pt>
                <c:pt idx="4364">
                  <c:v>21822</c:v>
                </c:pt>
                <c:pt idx="4365">
                  <c:v>21827</c:v>
                </c:pt>
                <c:pt idx="4366">
                  <c:v>21832</c:v>
                </c:pt>
                <c:pt idx="4367">
                  <c:v>21837</c:v>
                </c:pt>
                <c:pt idx="4368">
                  <c:v>21842</c:v>
                </c:pt>
                <c:pt idx="4369">
                  <c:v>21847</c:v>
                </c:pt>
                <c:pt idx="4370">
                  <c:v>21852</c:v>
                </c:pt>
                <c:pt idx="4371">
                  <c:v>21857</c:v>
                </c:pt>
                <c:pt idx="4372">
                  <c:v>21862</c:v>
                </c:pt>
                <c:pt idx="4373">
                  <c:v>21867</c:v>
                </c:pt>
                <c:pt idx="4374">
                  <c:v>21872</c:v>
                </c:pt>
                <c:pt idx="4375">
                  <c:v>21877</c:v>
                </c:pt>
                <c:pt idx="4376">
                  <c:v>21882</c:v>
                </c:pt>
                <c:pt idx="4377">
                  <c:v>21887</c:v>
                </c:pt>
                <c:pt idx="4378">
                  <c:v>21892</c:v>
                </c:pt>
                <c:pt idx="4379">
                  <c:v>21897</c:v>
                </c:pt>
                <c:pt idx="4380">
                  <c:v>21902</c:v>
                </c:pt>
                <c:pt idx="4381">
                  <c:v>21907</c:v>
                </c:pt>
                <c:pt idx="4382">
                  <c:v>21912</c:v>
                </c:pt>
                <c:pt idx="4383">
                  <c:v>21917</c:v>
                </c:pt>
                <c:pt idx="4384">
                  <c:v>21922</c:v>
                </c:pt>
                <c:pt idx="4385">
                  <c:v>21927</c:v>
                </c:pt>
                <c:pt idx="4386">
                  <c:v>21932</c:v>
                </c:pt>
                <c:pt idx="4387">
                  <c:v>21937</c:v>
                </c:pt>
                <c:pt idx="4388">
                  <c:v>21942</c:v>
                </c:pt>
                <c:pt idx="4389">
                  <c:v>21947</c:v>
                </c:pt>
                <c:pt idx="4390">
                  <c:v>21952</c:v>
                </c:pt>
                <c:pt idx="4391">
                  <c:v>21957</c:v>
                </c:pt>
                <c:pt idx="4392">
                  <c:v>21962</c:v>
                </c:pt>
                <c:pt idx="4393">
                  <c:v>21967</c:v>
                </c:pt>
                <c:pt idx="4394">
                  <c:v>21972</c:v>
                </c:pt>
                <c:pt idx="4395">
                  <c:v>21977</c:v>
                </c:pt>
                <c:pt idx="4396">
                  <c:v>21982</c:v>
                </c:pt>
                <c:pt idx="4397">
                  <c:v>21987</c:v>
                </c:pt>
                <c:pt idx="4398">
                  <c:v>21992</c:v>
                </c:pt>
                <c:pt idx="4399">
                  <c:v>21997</c:v>
                </c:pt>
                <c:pt idx="4400">
                  <c:v>22002</c:v>
                </c:pt>
                <c:pt idx="4401">
                  <c:v>22007</c:v>
                </c:pt>
                <c:pt idx="4402">
                  <c:v>22012</c:v>
                </c:pt>
                <c:pt idx="4403">
                  <c:v>22017</c:v>
                </c:pt>
                <c:pt idx="4404">
                  <c:v>22022</c:v>
                </c:pt>
                <c:pt idx="4405">
                  <c:v>22027</c:v>
                </c:pt>
                <c:pt idx="4406">
                  <c:v>22032</c:v>
                </c:pt>
                <c:pt idx="4407">
                  <c:v>22037</c:v>
                </c:pt>
                <c:pt idx="4408">
                  <c:v>22042</c:v>
                </c:pt>
                <c:pt idx="4409">
                  <c:v>22047</c:v>
                </c:pt>
                <c:pt idx="4410">
                  <c:v>22052</c:v>
                </c:pt>
                <c:pt idx="4411">
                  <c:v>22057</c:v>
                </c:pt>
                <c:pt idx="4412">
                  <c:v>22062</c:v>
                </c:pt>
                <c:pt idx="4413">
                  <c:v>22067</c:v>
                </c:pt>
                <c:pt idx="4414">
                  <c:v>22072</c:v>
                </c:pt>
                <c:pt idx="4415">
                  <c:v>22077</c:v>
                </c:pt>
                <c:pt idx="4416">
                  <c:v>22082</c:v>
                </c:pt>
                <c:pt idx="4417">
                  <c:v>22087</c:v>
                </c:pt>
                <c:pt idx="4418">
                  <c:v>22092</c:v>
                </c:pt>
                <c:pt idx="4419">
                  <c:v>22097</c:v>
                </c:pt>
                <c:pt idx="4420">
                  <c:v>22102</c:v>
                </c:pt>
                <c:pt idx="4421">
                  <c:v>22107</c:v>
                </c:pt>
                <c:pt idx="4422">
                  <c:v>22112</c:v>
                </c:pt>
                <c:pt idx="4423">
                  <c:v>22117</c:v>
                </c:pt>
                <c:pt idx="4424">
                  <c:v>22122</c:v>
                </c:pt>
                <c:pt idx="4425">
                  <c:v>22127</c:v>
                </c:pt>
                <c:pt idx="4426">
                  <c:v>22132</c:v>
                </c:pt>
                <c:pt idx="4427">
                  <c:v>22137</c:v>
                </c:pt>
                <c:pt idx="4428">
                  <c:v>22142</c:v>
                </c:pt>
                <c:pt idx="4429">
                  <c:v>22147</c:v>
                </c:pt>
                <c:pt idx="4430">
                  <c:v>22152</c:v>
                </c:pt>
                <c:pt idx="4431">
                  <c:v>22157</c:v>
                </c:pt>
                <c:pt idx="4432">
                  <c:v>22162</c:v>
                </c:pt>
                <c:pt idx="4433">
                  <c:v>22167</c:v>
                </c:pt>
                <c:pt idx="4434">
                  <c:v>22172</c:v>
                </c:pt>
                <c:pt idx="4435">
                  <c:v>22177</c:v>
                </c:pt>
                <c:pt idx="4436">
                  <c:v>22182</c:v>
                </c:pt>
                <c:pt idx="4437">
                  <c:v>22187</c:v>
                </c:pt>
                <c:pt idx="4438">
                  <c:v>22192</c:v>
                </c:pt>
                <c:pt idx="4439">
                  <c:v>22197</c:v>
                </c:pt>
                <c:pt idx="4440">
                  <c:v>22202</c:v>
                </c:pt>
                <c:pt idx="4441">
                  <c:v>22207</c:v>
                </c:pt>
                <c:pt idx="4442">
                  <c:v>22212</c:v>
                </c:pt>
                <c:pt idx="4443">
                  <c:v>22217</c:v>
                </c:pt>
                <c:pt idx="4444">
                  <c:v>22222</c:v>
                </c:pt>
                <c:pt idx="4445">
                  <c:v>22227</c:v>
                </c:pt>
                <c:pt idx="4446">
                  <c:v>22232</c:v>
                </c:pt>
                <c:pt idx="4447">
                  <c:v>22237</c:v>
                </c:pt>
                <c:pt idx="4448">
                  <c:v>22242</c:v>
                </c:pt>
                <c:pt idx="4449">
                  <c:v>22247</c:v>
                </c:pt>
                <c:pt idx="4450">
                  <c:v>22252</c:v>
                </c:pt>
                <c:pt idx="4451">
                  <c:v>22257</c:v>
                </c:pt>
                <c:pt idx="4452">
                  <c:v>22262</c:v>
                </c:pt>
                <c:pt idx="4453">
                  <c:v>22267</c:v>
                </c:pt>
                <c:pt idx="4454">
                  <c:v>22272</c:v>
                </c:pt>
                <c:pt idx="4455">
                  <c:v>22277</c:v>
                </c:pt>
                <c:pt idx="4456">
                  <c:v>22282</c:v>
                </c:pt>
                <c:pt idx="4457">
                  <c:v>22287</c:v>
                </c:pt>
                <c:pt idx="4458">
                  <c:v>22292</c:v>
                </c:pt>
                <c:pt idx="4459">
                  <c:v>22297</c:v>
                </c:pt>
                <c:pt idx="4460">
                  <c:v>22302</c:v>
                </c:pt>
                <c:pt idx="4461">
                  <c:v>22307</c:v>
                </c:pt>
                <c:pt idx="4462">
                  <c:v>22312</c:v>
                </c:pt>
                <c:pt idx="4463">
                  <c:v>22317</c:v>
                </c:pt>
                <c:pt idx="4464">
                  <c:v>22322</c:v>
                </c:pt>
                <c:pt idx="4465">
                  <c:v>22327</c:v>
                </c:pt>
                <c:pt idx="4466">
                  <c:v>22332</c:v>
                </c:pt>
                <c:pt idx="4467">
                  <c:v>22337</c:v>
                </c:pt>
                <c:pt idx="4468">
                  <c:v>22342</c:v>
                </c:pt>
                <c:pt idx="4469">
                  <c:v>22347</c:v>
                </c:pt>
                <c:pt idx="4470">
                  <c:v>22352</c:v>
                </c:pt>
                <c:pt idx="4471">
                  <c:v>22357</c:v>
                </c:pt>
                <c:pt idx="4472">
                  <c:v>22362</c:v>
                </c:pt>
                <c:pt idx="4473">
                  <c:v>22367</c:v>
                </c:pt>
                <c:pt idx="4474">
                  <c:v>22372</c:v>
                </c:pt>
                <c:pt idx="4475">
                  <c:v>22377</c:v>
                </c:pt>
                <c:pt idx="4476">
                  <c:v>22382</c:v>
                </c:pt>
                <c:pt idx="4477">
                  <c:v>22387</c:v>
                </c:pt>
                <c:pt idx="4478">
                  <c:v>22392</c:v>
                </c:pt>
                <c:pt idx="4479">
                  <c:v>22397</c:v>
                </c:pt>
                <c:pt idx="4480">
                  <c:v>22402</c:v>
                </c:pt>
                <c:pt idx="4481">
                  <c:v>22407</c:v>
                </c:pt>
                <c:pt idx="4482">
                  <c:v>22412</c:v>
                </c:pt>
                <c:pt idx="4483">
                  <c:v>22417</c:v>
                </c:pt>
                <c:pt idx="4484">
                  <c:v>22422</c:v>
                </c:pt>
                <c:pt idx="4485">
                  <c:v>22427</c:v>
                </c:pt>
                <c:pt idx="4486">
                  <c:v>22432</c:v>
                </c:pt>
                <c:pt idx="4487">
                  <c:v>22437</c:v>
                </c:pt>
                <c:pt idx="4488">
                  <c:v>22442</c:v>
                </c:pt>
                <c:pt idx="4489">
                  <c:v>22447</c:v>
                </c:pt>
                <c:pt idx="4490">
                  <c:v>22452</c:v>
                </c:pt>
                <c:pt idx="4491">
                  <c:v>22457</c:v>
                </c:pt>
                <c:pt idx="4492">
                  <c:v>22462</c:v>
                </c:pt>
                <c:pt idx="4493">
                  <c:v>22467</c:v>
                </c:pt>
                <c:pt idx="4494">
                  <c:v>22472</c:v>
                </c:pt>
                <c:pt idx="4495">
                  <c:v>22477</c:v>
                </c:pt>
                <c:pt idx="4496">
                  <c:v>22482</c:v>
                </c:pt>
                <c:pt idx="4497">
                  <c:v>22487</c:v>
                </c:pt>
                <c:pt idx="4498">
                  <c:v>22492</c:v>
                </c:pt>
                <c:pt idx="4499">
                  <c:v>22497</c:v>
                </c:pt>
                <c:pt idx="4500">
                  <c:v>22502</c:v>
                </c:pt>
                <c:pt idx="4501">
                  <c:v>22507</c:v>
                </c:pt>
                <c:pt idx="4502">
                  <c:v>22512</c:v>
                </c:pt>
                <c:pt idx="4503">
                  <c:v>22517</c:v>
                </c:pt>
                <c:pt idx="4504">
                  <c:v>22522</c:v>
                </c:pt>
                <c:pt idx="4505">
                  <c:v>22527</c:v>
                </c:pt>
                <c:pt idx="4506">
                  <c:v>22532</c:v>
                </c:pt>
                <c:pt idx="4507">
                  <c:v>22537</c:v>
                </c:pt>
                <c:pt idx="4508">
                  <c:v>22542</c:v>
                </c:pt>
                <c:pt idx="4509">
                  <c:v>22547</c:v>
                </c:pt>
                <c:pt idx="4510">
                  <c:v>22552</c:v>
                </c:pt>
                <c:pt idx="4511">
                  <c:v>22557</c:v>
                </c:pt>
                <c:pt idx="4512">
                  <c:v>22562</c:v>
                </c:pt>
                <c:pt idx="4513">
                  <c:v>22567</c:v>
                </c:pt>
                <c:pt idx="4514">
                  <c:v>22572</c:v>
                </c:pt>
                <c:pt idx="4515">
                  <c:v>22577</c:v>
                </c:pt>
                <c:pt idx="4516">
                  <c:v>22582</c:v>
                </c:pt>
                <c:pt idx="4517">
                  <c:v>22587</c:v>
                </c:pt>
                <c:pt idx="4518">
                  <c:v>22592</c:v>
                </c:pt>
                <c:pt idx="4519">
                  <c:v>22597</c:v>
                </c:pt>
                <c:pt idx="4520">
                  <c:v>22602</c:v>
                </c:pt>
                <c:pt idx="4521">
                  <c:v>22607</c:v>
                </c:pt>
                <c:pt idx="4522">
                  <c:v>22612</c:v>
                </c:pt>
                <c:pt idx="4523">
                  <c:v>22617</c:v>
                </c:pt>
                <c:pt idx="4524">
                  <c:v>22622</c:v>
                </c:pt>
                <c:pt idx="4525">
                  <c:v>22627</c:v>
                </c:pt>
                <c:pt idx="4526">
                  <c:v>22632</c:v>
                </c:pt>
                <c:pt idx="4527">
                  <c:v>22637</c:v>
                </c:pt>
                <c:pt idx="4528">
                  <c:v>22642</c:v>
                </c:pt>
                <c:pt idx="4529">
                  <c:v>22647</c:v>
                </c:pt>
                <c:pt idx="4530">
                  <c:v>22652</c:v>
                </c:pt>
                <c:pt idx="4531">
                  <c:v>22657</c:v>
                </c:pt>
                <c:pt idx="4532">
                  <c:v>22662</c:v>
                </c:pt>
                <c:pt idx="4533">
                  <c:v>22667</c:v>
                </c:pt>
                <c:pt idx="4534">
                  <c:v>22672</c:v>
                </c:pt>
                <c:pt idx="4535">
                  <c:v>22677</c:v>
                </c:pt>
                <c:pt idx="4536">
                  <c:v>22682</c:v>
                </c:pt>
                <c:pt idx="4537">
                  <c:v>22687</c:v>
                </c:pt>
                <c:pt idx="4538">
                  <c:v>22692</c:v>
                </c:pt>
                <c:pt idx="4539">
                  <c:v>22697</c:v>
                </c:pt>
                <c:pt idx="4540">
                  <c:v>22702</c:v>
                </c:pt>
                <c:pt idx="4541">
                  <c:v>22707</c:v>
                </c:pt>
                <c:pt idx="4542">
                  <c:v>22712</c:v>
                </c:pt>
                <c:pt idx="4543">
                  <c:v>22717</c:v>
                </c:pt>
                <c:pt idx="4544">
                  <c:v>22722</c:v>
                </c:pt>
                <c:pt idx="4545">
                  <c:v>22727</c:v>
                </c:pt>
                <c:pt idx="4546">
                  <c:v>22732</c:v>
                </c:pt>
                <c:pt idx="4547">
                  <c:v>22737</c:v>
                </c:pt>
                <c:pt idx="4548">
                  <c:v>22742</c:v>
                </c:pt>
                <c:pt idx="4549">
                  <c:v>22747</c:v>
                </c:pt>
                <c:pt idx="4550">
                  <c:v>22752</c:v>
                </c:pt>
                <c:pt idx="4551">
                  <c:v>22757</c:v>
                </c:pt>
                <c:pt idx="4552">
                  <c:v>22762</c:v>
                </c:pt>
                <c:pt idx="4553">
                  <c:v>22767</c:v>
                </c:pt>
                <c:pt idx="4554">
                  <c:v>22772</c:v>
                </c:pt>
                <c:pt idx="4555">
                  <c:v>22777</c:v>
                </c:pt>
                <c:pt idx="4556">
                  <c:v>22782</c:v>
                </c:pt>
                <c:pt idx="4557">
                  <c:v>22787</c:v>
                </c:pt>
                <c:pt idx="4558">
                  <c:v>22792</c:v>
                </c:pt>
                <c:pt idx="4559">
                  <c:v>22797</c:v>
                </c:pt>
                <c:pt idx="4560">
                  <c:v>22802</c:v>
                </c:pt>
                <c:pt idx="4561">
                  <c:v>22807</c:v>
                </c:pt>
                <c:pt idx="4562">
                  <c:v>22812</c:v>
                </c:pt>
                <c:pt idx="4563">
                  <c:v>22817</c:v>
                </c:pt>
                <c:pt idx="4564">
                  <c:v>22822</c:v>
                </c:pt>
                <c:pt idx="4565">
                  <c:v>22827</c:v>
                </c:pt>
                <c:pt idx="4566">
                  <c:v>22832</c:v>
                </c:pt>
                <c:pt idx="4567">
                  <c:v>22837</c:v>
                </c:pt>
                <c:pt idx="4568">
                  <c:v>22842</c:v>
                </c:pt>
                <c:pt idx="4569">
                  <c:v>22847</c:v>
                </c:pt>
                <c:pt idx="4570">
                  <c:v>22852</c:v>
                </c:pt>
                <c:pt idx="4571">
                  <c:v>22857</c:v>
                </c:pt>
                <c:pt idx="4572">
                  <c:v>22862</c:v>
                </c:pt>
                <c:pt idx="4573">
                  <c:v>22867</c:v>
                </c:pt>
                <c:pt idx="4574">
                  <c:v>22872</c:v>
                </c:pt>
                <c:pt idx="4575">
                  <c:v>22877</c:v>
                </c:pt>
                <c:pt idx="4576">
                  <c:v>22882</c:v>
                </c:pt>
                <c:pt idx="4577">
                  <c:v>22887</c:v>
                </c:pt>
                <c:pt idx="4578">
                  <c:v>22892</c:v>
                </c:pt>
                <c:pt idx="4579">
                  <c:v>22897</c:v>
                </c:pt>
                <c:pt idx="4580">
                  <c:v>22902</c:v>
                </c:pt>
                <c:pt idx="4581">
                  <c:v>22907</c:v>
                </c:pt>
                <c:pt idx="4582">
                  <c:v>22912</c:v>
                </c:pt>
                <c:pt idx="4583">
                  <c:v>22917</c:v>
                </c:pt>
                <c:pt idx="4584">
                  <c:v>22922</c:v>
                </c:pt>
                <c:pt idx="4585">
                  <c:v>22927</c:v>
                </c:pt>
                <c:pt idx="4586">
                  <c:v>22932</c:v>
                </c:pt>
                <c:pt idx="4587">
                  <c:v>22937</c:v>
                </c:pt>
                <c:pt idx="4588">
                  <c:v>22942</c:v>
                </c:pt>
                <c:pt idx="4589">
                  <c:v>22947</c:v>
                </c:pt>
                <c:pt idx="4590">
                  <c:v>22952</c:v>
                </c:pt>
                <c:pt idx="4591">
                  <c:v>22957</c:v>
                </c:pt>
                <c:pt idx="4592">
                  <c:v>22962</c:v>
                </c:pt>
                <c:pt idx="4593">
                  <c:v>22967</c:v>
                </c:pt>
                <c:pt idx="4594">
                  <c:v>22972</c:v>
                </c:pt>
                <c:pt idx="4595">
                  <c:v>22977</c:v>
                </c:pt>
                <c:pt idx="4596">
                  <c:v>22982</c:v>
                </c:pt>
                <c:pt idx="4597">
                  <c:v>22987</c:v>
                </c:pt>
                <c:pt idx="4598">
                  <c:v>22992</c:v>
                </c:pt>
                <c:pt idx="4599">
                  <c:v>22997</c:v>
                </c:pt>
                <c:pt idx="4600">
                  <c:v>23002</c:v>
                </c:pt>
                <c:pt idx="4601">
                  <c:v>23007</c:v>
                </c:pt>
                <c:pt idx="4602">
                  <c:v>23012</c:v>
                </c:pt>
                <c:pt idx="4603">
                  <c:v>23017</c:v>
                </c:pt>
                <c:pt idx="4604">
                  <c:v>23022</c:v>
                </c:pt>
                <c:pt idx="4605">
                  <c:v>23027</c:v>
                </c:pt>
                <c:pt idx="4606">
                  <c:v>23032</c:v>
                </c:pt>
                <c:pt idx="4607">
                  <c:v>23037</c:v>
                </c:pt>
                <c:pt idx="4608">
                  <c:v>23042</c:v>
                </c:pt>
                <c:pt idx="4609">
                  <c:v>23047</c:v>
                </c:pt>
                <c:pt idx="4610">
                  <c:v>23052</c:v>
                </c:pt>
                <c:pt idx="4611">
                  <c:v>23057</c:v>
                </c:pt>
                <c:pt idx="4612">
                  <c:v>23062</c:v>
                </c:pt>
                <c:pt idx="4613">
                  <c:v>23067</c:v>
                </c:pt>
                <c:pt idx="4614">
                  <c:v>23072</c:v>
                </c:pt>
                <c:pt idx="4615">
                  <c:v>23077</c:v>
                </c:pt>
                <c:pt idx="4616">
                  <c:v>23082</c:v>
                </c:pt>
                <c:pt idx="4617">
                  <c:v>23087</c:v>
                </c:pt>
                <c:pt idx="4618">
                  <c:v>23092</c:v>
                </c:pt>
                <c:pt idx="4619">
                  <c:v>23097</c:v>
                </c:pt>
                <c:pt idx="4620">
                  <c:v>23102</c:v>
                </c:pt>
                <c:pt idx="4621">
                  <c:v>23107</c:v>
                </c:pt>
                <c:pt idx="4622">
                  <c:v>23112</c:v>
                </c:pt>
                <c:pt idx="4623">
                  <c:v>23117</c:v>
                </c:pt>
                <c:pt idx="4624">
                  <c:v>23122</c:v>
                </c:pt>
                <c:pt idx="4625">
                  <c:v>23127</c:v>
                </c:pt>
                <c:pt idx="4626">
                  <c:v>23132</c:v>
                </c:pt>
                <c:pt idx="4627">
                  <c:v>23137</c:v>
                </c:pt>
                <c:pt idx="4628">
                  <c:v>23142</c:v>
                </c:pt>
                <c:pt idx="4629">
                  <c:v>23147</c:v>
                </c:pt>
                <c:pt idx="4630">
                  <c:v>23152</c:v>
                </c:pt>
                <c:pt idx="4631">
                  <c:v>23157</c:v>
                </c:pt>
                <c:pt idx="4632">
                  <c:v>23162</c:v>
                </c:pt>
                <c:pt idx="4633">
                  <c:v>23167</c:v>
                </c:pt>
                <c:pt idx="4634">
                  <c:v>23172</c:v>
                </c:pt>
                <c:pt idx="4635">
                  <c:v>23177</c:v>
                </c:pt>
                <c:pt idx="4636">
                  <c:v>23182</c:v>
                </c:pt>
                <c:pt idx="4637">
                  <c:v>23187</c:v>
                </c:pt>
                <c:pt idx="4638">
                  <c:v>23192</c:v>
                </c:pt>
                <c:pt idx="4639">
                  <c:v>23197</c:v>
                </c:pt>
                <c:pt idx="4640">
                  <c:v>23202</c:v>
                </c:pt>
                <c:pt idx="4641">
                  <c:v>23207</c:v>
                </c:pt>
                <c:pt idx="4642">
                  <c:v>23212</c:v>
                </c:pt>
                <c:pt idx="4643">
                  <c:v>23217</c:v>
                </c:pt>
                <c:pt idx="4644">
                  <c:v>23222</c:v>
                </c:pt>
                <c:pt idx="4645">
                  <c:v>23227</c:v>
                </c:pt>
                <c:pt idx="4646">
                  <c:v>23232</c:v>
                </c:pt>
                <c:pt idx="4647">
                  <c:v>23237</c:v>
                </c:pt>
                <c:pt idx="4648">
                  <c:v>23242</c:v>
                </c:pt>
                <c:pt idx="4649">
                  <c:v>23247</c:v>
                </c:pt>
                <c:pt idx="4650">
                  <c:v>23252</c:v>
                </c:pt>
                <c:pt idx="4651">
                  <c:v>23257</c:v>
                </c:pt>
                <c:pt idx="4652">
                  <c:v>23262</c:v>
                </c:pt>
                <c:pt idx="4653">
                  <c:v>23267</c:v>
                </c:pt>
                <c:pt idx="4654">
                  <c:v>23272</c:v>
                </c:pt>
                <c:pt idx="4655">
                  <c:v>23277</c:v>
                </c:pt>
                <c:pt idx="4656">
                  <c:v>23282</c:v>
                </c:pt>
                <c:pt idx="4657">
                  <c:v>23287</c:v>
                </c:pt>
                <c:pt idx="4658">
                  <c:v>23292</c:v>
                </c:pt>
                <c:pt idx="4659">
                  <c:v>23297</c:v>
                </c:pt>
                <c:pt idx="4660">
                  <c:v>23302</c:v>
                </c:pt>
                <c:pt idx="4661">
                  <c:v>23307</c:v>
                </c:pt>
                <c:pt idx="4662">
                  <c:v>23312</c:v>
                </c:pt>
                <c:pt idx="4663">
                  <c:v>23317</c:v>
                </c:pt>
                <c:pt idx="4664">
                  <c:v>23322</c:v>
                </c:pt>
                <c:pt idx="4665">
                  <c:v>23327</c:v>
                </c:pt>
                <c:pt idx="4666">
                  <c:v>23332</c:v>
                </c:pt>
                <c:pt idx="4667">
                  <c:v>23337</c:v>
                </c:pt>
                <c:pt idx="4668">
                  <c:v>23342</c:v>
                </c:pt>
                <c:pt idx="4669">
                  <c:v>23347</c:v>
                </c:pt>
                <c:pt idx="4670">
                  <c:v>23352</c:v>
                </c:pt>
                <c:pt idx="4671">
                  <c:v>23357</c:v>
                </c:pt>
                <c:pt idx="4672">
                  <c:v>23362</c:v>
                </c:pt>
                <c:pt idx="4673">
                  <c:v>23367</c:v>
                </c:pt>
                <c:pt idx="4674">
                  <c:v>23372</c:v>
                </c:pt>
                <c:pt idx="4675">
                  <c:v>23377</c:v>
                </c:pt>
                <c:pt idx="4676">
                  <c:v>23382</c:v>
                </c:pt>
                <c:pt idx="4677">
                  <c:v>23387</c:v>
                </c:pt>
                <c:pt idx="4678">
                  <c:v>23392</c:v>
                </c:pt>
                <c:pt idx="4679">
                  <c:v>23397</c:v>
                </c:pt>
                <c:pt idx="4680">
                  <c:v>23402</c:v>
                </c:pt>
                <c:pt idx="4681">
                  <c:v>23407</c:v>
                </c:pt>
                <c:pt idx="4682">
                  <c:v>23412</c:v>
                </c:pt>
                <c:pt idx="4683">
                  <c:v>23417</c:v>
                </c:pt>
                <c:pt idx="4684">
                  <c:v>23422</c:v>
                </c:pt>
                <c:pt idx="4685">
                  <c:v>23427</c:v>
                </c:pt>
                <c:pt idx="4686">
                  <c:v>23432</c:v>
                </c:pt>
                <c:pt idx="4687">
                  <c:v>23437</c:v>
                </c:pt>
                <c:pt idx="4688">
                  <c:v>23442</c:v>
                </c:pt>
                <c:pt idx="4689">
                  <c:v>23447</c:v>
                </c:pt>
                <c:pt idx="4690">
                  <c:v>23452</c:v>
                </c:pt>
                <c:pt idx="4691">
                  <c:v>23457</c:v>
                </c:pt>
                <c:pt idx="4692">
                  <c:v>23462</c:v>
                </c:pt>
                <c:pt idx="4693">
                  <c:v>23467</c:v>
                </c:pt>
                <c:pt idx="4694">
                  <c:v>23472</c:v>
                </c:pt>
                <c:pt idx="4695">
                  <c:v>23477</c:v>
                </c:pt>
                <c:pt idx="4696">
                  <c:v>23482</c:v>
                </c:pt>
                <c:pt idx="4697">
                  <c:v>23487</c:v>
                </c:pt>
                <c:pt idx="4698">
                  <c:v>23492</c:v>
                </c:pt>
                <c:pt idx="4699">
                  <c:v>23497</c:v>
                </c:pt>
                <c:pt idx="4700">
                  <c:v>23502</c:v>
                </c:pt>
                <c:pt idx="4701">
                  <c:v>23507</c:v>
                </c:pt>
                <c:pt idx="4702">
                  <c:v>23512</c:v>
                </c:pt>
                <c:pt idx="4703">
                  <c:v>23517</c:v>
                </c:pt>
                <c:pt idx="4704">
                  <c:v>23522</c:v>
                </c:pt>
                <c:pt idx="4705">
                  <c:v>23527</c:v>
                </c:pt>
                <c:pt idx="4706">
                  <c:v>23532</c:v>
                </c:pt>
                <c:pt idx="4707">
                  <c:v>23537</c:v>
                </c:pt>
                <c:pt idx="4708">
                  <c:v>23542</c:v>
                </c:pt>
                <c:pt idx="4709">
                  <c:v>23547</c:v>
                </c:pt>
                <c:pt idx="4710">
                  <c:v>23552</c:v>
                </c:pt>
                <c:pt idx="4711">
                  <c:v>23557</c:v>
                </c:pt>
                <c:pt idx="4712">
                  <c:v>23562</c:v>
                </c:pt>
                <c:pt idx="4713">
                  <c:v>23567</c:v>
                </c:pt>
                <c:pt idx="4714">
                  <c:v>23572</c:v>
                </c:pt>
                <c:pt idx="4715">
                  <c:v>23577</c:v>
                </c:pt>
                <c:pt idx="4716">
                  <c:v>23582</c:v>
                </c:pt>
                <c:pt idx="4717">
                  <c:v>23587</c:v>
                </c:pt>
                <c:pt idx="4718">
                  <c:v>23592</c:v>
                </c:pt>
                <c:pt idx="4719">
                  <c:v>23597</c:v>
                </c:pt>
                <c:pt idx="4720">
                  <c:v>23602</c:v>
                </c:pt>
                <c:pt idx="4721">
                  <c:v>23607</c:v>
                </c:pt>
                <c:pt idx="4722">
                  <c:v>23612</c:v>
                </c:pt>
                <c:pt idx="4723">
                  <c:v>23617</c:v>
                </c:pt>
                <c:pt idx="4724">
                  <c:v>23622</c:v>
                </c:pt>
                <c:pt idx="4725">
                  <c:v>23627</c:v>
                </c:pt>
                <c:pt idx="4726">
                  <c:v>23632</c:v>
                </c:pt>
                <c:pt idx="4727">
                  <c:v>23637</c:v>
                </c:pt>
                <c:pt idx="4728">
                  <c:v>23642</c:v>
                </c:pt>
                <c:pt idx="4729">
                  <c:v>23647</c:v>
                </c:pt>
                <c:pt idx="4730">
                  <c:v>23652</c:v>
                </c:pt>
                <c:pt idx="4731">
                  <c:v>23657</c:v>
                </c:pt>
                <c:pt idx="4732">
                  <c:v>23662</c:v>
                </c:pt>
                <c:pt idx="4733">
                  <c:v>23667</c:v>
                </c:pt>
                <c:pt idx="4734">
                  <c:v>23672</c:v>
                </c:pt>
                <c:pt idx="4735">
                  <c:v>23677</c:v>
                </c:pt>
                <c:pt idx="4736">
                  <c:v>23682</c:v>
                </c:pt>
                <c:pt idx="4737">
                  <c:v>23687</c:v>
                </c:pt>
                <c:pt idx="4738">
                  <c:v>23692</c:v>
                </c:pt>
                <c:pt idx="4739">
                  <c:v>23697</c:v>
                </c:pt>
                <c:pt idx="4740">
                  <c:v>23702</c:v>
                </c:pt>
                <c:pt idx="4741">
                  <c:v>23707</c:v>
                </c:pt>
                <c:pt idx="4742">
                  <c:v>23712</c:v>
                </c:pt>
                <c:pt idx="4743">
                  <c:v>23717</c:v>
                </c:pt>
                <c:pt idx="4744">
                  <c:v>23722</c:v>
                </c:pt>
                <c:pt idx="4745">
                  <c:v>23727</c:v>
                </c:pt>
                <c:pt idx="4746">
                  <c:v>23732</c:v>
                </c:pt>
                <c:pt idx="4747">
                  <c:v>23737</c:v>
                </c:pt>
                <c:pt idx="4748">
                  <c:v>23742</c:v>
                </c:pt>
                <c:pt idx="4749">
                  <c:v>23747</c:v>
                </c:pt>
                <c:pt idx="4750">
                  <c:v>23752</c:v>
                </c:pt>
                <c:pt idx="4751">
                  <c:v>23757</c:v>
                </c:pt>
                <c:pt idx="4752">
                  <c:v>23762</c:v>
                </c:pt>
                <c:pt idx="4753">
                  <c:v>23767</c:v>
                </c:pt>
                <c:pt idx="4754">
                  <c:v>23772</c:v>
                </c:pt>
                <c:pt idx="4755">
                  <c:v>23777</c:v>
                </c:pt>
                <c:pt idx="4756">
                  <c:v>23782</c:v>
                </c:pt>
                <c:pt idx="4757">
                  <c:v>23787</c:v>
                </c:pt>
                <c:pt idx="4758">
                  <c:v>23792</c:v>
                </c:pt>
                <c:pt idx="4759">
                  <c:v>23797</c:v>
                </c:pt>
                <c:pt idx="4760">
                  <c:v>23802</c:v>
                </c:pt>
                <c:pt idx="4761">
                  <c:v>23807</c:v>
                </c:pt>
                <c:pt idx="4762">
                  <c:v>23812</c:v>
                </c:pt>
                <c:pt idx="4763">
                  <c:v>23817</c:v>
                </c:pt>
                <c:pt idx="4764">
                  <c:v>23822</c:v>
                </c:pt>
                <c:pt idx="4765">
                  <c:v>23827</c:v>
                </c:pt>
                <c:pt idx="4766">
                  <c:v>23832</c:v>
                </c:pt>
                <c:pt idx="4767">
                  <c:v>23837</c:v>
                </c:pt>
                <c:pt idx="4768">
                  <c:v>23842</c:v>
                </c:pt>
                <c:pt idx="4769">
                  <c:v>23847</c:v>
                </c:pt>
                <c:pt idx="4770">
                  <c:v>23852</c:v>
                </c:pt>
                <c:pt idx="4771">
                  <c:v>23857</c:v>
                </c:pt>
                <c:pt idx="4772">
                  <c:v>23862</c:v>
                </c:pt>
                <c:pt idx="4773">
                  <c:v>23867</c:v>
                </c:pt>
                <c:pt idx="4774">
                  <c:v>23872</c:v>
                </c:pt>
                <c:pt idx="4775">
                  <c:v>23877</c:v>
                </c:pt>
                <c:pt idx="4776">
                  <c:v>23882</c:v>
                </c:pt>
                <c:pt idx="4777">
                  <c:v>23887</c:v>
                </c:pt>
                <c:pt idx="4778">
                  <c:v>23892</c:v>
                </c:pt>
                <c:pt idx="4779">
                  <c:v>23897</c:v>
                </c:pt>
                <c:pt idx="4780">
                  <c:v>23902</c:v>
                </c:pt>
                <c:pt idx="4781">
                  <c:v>23907</c:v>
                </c:pt>
                <c:pt idx="4782">
                  <c:v>23912</c:v>
                </c:pt>
                <c:pt idx="4783">
                  <c:v>23917</c:v>
                </c:pt>
                <c:pt idx="4784">
                  <c:v>23922</c:v>
                </c:pt>
                <c:pt idx="4785">
                  <c:v>23927</c:v>
                </c:pt>
                <c:pt idx="4786">
                  <c:v>23932</c:v>
                </c:pt>
                <c:pt idx="4787">
                  <c:v>23937</c:v>
                </c:pt>
                <c:pt idx="4788">
                  <c:v>23942</c:v>
                </c:pt>
                <c:pt idx="4789">
                  <c:v>23947</c:v>
                </c:pt>
                <c:pt idx="4790">
                  <c:v>23952</c:v>
                </c:pt>
                <c:pt idx="4791">
                  <c:v>23957</c:v>
                </c:pt>
                <c:pt idx="4792">
                  <c:v>23962</c:v>
                </c:pt>
                <c:pt idx="4793">
                  <c:v>23967</c:v>
                </c:pt>
                <c:pt idx="4794">
                  <c:v>23972</c:v>
                </c:pt>
                <c:pt idx="4795">
                  <c:v>23977</c:v>
                </c:pt>
                <c:pt idx="4796">
                  <c:v>23982</c:v>
                </c:pt>
                <c:pt idx="4797">
                  <c:v>23987</c:v>
                </c:pt>
                <c:pt idx="4798">
                  <c:v>23992</c:v>
                </c:pt>
                <c:pt idx="4799">
                  <c:v>23997</c:v>
                </c:pt>
                <c:pt idx="4800">
                  <c:v>24002</c:v>
                </c:pt>
                <c:pt idx="4801">
                  <c:v>24007</c:v>
                </c:pt>
                <c:pt idx="4802">
                  <c:v>24012</c:v>
                </c:pt>
                <c:pt idx="4803">
                  <c:v>24017</c:v>
                </c:pt>
                <c:pt idx="4804">
                  <c:v>24022</c:v>
                </c:pt>
                <c:pt idx="4805">
                  <c:v>24027</c:v>
                </c:pt>
                <c:pt idx="4806">
                  <c:v>24032</c:v>
                </c:pt>
                <c:pt idx="4807">
                  <c:v>24037</c:v>
                </c:pt>
                <c:pt idx="4808">
                  <c:v>24042</c:v>
                </c:pt>
                <c:pt idx="4809">
                  <c:v>24047</c:v>
                </c:pt>
                <c:pt idx="4810">
                  <c:v>24052</c:v>
                </c:pt>
                <c:pt idx="4811">
                  <c:v>24057</c:v>
                </c:pt>
                <c:pt idx="4812">
                  <c:v>24062</c:v>
                </c:pt>
                <c:pt idx="4813">
                  <c:v>24067</c:v>
                </c:pt>
                <c:pt idx="4814">
                  <c:v>24072</c:v>
                </c:pt>
                <c:pt idx="4815">
                  <c:v>24077</c:v>
                </c:pt>
                <c:pt idx="4816">
                  <c:v>24082</c:v>
                </c:pt>
                <c:pt idx="4817">
                  <c:v>24087</c:v>
                </c:pt>
                <c:pt idx="4818">
                  <c:v>24092</c:v>
                </c:pt>
                <c:pt idx="4819">
                  <c:v>24097</c:v>
                </c:pt>
                <c:pt idx="4820">
                  <c:v>24102</c:v>
                </c:pt>
                <c:pt idx="4821">
                  <c:v>24107</c:v>
                </c:pt>
                <c:pt idx="4822">
                  <c:v>24112</c:v>
                </c:pt>
                <c:pt idx="4823">
                  <c:v>24117</c:v>
                </c:pt>
                <c:pt idx="4824">
                  <c:v>24122</c:v>
                </c:pt>
                <c:pt idx="4825">
                  <c:v>24127</c:v>
                </c:pt>
                <c:pt idx="4826">
                  <c:v>24132</c:v>
                </c:pt>
                <c:pt idx="4827">
                  <c:v>24137</c:v>
                </c:pt>
                <c:pt idx="4828">
                  <c:v>24142</c:v>
                </c:pt>
                <c:pt idx="4829">
                  <c:v>24147</c:v>
                </c:pt>
                <c:pt idx="4830">
                  <c:v>24152</c:v>
                </c:pt>
                <c:pt idx="4831">
                  <c:v>24157</c:v>
                </c:pt>
                <c:pt idx="4832">
                  <c:v>24162</c:v>
                </c:pt>
                <c:pt idx="4833">
                  <c:v>24167</c:v>
                </c:pt>
                <c:pt idx="4834">
                  <c:v>24172</c:v>
                </c:pt>
                <c:pt idx="4835">
                  <c:v>24177</c:v>
                </c:pt>
                <c:pt idx="4836">
                  <c:v>24182</c:v>
                </c:pt>
                <c:pt idx="4837">
                  <c:v>24187</c:v>
                </c:pt>
                <c:pt idx="4838">
                  <c:v>24192</c:v>
                </c:pt>
                <c:pt idx="4839">
                  <c:v>24197</c:v>
                </c:pt>
                <c:pt idx="4840">
                  <c:v>24202</c:v>
                </c:pt>
                <c:pt idx="4841">
                  <c:v>24207</c:v>
                </c:pt>
                <c:pt idx="4842">
                  <c:v>24212</c:v>
                </c:pt>
                <c:pt idx="4843">
                  <c:v>24217</c:v>
                </c:pt>
                <c:pt idx="4844">
                  <c:v>24222</c:v>
                </c:pt>
                <c:pt idx="4845">
                  <c:v>24227</c:v>
                </c:pt>
                <c:pt idx="4846">
                  <c:v>24232</c:v>
                </c:pt>
                <c:pt idx="4847">
                  <c:v>24237</c:v>
                </c:pt>
                <c:pt idx="4848">
                  <c:v>24242</c:v>
                </c:pt>
                <c:pt idx="4849">
                  <c:v>24247</c:v>
                </c:pt>
                <c:pt idx="4850">
                  <c:v>24252</c:v>
                </c:pt>
                <c:pt idx="4851">
                  <c:v>24257</c:v>
                </c:pt>
                <c:pt idx="4852">
                  <c:v>24262</c:v>
                </c:pt>
                <c:pt idx="4853">
                  <c:v>24267</c:v>
                </c:pt>
                <c:pt idx="4854">
                  <c:v>24272</c:v>
                </c:pt>
                <c:pt idx="4855">
                  <c:v>24277</c:v>
                </c:pt>
                <c:pt idx="4856">
                  <c:v>24282</c:v>
                </c:pt>
                <c:pt idx="4857">
                  <c:v>24287</c:v>
                </c:pt>
                <c:pt idx="4858">
                  <c:v>24292</c:v>
                </c:pt>
                <c:pt idx="4859">
                  <c:v>24297</c:v>
                </c:pt>
                <c:pt idx="4860">
                  <c:v>24302</c:v>
                </c:pt>
                <c:pt idx="4861">
                  <c:v>24307</c:v>
                </c:pt>
                <c:pt idx="4862">
                  <c:v>24312</c:v>
                </c:pt>
                <c:pt idx="4863">
                  <c:v>24317</c:v>
                </c:pt>
                <c:pt idx="4864">
                  <c:v>24322</c:v>
                </c:pt>
                <c:pt idx="4865">
                  <c:v>24327</c:v>
                </c:pt>
                <c:pt idx="4866">
                  <c:v>24332</c:v>
                </c:pt>
                <c:pt idx="4867">
                  <c:v>24337</c:v>
                </c:pt>
                <c:pt idx="4868">
                  <c:v>24342</c:v>
                </c:pt>
                <c:pt idx="4869">
                  <c:v>24347</c:v>
                </c:pt>
                <c:pt idx="4870">
                  <c:v>24352</c:v>
                </c:pt>
                <c:pt idx="4871">
                  <c:v>24357</c:v>
                </c:pt>
                <c:pt idx="4872">
                  <c:v>24362</c:v>
                </c:pt>
                <c:pt idx="4873">
                  <c:v>24367</c:v>
                </c:pt>
                <c:pt idx="4874">
                  <c:v>24372</c:v>
                </c:pt>
                <c:pt idx="4875">
                  <c:v>24377</c:v>
                </c:pt>
                <c:pt idx="4876">
                  <c:v>24382</c:v>
                </c:pt>
                <c:pt idx="4877">
                  <c:v>24387</c:v>
                </c:pt>
                <c:pt idx="4878">
                  <c:v>24392</c:v>
                </c:pt>
                <c:pt idx="4879">
                  <c:v>24397</c:v>
                </c:pt>
                <c:pt idx="4880">
                  <c:v>24402</c:v>
                </c:pt>
                <c:pt idx="4881">
                  <c:v>24407</c:v>
                </c:pt>
                <c:pt idx="4882">
                  <c:v>24412</c:v>
                </c:pt>
                <c:pt idx="4883">
                  <c:v>24417</c:v>
                </c:pt>
                <c:pt idx="4884">
                  <c:v>24422</c:v>
                </c:pt>
                <c:pt idx="4885">
                  <c:v>24427</c:v>
                </c:pt>
                <c:pt idx="4886">
                  <c:v>24432</c:v>
                </c:pt>
                <c:pt idx="4887">
                  <c:v>24437</c:v>
                </c:pt>
                <c:pt idx="4888">
                  <c:v>24442</c:v>
                </c:pt>
                <c:pt idx="4889">
                  <c:v>24447</c:v>
                </c:pt>
                <c:pt idx="4890">
                  <c:v>24452</c:v>
                </c:pt>
                <c:pt idx="4891">
                  <c:v>24457</c:v>
                </c:pt>
                <c:pt idx="4892">
                  <c:v>24462</c:v>
                </c:pt>
                <c:pt idx="4893">
                  <c:v>24467</c:v>
                </c:pt>
                <c:pt idx="4894">
                  <c:v>24472</c:v>
                </c:pt>
                <c:pt idx="4895">
                  <c:v>24477</c:v>
                </c:pt>
                <c:pt idx="4896">
                  <c:v>24482</c:v>
                </c:pt>
                <c:pt idx="4897">
                  <c:v>24487</c:v>
                </c:pt>
                <c:pt idx="4898">
                  <c:v>24492</c:v>
                </c:pt>
                <c:pt idx="4899">
                  <c:v>24497</c:v>
                </c:pt>
                <c:pt idx="4900">
                  <c:v>24502</c:v>
                </c:pt>
                <c:pt idx="4901">
                  <c:v>24507</c:v>
                </c:pt>
                <c:pt idx="4902">
                  <c:v>24512</c:v>
                </c:pt>
                <c:pt idx="4903">
                  <c:v>24517</c:v>
                </c:pt>
                <c:pt idx="4904">
                  <c:v>24522</c:v>
                </c:pt>
                <c:pt idx="4905">
                  <c:v>24527</c:v>
                </c:pt>
                <c:pt idx="4906">
                  <c:v>24532</c:v>
                </c:pt>
                <c:pt idx="4907">
                  <c:v>24537</c:v>
                </c:pt>
                <c:pt idx="4908">
                  <c:v>24542</c:v>
                </c:pt>
                <c:pt idx="4909">
                  <c:v>24547</c:v>
                </c:pt>
                <c:pt idx="4910">
                  <c:v>24552</c:v>
                </c:pt>
                <c:pt idx="4911">
                  <c:v>24557</c:v>
                </c:pt>
                <c:pt idx="4912">
                  <c:v>24562</c:v>
                </c:pt>
                <c:pt idx="4913">
                  <c:v>24567</c:v>
                </c:pt>
                <c:pt idx="4914">
                  <c:v>24572</c:v>
                </c:pt>
                <c:pt idx="4915">
                  <c:v>24577</c:v>
                </c:pt>
                <c:pt idx="4916">
                  <c:v>24582</c:v>
                </c:pt>
                <c:pt idx="4917">
                  <c:v>24587</c:v>
                </c:pt>
                <c:pt idx="4918">
                  <c:v>24592</c:v>
                </c:pt>
                <c:pt idx="4919">
                  <c:v>24597</c:v>
                </c:pt>
                <c:pt idx="4920">
                  <c:v>24602</c:v>
                </c:pt>
                <c:pt idx="4921">
                  <c:v>24607</c:v>
                </c:pt>
                <c:pt idx="4922">
                  <c:v>24612</c:v>
                </c:pt>
                <c:pt idx="4923">
                  <c:v>24617</c:v>
                </c:pt>
                <c:pt idx="4924">
                  <c:v>24622</c:v>
                </c:pt>
                <c:pt idx="4925">
                  <c:v>24627</c:v>
                </c:pt>
                <c:pt idx="4926">
                  <c:v>24632</c:v>
                </c:pt>
                <c:pt idx="4927">
                  <c:v>24637</c:v>
                </c:pt>
                <c:pt idx="4928">
                  <c:v>24642</c:v>
                </c:pt>
                <c:pt idx="4929">
                  <c:v>24647</c:v>
                </c:pt>
                <c:pt idx="4930">
                  <c:v>24652</c:v>
                </c:pt>
                <c:pt idx="4931">
                  <c:v>24657</c:v>
                </c:pt>
                <c:pt idx="4932">
                  <c:v>24662</c:v>
                </c:pt>
                <c:pt idx="4933">
                  <c:v>24667</c:v>
                </c:pt>
                <c:pt idx="4934">
                  <c:v>24672</c:v>
                </c:pt>
                <c:pt idx="4935">
                  <c:v>24677</c:v>
                </c:pt>
                <c:pt idx="4936">
                  <c:v>24682</c:v>
                </c:pt>
                <c:pt idx="4937">
                  <c:v>24687</c:v>
                </c:pt>
                <c:pt idx="4938">
                  <c:v>24692</c:v>
                </c:pt>
                <c:pt idx="4939">
                  <c:v>24697</c:v>
                </c:pt>
                <c:pt idx="4940">
                  <c:v>24702</c:v>
                </c:pt>
                <c:pt idx="4941">
                  <c:v>24707</c:v>
                </c:pt>
                <c:pt idx="4942">
                  <c:v>24712</c:v>
                </c:pt>
                <c:pt idx="4943">
                  <c:v>24717</c:v>
                </c:pt>
                <c:pt idx="4944">
                  <c:v>24722</c:v>
                </c:pt>
                <c:pt idx="4945">
                  <c:v>24727</c:v>
                </c:pt>
                <c:pt idx="4946">
                  <c:v>24732</c:v>
                </c:pt>
                <c:pt idx="4947">
                  <c:v>24737</c:v>
                </c:pt>
                <c:pt idx="4948">
                  <c:v>24742</c:v>
                </c:pt>
                <c:pt idx="4949">
                  <c:v>24747</c:v>
                </c:pt>
                <c:pt idx="4950">
                  <c:v>24752</c:v>
                </c:pt>
                <c:pt idx="4951">
                  <c:v>24757</c:v>
                </c:pt>
                <c:pt idx="4952">
                  <c:v>24762</c:v>
                </c:pt>
                <c:pt idx="4953">
                  <c:v>24767</c:v>
                </c:pt>
                <c:pt idx="4954">
                  <c:v>24772</c:v>
                </c:pt>
                <c:pt idx="4955">
                  <c:v>24777</c:v>
                </c:pt>
                <c:pt idx="4956">
                  <c:v>24782</c:v>
                </c:pt>
                <c:pt idx="4957">
                  <c:v>24787</c:v>
                </c:pt>
                <c:pt idx="4958">
                  <c:v>24792</c:v>
                </c:pt>
                <c:pt idx="4959">
                  <c:v>24797</c:v>
                </c:pt>
                <c:pt idx="4960">
                  <c:v>24802</c:v>
                </c:pt>
                <c:pt idx="4961">
                  <c:v>24807</c:v>
                </c:pt>
                <c:pt idx="4962">
                  <c:v>24812</c:v>
                </c:pt>
                <c:pt idx="4963">
                  <c:v>24817</c:v>
                </c:pt>
                <c:pt idx="4964">
                  <c:v>24822</c:v>
                </c:pt>
                <c:pt idx="4965">
                  <c:v>24827</c:v>
                </c:pt>
                <c:pt idx="4966">
                  <c:v>24832</c:v>
                </c:pt>
                <c:pt idx="4967">
                  <c:v>24837</c:v>
                </c:pt>
                <c:pt idx="4968">
                  <c:v>24842</c:v>
                </c:pt>
                <c:pt idx="4969">
                  <c:v>24847</c:v>
                </c:pt>
                <c:pt idx="4970">
                  <c:v>24852</c:v>
                </c:pt>
                <c:pt idx="4971">
                  <c:v>24857</c:v>
                </c:pt>
                <c:pt idx="4972">
                  <c:v>24862</c:v>
                </c:pt>
                <c:pt idx="4973">
                  <c:v>24867</c:v>
                </c:pt>
                <c:pt idx="4974">
                  <c:v>24872</c:v>
                </c:pt>
                <c:pt idx="4975">
                  <c:v>24877</c:v>
                </c:pt>
                <c:pt idx="4976">
                  <c:v>24882</c:v>
                </c:pt>
                <c:pt idx="4977">
                  <c:v>24887</c:v>
                </c:pt>
                <c:pt idx="4978">
                  <c:v>24892</c:v>
                </c:pt>
                <c:pt idx="4979">
                  <c:v>24897</c:v>
                </c:pt>
                <c:pt idx="4980">
                  <c:v>24902</c:v>
                </c:pt>
                <c:pt idx="4981">
                  <c:v>24907</c:v>
                </c:pt>
                <c:pt idx="4982">
                  <c:v>24912</c:v>
                </c:pt>
                <c:pt idx="4983">
                  <c:v>24917</c:v>
                </c:pt>
                <c:pt idx="4984">
                  <c:v>24922</c:v>
                </c:pt>
                <c:pt idx="4985">
                  <c:v>24927</c:v>
                </c:pt>
                <c:pt idx="4986">
                  <c:v>24932</c:v>
                </c:pt>
                <c:pt idx="4987">
                  <c:v>24937</c:v>
                </c:pt>
                <c:pt idx="4988">
                  <c:v>24942</c:v>
                </c:pt>
                <c:pt idx="4989">
                  <c:v>24947</c:v>
                </c:pt>
                <c:pt idx="4990">
                  <c:v>24952</c:v>
                </c:pt>
                <c:pt idx="4991">
                  <c:v>24957</c:v>
                </c:pt>
                <c:pt idx="4992">
                  <c:v>24962</c:v>
                </c:pt>
                <c:pt idx="4993">
                  <c:v>24967</c:v>
                </c:pt>
                <c:pt idx="4994">
                  <c:v>24972</c:v>
                </c:pt>
                <c:pt idx="4995">
                  <c:v>24977</c:v>
                </c:pt>
                <c:pt idx="4996">
                  <c:v>24982</c:v>
                </c:pt>
                <c:pt idx="4997">
                  <c:v>24987</c:v>
                </c:pt>
                <c:pt idx="4998">
                  <c:v>24992</c:v>
                </c:pt>
                <c:pt idx="4999">
                  <c:v>24997</c:v>
                </c:pt>
                <c:pt idx="5000">
                  <c:v>25002</c:v>
                </c:pt>
                <c:pt idx="5001">
                  <c:v>25007</c:v>
                </c:pt>
                <c:pt idx="5002">
                  <c:v>25012</c:v>
                </c:pt>
                <c:pt idx="5003">
                  <c:v>25017</c:v>
                </c:pt>
                <c:pt idx="5004">
                  <c:v>25022</c:v>
                </c:pt>
                <c:pt idx="5005">
                  <c:v>25027</c:v>
                </c:pt>
                <c:pt idx="5006">
                  <c:v>25032</c:v>
                </c:pt>
                <c:pt idx="5007">
                  <c:v>25037</c:v>
                </c:pt>
                <c:pt idx="5008">
                  <c:v>25042</c:v>
                </c:pt>
                <c:pt idx="5009">
                  <c:v>25047</c:v>
                </c:pt>
                <c:pt idx="5010">
                  <c:v>25052</c:v>
                </c:pt>
                <c:pt idx="5011">
                  <c:v>25057</c:v>
                </c:pt>
                <c:pt idx="5012">
                  <c:v>25062</c:v>
                </c:pt>
                <c:pt idx="5013">
                  <c:v>25067</c:v>
                </c:pt>
                <c:pt idx="5014">
                  <c:v>25072</c:v>
                </c:pt>
                <c:pt idx="5015">
                  <c:v>25077</c:v>
                </c:pt>
                <c:pt idx="5016">
                  <c:v>25082</c:v>
                </c:pt>
                <c:pt idx="5017">
                  <c:v>25087</c:v>
                </c:pt>
                <c:pt idx="5018">
                  <c:v>25092</c:v>
                </c:pt>
                <c:pt idx="5019">
                  <c:v>25097</c:v>
                </c:pt>
                <c:pt idx="5020">
                  <c:v>25102</c:v>
                </c:pt>
                <c:pt idx="5021">
                  <c:v>25107</c:v>
                </c:pt>
                <c:pt idx="5022">
                  <c:v>25112</c:v>
                </c:pt>
                <c:pt idx="5023">
                  <c:v>25117</c:v>
                </c:pt>
                <c:pt idx="5024">
                  <c:v>25122</c:v>
                </c:pt>
                <c:pt idx="5025">
                  <c:v>25127</c:v>
                </c:pt>
                <c:pt idx="5026">
                  <c:v>25132</c:v>
                </c:pt>
                <c:pt idx="5027">
                  <c:v>25137</c:v>
                </c:pt>
                <c:pt idx="5028">
                  <c:v>25142</c:v>
                </c:pt>
                <c:pt idx="5029">
                  <c:v>25147</c:v>
                </c:pt>
                <c:pt idx="5030">
                  <c:v>25152</c:v>
                </c:pt>
                <c:pt idx="5031">
                  <c:v>25157</c:v>
                </c:pt>
                <c:pt idx="5032">
                  <c:v>25162</c:v>
                </c:pt>
                <c:pt idx="5033">
                  <c:v>25167</c:v>
                </c:pt>
                <c:pt idx="5034">
                  <c:v>25172</c:v>
                </c:pt>
                <c:pt idx="5035">
                  <c:v>25177</c:v>
                </c:pt>
                <c:pt idx="5036">
                  <c:v>25182</c:v>
                </c:pt>
                <c:pt idx="5037">
                  <c:v>25187</c:v>
                </c:pt>
                <c:pt idx="5038">
                  <c:v>25192</c:v>
                </c:pt>
                <c:pt idx="5039">
                  <c:v>25197</c:v>
                </c:pt>
                <c:pt idx="5040">
                  <c:v>25202</c:v>
                </c:pt>
                <c:pt idx="5041">
                  <c:v>25207</c:v>
                </c:pt>
                <c:pt idx="5042">
                  <c:v>25212</c:v>
                </c:pt>
                <c:pt idx="5043">
                  <c:v>25217</c:v>
                </c:pt>
                <c:pt idx="5044">
                  <c:v>25222</c:v>
                </c:pt>
                <c:pt idx="5045">
                  <c:v>25227</c:v>
                </c:pt>
                <c:pt idx="5046">
                  <c:v>25232</c:v>
                </c:pt>
                <c:pt idx="5047">
                  <c:v>25237</c:v>
                </c:pt>
                <c:pt idx="5048">
                  <c:v>25242</c:v>
                </c:pt>
                <c:pt idx="5049">
                  <c:v>25247</c:v>
                </c:pt>
                <c:pt idx="5050">
                  <c:v>25252</c:v>
                </c:pt>
                <c:pt idx="5051">
                  <c:v>25257</c:v>
                </c:pt>
                <c:pt idx="5052">
                  <c:v>25262</c:v>
                </c:pt>
                <c:pt idx="5053">
                  <c:v>25267</c:v>
                </c:pt>
                <c:pt idx="5054">
                  <c:v>25272</c:v>
                </c:pt>
                <c:pt idx="5055">
                  <c:v>25277</c:v>
                </c:pt>
                <c:pt idx="5056">
                  <c:v>25282</c:v>
                </c:pt>
                <c:pt idx="5057">
                  <c:v>25287</c:v>
                </c:pt>
                <c:pt idx="5058">
                  <c:v>25292</c:v>
                </c:pt>
                <c:pt idx="5059">
                  <c:v>25297</c:v>
                </c:pt>
                <c:pt idx="5060">
                  <c:v>25302</c:v>
                </c:pt>
                <c:pt idx="5061">
                  <c:v>25307</c:v>
                </c:pt>
                <c:pt idx="5062">
                  <c:v>25312</c:v>
                </c:pt>
                <c:pt idx="5063">
                  <c:v>25317</c:v>
                </c:pt>
                <c:pt idx="5064">
                  <c:v>25322</c:v>
                </c:pt>
                <c:pt idx="5065">
                  <c:v>25327</c:v>
                </c:pt>
                <c:pt idx="5066">
                  <c:v>25332</c:v>
                </c:pt>
                <c:pt idx="5067">
                  <c:v>25337</c:v>
                </c:pt>
                <c:pt idx="5068">
                  <c:v>25342</c:v>
                </c:pt>
                <c:pt idx="5069">
                  <c:v>25347</c:v>
                </c:pt>
                <c:pt idx="5070">
                  <c:v>25352</c:v>
                </c:pt>
                <c:pt idx="5071">
                  <c:v>25357</c:v>
                </c:pt>
                <c:pt idx="5072">
                  <c:v>25362</c:v>
                </c:pt>
                <c:pt idx="5073">
                  <c:v>25367</c:v>
                </c:pt>
                <c:pt idx="5074">
                  <c:v>25372</c:v>
                </c:pt>
                <c:pt idx="5075">
                  <c:v>25377</c:v>
                </c:pt>
                <c:pt idx="5076">
                  <c:v>25382</c:v>
                </c:pt>
                <c:pt idx="5077">
                  <c:v>25387</c:v>
                </c:pt>
                <c:pt idx="5078">
                  <c:v>25392</c:v>
                </c:pt>
                <c:pt idx="5079">
                  <c:v>25397</c:v>
                </c:pt>
                <c:pt idx="5080">
                  <c:v>25402</c:v>
                </c:pt>
                <c:pt idx="5081">
                  <c:v>25407</c:v>
                </c:pt>
                <c:pt idx="5082">
                  <c:v>25412</c:v>
                </c:pt>
                <c:pt idx="5083">
                  <c:v>25417</c:v>
                </c:pt>
                <c:pt idx="5084">
                  <c:v>25422</c:v>
                </c:pt>
                <c:pt idx="5085">
                  <c:v>25427</c:v>
                </c:pt>
                <c:pt idx="5086">
                  <c:v>25432</c:v>
                </c:pt>
                <c:pt idx="5087">
                  <c:v>25437</c:v>
                </c:pt>
                <c:pt idx="5088">
                  <c:v>25442</c:v>
                </c:pt>
                <c:pt idx="5089">
                  <c:v>25447</c:v>
                </c:pt>
                <c:pt idx="5090">
                  <c:v>25452</c:v>
                </c:pt>
                <c:pt idx="5091">
                  <c:v>25457</c:v>
                </c:pt>
                <c:pt idx="5092">
                  <c:v>25462</c:v>
                </c:pt>
                <c:pt idx="5093">
                  <c:v>25467</c:v>
                </c:pt>
                <c:pt idx="5094">
                  <c:v>25472</c:v>
                </c:pt>
                <c:pt idx="5095">
                  <c:v>25477</c:v>
                </c:pt>
                <c:pt idx="5096">
                  <c:v>25482</c:v>
                </c:pt>
                <c:pt idx="5097">
                  <c:v>25487</c:v>
                </c:pt>
                <c:pt idx="5098">
                  <c:v>25492</c:v>
                </c:pt>
                <c:pt idx="5099">
                  <c:v>25497</c:v>
                </c:pt>
                <c:pt idx="5100">
                  <c:v>25502</c:v>
                </c:pt>
                <c:pt idx="5101">
                  <c:v>25507</c:v>
                </c:pt>
                <c:pt idx="5102">
                  <c:v>25512</c:v>
                </c:pt>
                <c:pt idx="5103">
                  <c:v>25517</c:v>
                </c:pt>
                <c:pt idx="5104">
                  <c:v>25522</c:v>
                </c:pt>
                <c:pt idx="5105">
                  <c:v>25527</c:v>
                </c:pt>
                <c:pt idx="5106">
                  <c:v>25532</c:v>
                </c:pt>
                <c:pt idx="5107">
                  <c:v>25537</c:v>
                </c:pt>
                <c:pt idx="5108">
                  <c:v>25542</c:v>
                </c:pt>
                <c:pt idx="5109">
                  <c:v>25547</c:v>
                </c:pt>
                <c:pt idx="5110">
                  <c:v>25552</c:v>
                </c:pt>
                <c:pt idx="5111">
                  <c:v>25557</c:v>
                </c:pt>
                <c:pt idx="5112">
                  <c:v>25562</c:v>
                </c:pt>
                <c:pt idx="5113">
                  <c:v>25567</c:v>
                </c:pt>
                <c:pt idx="5114">
                  <c:v>25572</c:v>
                </c:pt>
                <c:pt idx="5115">
                  <c:v>25577</c:v>
                </c:pt>
                <c:pt idx="5116">
                  <c:v>25582</c:v>
                </c:pt>
                <c:pt idx="5117">
                  <c:v>25587</c:v>
                </c:pt>
                <c:pt idx="5118">
                  <c:v>25592</c:v>
                </c:pt>
                <c:pt idx="5119">
                  <c:v>25597</c:v>
                </c:pt>
                <c:pt idx="5120">
                  <c:v>25602</c:v>
                </c:pt>
                <c:pt idx="5121">
                  <c:v>25607</c:v>
                </c:pt>
                <c:pt idx="5122">
                  <c:v>25612</c:v>
                </c:pt>
                <c:pt idx="5123">
                  <c:v>25617</c:v>
                </c:pt>
                <c:pt idx="5124">
                  <c:v>25622</c:v>
                </c:pt>
                <c:pt idx="5125">
                  <c:v>25627</c:v>
                </c:pt>
                <c:pt idx="5126">
                  <c:v>25632</c:v>
                </c:pt>
                <c:pt idx="5127">
                  <c:v>25637</c:v>
                </c:pt>
                <c:pt idx="5128">
                  <c:v>25642</c:v>
                </c:pt>
                <c:pt idx="5129">
                  <c:v>25647</c:v>
                </c:pt>
                <c:pt idx="5130">
                  <c:v>25652</c:v>
                </c:pt>
                <c:pt idx="5131">
                  <c:v>25657</c:v>
                </c:pt>
                <c:pt idx="5132">
                  <c:v>25662</c:v>
                </c:pt>
                <c:pt idx="5133">
                  <c:v>25667</c:v>
                </c:pt>
                <c:pt idx="5134">
                  <c:v>25672</c:v>
                </c:pt>
                <c:pt idx="5135">
                  <c:v>25677</c:v>
                </c:pt>
                <c:pt idx="5136">
                  <c:v>25682</c:v>
                </c:pt>
                <c:pt idx="5137">
                  <c:v>25687</c:v>
                </c:pt>
                <c:pt idx="5138">
                  <c:v>25692</c:v>
                </c:pt>
                <c:pt idx="5139">
                  <c:v>25697</c:v>
                </c:pt>
                <c:pt idx="5140">
                  <c:v>25702</c:v>
                </c:pt>
                <c:pt idx="5141">
                  <c:v>25707</c:v>
                </c:pt>
                <c:pt idx="5142">
                  <c:v>25712</c:v>
                </c:pt>
                <c:pt idx="5143">
                  <c:v>25717</c:v>
                </c:pt>
                <c:pt idx="5144">
                  <c:v>25722</c:v>
                </c:pt>
                <c:pt idx="5145">
                  <c:v>25727</c:v>
                </c:pt>
                <c:pt idx="5146">
                  <c:v>25732</c:v>
                </c:pt>
                <c:pt idx="5147">
                  <c:v>25737</c:v>
                </c:pt>
                <c:pt idx="5148">
                  <c:v>25742</c:v>
                </c:pt>
                <c:pt idx="5149">
                  <c:v>25747</c:v>
                </c:pt>
                <c:pt idx="5150">
                  <c:v>25752</c:v>
                </c:pt>
                <c:pt idx="5151">
                  <c:v>25757</c:v>
                </c:pt>
                <c:pt idx="5152">
                  <c:v>25762</c:v>
                </c:pt>
                <c:pt idx="5153">
                  <c:v>25767</c:v>
                </c:pt>
                <c:pt idx="5154">
                  <c:v>25772</c:v>
                </c:pt>
                <c:pt idx="5155">
                  <c:v>25777</c:v>
                </c:pt>
                <c:pt idx="5156">
                  <c:v>25782</c:v>
                </c:pt>
                <c:pt idx="5157">
                  <c:v>25787</c:v>
                </c:pt>
                <c:pt idx="5158">
                  <c:v>25792</c:v>
                </c:pt>
                <c:pt idx="5159">
                  <c:v>25797</c:v>
                </c:pt>
                <c:pt idx="5160">
                  <c:v>25802</c:v>
                </c:pt>
                <c:pt idx="5161">
                  <c:v>25807</c:v>
                </c:pt>
                <c:pt idx="5162">
                  <c:v>25812</c:v>
                </c:pt>
                <c:pt idx="5163">
                  <c:v>25817</c:v>
                </c:pt>
                <c:pt idx="5164">
                  <c:v>25822</c:v>
                </c:pt>
                <c:pt idx="5165">
                  <c:v>25827</c:v>
                </c:pt>
                <c:pt idx="5166">
                  <c:v>25832</c:v>
                </c:pt>
                <c:pt idx="5167">
                  <c:v>25837</c:v>
                </c:pt>
                <c:pt idx="5168">
                  <c:v>25842</c:v>
                </c:pt>
                <c:pt idx="5169">
                  <c:v>25847</c:v>
                </c:pt>
                <c:pt idx="5170">
                  <c:v>25852</c:v>
                </c:pt>
                <c:pt idx="5171">
                  <c:v>25857</c:v>
                </c:pt>
                <c:pt idx="5172">
                  <c:v>25862</c:v>
                </c:pt>
                <c:pt idx="5173">
                  <c:v>25867</c:v>
                </c:pt>
                <c:pt idx="5174">
                  <c:v>25872</c:v>
                </c:pt>
                <c:pt idx="5175">
                  <c:v>25877</c:v>
                </c:pt>
                <c:pt idx="5176">
                  <c:v>25882</c:v>
                </c:pt>
                <c:pt idx="5177">
                  <c:v>25887</c:v>
                </c:pt>
                <c:pt idx="5178">
                  <c:v>25892</c:v>
                </c:pt>
                <c:pt idx="5179">
                  <c:v>25897</c:v>
                </c:pt>
                <c:pt idx="5180">
                  <c:v>25902</c:v>
                </c:pt>
                <c:pt idx="5181">
                  <c:v>25907</c:v>
                </c:pt>
                <c:pt idx="5182">
                  <c:v>25912</c:v>
                </c:pt>
                <c:pt idx="5183">
                  <c:v>25917</c:v>
                </c:pt>
                <c:pt idx="5184">
                  <c:v>25922</c:v>
                </c:pt>
                <c:pt idx="5185">
                  <c:v>25927</c:v>
                </c:pt>
                <c:pt idx="5186">
                  <c:v>25932</c:v>
                </c:pt>
                <c:pt idx="5187">
                  <c:v>25937</c:v>
                </c:pt>
                <c:pt idx="5188">
                  <c:v>25942</c:v>
                </c:pt>
                <c:pt idx="5189">
                  <c:v>25947</c:v>
                </c:pt>
                <c:pt idx="5190">
                  <c:v>25952</c:v>
                </c:pt>
                <c:pt idx="5191">
                  <c:v>25957</c:v>
                </c:pt>
                <c:pt idx="5192">
                  <c:v>25962</c:v>
                </c:pt>
                <c:pt idx="5193">
                  <c:v>25967</c:v>
                </c:pt>
                <c:pt idx="5194">
                  <c:v>25972</c:v>
                </c:pt>
                <c:pt idx="5195">
                  <c:v>25977</c:v>
                </c:pt>
                <c:pt idx="5196">
                  <c:v>25982</c:v>
                </c:pt>
                <c:pt idx="5197">
                  <c:v>25987</c:v>
                </c:pt>
                <c:pt idx="5198">
                  <c:v>25992</c:v>
                </c:pt>
                <c:pt idx="5199">
                  <c:v>25997</c:v>
                </c:pt>
                <c:pt idx="5200">
                  <c:v>26002</c:v>
                </c:pt>
                <c:pt idx="5201">
                  <c:v>26007</c:v>
                </c:pt>
                <c:pt idx="5202">
                  <c:v>26012</c:v>
                </c:pt>
                <c:pt idx="5203">
                  <c:v>26017</c:v>
                </c:pt>
                <c:pt idx="5204">
                  <c:v>26022</c:v>
                </c:pt>
                <c:pt idx="5205">
                  <c:v>26027</c:v>
                </c:pt>
                <c:pt idx="5206">
                  <c:v>26032</c:v>
                </c:pt>
                <c:pt idx="5207">
                  <c:v>26037</c:v>
                </c:pt>
                <c:pt idx="5208">
                  <c:v>26042</c:v>
                </c:pt>
                <c:pt idx="5209">
                  <c:v>26047</c:v>
                </c:pt>
                <c:pt idx="5210">
                  <c:v>26052</c:v>
                </c:pt>
                <c:pt idx="5211">
                  <c:v>26057</c:v>
                </c:pt>
                <c:pt idx="5212">
                  <c:v>26062</c:v>
                </c:pt>
                <c:pt idx="5213">
                  <c:v>26067</c:v>
                </c:pt>
                <c:pt idx="5214">
                  <c:v>26072</c:v>
                </c:pt>
                <c:pt idx="5215">
                  <c:v>26077</c:v>
                </c:pt>
                <c:pt idx="5216">
                  <c:v>26082</c:v>
                </c:pt>
                <c:pt idx="5217">
                  <c:v>26087</c:v>
                </c:pt>
                <c:pt idx="5218">
                  <c:v>26092</c:v>
                </c:pt>
                <c:pt idx="5219">
                  <c:v>26097</c:v>
                </c:pt>
                <c:pt idx="5220">
                  <c:v>26102</c:v>
                </c:pt>
                <c:pt idx="5221">
                  <c:v>26107</c:v>
                </c:pt>
                <c:pt idx="5222">
                  <c:v>26112</c:v>
                </c:pt>
                <c:pt idx="5223">
                  <c:v>26117</c:v>
                </c:pt>
                <c:pt idx="5224">
                  <c:v>26122</c:v>
                </c:pt>
                <c:pt idx="5225">
                  <c:v>26127</c:v>
                </c:pt>
                <c:pt idx="5226">
                  <c:v>26132</c:v>
                </c:pt>
                <c:pt idx="5227">
                  <c:v>26137</c:v>
                </c:pt>
                <c:pt idx="5228">
                  <c:v>26142</c:v>
                </c:pt>
                <c:pt idx="5229">
                  <c:v>26147</c:v>
                </c:pt>
                <c:pt idx="5230">
                  <c:v>26152</c:v>
                </c:pt>
                <c:pt idx="5231">
                  <c:v>26157</c:v>
                </c:pt>
                <c:pt idx="5232">
                  <c:v>26162</c:v>
                </c:pt>
                <c:pt idx="5233">
                  <c:v>26167</c:v>
                </c:pt>
                <c:pt idx="5234">
                  <c:v>26172</c:v>
                </c:pt>
                <c:pt idx="5235">
                  <c:v>26177</c:v>
                </c:pt>
                <c:pt idx="5236">
                  <c:v>26182</c:v>
                </c:pt>
                <c:pt idx="5237">
                  <c:v>26187</c:v>
                </c:pt>
                <c:pt idx="5238">
                  <c:v>26192</c:v>
                </c:pt>
                <c:pt idx="5239">
                  <c:v>26197</c:v>
                </c:pt>
                <c:pt idx="5240">
                  <c:v>26202</c:v>
                </c:pt>
                <c:pt idx="5241">
                  <c:v>26207</c:v>
                </c:pt>
                <c:pt idx="5242">
                  <c:v>26212</c:v>
                </c:pt>
                <c:pt idx="5243">
                  <c:v>26217</c:v>
                </c:pt>
                <c:pt idx="5244">
                  <c:v>26222</c:v>
                </c:pt>
                <c:pt idx="5245">
                  <c:v>26227</c:v>
                </c:pt>
                <c:pt idx="5246">
                  <c:v>26232</c:v>
                </c:pt>
                <c:pt idx="5247">
                  <c:v>26237</c:v>
                </c:pt>
                <c:pt idx="5248">
                  <c:v>26242</c:v>
                </c:pt>
                <c:pt idx="5249">
                  <c:v>26247</c:v>
                </c:pt>
                <c:pt idx="5250">
                  <c:v>26252</c:v>
                </c:pt>
                <c:pt idx="5251">
                  <c:v>26257</c:v>
                </c:pt>
                <c:pt idx="5252">
                  <c:v>26262</c:v>
                </c:pt>
                <c:pt idx="5253">
                  <c:v>26267</c:v>
                </c:pt>
                <c:pt idx="5254">
                  <c:v>26272</c:v>
                </c:pt>
                <c:pt idx="5255">
                  <c:v>26277</c:v>
                </c:pt>
                <c:pt idx="5256">
                  <c:v>26282</c:v>
                </c:pt>
                <c:pt idx="5257">
                  <c:v>26287</c:v>
                </c:pt>
                <c:pt idx="5258">
                  <c:v>26292</c:v>
                </c:pt>
                <c:pt idx="5259">
                  <c:v>26297</c:v>
                </c:pt>
                <c:pt idx="5260">
                  <c:v>26302</c:v>
                </c:pt>
                <c:pt idx="5261">
                  <c:v>26307</c:v>
                </c:pt>
                <c:pt idx="5262">
                  <c:v>26312</c:v>
                </c:pt>
                <c:pt idx="5263">
                  <c:v>26317</c:v>
                </c:pt>
                <c:pt idx="5264">
                  <c:v>26322</c:v>
                </c:pt>
                <c:pt idx="5265">
                  <c:v>26327</c:v>
                </c:pt>
                <c:pt idx="5266">
                  <c:v>26332</c:v>
                </c:pt>
                <c:pt idx="5267">
                  <c:v>26337</c:v>
                </c:pt>
                <c:pt idx="5268">
                  <c:v>26342</c:v>
                </c:pt>
                <c:pt idx="5269">
                  <c:v>26347</c:v>
                </c:pt>
                <c:pt idx="5270">
                  <c:v>26352</c:v>
                </c:pt>
                <c:pt idx="5271">
                  <c:v>26357</c:v>
                </c:pt>
                <c:pt idx="5272">
                  <c:v>26362</c:v>
                </c:pt>
                <c:pt idx="5273">
                  <c:v>26367</c:v>
                </c:pt>
                <c:pt idx="5274">
                  <c:v>26372</c:v>
                </c:pt>
                <c:pt idx="5275">
                  <c:v>26377</c:v>
                </c:pt>
                <c:pt idx="5276">
                  <c:v>26382</c:v>
                </c:pt>
                <c:pt idx="5277">
                  <c:v>26387</c:v>
                </c:pt>
                <c:pt idx="5278">
                  <c:v>26392</c:v>
                </c:pt>
                <c:pt idx="5279">
                  <c:v>26397</c:v>
                </c:pt>
                <c:pt idx="5280">
                  <c:v>26402</c:v>
                </c:pt>
                <c:pt idx="5281">
                  <c:v>26407</c:v>
                </c:pt>
                <c:pt idx="5282">
                  <c:v>26412</c:v>
                </c:pt>
                <c:pt idx="5283">
                  <c:v>26417</c:v>
                </c:pt>
                <c:pt idx="5284">
                  <c:v>26422</c:v>
                </c:pt>
                <c:pt idx="5285">
                  <c:v>26427</c:v>
                </c:pt>
                <c:pt idx="5286">
                  <c:v>26432</c:v>
                </c:pt>
                <c:pt idx="5287">
                  <c:v>26437</c:v>
                </c:pt>
                <c:pt idx="5288">
                  <c:v>26442</c:v>
                </c:pt>
                <c:pt idx="5289">
                  <c:v>26447</c:v>
                </c:pt>
                <c:pt idx="5290">
                  <c:v>26452</c:v>
                </c:pt>
                <c:pt idx="5291">
                  <c:v>26457</c:v>
                </c:pt>
                <c:pt idx="5292">
                  <c:v>26462</c:v>
                </c:pt>
                <c:pt idx="5293">
                  <c:v>26467</c:v>
                </c:pt>
                <c:pt idx="5294">
                  <c:v>26472</c:v>
                </c:pt>
                <c:pt idx="5295">
                  <c:v>26477</c:v>
                </c:pt>
                <c:pt idx="5296">
                  <c:v>26482</c:v>
                </c:pt>
                <c:pt idx="5297">
                  <c:v>26487</c:v>
                </c:pt>
                <c:pt idx="5298">
                  <c:v>26492</c:v>
                </c:pt>
                <c:pt idx="5299">
                  <c:v>26497</c:v>
                </c:pt>
                <c:pt idx="5300">
                  <c:v>26502</c:v>
                </c:pt>
                <c:pt idx="5301">
                  <c:v>26507</c:v>
                </c:pt>
                <c:pt idx="5302">
                  <c:v>26512</c:v>
                </c:pt>
                <c:pt idx="5303">
                  <c:v>26517</c:v>
                </c:pt>
                <c:pt idx="5304">
                  <c:v>26522</c:v>
                </c:pt>
                <c:pt idx="5305">
                  <c:v>26527</c:v>
                </c:pt>
                <c:pt idx="5306">
                  <c:v>26532</c:v>
                </c:pt>
                <c:pt idx="5307">
                  <c:v>26537</c:v>
                </c:pt>
                <c:pt idx="5308">
                  <c:v>26542</c:v>
                </c:pt>
                <c:pt idx="5309">
                  <c:v>26547</c:v>
                </c:pt>
                <c:pt idx="5310">
                  <c:v>26552</c:v>
                </c:pt>
                <c:pt idx="5311">
                  <c:v>26557</c:v>
                </c:pt>
                <c:pt idx="5312">
                  <c:v>26562</c:v>
                </c:pt>
                <c:pt idx="5313">
                  <c:v>26567</c:v>
                </c:pt>
                <c:pt idx="5314">
                  <c:v>26572</c:v>
                </c:pt>
                <c:pt idx="5315">
                  <c:v>26577</c:v>
                </c:pt>
                <c:pt idx="5316">
                  <c:v>26582</c:v>
                </c:pt>
                <c:pt idx="5317">
                  <c:v>26587</c:v>
                </c:pt>
                <c:pt idx="5318">
                  <c:v>26592</c:v>
                </c:pt>
                <c:pt idx="5319">
                  <c:v>26597</c:v>
                </c:pt>
                <c:pt idx="5320">
                  <c:v>26602</c:v>
                </c:pt>
                <c:pt idx="5321">
                  <c:v>26607</c:v>
                </c:pt>
                <c:pt idx="5322">
                  <c:v>26612</c:v>
                </c:pt>
                <c:pt idx="5323">
                  <c:v>26617</c:v>
                </c:pt>
                <c:pt idx="5324">
                  <c:v>26622</c:v>
                </c:pt>
                <c:pt idx="5325">
                  <c:v>26627</c:v>
                </c:pt>
                <c:pt idx="5326">
                  <c:v>26632</c:v>
                </c:pt>
                <c:pt idx="5327">
                  <c:v>26637</c:v>
                </c:pt>
                <c:pt idx="5328">
                  <c:v>26642</c:v>
                </c:pt>
                <c:pt idx="5329">
                  <c:v>26647</c:v>
                </c:pt>
                <c:pt idx="5330">
                  <c:v>26652</c:v>
                </c:pt>
                <c:pt idx="5331">
                  <c:v>26657</c:v>
                </c:pt>
                <c:pt idx="5332">
                  <c:v>26662</c:v>
                </c:pt>
                <c:pt idx="5333">
                  <c:v>26667</c:v>
                </c:pt>
                <c:pt idx="5334">
                  <c:v>26672</c:v>
                </c:pt>
                <c:pt idx="5335">
                  <c:v>26677</c:v>
                </c:pt>
                <c:pt idx="5336">
                  <c:v>26682</c:v>
                </c:pt>
                <c:pt idx="5337">
                  <c:v>26687</c:v>
                </c:pt>
                <c:pt idx="5338">
                  <c:v>26692</c:v>
                </c:pt>
                <c:pt idx="5339">
                  <c:v>26697</c:v>
                </c:pt>
                <c:pt idx="5340">
                  <c:v>26702</c:v>
                </c:pt>
                <c:pt idx="5341">
                  <c:v>26707</c:v>
                </c:pt>
                <c:pt idx="5342">
                  <c:v>26712</c:v>
                </c:pt>
                <c:pt idx="5343">
                  <c:v>26717</c:v>
                </c:pt>
                <c:pt idx="5344">
                  <c:v>26722</c:v>
                </c:pt>
                <c:pt idx="5345">
                  <c:v>26727</c:v>
                </c:pt>
                <c:pt idx="5346">
                  <c:v>26732</c:v>
                </c:pt>
                <c:pt idx="5347">
                  <c:v>26737</c:v>
                </c:pt>
                <c:pt idx="5348">
                  <c:v>26742</c:v>
                </c:pt>
                <c:pt idx="5349">
                  <c:v>26747</c:v>
                </c:pt>
                <c:pt idx="5350">
                  <c:v>26752</c:v>
                </c:pt>
                <c:pt idx="5351">
                  <c:v>26757</c:v>
                </c:pt>
                <c:pt idx="5352">
                  <c:v>26762</c:v>
                </c:pt>
                <c:pt idx="5353">
                  <c:v>26767</c:v>
                </c:pt>
                <c:pt idx="5354">
                  <c:v>26772</c:v>
                </c:pt>
                <c:pt idx="5355">
                  <c:v>26777</c:v>
                </c:pt>
                <c:pt idx="5356">
                  <c:v>26782</c:v>
                </c:pt>
                <c:pt idx="5357">
                  <c:v>26787</c:v>
                </c:pt>
                <c:pt idx="5358">
                  <c:v>26792</c:v>
                </c:pt>
                <c:pt idx="5359">
                  <c:v>26797</c:v>
                </c:pt>
                <c:pt idx="5360">
                  <c:v>26802</c:v>
                </c:pt>
                <c:pt idx="5361">
                  <c:v>26807</c:v>
                </c:pt>
                <c:pt idx="5362">
                  <c:v>26812</c:v>
                </c:pt>
                <c:pt idx="5363">
                  <c:v>26817</c:v>
                </c:pt>
                <c:pt idx="5364">
                  <c:v>26822</c:v>
                </c:pt>
                <c:pt idx="5365">
                  <c:v>26827</c:v>
                </c:pt>
                <c:pt idx="5366">
                  <c:v>26832</c:v>
                </c:pt>
                <c:pt idx="5367">
                  <c:v>26837</c:v>
                </c:pt>
                <c:pt idx="5368">
                  <c:v>26842</c:v>
                </c:pt>
                <c:pt idx="5369">
                  <c:v>26847</c:v>
                </c:pt>
                <c:pt idx="5370">
                  <c:v>26852</c:v>
                </c:pt>
                <c:pt idx="5371">
                  <c:v>26857</c:v>
                </c:pt>
                <c:pt idx="5372">
                  <c:v>26862</c:v>
                </c:pt>
                <c:pt idx="5373">
                  <c:v>26867</c:v>
                </c:pt>
                <c:pt idx="5374">
                  <c:v>26872</c:v>
                </c:pt>
                <c:pt idx="5375">
                  <c:v>26877</c:v>
                </c:pt>
                <c:pt idx="5376">
                  <c:v>26882</c:v>
                </c:pt>
                <c:pt idx="5377">
                  <c:v>26887</c:v>
                </c:pt>
                <c:pt idx="5378">
                  <c:v>26892</c:v>
                </c:pt>
                <c:pt idx="5379">
                  <c:v>26897</c:v>
                </c:pt>
                <c:pt idx="5380">
                  <c:v>26902</c:v>
                </c:pt>
                <c:pt idx="5381">
                  <c:v>26907</c:v>
                </c:pt>
                <c:pt idx="5382">
                  <c:v>26912</c:v>
                </c:pt>
                <c:pt idx="5383">
                  <c:v>26917</c:v>
                </c:pt>
                <c:pt idx="5384">
                  <c:v>26922</c:v>
                </c:pt>
                <c:pt idx="5385">
                  <c:v>26927</c:v>
                </c:pt>
                <c:pt idx="5386">
                  <c:v>26932</c:v>
                </c:pt>
                <c:pt idx="5387">
                  <c:v>26937</c:v>
                </c:pt>
                <c:pt idx="5388">
                  <c:v>26942</c:v>
                </c:pt>
                <c:pt idx="5389">
                  <c:v>26947</c:v>
                </c:pt>
                <c:pt idx="5390">
                  <c:v>26952</c:v>
                </c:pt>
                <c:pt idx="5391">
                  <c:v>26957</c:v>
                </c:pt>
                <c:pt idx="5392">
                  <c:v>26962</c:v>
                </c:pt>
                <c:pt idx="5393">
                  <c:v>26967</c:v>
                </c:pt>
                <c:pt idx="5394">
                  <c:v>26972</c:v>
                </c:pt>
                <c:pt idx="5395">
                  <c:v>26977</c:v>
                </c:pt>
                <c:pt idx="5396">
                  <c:v>26982</c:v>
                </c:pt>
                <c:pt idx="5397">
                  <c:v>26987</c:v>
                </c:pt>
                <c:pt idx="5398">
                  <c:v>26992</c:v>
                </c:pt>
                <c:pt idx="5399">
                  <c:v>26997</c:v>
                </c:pt>
                <c:pt idx="5400">
                  <c:v>27002</c:v>
                </c:pt>
                <c:pt idx="5401">
                  <c:v>27007</c:v>
                </c:pt>
                <c:pt idx="5402">
                  <c:v>27012</c:v>
                </c:pt>
                <c:pt idx="5403">
                  <c:v>27017</c:v>
                </c:pt>
                <c:pt idx="5404">
                  <c:v>27022</c:v>
                </c:pt>
                <c:pt idx="5405">
                  <c:v>27027</c:v>
                </c:pt>
                <c:pt idx="5406">
                  <c:v>27032</c:v>
                </c:pt>
                <c:pt idx="5407">
                  <c:v>27037</c:v>
                </c:pt>
                <c:pt idx="5408">
                  <c:v>27042</c:v>
                </c:pt>
                <c:pt idx="5409">
                  <c:v>27047</c:v>
                </c:pt>
                <c:pt idx="5410">
                  <c:v>27052</c:v>
                </c:pt>
                <c:pt idx="5411">
                  <c:v>27057</c:v>
                </c:pt>
                <c:pt idx="5412">
                  <c:v>27062</c:v>
                </c:pt>
                <c:pt idx="5413">
                  <c:v>27067</c:v>
                </c:pt>
                <c:pt idx="5414">
                  <c:v>27072</c:v>
                </c:pt>
                <c:pt idx="5415">
                  <c:v>27077</c:v>
                </c:pt>
                <c:pt idx="5416">
                  <c:v>27082</c:v>
                </c:pt>
                <c:pt idx="5417">
                  <c:v>27087</c:v>
                </c:pt>
                <c:pt idx="5418">
                  <c:v>27092</c:v>
                </c:pt>
                <c:pt idx="5419">
                  <c:v>27097</c:v>
                </c:pt>
                <c:pt idx="5420">
                  <c:v>27102</c:v>
                </c:pt>
                <c:pt idx="5421">
                  <c:v>27107</c:v>
                </c:pt>
                <c:pt idx="5422">
                  <c:v>27112</c:v>
                </c:pt>
                <c:pt idx="5423">
                  <c:v>27117</c:v>
                </c:pt>
                <c:pt idx="5424">
                  <c:v>27122</c:v>
                </c:pt>
                <c:pt idx="5425">
                  <c:v>27127</c:v>
                </c:pt>
                <c:pt idx="5426">
                  <c:v>27132</c:v>
                </c:pt>
                <c:pt idx="5427">
                  <c:v>27137</c:v>
                </c:pt>
                <c:pt idx="5428">
                  <c:v>27142</c:v>
                </c:pt>
                <c:pt idx="5429">
                  <c:v>27147</c:v>
                </c:pt>
                <c:pt idx="5430">
                  <c:v>27152</c:v>
                </c:pt>
                <c:pt idx="5431">
                  <c:v>27157</c:v>
                </c:pt>
                <c:pt idx="5432">
                  <c:v>27162</c:v>
                </c:pt>
                <c:pt idx="5433">
                  <c:v>27167</c:v>
                </c:pt>
                <c:pt idx="5434">
                  <c:v>27172</c:v>
                </c:pt>
                <c:pt idx="5435">
                  <c:v>27177</c:v>
                </c:pt>
                <c:pt idx="5436">
                  <c:v>27182</c:v>
                </c:pt>
                <c:pt idx="5437">
                  <c:v>27187</c:v>
                </c:pt>
                <c:pt idx="5438">
                  <c:v>27192</c:v>
                </c:pt>
                <c:pt idx="5439">
                  <c:v>27197</c:v>
                </c:pt>
                <c:pt idx="5440">
                  <c:v>27202</c:v>
                </c:pt>
                <c:pt idx="5441">
                  <c:v>27207</c:v>
                </c:pt>
                <c:pt idx="5442">
                  <c:v>27212</c:v>
                </c:pt>
                <c:pt idx="5443">
                  <c:v>27217</c:v>
                </c:pt>
                <c:pt idx="5444">
                  <c:v>27222</c:v>
                </c:pt>
                <c:pt idx="5445">
                  <c:v>27227</c:v>
                </c:pt>
                <c:pt idx="5446">
                  <c:v>27232</c:v>
                </c:pt>
                <c:pt idx="5447">
                  <c:v>27237</c:v>
                </c:pt>
                <c:pt idx="5448">
                  <c:v>27242</c:v>
                </c:pt>
                <c:pt idx="5449">
                  <c:v>27247</c:v>
                </c:pt>
                <c:pt idx="5450">
                  <c:v>27252</c:v>
                </c:pt>
                <c:pt idx="5451">
                  <c:v>27257</c:v>
                </c:pt>
                <c:pt idx="5452">
                  <c:v>27262</c:v>
                </c:pt>
                <c:pt idx="5453">
                  <c:v>27267</c:v>
                </c:pt>
                <c:pt idx="5454">
                  <c:v>27272</c:v>
                </c:pt>
                <c:pt idx="5455">
                  <c:v>27277</c:v>
                </c:pt>
                <c:pt idx="5456">
                  <c:v>27282</c:v>
                </c:pt>
                <c:pt idx="5457">
                  <c:v>27287</c:v>
                </c:pt>
                <c:pt idx="5458">
                  <c:v>27292</c:v>
                </c:pt>
                <c:pt idx="5459">
                  <c:v>27297</c:v>
                </c:pt>
                <c:pt idx="5460">
                  <c:v>27302</c:v>
                </c:pt>
                <c:pt idx="5461">
                  <c:v>27307</c:v>
                </c:pt>
                <c:pt idx="5462">
                  <c:v>27312</c:v>
                </c:pt>
                <c:pt idx="5463">
                  <c:v>27317</c:v>
                </c:pt>
                <c:pt idx="5464">
                  <c:v>27322</c:v>
                </c:pt>
                <c:pt idx="5465">
                  <c:v>27327</c:v>
                </c:pt>
                <c:pt idx="5466">
                  <c:v>27332</c:v>
                </c:pt>
                <c:pt idx="5467">
                  <c:v>27337</c:v>
                </c:pt>
                <c:pt idx="5468">
                  <c:v>27342</c:v>
                </c:pt>
                <c:pt idx="5469">
                  <c:v>27347</c:v>
                </c:pt>
                <c:pt idx="5470">
                  <c:v>27352</c:v>
                </c:pt>
                <c:pt idx="5471">
                  <c:v>27357</c:v>
                </c:pt>
                <c:pt idx="5472">
                  <c:v>27362</c:v>
                </c:pt>
                <c:pt idx="5473">
                  <c:v>27367</c:v>
                </c:pt>
                <c:pt idx="5474">
                  <c:v>27372</c:v>
                </c:pt>
                <c:pt idx="5475">
                  <c:v>27377</c:v>
                </c:pt>
                <c:pt idx="5476">
                  <c:v>27382</c:v>
                </c:pt>
                <c:pt idx="5477">
                  <c:v>27387</c:v>
                </c:pt>
                <c:pt idx="5478">
                  <c:v>27392</c:v>
                </c:pt>
                <c:pt idx="5479">
                  <c:v>27397</c:v>
                </c:pt>
                <c:pt idx="5480">
                  <c:v>27402</c:v>
                </c:pt>
                <c:pt idx="5481">
                  <c:v>27407</c:v>
                </c:pt>
                <c:pt idx="5482">
                  <c:v>27412</c:v>
                </c:pt>
                <c:pt idx="5483">
                  <c:v>27417</c:v>
                </c:pt>
                <c:pt idx="5484">
                  <c:v>27422</c:v>
                </c:pt>
                <c:pt idx="5485">
                  <c:v>27427</c:v>
                </c:pt>
                <c:pt idx="5486">
                  <c:v>27432</c:v>
                </c:pt>
                <c:pt idx="5487">
                  <c:v>27437</c:v>
                </c:pt>
                <c:pt idx="5488">
                  <c:v>27442</c:v>
                </c:pt>
                <c:pt idx="5489">
                  <c:v>27447</c:v>
                </c:pt>
                <c:pt idx="5490">
                  <c:v>27452</c:v>
                </c:pt>
                <c:pt idx="5491">
                  <c:v>27457</c:v>
                </c:pt>
                <c:pt idx="5492">
                  <c:v>27462</c:v>
                </c:pt>
                <c:pt idx="5493">
                  <c:v>27467</c:v>
                </c:pt>
                <c:pt idx="5494">
                  <c:v>27472</c:v>
                </c:pt>
                <c:pt idx="5495">
                  <c:v>27477</c:v>
                </c:pt>
                <c:pt idx="5496">
                  <c:v>27482</c:v>
                </c:pt>
                <c:pt idx="5497">
                  <c:v>27487</c:v>
                </c:pt>
                <c:pt idx="5498">
                  <c:v>27492</c:v>
                </c:pt>
                <c:pt idx="5499">
                  <c:v>27497</c:v>
                </c:pt>
                <c:pt idx="5500">
                  <c:v>27502</c:v>
                </c:pt>
                <c:pt idx="5501">
                  <c:v>27507</c:v>
                </c:pt>
                <c:pt idx="5502">
                  <c:v>27512</c:v>
                </c:pt>
                <c:pt idx="5503">
                  <c:v>27517</c:v>
                </c:pt>
                <c:pt idx="5504">
                  <c:v>27522</c:v>
                </c:pt>
                <c:pt idx="5505">
                  <c:v>27527</c:v>
                </c:pt>
                <c:pt idx="5506">
                  <c:v>27532</c:v>
                </c:pt>
                <c:pt idx="5507">
                  <c:v>27537</c:v>
                </c:pt>
                <c:pt idx="5508">
                  <c:v>27542</c:v>
                </c:pt>
                <c:pt idx="5509">
                  <c:v>27547</c:v>
                </c:pt>
                <c:pt idx="5510">
                  <c:v>27552</c:v>
                </c:pt>
                <c:pt idx="5511">
                  <c:v>27557</c:v>
                </c:pt>
                <c:pt idx="5512">
                  <c:v>27562</c:v>
                </c:pt>
                <c:pt idx="5513">
                  <c:v>27567</c:v>
                </c:pt>
                <c:pt idx="5514">
                  <c:v>27572</c:v>
                </c:pt>
                <c:pt idx="5515">
                  <c:v>27577</c:v>
                </c:pt>
                <c:pt idx="5516">
                  <c:v>27582</c:v>
                </c:pt>
                <c:pt idx="5517">
                  <c:v>27587</c:v>
                </c:pt>
                <c:pt idx="5518">
                  <c:v>27592</c:v>
                </c:pt>
                <c:pt idx="5519">
                  <c:v>27597</c:v>
                </c:pt>
                <c:pt idx="5520">
                  <c:v>27602</c:v>
                </c:pt>
                <c:pt idx="5521">
                  <c:v>27607</c:v>
                </c:pt>
                <c:pt idx="5522">
                  <c:v>27612</c:v>
                </c:pt>
                <c:pt idx="5523">
                  <c:v>27617</c:v>
                </c:pt>
                <c:pt idx="5524">
                  <c:v>27622</c:v>
                </c:pt>
                <c:pt idx="5525">
                  <c:v>27627</c:v>
                </c:pt>
                <c:pt idx="5526">
                  <c:v>27632</c:v>
                </c:pt>
                <c:pt idx="5527">
                  <c:v>27637</c:v>
                </c:pt>
                <c:pt idx="5528">
                  <c:v>27642</c:v>
                </c:pt>
                <c:pt idx="5529">
                  <c:v>27647</c:v>
                </c:pt>
                <c:pt idx="5530">
                  <c:v>27652</c:v>
                </c:pt>
                <c:pt idx="5531">
                  <c:v>27657</c:v>
                </c:pt>
                <c:pt idx="5532">
                  <c:v>27662</c:v>
                </c:pt>
                <c:pt idx="5533">
                  <c:v>27667</c:v>
                </c:pt>
                <c:pt idx="5534">
                  <c:v>27672</c:v>
                </c:pt>
                <c:pt idx="5535">
                  <c:v>27677</c:v>
                </c:pt>
                <c:pt idx="5536">
                  <c:v>27682</c:v>
                </c:pt>
                <c:pt idx="5537">
                  <c:v>27687</c:v>
                </c:pt>
                <c:pt idx="5538">
                  <c:v>27692</c:v>
                </c:pt>
                <c:pt idx="5539">
                  <c:v>27697</c:v>
                </c:pt>
                <c:pt idx="5540">
                  <c:v>27702</c:v>
                </c:pt>
                <c:pt idx="5541">
                  <c:v>27707</c:v>
                </c:pt>
                <c:pt idx="5542">
                  <c:v>27712</c:v>
                </c:pt>
                <c:pt idx="5543">
                  <c:v>27717</c:v>
                </c:pt>
                <c:pt idx="5544">
                  <c:v>27722</c:v>
                </c:pt>
                <c:pt idx="5545">
                  <c:v>27727</c:v>
                </c:pt>
                <c:pt idx="5546">
                  <c:v>27732</c:v>
                </c:pt>
                <c:pt idx="5547">
                  <c:v>27737</c:v>
                </c:pt>
                <c:pt idx="5548">
                  <c:v>27742</c:v>
                </c:pt>
                <c:pt idx="5549">
                  <c:v>27747</c:v>
                </c:pt>
                <c:pt idx="5550">
                  <c:v>27752</c:v>
                </c:pt>
                <c:pt idx="5551">
                  <c:v>27757</c:v>
                </c:pt>
                <c:pt idx="5552">
                  <c:v>27762</c:v>
                </c:pt>
                <c:pt idx="5553">
                  <c:v>27767</c:v>
                </c:pt>
                <c:pt idx="5554">
                  <c:v>27772</c:v>
                </c:pt>
                <c:pt idx="5555">
                  <c:v>27777</c:v>
                </c:pt>
                <c:pt idx="5556">
                  <c:v>27782</c:v>
                </c:pt>
                <c:pt idx="5557">
                  <c:v>27787</c:v>
                </c:pt>
                <c:pt idx="5558">
                  <c:v>27792</c:v>
                </c:pt>
                <c:pt idx="5559">
                  <c:v>27797</c:v>
                </c:pt>
                <c:pt idx="5560">
                  <c:v>27802</c:v>
                </c:pt>
                <c:pt idx="5561">
                  <c:v>27807</c:v>
                </c:pt>
                <c:pt idx="5562">
                  <c:v>27812</c:v>
                </c:pt>
                <c:pt idx="5563">
                  <c:v>27817</c:v>
                </c:pt>
                <c:pt idx="5564">
                  <c:v>27822</c:v>
                </c:pt>
                <c:pt idx="5565">
                  <c:v>27827</c:v>
                </c:pt>
                <c:pt idx="5566">
                  <c:v>27832</c:v>
                </c:pt>
                <c:pt idx="5567">
                  <c:v>27837</c:v>
                </c:pt>
                <c:pt idx="5568">
                  <c:v>27842</c:v>
                </c:pt>
                <c:pt idx="5569">
                  <c:v>27847</c:v>
                </c:pt>
                <c:pt idx="5570">
                  <c:v>27852</c:v>
                </c:pt>
                <c:pt idx="5571">
                  <c:v>27857</c:v>
                </c:pt>
                <c:pt idx="5572">
                  <c:v>27862</c:v>
                </c:pt>
                <c:pt idx="5573">
                  <c:v>27867</c:v>
                </c:pt>
                <c:pt idx="5574">
                  <c:v>27872</c:v>
                </c:pt>
                <c:pt idx="5575">
                  <c:v>27877</c:v>
                </c:pt>
                <c:pt idx="5576">
                  <c:v>27882</c:v>
                </c:pt>
                <c:pt idx="5577">
                  <c:v>27887</c:v>
                </c:pt>
                <c:pt idx="5578">
                  <c:v>27892</c:v>
                </c:pt>
                <c:pt idx="5579">
                  <c:v>27897</c:v>
                </c:pt>
                <c:pt idx="5580">
                  <c:v>27902</c:v>
                </c:pt>
                <c:pt idx="5581">
                  <c:v>27907</c:v>
                </c:pt>
                <c:pt idx="5582">
                  <c:v>27912</c:v>
                </c:pt>
                <c:pt idx="5583">
                  <c:v>27917</c:v>
                </c:pt>
                <c:pt idx="5584">
                  <c:v>27922</c:v>
                </c:pt>
                <c:pt idx="5585">
                  <c:v>27927</c:v>
                </c:pt>
                <c:pt idx="5586">
                  <c:v>27932</c:v>
                </c:pt>
                <c:pt idx="5587">
                  <c:v>27937</c:v>
                </c:pt>
                <c:pt idx="5588">
                  <c:v>27942</c:v>
                </c:pt>
                <c:pt idx="5589">
                  <c:v>27947</c:v>
                </c:pt>
                <c:pt idx="5590">
                  <c:v>27952</c:v>
                </c:pt>
                <c:pt idx="5591">
                  <c:v>27957</c:v>
                </c:pt>
                <c:pt idx="5592">
                  <c:v>27962</c:v>
                </c:pt>
                <c:pt idx="5593">
                  <c:v>27967</c:v>
                </c:pt>
                <c:pt idx="5594">
                  <c:v>27972</c:v>
                </c:pt>
                <c:pt idx="5595">
                  <c:v>27977</c:v>
                </c:pt>
                <c:pt idx="5596">
                  <c:v>27982</c:v>
                </c:pt>
                <c:pt idx="5597">
                  <c:v>27987</c:v>
                </c:pt>
                <c:pt idx="5598">
                  <c:v>27992</c:v>
                </c:pt>
                <c:pt idx="5599">
                  <c:v>27997</c:v>
                </c:pt>
                <c:pt idx="5600">
                  <c:v>28002</c:v>
                </c:pt>
                <c:pt idx="5601">
                  <c:v>28007</c:v>
                </c:pt>
                <c:pt idx="5602">
                  <c:v>28012</c:v>
                </c:pt>
                <c:pt idx="5603">
                  <c:v>28017</c:v>
                </c:pt>
                <c:pt idx="5604">
                  <c:v>28022</c:v>
                </c:pt>
                <c:pt idx="5605">
                  <c:v>28027</c:v>
                </c:pt>
                <c:pt idx="5606">
                  <c:v>28032</c:v>
                </c:pt>
                <c:pt idx="5607">
                  <c:v>28037</c:v>
                </c:pt>
                <c:pt idx="5608">
                  <c:v>28042</c:v>
                </c:pt>
                <c:pt idx="5609">
                  <c:v>28047</c:v>
                </c:pt>
                <c:pt idx="5610">
                  <c:v>28052</c:v>
                </c:pt>
                <c:pt idx="5611">
                  <c:v>28057</c:v>
                </c:pt>
                <c:pt idx="5612">
                  <c:v>28062</c:v>
                </c:pt>
                <c:pt idx="5613">
                  <c:v>28067</c:v>
                </c:pt>
                <c:pt idx="5614">
                  <c:v>28072</c:v>
                </c:pt>
                <c:pt idx="5615">
                  <c:v>28077</c:v>
                </c:pt>
                <c:pt idx="5616">
                  <c:v>28082</c:v>
                </c:pt>
                <c:pt idx="5617">
                  <c:v>28087</c:v>
                </c:pt>
                <c:pt idx="5618">
                  <c:v>28092</c:v>
                </c:pt>
                <c:pt idx="5619">
                  <c:v>28097</c:v>
                </c:pt>
                <c:pt idx="5620">
                  <c:v>28102</c:v>
                </c:pt>
                <c:pt idx="5621">
                  <c:v>28107</c:v>
                </c:pt>
                <c:pt idx="5622">
                  <c:v>28112</c:v>
                </c:pt>
                <c:pt idx="5623">
                  <c:v>28117</c:v>
                </c:pt>
                <c:pt idx="5624">
                  <c:v>28122</c:v>
                </c:pt>
                <c:pt idx="5625">
                  <c:v>28127</c:v>
                </c:pt>
                <c:pt idx="5626">
                  <c:v>28132</c:v>
                </c:pt>
                <c:pt idx="5627">
                  <c:v>28137</c:v>
                </c:pt>
                <c:pt idx="5628">
                  <c:v>28142</c:v>
                </c:pt>
                <c:pt idx="5629">
                  <c:v>28147</c:v>
                </c:pt>
                <c:pt idx="5630">
                  <c:v>28152</c:v>
                </c:pt>
                <c:pt idx="5631">
                  <c:v>28157</c:v>
                </c:pt>
                <c:pt idx="5632">
                  <c:v>28162</c:v>
                </c:pt>
                <c:pt idx="5633">
                  <c:v>28167</c:v>
                </c:pt>
                <c:pt idx="5634">
                  <c:v>28172</c:v>
                </c:pt>
                <c:pt idx="5635">
                  <c:v>28177</c:v>
                </c:pt>
                <c:pt idx="5636">
                  <c:v>28182</c:v>
                </c:pt>
                <c:pt idx="5637">
                  <c:v>28187</c:v>
                </c:pt>
                <c:pt idx="5638">
                  <c:v>28192</c:v>
                </c:pt>
                <c:pt idx="5639">
                  <c:v>28197</c:v>
                </c:pt>
                <c:pt idx="5640">
                  <c:v>28202</c:v>
                </c:pt>
                <c:pt idx="5641">
                  <c:v>28207</c:v>
                </c:pt>
                <c:pt idx="5642">
                  <c:v>28212</c:v>
                </c:pt>
                <c:pt idx="5643">
                  <c:v>28217</c:v>
                </c:pt>
                <c:pt idx="5644">
                  <c:v>28222</c:v>
                </c:pt>
                <c:pt idx="5645">
                  <c:v>28227</c:v>
                </c:pt>
                <c:pt idx="5646">
                  <c:v>28232</c:v>
                </c:pt>
                <c:pt idx="5647">
                  <c:v>28237</c:v>
                </c:pt>
                <c:pt idx="5648">
                  <c:v>28242</c:v>
                </c:pt>
                <c:pt idx="5649">
                  <c:v>28247</c:v>
                </c:pt>
                <c:pt idx="5650">
                  <c:v>28252</c:v>
                </c:pt>
                <c:pt idx="5651">
                  <c:v>28257</c:v>
                </c:pt>
                <c:pt idx="5652">
                  <c:v>28262</c:v>
                </c:pt>
                <c:pt idx="5653">
                  <c:v>28267</c:v>
                </c:pt>
                <c:pt idx="5654">
                  <c:v>28272</c:v>
                </c:pt>
                <c:pt idx="5655">
                  <c:v>28277</c:v>
                </c:pt>
                <c:pt idx="5656">
                  <c:v>28282</c:v>
                </c:pt>
                <c:pt idx="5657">
                  <c:v>28287</c:v>
                </c:pt>
                <c:pt idx="5658">
                  <c:v>28292</c:v>
                </c:pt>
                <c:pt idx="5659">
                  <c:v>28297</c:v>
                </c:pt>
                <c:pt idx="5660">
                  <c:v>28302</c:v>
                </c:pt>
                <c:pt idx="5661">
                  <c:v>28307</c:v>
                </c:pt>
                <c:pt idx="5662">
                  <c:v>28312</c:v>
                </c:pt>
                <c:pt idx="5663">
                  <c:v>28317</c:v>
                </c:pt>
                <c:pt idx="5664">
                  <c:v>28322</c:v>
                </c:pt>
                <c:pt idx="5665">
                  <c:v>28327</c:v>
                </c:pt>
                <c:pt idx="5666">
                  <c:v>28332</c:v>
                </c:pt>
                <c:pt idx="5667">
                  <c:v>28337</c:v>
                </c:pt>
                <c:pt idx="5668">
                  <c:v>28342</c:v>
                </c:pt>
                <c:pt idx="5669">
                  <c:v>28347</c:v>
                </c:pt>
                <c:pt idx="5670">
                  <c:v>28352</c:v>
                </c:pt>
                <c:pt idx="5671">
                  <c:v>28357</c:v>
                </c:pt>
                <c:pt idx="5672">
                  <c:v>28362</c:v>
                </c:pt>
                <c:pt idx="5673">
                  <c:v>28367</c:v>
                </c:pt>
                <c:pt idx="5674">
                  <c:v>28372</c:v>
                </c:pt>
                <c:pt idx="5675">
                  <c:v>28377</c:v>
                </c:pt>
                <c:pt idx="5676">
                  <c:v>28382</c:v>
                </c:pt>
                <c:pt idx="5677">
                  <c:v>28387</c:v>
                </c:pt>
                <c:pt idx="5678">
                  <c:v>28392</c:v>
                </c:pt>
                <c:pt idx="5679">
                  <c:v>28397</c:v>
                </c:pt>
                <c:pt idx="5680">
                  <c:v>28402</c:v>
                </c:pt>
                <c:pt idx="5681">
                  <c:v>28407</c:v>
                </c:pt>
                <c:pt idx="5682">
                  <c:v>28412</c:v>
                </c:pt>
                <c:pt idx="5683">
                  <c:v>28417</c:v>
                </c:pt>
                <c:pt idx="5684">
                  <c:v>28422</c:v>
                </c:pt>
                <c:pt idx="5685">
                  <c:v>28427</c:v>
                </c:pt>
                <c:pt idx="5686">
                  <c:v>28432</c:v>
                </c:pt>
                <c:pt idx="5687">
                  <c:v>28437</c:v>
                </c:pt>
                <c:pt idx="5688">
                  <c:v>28442</c:v>
                </c:pt>
                <c:pt idx="5689">
                  <c:v>28448</c:v>
                </c:pt>
                <c:pt idx="5690">
                  <c:v>28453</c:v>
                </c:pt>
                <c:pt idx="5691">
                  <c:v>28458</c:v>
                </c:pt>
                <c:pt idx="5692">
                  <c:v>28463</c:v>
                </c:pt>
                <c:pt idx="5693">
                  <c:v>28468</c:v>
                </c:pt>
                <c:pt idx="5694">
                  <c:v>28473</c:v>
                </c:pt>
                <c:pt idx="5695">
                  <c:v>28478</c:v>
                </c:pt>
                <c:pt idx="5696">
                  <c:v>28483</c:v>
                </c:pt>
                <c:pt idx="5697">
                  <c:v>28488</c:v>
                </c:pt>
                <c:pt idx="5698">
                  <c:v>28493</c:v>
                </c:pt>
                <c:pt idx="5699">
                  <c:v>28498</c:v>
                </c:pt>
                <c:pt idx="5700">
                  <c:v>28503</c:v>
                </c:pt>
                <c:pt idx="5701">
                  <c:v>28508</c:v>
                </c:pt>
                <c:pt idx="5702">
                  <c:v>28513</c:v>
                </c:pt>
                <c:pt idx="5703">
                  <c:v>28518</c:v>
                </c:pt>
                <c:pt idx="5704">
                  <c:v>28523</c:v>
                </c:pt>
                <c:pt idx="5705">
                  <c:v>28528</c:v>
                </c:pt>
                <c:pt idx="5706">
                  <c:v>28533</c:v>
                </c:pt>
                <c:pt idx="5707">
                  <c:v>28538</c:v>
                </c:pt>
                <c:pt idx="5708">
                  <c:v>28543</c:v>
                </c:pt>
                <c:pt idx="5709">
                  <c:v>28548</c:v>
                </c:pt>
                <c:pt idx="5710">
                  <c:v>28553</c:v>
                </c:pt>
                <c:pt idx="5711">
                  <c:v>28558</c:v>
                </c:pt>
                <c:pt idx="5712">
                  <c:v>28563</c:v>
                </c:pt>
                <c:pt idx="5713">
                  <c:v>28568</c:v>
                </c:pt>
                <c:pt idx="5714">
                  <c:v>28573</c:v>
                </c:pt>
                <c:pt idx="5715">
                  <c:v>28578</c:v>
                </c:pt>
                <c:pt idx="5716">
                  <c:v>28583</c:v>
                </c:pt>
                <c:pt idx="5717">
                  <c:v>28588</c:v>
                </c:pt>
                <c:pt idx="5718">
                  <c:v>28593</c:v>
                </c:pt>
                <c:pt idx="5719">
                  <c:v>28598</c:v>
                </c:pt>
                <c:pt idx="5720">
                  <c:v>28603</c:v>
                </c:pt>
                <c:pt idx="5721">
                  <c:v>28608</c:v>
                </c:pt>
                <c:pt idx="5722">
                  <c:v>28613</c:v>
                </c:pt>
                <c:pt idx="5723">
                  <c:v>28618</c:v>
                </c:pt>
                <c:pt idx="5724">
                  <c:v>28623</c:v>
                </c:pt>
                <c:pt idx="5725">
                  <c:v>28628</c:v>
                </c:pt>
                <c:pt idx="5726">
                  <c:v>28633</c:v>
                </c:pt>
                <c:pt idx="5727">
                  <c:v>28638</c:v>
                </c:pt>
                <c:pt idx="5728">
                  <c:v>28643</c:v>
                </c:pt>
                <c:pt idx="5729">
                  <c:v>28648</c:v>
                </c:pt>
                <c:pt idx="5730">
                  <c:v>28653</c:v>
                </c:pt>
                <c:pt idx="5731">
                  <c:v>28658</c:v>
                </c:pt>
                <c:pt idx="5732">
                  <c:v>28663</c:v>
                </c:pt>
                <c:pt idx="5733">
                  <c:v>28668</c:v>
                </c:pt>
                <c:pt idx="5734">
                  <c:v>28673</c:v>
                </c:pt>
                <c:pt idx="5735">
                  <c:v>28678</c:v>
                </c:pt>
                <c:pt idx="5736">
                  <c:v>28683</c:v>
                </c:pt>
                <c:pt idx="5737">
                  <c:v>28688</c:v>
                </c:pt>
                <c:pt idx="5738">
                  <c:v>28693</c:v>
                </c:pt>
                <c:pt idx="5739">
                  <c:v>28698</c:v>
                </c:pt>
                <c:pt idx="5740">
                  <c:v>28703</c:v>
                </c:pt>
                <c:pt idx="5741">
                  <c:v>28708</c:v>
                </c:pt>
                <c:pt idx="5742">
                  <c:v>28713</c:v>
                </c:pt>
                <c:pt idx="5743">
                  <c:v>28718</c:v>
                </c:pt>
                <c:pt idx="5744">
                  <c:v>28723</c:v>
                </c:pt>
                <c:pt idx="5745">
                  <c:v>28728</c:v>
                </c:pt>
                <c:pt idx="5746">
                  <c:v>28733</c:v>
                </c:pt>
                <c:pt idx="5747">
                  <c:v>28738</c:v>
                </c:pt>
                <c:pt idx="5748">
                  <c:v>28743</c:v>
                </c:pt>
                <c:pt idx="5749">
                  <c:v>28748</c:v>
                </c:pt>
                <c:pt idx="5750">
                  <c:v>28753</c:v>
                </c:pt>
                <c:pt idx="5751">
                  <c:v>28758</c:v>
                </c:pt>
                <c:pt idx="5752">
                  <c:v>28763</c:v>
                </c:pt>
                <c:pt idx="5753">
                  <c:v>28768</c:v>
                </c:pt>
                <c:pt idx="5754">
                  <c:v>28773</c:v>
                </c:pt>
                <c:pt idx="5755">
                  <c:v>28778</c:v>
                </c:pt>
                <c:pt idx="5756">
                  <c:v>28783</c:v>
                </c:pt>
                <c:pt idx="5757">
                  <c:v>28788</c:v>
                </c:pt>
                <c:pt idx="5758">
                  <c:v>28793</c:v>
                </c:pt>
                <c:pt idx="5759">
                  <c:v>28798</c:v>
                </c:pt>
                <c:pt idx="5760">
                  <c:v>28803</c:v>
                </c:pt>
                <c:pt idx="5761">
                  <c:v>28808</c:v>
                </c:pt>
                <c:pt idx="5762">
                  <c:v>28813</c:v>
                </c:pt>
                <c:pt idx="5763">
                  <c:v>28818</c:v>
                </c:pt>
                <c:pt idx="5764">
                  <c:v>28823</c:v>
                </c:pt>
                <c:pt idx="5765">
                  <c:v>28828</c:v>
                </c:pt>
                <c:pt idx="5766">
                  <c:v>28833</c:v>
                </c:pt>
                <c:pt idx="5767">
                  <c:v>28838</c:v>
                </c:pt>
                <c:pt idx="5768">
                  <c:v>28843</c:v>
                </c:pt>
                <c:pt idx="5769">
                  <c:v>28848</c:v>
                </c:pt>
                <c:pt idx="5770">
                  <c:v>28853</c:v>
                </c:pt>
                <c:pt idx="5771">
                  <c:v>28858</c:v>
                </c:pt>
                <c:pt idx="5772">
                  <c:v>28863</c:v>
                </c:pt>
                <c:pt idx="5773">
                  <c:v>28868</c:v>
                </c:pt>
                <c:pt idx="5774">
                  <c:v>28873</c:v>
                </c:pt>
                <c:pt idx="5775">
                  <c:v>28878</c:v>
                </c:pt>
                <c:pt idx="5776">
                  <c:v>28883</c:v>
                </c:pt>
                <c:pt idx="5777">
                  <c:v>28888</c:v>
                </c:pt>
                <c:pt idx="5778">
                  <c:v>28893</c:v>
                </c:pt>
                <c:pt idx="5779">
                  <c:v>28898</c:v>
                </c:pt>
                <c:pt idx="5780">
                  <c:v>28903</c:v>
                </c:pt>
                <c:pt idx="5781">
                  <c:v>28908</c:v>
                </c:pt>
                <c:pt idx="5782">
                  <c:v>28913</c:v>
                </c:pt>
                <c:pt idx="5783">
                  <c:v>28918</c:v>
                </c:pt>
                <c:pt idx="5784">
                  <c:v>28923</c:v>
                </c:pt>
                <c:pt idx="5785">
                  <c:v>28928</c:v>
                </c:pt>
                <c:pt idx="5786">
                  <c:v>28933</c:v>
                </c:pt>
                <c:pt idx="5787">
                  <c:v>28938</c:v>
                </c:pt>
                <c:pt idx="5788">
                  <c:v>28943</c:v>
                </c:pt>
                <c:pt idx="5789">
                  <c:v>28948</c:v>
                </c:pt>
                <c:pt idx="5790">
                  <c:v>28953</c:v>
                </c:pt>
                <c:pt idx="5791">
                  <c:v>28958</c:v>
                </c:pt>
                <c:pt idx="5792">
                  <c:v>28963</c:v>
                </c:pt>
                <c:pt idx="5793">
                  <c:v>28968</c:v>
                </c:pt>
                <c:pt idx="5794">
                  <c:v>28973</c:v>
                </c:pt>
                <c:pt idx="5795">
                  <c:v>28978</c:v>
                </c:pt>
                <c:pt idx="5796">
                  <c:v>28983</c:v>
                </c:pt>
                <c:pt idx="5797">
                  <c:v>28988</c:v>
                </c:pt>
                <c:pt idx="5798">
                  <c:v>28993</c:v>
                </c:pt>
                <c:pt idx="5799">
                  <c:v>28998</c:v>
                </c:pt>
                <c:pt idx="5800">
                  <c:v>29003</c:v>
                </c:pt>
                <c:pt idx="5801">
                  <c:v>29008</c:v>
                </c:pt>
                <c:pt idx="5802">
                  <c:v>29013</c:v>
                </c:pt>
                <c:pt idx="5803">
                  <c:v>29018</c:v>
                </c:pt>
                <c:pt idx="5804">
                  <c:v>29023</c:v>
                </c:pt>
                <c:pt idx="5805">
                  <c:v>29028</c:v>
                </c:pt>
                <c:pt idx="5806">
                  <c:v>29033</c:v>
                </c:pt>
                <c:pt idx="5807">
                  <c:v>29038</c:v>
                </c:pt>
                <c:pt idx="5808">
                  <c:v>29043</c:v>
                </c:pt>
                <c:pt idx="5809">
                  <c:v>29048</c:v>
                </c:pt>
                <c:pt idx="5810">
                  <c:v>29053</c:v>
                </c:pt>
                <c:pt idx="5811">
                  <c:v>29058</c:v>
                </c:pt>
                <c:pt idx="5812">
                  <c:v>29063</c:v>
                </c:pt>
                <c:pt idx="5813">
                  <c:v>29068</c:v>
                </c:pt>
                <c:pt idx="5814">
                  <c:v>29073</c:v>
                </c:pt>
                <c:pt idx="5815">
                  <c:v>29078</c:v>
                </c:pt>
                <c:pt idx="5816">
                  <c:v>29083</c:v>
                </c:pt>
                <c:pt idx="5817">
                  <c:v>29088</c:v>
                </c:pt>
                <c:pt idx="5818">
                  <c:v>29093</c:v>
                </c:pt>
                <c:pt idx="5819">
                  <c:v>29098</c:v>
                </c:pt>
                <c:pt idx="5820">
                  <c:v>29103</c:v>
                </c:pt>
                <c:pt idx="5821">
                  <c:v>29108</c:v>
                </c:pt>
                <c:pt idx="5822">
                  <c:v>29113</c:v>
                </c:pt>
                <c:pt idx="5823">
                  <c:v>29118</c:v>
                </c:pt>
                <c:pt idx="5824">
                  <c:v>29123</c:v>
                </c:pt>
                <c:pt idx="5825">
                  <c:v>29128</c:v>
                </c:pt>
                <c:pt idx="5826">
                  <c:v>29133</c:v>
                </c:pt>
                <c:pt idx="5827">
                  <c:v>29138</c:v>
                </c:pt>
                <c:pt idx="5828">
                  <c:v>29143</c:v>
                </c:pt>
                <c:pt idx="5829">
                  <c:v>29148</c:v>
                </c:pt>
                <c:pt idx="5830">
                  <c:v>29153</c:v>
                </c:pt>
                <c:pt idx="5831">
                  <c:v>29158</c:v>
                </c:pt>
                <c:pt idx="5832">
                  <c:v>29163</c:v>
                </c:pt>
                <c:pt idx="5833">
                  <c:v>29168</c:v>
                </c:pt>
                <c:pt idx="5834">
                  <c:v>29173</c:v>
                </c:pt>
                <c:pt idx="5835">
                  <c:v>29178</c:v>
                </c:pt>
                <c:pt idx="5836">
                  <c:v>29183</c:v>
                </c:pt>
                <c:pt idx="5837">
                  <c:v>29188</c:v>
                </c:pt>
                <c:pt idx="5838">
                  <c:v>29193</c:v>
                </c:pt>
                <c:pt idx="5839">
                  <c:v>29198</c:v>
                </c:pt>
                <c:pt idx="5840">
                  <c:v>29203</c:v>
                </c:pt>
                <c:pt idx="5841">
                  <c:v>29208</c:v>
                </c:pt>
                <c:pt idx="5842">
                  <c:v>29213</c:v>
                </c:pt>
                <c:pt idx="5843">
                  <c:v>29218</c:v>
                </c:pt>
                <c:pt idx="5844">
                  <c:v>29223</c:v>
                </c:pt>
                <c:pt idx="5845">
                  <c:v>29228</c:v>
                </c:pt>
                <c:pt idx="5846">
                  <c:v>29233</c:v>
                </c:pt>
                <c:pt idx="5847">
                  <c:v>29238</c:v>
                </c:pt>
                <c:pt idx="5848">
                  <c:v>29243</c:v>
                </c:pt>
                <c:pt idx="5849">
                  <c:v>29248</c:v>
                </c:pt>
                <c:pt idx="5850">
                  <c:v>29253</c:v>
                </c:pt>
                <c:pt idx="5851">
                  <c:v>29258</c:v>
                </c:pt>
                <c:pt idx="5852">
                  <c:v>29263</c:v>
                </c:pt>
                <c:pt idx="5853">
                  <c:v>29268</c:v>
                </c:pt>
                <c:pt idx="5854">
                  <c:v>29273</c:v>
                </c:pt>
                <c:pt idx="5855">
                  <c:v>29278</c:v>
                </c:pt>
                <c:pt idx="5856">
                  <c:v>29283</c:v>
                </c:pt>
                <c:pt idx="5857">
                  <c:v>29288</c:v>
                </c:pt>
                <c:pt idx="5858">
                  <c:v>29293</c:v>
                </c:pt>
                <c:pt idx="5859">
                  <c:v>29298</c:v>
                </c:pt>
                <c:pt idx="5860">
                  <c:v>29303</c:v>
                </c:pt>
                <c:pt idx="5861">
                  <c:v>29308</c:v>
                </c:pt>
                <c:pt idx="5862">
                  <c:v>29313</c:v>
                </c:pt>
                <c:pt idx="5863">
                  <c:v>29318</c:v>
                </c:pt>
                <c:pt idx="5864">
                  <c:v>29323</c:v>
                </c:pt>
                <c:pt idx="5865">
                  <c:v>29328</c:v>
                </c:pt>
                <c:pt idx="5866">
                  <c:v>29333</c:v>
                </c:pt>
                <c:pt idx="5867">
                  <c:v>29338</c:v>
                </c:pt>
                <c:pt idx="5868">
                  <c:v>29343</c:v>
                </c:pt>
                <c:pt idx="5869">
                  <c:v>29348</c:v>
                </c:pt>
                <c:pt idx="5870">
                  <c:v>29353</c:v>
                </c:pt>
                <c:pt idx="5871">
                  <c:v>29358</c:v>
                </c:pt>
                <c:pt idx="5872">
                  <c:v>29363</c:v>
                </c:pt>
                <c:pt idx="5873">
                  <c:v>29368</c:v>
                </c:pt>
                <c:pt idx="5874">
                  <c:v>29373</c:v>
                </c:pt>
                <c:pt idx="5875">
                  <c:v>29378</c:v>
                </c:pt>
                <c:pt idx="5876">
                  <c:v>29383</c:v>
                </c:pt>
                <c:pt idx="5877">
                  <c:v>29388</c:v>
                </c:pt>
                <c:pt idx="5878">
                  <c:v>29393</c:v>
                </c:pt>
                <c:pt idx="5879">
                  <c:v>29398</c:v>
                </c:pt>
                <c:pt idx="5880">
                  <c:v>29403</c:v>
                </c:pt>
                <c:pt idx="5881">
                  <c:v>29408</c:v>
                </c:pt>
                <c:pt idx="5882">
                  <c:v>29413</c:v>
                </c:pt>
                <c:pt idx="5883">
                  <c:v>29418</c:v>
                </c:pt>
                <c:pt idx="5884">
                  <c:v>29423</c:v>
                </c:pt>
                <c:pt idx="5885">
                  <c:v>29428</c:v>
                </c:pt>
                <c:pt idx="5886">
                  <c:v>29433</c:v>
                </c:pt>
                <c:pt idx="5887">
                  <c:v>29438</c:v>
                </c:pt>
                <c:pt idx="5888">
                  <c:v>29443</c:v>
                </c:pt>
                <c:pt idx="5889">
                  <c:v>29448</c:v>
                </c:pt>
                <c:pt idx="5890">
                  <c:v>29453</c:v>
                </c:pt>
                <c:pt idx="5891">
                  <c:v>29458</c:v>
                </c:pt>
                <c:pt idx="5892">
                  <c:v>29463</c:v>
                </c:pt>
                <c:pt idx="5893">
                  <c:v>29468</c:v>
                </c:pt>
                <c:pt idx="5894">
                  <c:v>29473</c:v>
                </c:pt>
                <c:pt idx="5895">
                  <c:v>29478</c:v>
                </c:pt>
                <c:pt idx="5896">
                  <c:v>29483</c:v>
                </c:pt>
                <c:pt idx="5897">
                  <c:v>29488</c:v>
                </c:pt>
                <c:pt idx="5898">
                  <c:v>29493</c:v>
                </c:pt>
                <c:pt idx="5899">
                  <c:v>29498</c:v>
                </c:pt>
                <c:pt idx="5900">
                  <c:v>29503</c:v>
                </c:pt>
                <c:pt idx="5901">
                  <c:v>29508</c:v>
                </c:pt>
                <c:pt idx="5902">
                  <c:v>29513</c:v>
                </c:pt>
                <c:pt idx="5903">
                  <c:v>29518</c:v>
                </c:pt>
                <c:pt idx="5904">
                  <c:v>29523</c:v>
                </c:pt>
                <c:pt idx="5905">
                  <c:v>29528</c:v>
                </c:pt>
                <c:pt idx="5906">
                  <c:v>29533</c:v>
                </c:pt>
                <c:pt idx="5907">
                  <c:v>29538</c:v>
                </c:pt>
                <c:pt idx="5908">
                  <c:v>29543</c:v>
                </c:pt>
                <c:pt idx="5909">
                  <c:v>29548</c:v>
                </c:pt>
                <c:pt idx="5910">
                  <c:v>29553</c:v>
                </c:pt>
                <c:pt idx="5911">
                  <c:v>29558</c:v>
                </c:pt>
                <c:pt idx="5912">
                  <c:v>29563</c:v>
                </c:pt>
                <c:pt idx="5913">
                  <c:v>29568</c:v>
                </c:pt>
                <c:pt idx="5914">
                  <c:v>29573</c:v>
                </c:pt>
                <c:pt idx="5915">
                  <c:v>29578</c:v>
                </c:pt>
                <c:pt idx="5916">
                  <c:v>29583</c:v>
                </c:pt>
                <c:pt idx="5917">
                  <c:v>29588</c:v>
                </c:pt>
                <c:pt idx="5918">
                  <c:v>29593</c:v>
                </c:pt>
                <c:pt idx="5919">
                  <c:v>29598</c:v>
                </c:pt>
                <c:pt idx="5920">
                  <c:v>29603</c:v>
                </c:pt>
                <c:pt idx="5921">
                  <c:v>29608</c:v>
                </c:pt>
                <c:pt idx="5922">
                  <c:v>29613</c:v>
                </c:pt>
                <c:pt idx="5923">
                  <c:v>29618</c:v>
                </c:pt>
                <c:pt idx="5924">
                  <c:v>29623</c:v>
                </c:pt>
                <c:pt idx="5925">
                  <c:v>29628</c:v>
                </c:pt>
                <c:pt idx="5926">
                  <c:v>29633</c:v>
                </c:pt>
                <c:pt idx="5927">
                  <c:v>29638</c:v>
                </c:pt>
                <c:pt idx="5928">
                  <c:v>29643</c:v>
                </c:pt>
                <c:pt idx="5929">
                  <c:v>29648</c:v>
                </c:pt>
                <c:pt idx="5930">
                  <c:v>29653</c:v>
                </c:pt>
                <c:pt idx="5931">
                  <c:v>29658</c:v>
                </c:pt>
                <c:pt idx="5932">
                  <c:v>29663</c:v>
                </c:pt>
                <c:pt idx="5933">
                  <c:v>29668</c:v>
                </c:pt>
                <c:pt idx="5934">
                  <c:v>29673</c:v>
                </c:pt>
                <c:pt idx="5935">
                  <c:v>29678</c:v>
                </c:pt>
                <c:pt idx="5936">
                  <c:v>29683</c:v>
                </c:pt>
                <c:pt idx="5937">
                  <c:v>29688</c:v>
                </c:pt>
                <c:pt idx="5938">
                  <c:v>29693</c:v>
                </c:pt>
                <c:pt idx="5939">
                  <c:v>29698</c:v>
                </c:pt>
                <c:pt idx="5940">
                  <c:v>29703</c:v>
                </c:pt>
                <c:pt idx="5941">
                  <c:v>29708</c:v>
                </c:pt>
                <c:pt idx="5942">
                  <c:v>29713</c:v>
                </c:pt>
                <c:pt idx="5943">
                  <c:v>29718</c:v>
                </c:pt>
                <c:pt idx="5944">
                  <c:v>29723</c:v>
                </c:pt>
                <c:pt idx="5945">
                  <c:v>29728</c:v>
                </c:pt>
                <c:pt idx="5946">
                  <c:v>29733</c:v>
                </c:pt>
                <c:pt idx="5947">
                  <c:v>29738</c:v>
                </c:pt>
                <c:pt idx="5948">
                  <c:v>29743</c:v>
                </c:pt>
                <c:pt idx="5949">
                  <c:v>29748</c:v>
                </c:pt>
                <c:pt idx="5950">
                  <c:v>29753</c:v>
                </c:pt>
                <c:pt idx="5951">
                  <c:v>29758</c:v>
                </c:pt>
                <c:pt idx="5952">
                  <c:v>29763</c:v>
                </c:pt>
                <c:pt idx="5953">
                  <c:v>29768</c:v>
                </c:pt>
                <c:pt idx="5954">
                  <c:v>29773</c:v>
                </c:pt>
                <c:pt idx="5955">
                  <c:v>29778</c:v>
                </c:pt>
                <c:pt idx="5956">
                  <c:v>29783</c:v>
                </c:pt>
                <c:pt idx="5957">
                  <c:v>29788</c:v>
                </c:pt>
                <c:pt idx="5958">
                  <c:v>29793</c:v>
                </c:pt>
                <c:pt idx="5959">
                  <c:v>29798</c:v>
                </c:pt>
                <c:pt idx="5960">
                  <c:v>29803</c:v>
                </c:pt>
                <c:pt idx="5961">
                  <c:v>29808</c:v>
                </c:pt>
                <c:pt idx="5962">
                  <c:v>29813</c:v>
                </c:pt>
                <c:pt idx="5963">
                  <c:v>29818</c:v>
                </c:pt>
                <c:pt idx="5964">
                  <c:v>29823</c:v>
                </c:pt>
                <c:pt idx="5965">
                  <c:v>29828</c:v>
                </c:pt>
                <c:pt idx="5966">
                  <c:v>29833</c:v>
                </c:pt>
                <c:pt idx="5967">
                  <c:v>29838</c:v>
                </c:pt>
                <c:pt idx="5968">
                  <c:v>29843</c:v>
                </c:pt>
                <c:pt idx="5969">
                  <c:v>29848</c:v>
                </c:pt>
                <c:pt idx="5970">
                  <c:v>29853</c:v>
                </c:pt>
                <c:pt idx="5971">
                  <c:v>29858</c:v>
                </c:pt>
                <c:pt idx="5972">
                  <c:v>29863</c:v>
                </c:pt>
                <c:pt idx="5973">
                  <c:v>29868</c:v>
                </c:pt>
                <c:pt idx="5974">
                  <c:v>29873</c:v>
                </c:pt>
                <c:pt idx="5975">
                  <c:v>29878</c:v>
                </c:pt>
                <c:pt idx="5976">
                  <c:v>29883</c:v>
                </c:pt>
                <c:pt idx="5977">
                  <c:v>29888</c:v>
                </c:pt>
                <c:pt idx="5978">
                  <c:v>29893</c:v>
                </c:pt>
                <c:pt idx="5979">
                  <c:v>29898</c:v>
                </c:pt>
                <c:pt idx="5980">
                  <c:v>29903</c:v>
                </c:pt>
                <c:pt idx="5981">
                  <c:v>29908</c:v>
                </c:pt>
                <c:pt idx="5982">
                  <c:v>29913</c:v>
                </c:pt>
                <c:pt idx="5983">
                  <c:v>29918</c:v>
                </c:pt>
                <c:pt idx="5984">
                  <c:v>29923</c:v>
                </c:pt>
                <c:pt idx="5985">
                  <c:v>29928</c:v>
                </c:pt>
                <c:pt idx="5986">
                  <c:v>29933</c:v>
                </c:pt>
                <c:pt idx="5987">
                  <c:v>29938</c:v>
                </c:pt>
                <c:pt idx="5988">
                  <c:v>29943</c:v>
                </c:pt>
                <c:pt idx="5989">
                  <c:v>29948</c:v>
                </c:pt>
                <c:pt idx="5990">
                  <c:v>29953</c:v>
                </c:pt>
                <c:pt idx="5991">
                  <c:v>29958</c:v>
                </c:pt>
                <c:pt idx="5992">
                  <c:v>29963</c:v>
                </c:pt>
                <c:pt idx="5993">
                  <c:v>29968</c:v>
                </c:pt>
                <c:pt idx="5994">
                  <c:v>29973</c:v>
                </c:pt>
                <c:pt idx="5995">
                  <c:v>29978</c:v>
                </c:pt>
                <c:pt idx="5996">
                  <c:v>29983</c:v>
                </c:pt>
                <c:pt idx="5997">
                  <c:v>29988</c:v>
                </c:pt>
                <c:pt idx="5998">
                  <c:v>29993</c:v>
                </c:pt>
                <c:pt idx="5999">
                  <c:v>29998</c:v>
                </c:pt>
                <c:pt idx="6000">
                  <c:v>30003</c:v>
                </c:pt>
                <c:pt idx="6001">
                  <c:v>30008</c:v>
                </c:pt>
                <c:pt idx="6002">
                  <c:v>30013</c:v>
                </c:pt>
                <c:pt idx="6003">
                  <c:v>30018</c:v>
                </c:pt>
                <c:pt idx="6004">
                  <c:v>30023</c:v>
                </c:pt>
                <c:pt idx="6005">
                  <c:v>30028</c:v>
                </c:pt>
                <c:pt idx="6006">
                  <c:v>30033</c:v>
                </c:pt>
                <c:pt idx="6007">
                  <c:v>30038</c:v>
                </c:pt>
                <c:pt idx="6008">
                  <c:v>30043</c:v>
                </c:pt>
                <c:pt idx="6009">
                  <c:v>30048</c:v>
                </c:pt>
                <c:pt idx="6010">
                  <c:v>30053</c:v>
                </c:pt>
                <c:pt idx="6011">
                  <c:v>30058</c:v>
                </c:pt>
                <c:pt idx="6012">
                  <c:v>30063</c:v>
                </c:pt>
                <c:pt idx="6013">
                  <c:v>30068</c:v>
                </c:pt>
                <c:pt idx="6014">
                  <c:v>30073</c:v>
                </c:pt>
                <c:pt idx="6015">
                  <c:v>30078</c:v>
                </c:pt>
                <c:pt idx="6016">
                  <c:v>30083</c:v>
                </c:pt>
                <c:pt idx="6017">
                  <c:v>30088</c:v>
                </c:pt>
                <c:pt idx="6018">
                  <c:v>30093</c:v>
                </c:pt>
                <c:pt idx="6019">
                  <c:v>30098</c:v>
                </c:pt>
                <c:pt idx="6020">
                  <c:v>30103</c:v>
                </c:pt>
                <c:pt idx="6021">
                  <c:v>30108</c:v>
                </c:pt>
                <c:pt idx="6022">
                  <c:v>30113</c:v>
                </c:pt>
                <c:pt idx="6023">
                  <c:v>30118</c:v>
                </c:pt>
                <c:pt idx="6024">
                  <c:v>30123</c:v>
                </c:pt>
                <c:pt idx="6025">
                  <c:v>30128</c:v>
                </c:pt>
                <c:pt idx="6026">
                  <c:v>30133</c:v>
                </c:pt>
                <c:pt idx="6027">
                  <c:v>30138</c:v>
                </c:pt>
                <c:pt idx="6028">
                  <c:v>30143</c:v>
                </c:pt>
                <c:pt idx="6029">
                  <c:v>30148</c:v>
                </c:pt>
                <c:pt idx="6030">
                  <c:v>30153</c:v>
                </c:pt>
                <c:pt idx="6031">
                  <c:v>30158</c:v>
                </c:pt>
                <c:pt idx="6032">
                  <c:v>30163</c:v>
                </c:pt>
                <c:pt idx="6033">
                  <c:v>30168</c:v>
                </c:pt>
                <c:pt idx="6034">
                  <c:v>30173</c:v>
                </c:pt>
                <c:pt idx="6035">
                  <c:v>30178</c:v>
                </c:pt>
                <c:pt idx="6036">
                  <c:v>30183</c:v>
                </c:pt>
                <c:pt idx="6037">
                  <c:v>30188</c:v>
                </c:pt>
                <c:pt idx="6038">
                  <c:v>30193</c:v>
                </c:pt>
                <c:pt idx="6039">
                  <c:v>30198</c:v>
                </c:pt>
                <c:pt idx="6040">
                  <c:v>30203</c:v>
                </c:pt>
                <c:pt idx="6041">
                  <c:v>30208</c:v>
                </c:pt>
                <c:pt idx="6042">
                  <c:v>30213</c:v>
                </c:pt>
                <c:pt idx="6043">
                  <c:v>30218</c:v>
                </c:pt>
                <c:pt idx="6044">
                  <c:v>30223</c:v>
                </c:pt>
                <c:pt idx="6045">
                  <c:v>30228</c:v>
                </c:pt>
                <c:pt idx="6046">
                  <c:v>30233</c:v>
                </c:pt>
                <c:pt idx="6047">
                  <c:v>30238</c:v>
                </c:pt>
                <c:pt idx="6048">
                  <c:v>30243</c:v>
                </c:pt>
                <c:pt idx="6049">
                  <c:v>30248</c:v>
                </c:pt>
                <c:pt idx="6050">
                  <c:v>30253</c:v>
                </c:pt>
                <c:pt idx="6051">
                  <c:v>30258</c:v>
                </c:pt>
                <c:pt idx="6052">
                  <c:v>30263</c:v>
                </c:pt>
                <c:pt idx="6053">
                  <c:v>30268</c:v>
                </c:pt>
                <c:pt idx="6054">
                  <c:v>30273</c:v>
                </c:pt>
                <c:pt idx="6055">
                  <c:v>30278</c:v>
                </c:pt>
                <c:pt idx="6056">
                  <c:v>30283</c:v>
                </c:pt>
                <c:pt idx="6057">
                  <c:v>30288</c:v>
                </c:pt>
                <c:pt idx="6058">
                  <c:v>30293</c:v>
                </c:pt>
                <c:pt idx="6059">
                  <c:v>30298</c:v>
                </c:pt>
                <c:pt idx="6060">
                  <c:v>30303</c:v>
                </c:pt>
                <c:pt idx="6061">
                  <c:v>30308</c:v>
                </c:pt>
                <c:pt idx="6062">
                  <c:v>30313</c:v>
                </c:pt>
                <c:pt idx="6063">
                  <c:v>30318</c:v>
                </c:pt>
                <c:pt idx="6064">
                  <c:v>30323</c:v>
                </c:pt>
                <c:pt idx="6065">
                  <c:v>30328</c:v>
                </c:pt>
                <c:pt idx="6066">
                  <c:v>30333</c:v>
                </c:pt>
                <c:pt idx="6067">
                  <c:v>30338</c:v>
                </c:pt>
                <c:pt idx="6068">
                  <c:v>30343</c:v>
                </c:pt>
                <c:pt idx="6069">
                  <c:v>30348</c:v>
                </c:pt>
                <c:pt idx="6070">
                  <c:v>30353</c:v>
                </c:pt>
                <c:pt idx="6071">
                  <c:v>30358</c:v>
                </c:pt>
                <c:pt idx="6072">
                  <c:v>30363</c:v>
                </c:pt>
                <c:pt idx="6073">
                  <c:v>30368</c:v>
                </c:pt>
                <c:pt idx="6074">
                  <c:v>30373</c:v>
                </c:pt>
                <c:pt idx="6075">
                  <c:v>30378</c:v>
                </c:pt>
                <c:pt idx="6076">
                  <c:v>30383</c:v>
                </c:pt>
                <c:pt idx="6077">
                  <c:v>30388</c:v>
                </c:pt>
                <c:pt idx="6078">
                  <c:v>30393</c:v>
                </c:pt>
                <c:pt idx="6079">
                  <c:v>30398</c:v>
                </c:pt>
                <c:pt idx="6080">
                  <c:v>30403</c:v>
                </c:pt>
                <c:pt idx="6081">
                  <c:v>30408</c:v>
                </c:pt>
                <c:pt idx="6082">
                  <c:v>30413</c:v>
                </c:pt>
                <c:pt idx="6083">
                  <c:v>30418</c:v>
                </c:pt>
                <c:pt idx="6084">
                  <c:v>30423</c:v>
                </c:pt>
                <c:pt idx="6085">
                  <c:v>30428</c:v>
                </c:pt>
                <c:pt idx="6086">
                  <c:v>30433</c:v>
                </c:pt>
                <c:pt idx="6087">
                  <c:v>30438</c:v>
                </c:pt>
                <c:pt idx="6088">
                  <c:v>30443</c:v>
                </c:pt>
                <c:pt idx="6089">
                  <c:v>30448</c:v>
                </c:pt>
                <c:pt idx="6090">
                  <c:v>30453</c:v>
                </c:pt>
                <c:pt idx="6091">
                  <c:v>30458</c:v>
                </c:pt>
                <c:pt idx="6092">
                  <c:v>30463</c:v>
                </c:pt>
                <c:pt idx="6093">
                  <c:v>30468</c:v>
                </c:pt>
                <c:pt idx="6094">
                  <c:v>30473</c:v>
                </c:pt>
                <c:pt idx="6095">
                  <c:v>30478</c:v>
                </c:pt>
                <c:pt idx="6096">
                  <c:v>30483</c:v>
                </c:pt>
                <c:pt idx="6097">
                  <c:v>30488</c:v>
                </c:pt>
                <c:pt idx="6098">
                  <c:v>30493</c:v>
                </c:pt>
                <c:pt idx="6099">
                  <c:v>30498</c:v>
                </c:pt>
                <c:pt idx="6100">
                  <c:v>30503</c:v>
                </c:pt>
                <c:pt idx="6101">
                  <c:v>30508</c:v>
                </c:pt>
                <c:pt idx="6102">
                  <c:v>30513</c:v>
                </c:pt>
                <c:pt idx="6103">
                  <c:v>30518</c:v>
                </c:pt>
                <c:pt idx="6104">
                  <c:v>30523</c:v>
                </c:pt>
                <c:pt idx="6105">
                  <c:v>30528</c:v>
                </c:pt>
                <c:pt idx="6106">
                  <c:v>30533</c:v>
                </c:pt>
                <c:pt idx="6107">
                  <c:v>30538</c:v>
                </c:pt>
                <c:pt idx="6108">
                  <c:v>30543</c:v>
                </c:pt>
                <c:pt idx="6109">
                  <c:v>30548</c:v>
                </c:pt>
                <c:pt idx="6110">
                  <c:v>30553</c:v>
                </c:pt>
                <c:pt idx="6111">
                  <c:v>30558</c:v>
                </c:pt>
                <c:pt idx="6112">
                  <c:v>30563</c:v>
                </c:pt>
                <c:pt idx="6113">
                  <c:v>30568</c:v>
                </c:pt>
                <c:pt idx="6114">
                  <c:v>30573</c:v>
                </c:pt>
                <c:pt idx="6115">
                  <c:v>30578</c:v>
                </c:pt>
                <c:pt idx="6116">
                  <c:v>30583</c:v>
                </c:pt>
                <c:pt idx="6117">
                  <c:v>30588</c:v>
                </c:pt>
                <c:pt idx="6118">
                  <c:v>30593</c:v>
                </c:pt>
                <c:pt idx="6119">
                  <c:v>30598</c:v>
                </c:pt>
                <c:pt idx="6120">
                  <c:v>30603</c:v>
                </c:pt>
                <c:pt idx="6121">
                  <c:v>30608</c:v>
                </c:pt>
                <c:pt idx="6122">
                  <c:v>30613</c:v>
                </c:pt>
                <c:pt idx="6123">
                  <c:v>30618</c:v>
                </c:pt>
                <c:pt idx="6124">
                  <c:v>30623</c:v>
                </c:pt>
                <c:pt idx="6125">
                  <c:v>30628</c:v>
                </c:pt>
                <c:pt idx="6126">
                  <c:v>30633</c:v>
                </c:pt>
                <c:pt idx="6127">
                  <c:v>30638</c:v>
                </c:pt>
                <c:pt idx="6128">
                  <c:v>30643</c:v>
                </c:pt>
                <c:pt idx="6129">
                  <c:v>30648</c:v>
                </c:pt>
                <c:pt idx="6130">
                  <c:v>30653</c:v>
                </c:pt>
                <c:pt idx="6131">
                  <c:v>30658</c:v>
                </c:pt>
                <c:pt idx="6132">
                  <c:v>30663</c:v>
                </c:pt>
                <c:pt idx="6133">
                  <c:v>30668</c:v>
                </c:pt>
                <c:pt idx="6134">
                  <c:v>30673</c:v>
                </c:pt>
                <c:pt idx="6135">
                  <c:v>30678</c:v>
                </c:pt>
                <c:pt idx="6136">
                  <c:v>30683</c:v>
                </c:pt>
                <c:pt idx="6137">
                  <c:v>30688</c:v>
                </c:pt>
                <c:pt idx="6138">
                  <c:v>30693</c:v>
                </c:pt>
                <c:pt idx="6139">
                  <c:v>30698</c:v>
                </c:pt>
                <c:pt idx="6140">
                  <c:v>30703</c:v>
                </c:pt>
                <c:pt idx="6141">
                  <c:v>30708</c:v>
                </c:pt>
                <c:pt idx="6142">
                  <c:v>30713</c:v>
                </c:pt>
                <c:pt idx="6143">
                  <c:v>30718</c:v>
                </c:pt>
                <c:pt idx="6144">
                  <c:v>30723</c:v>
                </c:pt>
                <c:pt idx="6145">
                  <c:v>30728</c:v>
                </c:pt>
                <c:pt idx="6146">
                  <c:v>30733</c:v>
                </c:pt>
                <c:pt idx="6147">
                  <c:v>30738</c:v>
                </c:pt>
                <c:pt idx="6148">
                  <c:v>30743</c:v>
                </c:pt>
                <c:pt idx="6149">
                  <c:v>30748</c:v>
                </c:pt>
                <c:pt idx="6150">
                  <c:v>30753</c:v>
                </c:pt>
                <c:pt idx="6151">
                  <c:v>30758</c:v>
                </c:pt>
                <c:pt idx="6152">
                  <c:v>30763</c:v>
                </c:pt>
                <c:pt idx="6153">
                  <c:v>30768</c:v>
                </c:pt>
                <c:pt idx="6154">
                  <c:v>30773</c:v>
                </c:pt>
                <c:pt idx="6155">
                  <c:v>30778</c:v>
                </c:pt>
                <c:pt idx="6156">
                  <c:v>30783</c:v>
                </c:pt>
                <c:pt idx="6157">
                  <c:v>30788</c:v>
                </c:pt>
                <c:pt idx="6158">
                  <c:v>30793</c:v>
                </c:pt>
                <c:pt idx="6159">
                  <c:v>30798</c:v>
                </c:pt>
                <c:pt idx="6160">
                  <c:v>30803</c:v>
                </c:pt>
                <c:pt idx="6161">
                  <c:v>30808</c:v>
                </c:pt>
                <c:pt idx="6162">
                  <c:v>30813</c:v>
                </c:pt>
                <c:pt idx="6163">
                  <c:v>30818</c:v>
                </c:pt>
                <c:pt idx="6164">
                  <c:v>30823</c:v>
                </c:pt>
                <c:pt idx="6165">
                  <c:v>30828</c:v>
                </c:pt>
                <c:pt idx="6166">
                  <c:v>30833</c:v>
                </c:pt>
                <c:pt idx="6167">
                  <c:v>30838</c:v>
                </c:pt>
                <c:pt idx="6168">
                  <c:v>30843</c:v>
                </c:pt>
                <c:pt idx="6169">
                  <c:v>30848</c:v>
                </c:pt>
                <c:pt idx="6170">
                  <c:v>30853</c:v>
                </c:pt>
                <c:pt idx="6171">
                  <c:v>30858</c:v>
                </c:pt>
                <c:pt idx="6172">
                  <c:v>30863</c:v>
                </c:pt>
                <c:pt idx="6173">
                  <c:v>30868</c:v>
                </c:pt>
                <c:pt idx="6174">
                  <c:v>30873</c:v>
                </c:pt>
                <c:pt idx="6175">
                  <c:v>30878</c:v>
                </c:pt>
                <c:pt idx="6176">
                  <c:v>30883</c:v>
                </c:pt>
                <c:pt idx="6177">
                  <c:v>30888</c:v>
                </c:pt>
                <c:pt idx="6178">
                  <c:v>30893</c:v>
                </c:pt>
                <c:pt idx="6179">
                  <c:v>30898</c:v>
                </c:pt>
                <c:pt idx="6180">
                  <c:v>30903</c:v>
                </c:pt>
                <c:pt idx="6181">
                  <c:v>30908</c:v>
                </c:pt>
                <c:pt idx="6182">
                  <c:v>30913</c:v>
                </c:pt>
                <c:pt idx="6183">
                  <c:v>30918</c:v>
                </c:pt>
                <c:pt idx="6184">
                  <c:v>30923</c:v>
                </c:pt>
                <c:pt idx="6185">
                  <c:v>30928</c:v>
                </c:pt>
                <c:pt idx="6186">
                  <c:v>30933</c:v>
                </c:pt>
                <c:pt idx="6187">
                  <c:v>30938</c:v>
                </c:pt>
                <c:pt idx="6188">
                  <c:v>30943</c:v>
                </c:pt>
                <c:pt idx="6189">
                  <c:v>30948</c:v>
                </c:pt>
                <c:pt idx="6190">
                  <c:v>30953</c:v>
                </c:pt>
                <c:pt idx="6191">
                  <c:v>30958</c:v>
                </c:pt>
                <c:pt idx="6192">
                  <c:v>30963</c:v>
                </c:pt>
                <c:pt idx="6193">
                  <c:v>30968</c:v>
                </c:pt>
                <c:pt idx="6194">
                  <c:v>30973</c:v>
                </c:pt>
                <c:pt idx="6195">
                  <c:v>30978</c:v>
                </c:pt>
                <c:pt idx="6196">
                  <c:v>30983</c:v>
                </c:pt>
                <c:pt idx="6197">
                  <c:v>30988</c:v>
                </c:pt>
                <c:pt idx="6198">
                  <c:v>30993</c:v>
                </c:pt>
                <c:pt idx="6199">
                  <c:v>30998</c:v>
                </c:pt>
                <c:pt idx="6200">
                  <c:v>31003</c:v>
                </c:pt>
                <c:pt idx="6201">
                  <c:v>31008</c:v>
                </c:pt>
                <c:pt idx="6202">
                  <c:v>31013</c:v>
                </c:pt>
                <c:pt idx="6203">
                  <c:v>31018</c:v>
                </c:pt>
                <c:pt idx="6204">
                  <c:v>31023</c:v>
                </c:pt>
                <c:pt idx="6205">
                  <c:v>31028</c:v>
                </c:pt>
                <c:pt idx="6206">
                  <c:v>31033</c:v>
                </c:pt>
                <c:pt idx="6207">
                  <c:v>31038</c:v>
                </c:pt>
                <c:pt idx="6208">
                  <c:v>31043</c:v>
                </c:pt>
                <c:pt idx="6209">
                  <c:v>31048</c:v>
                </c:pt>
                <c:pt idx="6210">
                  <c:v>31053</c:v>
                </c:pt>
                <c:pt idx="6211">
                  <c:v>31058</c:v>
                </c:pt>
                <c:pt idx="6212">
                  <c:v>31063</c:v>
                </c:pt>
                <c:pt idx="6213">
                  <c:v>31068</c:v>
                </c:pt>
                <c:pt idx="6214">
                  <c:v>31073</c:v>
                </c:pt>
                <c:pt idx="6215">
                  <c:v>31078</c:v>
                </c:pt>
                <c:pt idx="6216">
                  <c:v>31083</c:v>
                </c:pt>
                <c:pt idx="6217">
                  <c:v>31088</c:v>
                </c:pt>
                <c:pt idx="6218">
                  <c:v>31093</c:v>
                </c:pt>
                <c:pt idx="6219">
                  <c:v>31098</c:v>
                </c:pt>
                <c:pt idx="6220">
                  <c:v>31103</c:v>
                </c:pt>
                <c:pt idx="6221">
                  <c:v>31108</c:v>
                </c:pt>
                <c:pt idx="6222">
                  <c:v>31113</c:v>
                </c:pt>
                <c:pt idx="6223">
                  <c:v>31118</c:v>
                </c:pt>
                <c:pt idx="6224">
                  <c:v>31123</c:v>
                </c:pt>
                <c:pt idx="6225">
                  <c:v>31128</c:v>
                </c:pt>
                <c:pt idx="6226">
                  <c:v>31133</c:v>
                </c:pt>
                <c:pt idx="6227">
                  <c:v>31138</c:v>
                </c:pt>
                <c:pt idx="6228">
                  <c:v>31143</c:v>
                </c:pt>
                <c:pt idx="6229">
                  <c:v>31148</c:v>
                </c:pt>
                <c:pt idx="6230">
                  <c:v>31153</c:v>
                </c:pt>
                <c:pt idx="6231">
                  <c:v>31158</c:v>
                </c:pt>
                <c:pt idx="6232">
                  <c:v>31163</c:v>
                </c:pt>
                <c:pt idx="6233">
                  <c:v>31168</c:v>
                </c:pt>
                <c:pt idx="6234">
                  <c:v>31173</c:v>
                </c:pt>
                <c:pt idx="6235">
                  <c:v>31178</c:v>
                </c:pt>
                <c:pt idx="6236">
                  <c:v>31183</c:v>
                </c:pt>
                <c:pt idx="6237">
                  <c:v>31188</c:v>
                </c:pt>
                <c:pt idx="6238">
                  <c:v>31193</c:v>
                </c:pt>
                <c:pt idx="6239">
                  <c:v>31198</c:v>
                </c:pt>
                <c:pt idx="6240">
                  <c:v>31203</c:v>
                </c:pt>
                <c:pt idx="6241">
                  <c:v>31208</c:v>
                </c:pt>
                <c:pt idx="6242">
                  <c:v>31213</c:v>
                </c:pt>
                <c:pt idx="6243">
                  <c:v>31218</c:v>
                </c:pt>
                <c:pt idx="6244">
                  <c:v>31223</c:v>
                </c:pt>
                <c:pt idx="6245">
                  <c:v>31228</c:v>
                </c:pt>
                <c:pt idx="6246">
                  <c:v>31233</c:v>
                </c:pt>
                <c:pt idx="6247">
                  <c:v>31238</c:v>
                </c:pt>
                <c:pt idx="6248">
                  <c:v>31243</c:v>
                </c:pt>
                <c:pt idx="6249">
                  <c:v>31248</c:v>
                </c:pt>
                <c:pt idx="6250">
                  <c:v>31253</c:v>
                </c:pt>
                <c:pt idx="6251">
                  <c:v>31258</c:v>
                </c:pt>
                <c:pt idx="6252">
                  <c:v>31263</c:v>
                </c:pt>
                <c:pt idx="6253">
                  <c:v>31268</c:v>
                </c:pt>
                <c:pt idx="6254">
                  <c:v>31273</c:v>
                </c:pt>
                <c:pt idx="6255">
                  <c:v>31278</c:v>
                </c:pt>
                <c:pt idx="6256">
                  <c:v>31283</c:v>
                </c:pt>
                <c:pt idx="6257">
                  <c:v>31288</c:v>
                </c:pt>
                <c:pt idx="6258">
                  <c:v>31293</c:v>
                </c:pt>
                <c:pt idx="6259">
                  <c:v>31298</c:v>
                </c:pt>
                <c:pt idx="6260">
                  <c:v>31303</c:v>
                </c:pt>
                <c:pt idx="6261">
                  <c:v>31308</c:v>
                </c:pt>
                <c:pt idx="6262">
                  <c:v>31313</c:v>
                </c:pt>
                <c:pt idx="6263">
                  <c:v>31318</c:v>
                </c:pt>
                <c:pt idx="6264">
                  <c:v>31323</c:v>
                </c:pt>
                <c:pt idx="6265">
                  <c:v>31328</c:v>
                </c:pt>
                <c:pt idx="6266">
                  <c:v>31333</c:v>
                </c:pt>
                <c:pt idx="6267">
                  <c:v>31338</c:v>
                </c:pt>
                <c:pt idx="6268">
                  <c:v>31343</c:v>
                </c:pt>
                <c:pt idx="6269">
                  <c:v>31348</c:v>
                </c:pt>
                <c:pt idx="6270">
                  <c:v>31353</c:v>
                </c:pt>
                <c:pt idx="6271">
                  <c:v>31358</c:v>
                </c:pt>
                <c:pt idx="6272">
                  <c:v>31363</c:v>
                </c:pt>
                <c:pt idx="6273">
                  <c:v>31368</c:v>
                </c:pt>
                <c:pt idx="6274">
                  <c:v>31373</c:v>
                </c:pt>
                <c:pt idx="6275">
                  <c:v>31378</c:v>
                </c:pt>
                <c:pt idx="6276">
                  <c:v>31383</c:v>
                </c:pt>
                <c:pt idx="6277">
                  <c:v>31388</c:v>
                </c:pt>
                <c:pt idx="6278">
                  <c:v>31393</c:v>
                </c:pt>
                <c:pt idx="6279">
                  <c:v>31398</c:v>
                </c:pt>
                <c:pt idx="6280">
                  <c:v>31403</c:v>
                </c:pt>
                <c:pt idx="6281">
                  <c:v>31408</c:v>
                </c:pt>
                <c:pt idx="6282">
                  <c:v>31413</c:v>
                </c:pt>
                <c:pt idx="6283">
                  <c:v>31418</c:v>
                </c:pt>
                <c:pt idx="6284">
                  <c:v>31423</c:v>
                </c:pt>
                <c:pt idx="6285">
                  <c:v>31428</c:v>
                </c:pt>
                <c:pt idx="6286">
                  <c:v>31433</c:v>
                </c:pt>
                <c:pt idx="6287">
                  <c:v>31438</c:v>
                </c:pt>
                <c:pt idx="6288">
                  <c:v>31443</c:v>
                </c:pt>
                <c:pt idx="6289">
                  <c:v>31448</c:v>
                </c:pt>
                <c:pt idx="6290">
                  <c:v>31453</c:v>
                </c:pt>
                <c:pt idx="6291">
                  <c:v>31458</c:v>
                </c:pt>
                <c:pt idx="6292">
                  <c:v>31463</c:v>
                </c:pt>
                <c:pt idx="6293">
                  <c:v>31468</c:v>
                </c:pt>
                <c:pt idx="6294">
                  <c:v>31473</c:v>
                </c:pt>
                <c:pt idx="6295">
                  <c:v>31478</c:v>
                </c:pt>
                <c:pt idx="6296">
                  <c:v>31483</c:v>
                </c:pt>
                <c:pt idx="6297">
                  <c:v>31488</c:v>
                </c:pt>
                <c:pt idx="6298">
                  <c:v>31493</c:v>
                </c:pt>
                <c:pt idx="6299">
                  <c:v>31498</c:v>
                </c:pt>
                <c:pt idx="6300">
                  <c:v>31503</c:v>
                </c:pt>
                <c:pt idx="6301">
                  <c:v>31508</c:v>
                </c:pt>
                <c:pt idx="6302">
                  <c:v>31513</c:v>
                </c:pt>
                <c:pt idx="6303">
                  <c:v>31518</c:v>
                </c:pt>
                <c:pt idx="6304">
                  <c:v>31523</c:v>
                </c:pt>
                <c:pt idx="6305">
                  <c:v>31528</c:v>
                </c:pt>
                <c:pt idx="6306">
                  <c:v>31533</c:v>
                </c:pt>
                <c:pt idx="6307">
                  <c:v>31538</c:v>
                </c:pt>
                <c:pt idx="6308">
                  <c:v>31543</c:v>
                </c:pt>
                <c:pt idx="6309">
                  <c:v>31548</c:v>
                </c:pt>
                <c:pt idx="6310">
                  <c:v>31553</c:v>
                </c:pt>
                <c:pt idx="6311">
                  <c:v>31558</c:v>
                </c:pt>
                <c:pt idx="6312">
                  <c:v>31563</c:v>
                </c:pt>
                <c:pt idx="6313">
                  <c:v>31568</c:v>
                </c:pt>
                <c:pt idx="6314">
                  <c:v>31573</c:v>
                </c:pt>
                <c:pt idx="6315">
                  <c:v>31578</c:v>
                </c:pt>
                <c:pt idx="6316">
                  <c:v>31583</c:v>
                </c:pt>
                <c:pt idx="6317">
                  <c:v>31588</c:v>
                </c:pt>
                <c:pt idx="6318">
                  <c:v>31593</c:v>
                </c:pt>
                <c:pt idx="6319">
                  <c:v>31598</c:v>
                </c:pt>
                <c:pt idx="6320">
                  <c:v>31603</c:v>
                </c:pt>
                <c:pt idx="6321">
                  <c:v>31608</c:v>
                </c:pt>
                <c:pt idx="6322">
                  <c:v>31613</c:v>
                </c:pt>
                <c:pt idx="6323">
                  <c:v>31618</c:v>
                </c:pt>
                <c:pt idx="6324">
                  <c:v>31623</c:v>
                </c:pt>
                <c:pt idx="6325">
                  <c:v>31628</c:v>
                </c:pt>
                <c:pt idx="6326">
                  <c:v>31633</c:v>
                </c:pt>
                <c:pt idx="6327">
                  <c:v>31638</c:v>
                </c:pt>
                <c:pt idx="6328">
                  <c:v>31643</c:v>
                </c:pt>
                <c:pt idx="6329">
                  <c:v>31648</c:v>
                </c:pt>
                <c:pt idx="6330">
                  <c:v>31653</c:v>
                </c:pt>
                <c:pt idx="6331">
                  <c:v>31658</c:v>
                </c:pt>
                <c:pt idx="6332">
                  <c:v>31663</c:v>
                </c:pt>
                <c:pt idx="6333">
                  <c:v>31668</c:v>
                </c:pt>
                <c:pt idx="6334">
                  <c:v>31673</c:v>
                </c:pt>
                <c:pt idx="6335">
                  <c:v>31678</c:v>
                </c:pt>
                <c:pt idx="6336">
                  <c:v>31683</c:v>
                </c:pt>
                <c:pt idx="6337">
                  <c:v>31688</c:v>
                </c:pt>
                <c:pt idx="6338">
                  <c:v>31693</c:v>
                </c:pt>
                <c:pt idx="6339">
                  <c:v>31698</c:v>
                </c:pt>
                <c:pt idx="6340">
                  <c:v>31703</c:v>
                </c:pt>
                <c:pt idx="6341">
                  <c:v>31708</c:v>
                </c:pt>
                <c:pt idx="6342">
                  <c:v>31713</c:v>
                </c:pt>
                <c:pt idx="6343">
                  <c:v>31718</c:v>
                </c:pt>
                <c:pt idx="6344">
                  <c:v>31723</c:v>
                </c:pt>
                <c:pt idx="6345">
                  <c:v>31728</c:v>
                </c:pt>
                <c:pt idx="6346">
                  <c:v>31733</c:v>
                </c:pt>
                <c:pt idx="6347">
                  <c:v>31738</c:v>
                </c:pt>
                <c:pt idx="6348">
                  <c:v>31743</c:v>
                </c:pt>
                <c:pt idx="6349">
                  <c:v>31748</c:v>
                </c:pt>
                <c:pt idx="6350">
                  <c:v>31753</c:v>
                </c:pt>
                <c:pt idx="6351">
                  <c:v>31758</c:v>
                </c:pt>
                <c:pt idx="6352">
                  <c:v>31763</c:v>
                </c:pt>
                <c:pt idx="6353">
                  <c:v>31768</c:v>
                </c:pt>
                <c:pt idx="6354">
                  <c:v>31773</c:v>
                </c:pt>
                <c:pt idx="6355">
                  <c:v>31778</c:v>
                </c:pt>
                <c:pt idx="6356">
                  <c:v>31783</c:v>
                </c:pt>
                <c:pt idx="6357">
                  <c:v>31788</c:v>
                </c:pt>
                <c:pt idx="6358">
                  <c:v>31793</c:v>
                </c:pt>
                <c:pt idx="6359">
                  <c:v>31798</c:v>
                </c:pt>
                <c:pt idx="6360">
                  <c:v>31803</c:v>
                </c:pt>
                <c:pt idx="6361">
                  <c:v>31808</c:v>
                </c:pt>
                <c:pt idx="6362">
                  <c:v>31813</c:v>
                </c:pt>
                <c:pt idx="6363">
                  <c:v>31818</c:v>
                </c:pt>
                <c:pt idx="6364">
                  <c:v>31823</c:v>
                </c:pt>
                <c:pt idx="6365">
                  <c:v>31828</c:v>
                </c:pt>
                <c:pt idx="6366">
                  <c:v>31833</c:v>
                </c:pt>
                <c:pt idx="6367">
                  <c:v>31838</c:v>
                </c:pt>
                <c:pt idx="6368">
                  <c:v>31843</c:v>
                </c:pt>
                <c:pt idx="6369">
                  <c:v>31848</c:v>
                </c:pt>
                <c:pt idx="6370">
                  <c:v>31853</c:v>
                </c:pt>
                <c:pt idx="6371">
                  <c:v>31858</c:v>
                </c:pt>
                <c:pt idx="6372">
                  <c:v>31863</c:v>
                </c:pt>
                <c:pt idx="6373">
                  <c:v>31868</c:v>
                </c:pt>
                <c:pt idx="6374">
                  <c:v>31873</c:v>
                </c:pt>
                <c:pt idx="6375">
                  <c:v>31878</c:v>
                </c:pt>
                <c:pt idx="6376">
                  <c:v>31883</c:v>
                </c:pt>
                <c:pt idx="6377">
                  <c:v>31888</c:v>
                </c:pt>
                <c:pt idx="6378">
                  <c:v>31893</c:v>
                </c:pt>
                <c:pt idx="6379">
                  <c:v>31898</c:v>
                </c:pt>
                <c:pt idx="6380">
                  <c:v>31903</c:v>
                </c:pt>
                <c:pt idx="6381">
                  <c:v>31908</c:v>
                </c:pt>
                <c:pt idx="6382">
                  <c:v>31913</c:v>
                </c:pt>
                <c:pt idx="6383">
                  <c:v>31918</c:v>
                </c:pt>
                <c:pt idx="6384">
                  <c:v>31923</c:v>
                </c:pt>
                <c:pt idx="6385">
                  <c:v>31928</c:v>
                </c:pt>
                <c:pt idx="6386">
                  <c:v>31933</c:v>
                </c:pt>
                <c:pt idx="6387">
                  <c:v>31938</c:v>
                </c:pt>
                <c:pt idx="6388">
                  <c:v>31943</c:v>
                </c:pt>
                <c:pt idx="6389">
                  <c:v>31948</c:v>
                </c:pt>
                <c:pt idx="6390">
                  <c:v>31953</c:v>
                </c:pt>
                <c:pt idx="6391">
                  <c:v>31958</c:v>
                </c:pt>
                <c:pt idx="6392">
                  <c:v>31963</c:v>
                </c:pt>
                <c:pt idx="6393">
                  <c:v>31968</c:v>
                </c:pt>
                <c:pt idx="6394">
                  <c:v>31973</c:v>
                </c:pt>
                <c:pt idx="6395">
                  <c:v>31978</c:v>
                </c:pt>
                <c:pt idx="6396">
                  <c:v>31983</c:v>
                </c:pt>
                <c:pt idx="6397">
                  <c:v>31988</c:v>
                </c:pt>
                <c:pt idx="6398">
                  <c:v>31993</c:v>
                </c:pt>
                <c:pt idx="6399">
                  <c:v>31998</c:v>
                </c:pt>
                <c:pt idx="6400">
                  <c:v>32003</c:v>
                </c:pt>
                <c:pt idx="6401">
                  <c:v>32008</c:v>
                </c:pt>
                <c:pt idx="6402">
                  <c:v>32013</c:v>
                </c:pt>
                <c:pt idx="6403">
                  <c:v>32018</c:v>
                </c:pt>
                <c:pt idx="6404">
                  <c:v>32023</c:v>
                </c:pt>
                <c:pt idx="6405">
                  <c:v>32028</c:v>
                </c:pt>
                <c:pt idx="6406">
                  <c:v>32033</c:v>
                </c:pt>
                <c:pt idx="6407">
                  <c:v>32038</c:v>
                </c:pt>
                <c:pt idx="6408">
                  <c:v>32043</c:v>
                </c:pt>
                <c:pt idx="6409">
                  <c:v>32048</c:v>
                </c:pt>
                <c:pt idx="6410">
                  <c:v>32053</c:v>
                </c:pt>
                <c:pt idx="6411">
                  <c:v>32058</c:v>
                </c:pt>
                <c:pt idx="6412">
                  <c:v>32063</c:v>
                </c:pt>
                <c:pt idx="6413">
                  <c:v>32068</c:v>
                </c:pt>
                <c:pt idx="6414">
                  <c:v>32073</c:v>
                </c:pt>
                <c:pt idx="6415">
                  <c:v>32078</c:v>
                </c:pt>
                <c:pt idx="6416">
                  <c:v>32083</c:v>
                </c:pt>
                <c:pt idx="6417">
                  <c:v>32088</c:v>
                </c:pt>
                <c:pt idx="6418">
                  <c:v>32093</c:v>
                </c:pt>
                <c:pt idx="6419">
                  <c:v>32098</c:v>
                </c:pt>
                <c:pt idx="6420">
                  <c:v>32103</c:v>
                </c:pt>
                <c:pt idx="6421">
                  <c:v>32108</c:v>
                </c:pt>
                <c:pt idx="6422">
                  <c:v>32113</c:v>
                </c:pt>
                <c:pt idx="6423">
                  <c:v>32118</c:v>
                </c:pt>
                <c:pt idx="6424">
                  <c:v>32123</c:v>
                </c:pt>
                <c:pt idx="6425">
                  <c:v>32128</c:v>
                </c:pt>
                <c:pt idx="6426">
                  <c:v>32133</c:v>
                </c:pt>
                <c:pt idx="6427">
                  <c:v>32138</c:v>
                </c:pt>
                <c:pt idx="6428">
                  <c:v>32143</c:v>
                </c:pt>
                <c:pt idx="6429">
                  <c:v>32148</c:v>
                </c:pt>
                <c:pt idx="6430">
                  <c:v>32153</c:v>
                </c:pt>
                <c:pt idx="6431">
                  <c:v>32158</c:v>
                </c:pt>
                <c:pt idx="6432">
                  <c:v>32163</c:v>
                </c:pt>
                <c:pt idx="6433">
                  <c:v>32168</c:v>
                </c:pt>
                <c:pt idx="6434">
                  <c:v>32173</c:v>
                </c:pt>
                <c:pt idx="6435">
                  <c:v>32178</c:v>
                </c:pt>
                <c:pt idx="6436">
                  <c:v>32183</c:v>
                </c:pt>
                <c:pt idx="6437">
                  <c:v>32188</c:v>
                </c:pt>
                <c:pt idx="6438">
                  <c:v>32193</c:v>
                </c:pt>
                <c:pt idx="6439">
                  <c:v>32198</c:v>
                </c:pt>
                <c:pt idx="6440">
                  <c:v>32203</c:v>
                </c:pt>
                <c:pt idx="6441">
                  <c:v>32208</c:v>
                </c:pt>
                <c:pt idx="6442">
                  <c:v>32213</c:v>
                </c:pt>
                <c:pt idx="6443">
                  <c:v>32218</c:v>
                </c:pt>
                <c:pt idx="6444">
                  <c:v>32223</c:v>
                </c:pt>
                <c:pt idx="6445">
                  <c:v>32228</c:v>
                </c:pt>
                <c:pt idx="6446">
                  <c:v>32233</c:v>
                </c:pt>
                <c:pt idx="6447">
                  <c:v>32238</c:v>
                </c:pt>
                <c:pt idx="6448">
                  <c:v>32243</c:v>
                </c:pt>
                <c:pt idx="6449">
                  <c:v>32248</c:v>
                </c:pt>
                <c:pt idx="6450">
                  <c:v>32253</c:v>
                </c:pt>
                <c:pt idx="6451">
                  <c:v>32258</c:v>
                </c:pt>
                <c:pt idx="6452">
                  <c:v>32263</c:v>
                </c:pt>
                <c:pt idx="6453">
                  <c:v>32268</c:v>
                </c:pt>
                <c:pt idx="6454">
                  <c:v>32273</c:v>
                </c:pt>
                <c:pt idx="6455">
                  <c:v>32278</c:v>
                </c:pt>
                <c:pt idx="6456">
                  <c:v>32283</c:v>
                </c:pt>
                <c:pt idx="6457">
                  <c:v>32288</c:v>
                </c:pt>
                <c:pt idx="6458">
                  <c:v>32293</c:v>
                </c:pt>
                <c:pt idx="6459">
                  <c:v>32298</c:v>
                </c:pt>
                <c:pt idx="6460">
                  <c:v>32303</c:v>
                </c:pt>
                <c:pt idx="6461">
                  <c:v>32308</c:v>
                </c:pt>
                <c:pt idx="6462">
                  <c:v>32313</c:v>
                </c:pt>
                <c:pt idx="6463">
                  <c:v>32318</c:v>
                </c:pt>
                <c:pt idx="6464">
                  <c:v>32323</c:v>
                </c:pt>
                <c:pt idx="6465">
                  <c:v>32328</c:v>
                </c:pt>
                <c:pt idx="6466">
                  <c:v>32333</c:v>
                </c:pt>
                <c:pt idx="6467">
                  <c:v>32338</c:v>
                </c:pt>
                <c:pt idx="6468">
                  <c:v>32343</c:v>
                </c:pt>
                <c:pt idx="6469">
                  <c:v>32348</c:v>
                </c:pt>
                <c:pt idx="6470">
                  <c:v>32353</c:v>
                </c:pt>
                <c:pt idx="6471">
                  <c:v>32358</c:v>
                </c:pt>
                <c:pt idx="6472">
                  <c:v>32363</c:v>
                </c:pt>
                <c:pt idx="6473">
                  <c:v>32368</c:v>
                </c:pt>
                <c:pt idx="6474">
                  <c:v>32373</c:v>
                </c:pt>
                <c:pt idx="6475">
                  <c:v>32378</c:v>
                </c:pt>
                <c:pt idx="6476">
                  <c:v>32383</c:v>
                </c:pt>
                <c:pt idx="6477">
                  <c:v>32388</c:v>
                </c:pt>
                <c:pt idx="6478">
                  <c:v>32393</c:v>
                </c:pt>
                <c:pt idx="6479">
                  <c:v>32398</c:v>
                </c:pt>
                <c:pt idx="6480">
                  <c:v>32403</c:v>
                </c:pt>
                <c:pt idx="6481">
                  <c:v>32408</c:v>
                </c:pt>
                <c:pt idx="6482">
                  <c:v>32413</c:v>
                </c:pt>
                <c:pt idx="6483">
                  <c:v>32418</c:v>
                </c:pt>
                <c:pt idx="6484">
                  <c:v>32423</c:v>
                </c:pt>
                <c:pt idx="6485">
                  <c:v>32428</c:v>
                </c:pt>
                <c:pt idx="6486">
                  <c:v>32433</c:v>
                </c:pt>
                <c:pt idx="6487">
                  <c:v>32438</c:v>
                </c:pt>
                <c:pt idx="6488">
                  <c:v>32443</c:v>
                </c:pt>
                <c:pt idx="6489">
                  <c:v>32448</c:v>
                </c:pt>
                <c:pt idx="6490">
                  <c:v>32453</c:v>
                </c:pt>
                <c:pt idx="6491">
                  <c:v>32458</c:v>
                </c:pt>
                <c:pt idx="6492">
                  <c:v>32463</c:v>
                </c:pt>
                <c:pt idx="6493">
                  <c:v>32468</c:v>
                </c:pt>
                <c:pt idx="6494">
                  <c:v>32473</c:v>
                </c:pt>
                <c:pt idx="6495">
                  <c:v>32478</c:v>
                </c:pt>
                <c:pt idx="6496">
                  <c:v>32483</c:v>
                </c:pt>
                <c:pt idx="6497">
                  <c:v>32488</c:v>
                </c:pt>
                <c:pt idx="6498">
                  <c:v>32493</c:v>
                </c:pt>
                <c:pt idx="6499">
                  <c:v>32498</c:v>
                </c:pt>
                <c:pt idx="6500">
                  <c:v>32503</c:v>
                </c:pt>
                <c:pt idx="6501">
                  <c:v>32508</c:v>
                </c:pt>
                <c:pt idx="6502">
                  <c:v>32513</c:v>
                </c:pt>
                <c:pt idx="6503">
                  <c:v>32518</c:v>
                </c:pt>
                <c:pt idx="6504">
                  <c:v>32523</c:v>
                </c:pt>
                <c:pt idx="6505">
                  <c:v>32528</c:v>
                </c:pt>
                <c:pt idx="6506">
                  <c:v>32533</c:v>
                </c:pt>
                <c:pt idx="6507">
                  <c:v>32538</c:v>
                </c:pt>
                <c:pt idx="6508">
                  <c:v>32543</c:v>
                </c:pt>
                <c:pt idx="6509">
                  <c:v>32548</c:v>
                </c:pt>
                <c:pt idx="6510">
                  <c:v>32553</c:v>
                </c:pt>
                <c:pt idx="6511">
                  <c:v>32558</c:v>
                </c:pt>
                <c:pt idx="6512">
                  <c:v>32563</c:v>
                </c:pt>
                <c:pt idx="6513">
                  <c:v>32568</c:v>
                </c:pt>
                <c:pt idx="6514">
                  <c:v>32573</c:v>
                </c:pt>
                <c:pt idx="6515">
                  <c:v>32578</c:v>
                </c:pt>
                <c:pt idx="6516">
                  <c:v>32583</c:v>
                </c:pt>
                <c:pt idx="6517">
                  <c:v>32588</c:v>
                </c:pt>
                <c:pt idx="6518">
                  <c:v>32593</c:v>
                </c:pt>
              </c:numCache>
            </c:numRef>
          </c:cat>
          <c:val>
            <c:numRef>
              <c:f>Sheet1!$D$3:$D$6521</c:f>
              <c:numCache>
                <c:formatCode>General</c:formatCode>
                <c:ptCount val="65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1</c:v>
                </c:pt>
                <c:pt idx="22">
                  <c:v>1</c:v>
                </c:pt>
                <c:pt idx="23">
                  <c:v>1</c:v>
                </c:pt>
                <c:pt idx="24">
                  <c:v>1</c:v>
                </c:pt>
                <c:pt idx="25">
                  <c:v>1</c:v>
                </c:pt>
                <c:pt idx="26">
                  <c:v>2</c:v>
                </c:pt>
                <c:pt idx="27">
                  <c:v>2</c:v>
                </c:pt>
                <c:pt idx="28">
                  <c:v>2</c:v>
                </c:pt>
                <c:pt idx="29">
                  <c:v>2</c:v>
                </c:pt>
                <c:pt idx="30">
                  <c:v>2</c:v>
                </c:pt>
                <c:pt idx="31">
                  <c:v>3</c:v>
                </c:pt>
                <c:pt idx="32">
                  <c:v>3</c:v>
                </c:pt>
                <c:pt idx="33">
                  <c:v>3</c:v>
                </c:pt>
                <c:pt idx="34">
                  <c:v>3</c:v>
                </c:pt>
                <c:pt idx="35">
                  <c:v>3</c:v>
                </c:pt>
                <c:pt idx="36">
                  <c:v>3</c:v>
                </c:pt>
                <c:pt idx="37">
                  <c:v>3</c:v>
                </c:pt>
                <c:pt idx="38">
                  <c:v>3</c:v>
                </c:pt>
                <c:pt idx="39">
                  <c:v>3</c:v>
                </c:pt>
                <c:pt idx="40">
                  <c:v>3</c:v>
                </c:pt>
                <c:pt idx="41">
                  <c:v>3</c:v>
                </c:pt>
                <c:pt idx="42">
                  <c:v>3</c:v>
                </c:pt>
                <c:pt idx="43">
                  <c:v>3</c:v>
                </c:pt>
                <c:pt idx="44">
                  <c:v>3</c:v>
                </c:pt>
                <c:pt idx="45">
                  <c:v>3</c:v>
                </c:pt>
                <c:pt idx="46">
                  <c:v>3</c:v>
                </c:pt>
                <c:pt idx="47">
                  <c:v>3</c:v>
                </c:pt>
                <c:pt idx="48">
                  <c:v>3</c:v>
                </c:pt>
                <c:pt idx="49">
                  <c:v>3</c:v>
                </c:pt>
                <c:pt idx="50">
                  <c:v>2</c:v>
                </c:pt>
                <c:pt idx="51">
                  <c:v>2</c:v>
                </c:pt>
                <c:pt idx="52">
                  <c:v>2</c:v>
                </c:pt>
                <c:pt idx="53">
                  <c:v>1</c:v>
                </c:pt>
                <c:pt idx="54">
                  <c:v>1</c:v>
                </c:pt>
                <c:pt idx="55">
                  <c:v>1</c:v>
                </c:pt>
                <c:pt idx="56">
                  <c:v>1</c:v>
                </c:pt>
                <c:pt idx="57">
                  <c:v>0</c:v>
                </c:pt>
                <c:pt idx="58">
                  <c:v>0</c:v>
                </c:pt>
                <c:pt idx="59">
                  <c:v>0</c:v>
                </c:pt>
                <c:pt idx="60">
                  <c:v>0</c:v>
                </c:pt>
                <c:pt idx="61">
                  <c:v>0</c:v>
                </c:pt>
                <c:pt idx="62">
                  <c:v>0</c:v>
                </c:pt>
                <c:pt idx="63">
                  <c:v>0</c:v>
                </c:pt>
                <c:pt idx="64">
                  <c:v>0</c:v>
                </c:pt>
                <c:pt idx="65">
                  <c:v>0</c:v>
                </c:pt>
                <c:pt idx="66">
                  <c:v>0</c:v>
                </c:pt>
                <c:pt idx="67">
                  <c:v>0</c:v>
                </c:pt>
                <c:pt idx="68">
                  <c:v>1</c:v>
                </c:pt>
                <c:pt idx="69">
                  <c:v>1</c:v>
                </c:pt>
                <c:pt idx="70">
                  <c:v>1</c:v>
                </c:pt>
                <c:pt idx="71">
                  <c:v>1</c:v>
                </c:pt>
                <c:pt idx="72">
                  <c:v>1</c:v>
                </c:pt>
                <c:pt idx="73">
                  <c:v>2</c:v>
                </c:pt>
                <c:pt idx="74">
                  <c:v>2</c:v>
                </c:pt>
                <c:pt idx="75">
                  <c:v>2</c:v>
                </c:pt>
                <c:pt idx="76">
                  <c:v>2</c:v>
                </c:pt>
                <c:pt idx="77">
                  <c:v>3</c:v>
                </c:pt>
                <c:pt idx="78">
                  <c:v>3</c:v>
                </c:pt>
                <c:pt idx="79">
                  <c:v>3</c:v>
                </c:pt>
                <c:pt idx="80">
                  <c:v>3</c:v>
                </c:pt>
                <c:pt idx="81">
                  <c:v>4</c:v>
                </c:pt>
                <c:pt idx="82">
                  <c:v>4</c:v>
                </c:pt>
                <c:pt idx="83">
                  <c:v>4</c:v>
                </c:pt>
                <c:pt idx="84">
                  <c:v>4</c:v>
                </c:pt>
                <c:pt idx="85">
                  <c:v>4</c:v>
                </c:pt>
                <c:pt idx="86">
                  <c:v>4</c:v>
                </c:pt>
                <c:pt idx="87">
                  <c:v>4</c:v>
                </c:pt>
                <c:pt idx="88">
                  <c:v>4</c:v>
                </c:pt>
                <c:pt idx="89">
                  <c:v>4</c:v>
                </c:pt>
                <c:pt idx="90">
                  <c:v>4</c:v>
                </c:pt>
                <c:pt idx="91">
                  <c:v>4</c:v>
                </c:pt>
                <c:pt idx="92">
                  <c:v>5</c:v>
                </c:pt>
                <c:pt idx="93">
                  <c:v>5</c:v>
                </c:pt>
                <c:pt idx="94">
                  <c:v>5</c:v>
                </c:pt>
                <c:pt idx="95">
                  <c:v>5</c:v>
                </c:pt>
                <c:pt idx="96">
                  <c:v>5</c:v>
                </c:pt>
                <c:pt idx="97">
                  <c:v>5</c:v>
                </c:pt>
                <c:pt idx="98">
                  <c:v>5</c:v>
                </c:pt>
                <c:pt idx="99">
                  <c:v>5</c:v>
                </c:pt>
                <c:pt idx="100">
                  <c:v>5</c:v>
                </c:pt>
                <c:pt idx="101">
                  <c:v>4</c:v>
                </c:pt>
                <c:pt idx="102">
                  <c:v>4</c:v>
                </c:pt>
                <c:pt idx="103">
                  <c:v>4</c:v>
                </c:pt>
                <c:pt idx="104">
                  <c:v>3</c:v>
                </c:pt>
                <c:pt idx="105">
                  <c:v>3</c:v>
                </c:pt>
                <c:pt idx="106">
                  <c:v>3</c:v>
                </c:pt>
                <c:pt idx="107">
                  <c:v>3</c:v>
                </c:pt>
                <c:pt idx="108">
                  <c:v>3</c:v>
                </c:pt>
                <c:pt idx="109">
                  <c:v>3</c:v>
                </c:pt>
                <c:pt idx="110">
                  <c:v>3</c:v>
                </c:pt>
                <c:pt idx="111">
                  <c:v>3</c:v>
                </c:pt>
                <c:pt idx="112">
                  <c:v>4</c:v>
                </c:pt>
                <c:pt idx="113">
                  <c:v>4</c:v>
                </c:pt>
                <c:pt idx="114">
                  <c:v>4</c:v>
                </c:pt>
                <c:pt idx="115">
                  <c:v>4</c:v>
                </c:pt>
                <c:pt idx="116">
                  <c:v>5</c:v>
                </c:pt>
                <c:pt idx="117">
                  <c:v>5</c:v>
                </c:pt>
                <c:pt idx="118">
                  <c:v>5</c:v>
                </c:pt>
                <c:pt idx="119">
                  <c:v>5</c:v>
                </c:pt>
                <c:pt idx="120">
                  <c:v>6</c:v>
                </c:pt>
                <c:pt idx="121">
                  <c:v>6</c:v>
                </c:pt>
                <c:pt idx="122">
                  <c:v>6</c:v>
                </c:pt>
                <c:pt idx="123">
                  <c:v>7</c:v>
                </c:pt>
                <c:pt idx="124">
                  <c:v>7</c:v>
                </c:pt>
                <c:pt idx="125">
                  <c:v>8</c:v>
                </c:pt>
                <c:pt idx="126">
                  <c:v>8</c:v>
                </c:pt>
                <c:pt idx="127">
                  <c:v>8</c:v>
                </c:pt>
                <c:pt idx="128">
                  <c:v>9</c:v>
                </c:pt>
                <c:pt idx="129">
                  <c:v>9</c:v>
                </c:pt>
                <c:pt idx="130">
                  <c:v>9</c:v>
                </c:pt>
                <c:pt idx="131">
                  <c:v>10</c:v>
                </c:pt>
                <c:pt idx="132">
                  <c:v>10</c:v>
                </c:pt>
                <c:pt idx="133">
                  <c:v>10</c:v>
                </c:pt>
                <c:pt idx="134">
                  <c:v>11</c:v>
                </c:pt>
                <c:pt idx="135">
                  <c:v>11</c:v>
                </c:pt>
                <c:pt idx="136">
                  <c:v>11</c:v>
                </c:pt>
                <c:pt idx="137">
                  <c:v>11</c:v>
                </c:pt>
                <c:pt idx="138">
                  <c:v>11</c:v>
                </c:pt>
                <c:pt idx="139">
                  <c:v>10</c:v>
                </c:pt>
                <c:pt idx="140">
                  <c:v>10</c:v>
                </c:pt>
                <c:pt idx="141">
                  <c:v>9</c:v>
                </c:pt>
                <c:pt idx="142">
                  <c:v>9</c:v>
                </c:pt>
                <c:pt idx="143">
                  <c:v>9</c:v>
                </c:pt>
                <c:pt idx="144">
                  <c:v>8</c:v>
                </c:pt>
                <c:pt idx="145">
                  <c:v>8</c:v>
                </c:pt>
                <c:pt idx="146">
                  <c:v>8</c:v>
                </c:pt>
                <c:pt idx="147">
                  <c:v>8</c:v>
                </c:pt>
                <c:pt idx="148">
                  <c:v>7</c:v>
                </c:pt>
                <c:pt idx="149">
                  <c:v>7</c:v>
                </c:pt>
                <c:pt idx="150">
                  <c:v>7</c:v>
                </c:pt>
                <c:pt idx="151">
                  <c:v>7</c:v>
                </c:pt>
                <c:pt idx="152">
                  <c:v>8</c:v>
                </c:pt>
                <c:pt idx="153">
                  <c:v>8</c:v>
                </c:pt>
                <c:pt idx="154">
                  <c:v>8</c:v>
                </c:pt>
                <c:pt idx="155">
                  <c:v>8</c:v>
                </c:pt>
                <c:pt idx="156">
                  <c:v>8</c:v>
                </c:pt>
                <c:pt idx="157">
                  <c:v>8</c:v>
                </c:pt>
                <c:pt idx="158">
                  <c:v>8</c:v>
                </c:pt>
                <c:pt idx="159">
                  <c:v>8</c:v>
                </c:pt>
                <c:pt idx="160">
                  <c:v>8</c:v>
                </c:pt>
                <c:pt idx="161">
                  <c:v>8</c:v>
                </c:pt>
                <c:pt idx="162">
                  <c:v>7</c:v>
                </c:pt>
                <c:pt idx="163">
                  <c:v>7</c:v>
                </c:pt>
                <c:pt idx="164">
                  <c:v>7</c:v>
                </c:pt>
                <c:pt idx="165">
                  <c:v>7</c:v>
                </c:pt>
                <c:pt idx="166">
                  <c:v>6</c:v>
                </c:pt>
                <c:pt idx="167">
                  <c:v>6</c:v>
                </c:pt>
                <c:pt idx="168">
                  <c:v>6</c:v>
                </c:pt>
                <c:pt idx="169">
                  <c:v>6</c:v>
                </c:pt>
                <c:pt idx="170">
                  <c:v>6</c:v>
                </c:pt>
                <c:pt idx="171">
                  <c:v>6</c:v>
                </c:pt>
                <c:pt idx="172">
                  <c:v>6</c:v>
                </c:pt>
                <c:pt idx="173">
                  <c:v>6</c:v>
                </c:pt>
                <c:pt idx="174">
                  <c:v>6</c:v>
                </c:pt>
                <c:pt idx="175">
                  <c:v>6</c:v>
                </c:pt>
                <c:pt idx="176">
                  <c:v>6</c:v>
                </c:pt>
                <c:pt idx="177">
                  <c:v>5</c:v>
                </c:pt>
                <c:pt idx="178">
                  <c:v>5</c:v>
                </c:pt>
                <c:pt idx="179">
                  <c:v>5</c:v>
                </c:pt>
                <c:pt idx="180">
                  <c:v>5</c:v>
                </c:pt>
                <c:pt idx="181">
                  <c:v>4</c:v>
                </c:pt>
                <c:pt idx="182">
                  <c:v>4</c:v>
                </c:pt>
                <c:pt idx="183">
                  <c:v>4</c:v>
                </c:pt>
                <c:pt idx="184">
                  <c:v>4</c:v>
                </c:pt>
                <c:pt idx="185">
                  <c:v>4</c:v>
                </c:pt>
                <c:pt idx="186">
                  <c:v>4</c:v>
                </c:pt>
                <c:pt idx="187">
                  <c:v>4</c:v>
                </c:pt>
                <c:pt idx="188">
                  <c:v>4</c:v>
                </c:pt>
                <c:pt idx="189">
                  <c:v>4</c:v>
                </c:pt>
                <c:pt idx="190">
                  <c:v>4</c:v>
                </c:pt>
                <c:pt idx="191">
                  <c:v>4</c:v>
                </c:pt>
                <c:pt idx="192">
                  <c:v>4</c:v>
                </c:pt>
                <c:pt idx="193">
                  <c:v>4</c:v>
                </c:pt>
                <c:pt idx="194">
                  <c:v>4</c:v>
                </c:pt>
                <c:pt idx="195">
                  <c:v>4</c:v>
                </c:pt>
                <c:pt idx="196">
                  <c:v>4</c:v>
                </c:pt>
                <c:pt idx="197">
                  <c:v>4</c:v>
                </c:pt>
                <c:pt idx="198">
                  <c:v>4</c:v>
                </c:pt>
                <c:pt idx="199">
                  <c:v>5</c:v>
                </c:pt>
                <c:pt idx="200">
                  <c:v>5</c:v>
                </c:pt>
                <c:pt idx="201">
                  <c:v>5</c:v>
                </c:pt>
                <c:pt idx="202">
                  <c:v>5</c:v>
                </c:pt>
                <c:pt idx="203">
                  <c:v>5</c:v>
                </c:pt>
                <c:pt idx="204">
                  <c:v>5</c:v>
                </c:pt>
                <c:pt idx="205">
                  <c:v>5</c:v>
                </c:pt>
                <c:pt idx="206">
                  <c:v>5</c:v>
                </c:pt>
                <c:pt idx="207">
                  <c:v>5</c:v>
                </c:pt>
                <c:pt idx="208">
                  <c:v>5</c:v>
                </c:pt>
                <c:pt idx="209">
                  <c:v>5</c:v>
                </c:pt>
                <c:pt idx="210">
                  <c:v>5</c:v>
                </c:pt>
                <c:pt idx="211">
                  <c:v>5</c:v>
                </c:pt>
                <c:pt idx="212">
                  <c:v>5</c:v>
                </c:pt>
                <c:pt idx="213">
                  <c:v>5</c:v>
                </c:pt>
                <c:pt idx="214">
                  <c:v>5</c:v>
                </c:pt>
                <c:pt idx="215">
                  <c:v>5</c:v>
                </c:pt>
                <c:pt idx="216">
                  <c:v>5</c:v>
                </c:pt>
                <c:pt idx="217">
                  <c:v>5</c:v>
                </c:pt>
                <c:pt idx="218">
                  <c:v>5</c:v>
                </c:pt>
                <c:pt idx="219">
                  <c:v>5</c:v>
                </c:pt>
                <c:pt idx="220">
                  <c:v>5</c:v>
                </c:pt>
                <c:pt idx="221">
                  <c:v>5</c:v>
                </c:pt>
                <c:pt idx="222">
                  <c:v>5</c:v>
                </c:pt>
                <c:pt idx="223">
                  <c:v>5</c:v>
                </c:pt>
                <c:pt idx="224">
                  <c:v>5</c:v>
                </c:pt>
                <c:pt idx="225">
                  <c:v>5</c:v>
                </c:pt>
                <c:pt idx="226">
                  <c:v>4</c:v>
                </c:pt>
                <c:pt idx="227">
                  <c:v>4</c:v>
                </c:pt>
                <c:pt idx="228">
                  <c:v>4</c:v>
                </c:pt>
                <c:pt idx="229">
                  <c:v>4</c:v>
                </c:pt>
                <c:pt idx="230">
                  <c:v>4</c:v>
                </c:pt>
                <c:pt idx="231">
                  <c:v>4</c:v>
                </c:pt>
                <c:pt idx="232">
                  <c:v>4</c:v>
                </c:pt>
                <c:pt idx="233">
                  <c:v>4</c:v>
                </c:pt>
                <c:pt idx="234">
                  <c:v>4</c:v>
                </c:pt>
                <c:pt idx="235">
                  <c:v>4</c:v>
                </c:pt>
                <c:pt idx="236">
                  <c:v>4</c:v>
                </c:pt>
                <c:pt idx="237">
                  <c:v>4</c:v>
                </c:pt>
                <c:pt idx="238">
                  <c:v>4</c:v>
                </c:pt>
                <c:pt idx="239">
                  <c:v>4</c:v>
                </c:pt>
                <c:pt idx="240">
                  <c:v>3</c:v>
                </c:pt>
                <c:pt idx="241">
                  <c:v>3</c:v>
                </c:pt>
                <c:pt idx="242">
                  <c:v>3</c:v>
                </c:pt>
                <c:pt idx="243">
                  <c:v>3</c:v>
                </c:pt>
                <c:pt idx="244">
                  <c:v>3</c:v>
                </c:pt>
                <c:pt idx="245">
                  <c:v>3</c:v>
                </c:pt>
                <c:pt idx="246">
                  <c:v>3</c:v>
                </c:pt>
                <c:pt idx="247">
                  <c:v>3</c:v>
                </c:pt>
                <c:pt idx="248">
                  <c:v>3</c:v>
                </c:pt>
                <c:pt idx="249">
                  <c:v>3</c:v>
                </c:pt>
                <c:pt idx="250">
                  <c:v>3</c:v>
                </c:pt>
                <c:pt idx="251">
                  <c:v>3</c:v>
                </c:pt>
                <c:pt idx="252">
                  <c:v>3</c:v>
                </c:pt>
                <c:pt idx="253">
                  <c:v>3</c:v>
                </c:pt>
                <c:pt idx="254">
                  <c:v>3</c:v>
                </c:pt>
                <c:pt idx="255">
                  <c:v>3</c:v>
                </c:pt>
                <c:pt idx="256">
                  <c:v>3</c:v>
                </c:pt>
                <c:pt idx="257">
                  <c:v>3</c:v>
                </c:pt>
                <c:pt idx="258">
                  <c:v>3</c:v>
                </c:pt>
                <c:pt idx="259">
                  <c:v>3</c:v>
                </c:pt>
                <c:pt idx="260">
                  <c:v>3</c:v>
                </c:pt>
                <c:pt idx="261">
                  <c:v>3</c:v>
                </c:pt>
                <c:pt idx="262">
                  <c:v>3</c:v>
                </c:pt>
                <c:pt idx="263">
                  <c:v>3</c:v>
                </c:pt>
                <c:pt idx="264">
                  <c:v>3</c:v>
                </c:pt>
                <c:pt idx="265">
                  <c:v>3</c:v>
                </c:pt>
                <c:pt idx="266">
                  <c:v>4</c:v>
                </c:pt>
                <c:pt idx="267">
                  <c:v>4</c:v>
                </c:pt>
                <c:pt idx="268">
                  <c:v>4</c:v>
                </c:pt>
                <c:pt idx="269">
                  <c:v>4</c:v>
                </c:pt>
                <c:pt idx="270">
                  <c:v>4</c:v>
                </c:pt>
                <c:pt idx="271">
                  <c:v>4</c:v>
                </c:pt>
                <c:pt idx="272">
                  <c:v>3</c:v>
                </c:pt>
                <c:pt idx="273">
                  <c:v>3</c:v>
                </c:pt>
                <c:pt idx="274">
                  <c:v>3</c:v>
                </c:pt>
                <c:pt idx="275">
                  <c:v>3</c:v>
                </c:pt>
                <c:pt idx="276">
                  <c:v>3</c:v>
                </c:pt>
                <c:pt idx="277">
                  <c:v>3</c:v>
                </c:pt>
                <c:pt idx="278">
                  <c:v>3</c:v>
                </c:pt>
                <c:pt idx="279">
                  <c:v>3</c:v>
                </c:pt>
                <c:pt idx="280">
                  <c:v>3</c:v>
                </c:pt>
                <c:pt idx="281">
                  <c:v>4</c:v>
                </c:pt>
                <c:pt idx="282">
                  <c:v>4</c:v>
                </c:pt>
                <c:pt idx="283">
                  <c:v>4</c:v>
                </c:pt>
                <c:pt idx="284">
                  <c:v>4</c:v>
                </c:pt>
                <c:pt idx="285">
                  <c:v>4</c:v>
                </c:pt>
                <c:pt idx="286">
                  <c:v>4</c:v>
                </c:pt>
                <c:pt idx="287">
                  <c:v>4</c:v>
                </c:pt>
                <c:pt idx="288">
                  <c:v>3</c:v>
                </c:pt>
                <c:pt idx="289">
                  <c:v>3</c:v>
                </c:pt>
                <c:pt idx="290">
                  <c:v>3</c:v>
                </c:pt>
                <c:pt idx="291">
                  <c:v>3</c:v>
                </c:pt>
                <c:pt idx="292">
                  <c:v>3</c:v>
                </c:pt>
                <c:pt idx="293">
                  <c:v>3</c:v>
                </c:pt>
                <c:pt idx="294">
                  <c:v>3</c:v>
                </c:pt>
                <c:pt idx="295">
                  <c:v>3</c:v>
                </c:pt>
                <c:pt idx="296">
                  <c:v>3</c:v>
                </c:pt>
                <c:pt idx="297">
                  <c:v>4</c:v>
                </c:pt>
                <c:pt idx="298">
                  <c:v>4</c:v>
                </c:pt>
                <c:pt idx="299">
                  <c:v>4</c:v>
                </c:pt>
                <c:pt idx="300">
                  <c:v>4</c:v>
                </c:pt>
                <c:pt idx="301">
                  <c:v>3</c:v>
                </c:pt>
                <c:pt idx="302">
                  <c:v>3</c:v>
                </c:pt>
                <c:pt idx="303">
                  <c:v>3</c:v>
                </c:pt>
                <c:pt idx="304">
                  <c:v>3</c:v>
                </c:pt>
                <c:pt idx="305">
                  <c:v>3</c:v>
                </c:pt>
                <c:pt idx="306">
                  <c:v>3</c:v>
                </c:pt>
                <c:pt idx="307">
                  <c:v>3</c:v>
                </c:pt>
                <c:pt idx="308">
                  <c:v>3</c:v>
                </c:pt>
                <c:pt idx="309">
                  <c:v>3</c:v>
                </c:pt>
                <c:pt idx="310">
                  <c:v>3</c:v>
                </c:pt>
                <c:pt idx="311">
                  <c:v>3</c:v>
                </c:pt>
                <c:pt idx="312">
                  <c:v>3</c:v>
                </c:pt>
                <c:pt idx="313">
                  <c:v>3</c:v>
                </c:pt>
                <c:pt idx="314">
                  <c:v>3</c:v>
                </c:pt>
                <c:pt idx="315">
                  <c:v>3</c:v>
                </c:pt>
                <c:pt idx="316">
                  <c:v>3</c:v>
                </c:pt>
                <c:pt idx="317">
                  <c:v>3</c:v>
                </c:pt>
                <c:pt idx="318">
                  <c:v>3</c:v>
                </c:pt>
                <c:pt idx="319">
                  <c:v>3</c:v>
                </c:pt>
                <c:pt idx="320">
                  <c:v>3</c:v>
                </c:pt>
                <c:pt idx="321">
                  <c:v>3</c:v>
                </c:pt>
                <c:pt idx="322">
                  <c:v>3</c:v>
                </c:pt>
                <c:pt idx="323">
                  <c:v>3</c:v>
                </c:pt>
                <c:pt idx="324">
                  <c:v>3</c:v>
                </c:pt>
                <c:pt idx="325">
                  <c:v>3</c:v>
                </c:pt>
                <c:pt idx="326">
                  <c:v>3</c:v>
                </c:pt>
                <c:pt idx="327">
                  <c:v>3</c:v>
                </c:pt>
                <c:pt idx="328">
                  <c:v>3</c:v>
                </c:pt>
                <c:pt idx="329">
                  <c:v>3</c:v>
                </c:pt>
                <c:pt idx="330">
                  <c:v>3</c:v>
                </c:pt>
                <c:pt idx="331">
                  <c:v>3</c:v>
                </c:pt>
                <c:pt idx="332">
                  <c:v>3</c:v>
                </c:pt>
                <c:pt idx="333">
                  <c:v>3</c:v>
                </c:pt>
                <c:pt idx="334">
                  <c:v>3</c:v>
                </c:pt>
                <c:pt idx="335">
                  <c:v>3</c:v>
                </c:pt>
                <c:pt idx="336">
                  <c:v>2</c:v>
                </c:pt>
                <c:pt idx="337">
                  <c:v>2</c:v>
                </c:pt>
                <c:pt idx="338">
                  <c:v>2</c:v>
                </c:pt>
                <c:pt idx="339">
                  <c:v>2</c:v>
                </c:pt>
                <c:pt idx="340">
                  <c:v>2</c:v>
                </c:pt>
                <c:pt idx="341">
                  <c:v>2</c:v>
                </c:pt>
                <c:pt idx="342">
                  <c:v>2</c:v>
                </c:pt>
                <c:pt idx="343">
                  <c:v>3</c:v>
                </c:pt>
                <c:pt idx="344">
                  <c:v>2</c:v>
                </c:pt>
                <c:pt idx="345">
                  <c:v>2</c:v>
                </c:pt>
                <c:pt idx="346">
                  <c:v>2</c:v>
                </c:pt>
                <c:pt idx="347">
                  <c:v>2</c:v>
                </c:pt>
                <c:pt idx="348">
                  <c:v>2</c:v>
                </c:pt>
                <c:pt idx="349">
                  <c:v>2</c:v>
                </c:pt>
                <c:pt idx="350">
                  <c:v>2</c:v>
                </c:pt>
                <c:pt idx="351">
                  <c:v>2</c:v>
                </c:pt>
                <c:pt idx="352">
                  <c:v>2</c:v>
                </c:pt>
                <c:pt idx="353">
                  <c:v>2</c:v>
                </c:pt>
                <c:pt idx="354">
                  <c:v>2</c:v>
                </c:pt>
                <c:pt idx="355">
                  <c:v>2</c:v>
                </c:pt>
                <c:pt idx="356">
                  <c:v>2</c:v>
                </c:pt>
                <c:pt idx="357">
                  <c:v>2</c:v>
                </c:pt>
                <c:pt idx="358">
                  <c:v>2</c:v>
                </c:pt>
                <c:pt idx="359">
                  <c:v>2</c:v>
                </c:pt>
                <c:pt idx="360">
                  <c:v>2</c:v>
                </c:pt>
                <c:pt idx="361">
                  <c:v>2</c:v>
                </c:pt>
                <c:pt idx="362">
                  <c:v>3</c:v>
                </c:pt>
                <c:pt idx="363">
                  <c:v>3</c:v>
                </c:pt>
                <c:pt idx="364">
                  <c:v>2</c:v>
                </c:pt>
                <c:pt idx="365">
                  <c:v>3</c:v>
                </c:pt>
                <c:pt idx="366">
                  <c:v>3</c:v>
                </c:pt>
                <c:pt idx="367">
                  <c:v>3</c:v>
                </c:pt>
                <c:pt idx="368">
                  <c:v>3</c:v>
                </c:pt>
                <c:pt idx="369">
                  <c:v>2</c:v>
                </c:pt>
                <c:pt idx="370">
                  <c:v>3</c:v>
                </c:pt>
                <c:pt idx="371">
                  <c:v>3</c:v>
                </c:pt>
                <c:pt idx="372">
                  <c:v>2</c:v>
                </c:pt>
                <c:pt idx="373">
                  <c:v>2</c:v>
                </c:pt>
                <c:pt idx="374">
                  <c:v>2</c:v>
                </c:pt>
                <c:pt idx="375">
                  <c:v>3</c:v>
                </c:pt>
                <c:pt idx="376">
                  <c:v>3</c:v>
                </c:pt>
                <c:pt idx="377">
                  <c:v>3</c:v>
                </c:pt>
                <c:pt idx="378">
                  <c:v>3</c:v>
                </c:pt>
                <c:pt idx="379">
                  <c:v>3</c:v>
                </c:pt>
                <c:pt idx="380">
                  <c:v>3</c:v>
                </c:pt>
                <c:pt idx="381">
                  <c:v>3</c:v>
                </c:pt>
                <c:pt idx="382">
                  <c:v>3</c:v>
                </c:pt>
                <c:pt idx="383">
                  <c:v>3</c:v>
                </c:pt>
                <c:pt idx="384">
                  <c:v>3</c:v>
                </c:pt>
                <c:pt idx="385">
                  <c:v>3</c:v>
                </c:pt>
                <c:pt idx="386">
                  <c:v>3</c:v>
                </c:pt>
                <c:pt idx="387">
                  <c:v>3</c:v>
                </c:pt>
                <c:pt idx="388">
                  <c:v>3</c:v>
                </c:pt>
                <c:pt idx="389">
                  <c:v>3</c:v>
                </c:pt>
                <c:pt idx="390">
                  <c:v>3</c:v>
                </c:pt>
                <c:pt idx="391">
                  <c:v>3</c:v>
                </c:pt>
                <c:pt idx="392">
                  <c:v>3</c:v>
                </c:pt>
                <c:pt idx="393">
                  <c:v>3</c:v>
                </c:pt>
                <c:pt idx="394">
                  <c:v>3</c:v>
                </c:pt>
                <c:pt idx="395">
                  <c:v>3</c:v>
                </c:pt>
                <c:pt idx="396">
                  <c:v>3</c:v>
                </c:pt>
                <c:pt idx="397">
                  <c:v>3</c:v>
                </c:pt>
                <c:pt idx="398">
                  <c:v>3</c:v>
                </c:pt>
                <c:pt idx="399">
                  <c:v>3</c:v>
                </c:pt>
                <c:pt idx="400">
                  <c:v>3</c:v>
                </c:pt>
                <c:pt idx="401">
                  <c:v>3</c:v>
                </c:pt>
                <c:pt idx="402">
                  <c:v>3</c:v>
                </c:pt>
                <c:pt idx="403">
                  <c:v>3</c:v>
                </c:pt>
                <c:pt idx="404">
                  <c:v>3</c:v>
                </c:pt>
                <c:pt idx="405">
                  <c:v>3</c:v>
                </c:pt>
                <c:pt idx="406">
                  <c:v>3</c:v>
                </c:pt>
                <c:pt idx="407">
                  <c:v>3</c:v>
                </c:pt>
                <c:pt idx="408">
                  <c:v>3</c:v>
                </c:pt>
                <c:pt idx="409">
                  <c:v>3</c:v>
                </c:pt>
                <c:pt idx="410">
                  <c:v>3</c:v>
                </c:pt>
                <c:pt idx="411">
                  <c:v>3</c:v>
                </c:pt>
                <c:pt idx="412">
                  <c:v>3</c:v>
                </c:pt>
                <c:pt idx="413">
                  <c:v>3</c:v>
                </c:pt>
                <c:pt idx="414">
                  <c:v>3</c:v>
                </c:pt>
                <c:pt idx="415">
                  <c:v>3</c:v>
                </c:pt>
                <c:pt idx="416">
                  <c:v>3</c:v>
                </c:pt>
                <c:pt idx="417">
                  <c:v>3</c:v>
                </c:pt>
                <c:pt idx="418">
                  <c:v>3</c:v>
                </c:pt>
                <c:pt idx="419">
                  <c:v>3</c:v>
                </c:pt>
                <c:pt idx="420">
                  <c:v>3</c:v>
                </c:pt>
                <c:pt idx="421">
                  <c:v>3</c:v>
                </c:pt>
                <c:pt idx="422">
                  <c:v>3</c:v>
                </c:pt>
                <c:pt idx="423">
                  <c:v>3</c:v>
                </c:pt>
                <c:pt idx="424">
                  <c:v>3</c:v>
                </c:pt>
                <c:pt idx="425">
                  <c:v>3</c:v>
                </c:pt>
                <c:pt idx="426">
                  <c:v>3</c:v>
                </c:pt>
                <c:pt idx="427">
                  <c:v>3</c:v>
                </c:pt>
                <c:pt idx="428">
                  <c:v>3</c:v>
                </c:pt>
                <c:pt idx="429">
                  <c:v>3</c:v>
                </c:pt>
                <c:pt idx="430">
                  <c:v>3</c:v>
                </c:pt>
                <c:pt idx="431">
                  <c:v>3</c:v>
                </c:pt>
                <c:pt idx="432">
                  <c:v>3</c:v>
                </c:pt>
                <c:pt idx="433">
                  <c:v>3</c:v>
                </c:pt>
                <c:pt idx="434">
                  <c:v>3</c:v>
                </c:pt>
                <c:pt idx="435">
                  <c:v>3</c:v>
                </c:pt>
                <c:pt idx="436">
                  <c:v>3</c:v>
                </c:pt>
                <c:pt idx="437">
                  <c:v>3</c:v>
                </c:pt>
                <c:pt idx="438">
                  <c:v>3</c:v>
                </c:pt>
                <c:pt idx="439">
                  <c:v>3</c:v>
                </c:pt>
                <c:pt idx="440">
                  <c:v>3</c:v>
                </c:pt>
                <c:pt idx="441">
                  <c:v>3</c:v>
                </c:pt>
                <c:pt idx="442">
                  <c:v>3</c:v>
                </c:pt>
                <c:pt idx="443">
                  <c:v>3</c:v>
                </c:pt>
                <c:pt idx="444">
                  <c:v>3</c:v>
                </c:pt>
                <c:pt idx="445">
                  <c:v>3</c:v>
                </c:pt>
                <c:pt idx="446">
                  <c:v>3</c:v>
                </c:pt>
                <c:pt idx="447">
                  <c:v>3</c:v>
                </c:pt>
                <c:pt idx="448">
                  <c:v>3</c:v>
                </c:pt>
                <c:pt idx="449">
                  <c:v>3</c:v>
                </c:pt>
                <c:pt idx="450">
                  <c:v>3</c:v>
                </c:pt>
                <c:pt idx="451">
                  <c:v>3</c:v>
                </c:pt>
                <c:pt idx="452">
                  <c:v>3</c:v>
                </c:pt>
                <c:pt idx="453">
                  <c:v>3</c:v>
                </c:pt>
                <c:pt idx="454">
                  <c:v>3</c:v>
                </c:pt>
                <c:pt idx="455">
                  <c:v>3</c:v>
                </c:pt>
                <c:pt idx="456">
                  <c:v>3</c:v>
                </c:pt>
                <c:pt idx="457">
                  <c:v>3</c:v>
                </c:pt>
                <c:pt idx="458">
                  <c:v>3</c:v>
                </c:pt>
                <c:pt idx="459">
                  <c:v>3</c:v>
                </c:pt>
                <c:pt idx="460">
                  <c:v>3</c:v>
                </c:pt>
                <c:pt idx="461">
                  <c:v>3</c:v>
                </c:pt>
                <c:pt idx="462">
                  <c:v>3</c:v>
                </c:pt>
                <c:pt idx="463">
                  <c:v>3</c:v>
                </c:pt>
                <c:pt idx="464">
                  <c:v>3</c:v>
                </c:pt>
                <c:pt idx="465">
                  <c:v>3</c:v>
                </c:pt>
                <c:pt idx="466">
                  <c:v>3</c:v>
                </c:pt>
                <c:pt idx="467">
                  <c:v>3</c:v>
                </c:pt>
                <c:pt idx="468">
                  <c:v>3</c:v>
                </c:pt>
                <c:pt idx="469">
                  <c:v>3</c:v>
                </c:pt>
                <c:pt idx="470">
                  <c:v>3</c:v>
                </c:pt>
                <c:pt idx="471">
                  <c:v>3</c:v>
                </c:pt>
                <c:pt idx="472">
                  <c:v>3</c:v>
                </c:pt>
                <c:pt idx="473">
                  <c:v>3</c:v>
                </c:pt>
                <c:pt idx="474">
                  <c:v>3</c:v>
                </c:pt>
                <c:pt idx="475">
                  <c:v>3</c:v>
                </c:pt>
                <c:pt idx="476">
                  <c:v>3</c:v>
                </c:pt>
                <c:pt idx="477">
                  <c:v>3</c:v>
                </c:pt>
                <c:pt idx="478">
                  <c:v>3</c:v>
                </c:pt>
                <c:pt idx="479">
                  <c:v>3</c:v>
                </c:pt>
                <c:pt idx="480">
                  <c:v>3</c:v>
                </c:pt>
                <c:pt idx="481">
                  <c:v>3</c:v>
                </c:pt>
                <c:pt idx="482">
                  <c:v>3</c:v>
                </c:pt>
                <c:pt idx="483">
                  <c:v>3</c:v>
                </c:pt>
                <c:pt idx="484">
                  <c:v>3</c:v>
                </c:pt>
                <c:pt idx="485">
                  <c:v>3</c:v>
                </c:pt>
                <c:pt idx="486">
                  <c:v>3</c:v>
                </c:pt>
                <c:pt idx="487">
                  <c:v>3</c:v>
                </c:pt>
                <c:pt idx="488">
                  <c:v>3</c:v>
                </c:pt>
                <c:pt idx="489">
                  <c:v>3</c:v>
                </c:pt>
                <c:pt idx="490">
                  <c:v>3</c:v>
                </c:pt>
                <c:pt idx="491">
                  <c:v>3</c:v>
                </c:pt>
                <c:pt idx="492">
                  <c:v>3</c:v>
                </c:pt>
                <c:pt idx="493">
                  <c:v>3</c:v>
                </c:pt>
                <c:pt idx="494">
                  <c:v>3</c:v>
                </c:pt>
                <c:pt idx="495">
                  <c:v>3</c:v>
                </c:pt>
                <c:pt idx="496">
                  <c:v>3</c:v>
                </c:pt>
                <c:pt idx="497">
                  <c:v>3</c:v>
                </c:pt>
                <c:pt idx="498">
                  <c:v>3</c:v>
                </c:pt>
                <c:pt idx="499">
                  <c:v>3</c:v>
                </c:pt>
                <c:pt idx="500">
                  <c:v>3</c:v>
                </c:pt>
                <c:pt idx="501">
                  <c:v>3</c:v>
                </c:pt>
                <c:pt idx="502">
                  <c:v>3</c:v>
                </c:pt>
                <c:pt idx="503">
                  <c:v>3</c:v>
                </c:pt>
                <c:pt idx="504">
                  <c:v>3</c:v>
                </c:pt>
                <c:pt idx="505">
                  <c:v>3</c:v>
                </c:pt>
                <c:pt idx="506">
                  <c:v>3</c:v>
                </c:pt>
                <c:pt idx="507">
                  <c:v>3</c:v>
                </c:pt>
                <c:pt idx="508">
                  <c:v>3</c:v>
                </c:pt>
                <c:pt idx="509">
                  <c:v>2</c:v>
                </c:pt>
                <c:pt idx="510">
                  <c:v>2</c:v>
                </c:pt>
                <c:pt idx="511">
                  <c:v>2</c:v>
                </c:pt>
                <c:pt idx="512">
                  <c:v>2</c:v>
                </c:pt>
                <c:pt idx="513">
                  <c:v>2</c:v>
                </c:pt>
                <c:pt idx="514">
                  <c:v>2</c:v>
                </c:pt>
                <c:pt idx="515">
                  <c:v>2</c:v>
                </c:pt>
                <c:pt idx="516">
                  <c:v>2</c:v>
                </c:pt>
                <c:pt idx="517">
                  <c:v>2</c:v>
                </c:pt>
                <c:pt idx="518">
                  <c:v>2</c:v>
                </c:pt>
                <c:pt idx="519">
                  <c:v>2</c:v>
                </c:pt>
                <c:pt idx="520">
                  <c:v>2</c:v>
                </c:pt>
                <c:pt idx="521">
                  <c:v>2</c:v>
                </c:pt>
                <c:pt idx="522">
                  <c:v>3</c:v>
                </c:pt>
                <c:pt idx="523">
                  <c:v>3</c:v>
                </c:pt>
                <c:pt idx="524">
                  <c:v>3</c:v>
                </c:pt>
                <c:pt idx="525">
                  <c:v>3</c:v>
                </c:pt>
                <c:pt idx="526">
                  <c:v>3</c:v>
                </c:pt>
                <c:pt idx="527">
                  <c:v>2</c:v>
                </c:pt>
                <c:pt idx="528">
                  <c:v>2</c:v>
                </c:pt>
                <c:pt idx="529">
                  <c:v>2</c:v>
                </c:pt>
                <c:pt idx="530">
                  <c:v>2</c:v>
                </c:pt>
                <c:pt idx="531">
                  <c:v>2</c:v>
                </c:pt>
                <c:pt idx="532">
                  <c:v>2</c:v>
                </c:pt>
                <c:pt idx="533">
                  <c:v>2</c:v>
                </c:pt>
                <c:pt idx="534">
                  <c:v>3</c:v>
                </c:pt>
                <c:pt idx="535">
                  <c:v>3</c:v>
                </c:pt>
                <c:pt idx="536">
                  <c:v>3</c:v>
                </c:pt>
                <c:pt idx="537">
                  <c:v>3</c:v>
                </c:pt>
                <c:pt idx="538">
                  <c:v>3</c:v>
                </c:pt>
                <c:pt idx="539">
                  <c:v>3</c:v>
                </c:pt>
                <c:pt idx="540">
                  <c:v>3</c:v>
                </c:pt>
                <c:pt idx="541">
                  <c:v>3</c:v>
                </c:pt>
                <c:pt idx="542">
                  <c:v>3</c:v>
                </c:pt>
                <c:pt idx="543">
                  <c:v>3</c:v>
                </c:pt>
                <c:pt idx="544">
                  <c:v>3</c:v>
                </c:pt>
                <c:pt idx="545">
                  <c:v>3</c:v>
                </c:pt>
                <c:pt idx="546">
                  <c:v>3</c:v>
                </c:pt>
                <c:pt idx="547">
                  <c:v>3</c:v>
                </c:pt>
                <c:pt idx="548">
                  <c:v>3</c:v>
                </c:pt>
                <c:pt idx="549">
                  <c:v>3</c:v>
                </c:pt>
                <c:pt idx="550">
                  <c:v>3</c:v>
                </c:pt>
                <c:pt idx="551">
                  <c:v>3</c:v>
                </c:pt>
                <c:pt idx="552">
                  <c:v>3</c:v>
                </c:pt>
                <c:pt idx="553">
                  <c:v>3</c:v>
                </c:pt>
                <c:pt idx="554">
                  <c:v>3</c:v>
                </c:pt>
                <c:pt idx="555">
                  <c:v>3</c:v>
                </c:pt>
                <c:pt idx="556">
                  <c:v>3</c:v>
                </c:pt>
                <c:pt idx="557">
                  <c:v>3</c:v>
                </c:pt>
                <c:pt idx="558">
                  <c:v>3</c:v>
                </c:pt>
                <c:pt idx="559">
                  <c:v>3</c:v>
                </c:pt>
                <c:pt idx="560">
                  <c:v>3</c:v>
                </c:pt>
                <c:pt idx="561">
                  <c:v>3</c:v>
                </c:pt>
                <c:pt idx="562">
                  <c:v>3</c:v>
                </c:pt>
                <c:pt idx="563">
                  <c:v>3</c:v>
                </c:pt>
                <c:pt idx="564">
                  <c:v>3</c:v>
                </c:pt>
                <c:pt idx="565">
                  <c:v>3</c:v>
                </c:pt>
                <c:pt idx="566">
                  <c:v>3</c:v>
                </c:pt>
                <c:pt idx="567">
                  <c:v>3</c:v>
                </c:pt>
                <c:pt idx="568">
                  <c:v>3</c:v>
                </c:pt>
                <c:pt idx="569">
                  <c:v>3</c:v>
                </c:pt>
                <c:pt idx="570">
                  <c:v>3</c:v>
                </c:pt>
                <c:pt idx="571">
                  <c:v>3</c:v>
                </c:pt>
                <c:pt idx="572">
                  <c:v>3</c:v>
                </c:pt>
                <c:pt idx="573">
                  <c:v>3</c:v>
                </c:pt>
                <c:pt idx="574">
                  <c:v>3</c:v>
                </c:pt>
                <c:pt idx="575">
                  <c:v>3</c:v>
                </c:pt>
                <c:pt idx="576">
                  <c:v>3</c:v>
                </c:pt>
                <c:pt idx="577">
                  <c:v>3</c:v>
                </c:pt>
                <c:pt idx="578">
                  <c:v>3</c:v>
                </c:pt>
                <c:pt idx="579">
                  <c:v>3</c:v>
                </c:pt>
                <c:pt idx="580">
                  <c:v>3</c:v>
                </c:pt>
                <c:pt idx="581">
                  <c:v>3</c:v>
                </c:pt>
                <c:pt idx="582">
                  <c:v>3</c:v>
                </c:pt>
                <c:pt idx="583">
                  <c:v>3</c:v>
                </c:pt>
                <c:pt idx="584">
                  <c:v>3</c:v>
                </c:pt>
                <c:pt idx="585">
                  <c:v>3</c:v>
                </c:pt>
                <c:pt idx="586">
                  <c:v>3</c:v>
                </c:pt>
                <c:pt idx="587">
                  <c:v>3</c:v>
                </c:pt>
                <c:pt idx="588">
                  <c:v>3</c:v>
                </c:pt>
                <c:pt idx="589">
                  <c:v>3</c:v>
                </c:pt>
                <c:pt idx="590">
                  <c:v>3</c:v>
                </c:pt>
                <c:pt idx="591">
                  <c:v>3</c:v>
                </c:pt>
                <c:pt idx="592">
                  <c:v>3</c:v>
                </c:pt>
                <c:pt idx="593">
                  <c:v>3</c:v>
                </c:pt>
                <c:pt idx="594">
                  <c:v>3</c:v>
                </c:pt>
                <c:pt idx="595">
                  <c:v>4</c:v>
                </c:pt>
                <c:pt idx="596">
                  <c:v>4</c:v>
                </c:pt>
                <c:pt idx="597">
                  <c:v>3</c:v>
                </c:pt>
                <c:pt idx="598">
                  <c:v>3</c:v>
                </c:pt>
                <c:pt idx="599">
                  <c:v>3</c:v>
                </c:pt>
                <c:pt idx="600">
                  <c:v>3</c:v>
                </c:pt>
                <c:pt idx="601">
                  <c:v>3</c:v>
                </c:pt>
                <c:pt idx="602">
                  <c:v>3</c:v>
                </c:pt>
                <c:pt idx="603">
                  <c:v>3</c:v>
                </c:pt>
                <c:pt idx="604">
                  <c:v>3</c:v>
                </c:pt>
                <c:pt idx="605">
                  <c:v>3</c:v>
                </c:pt>
                <c:pt idx="606">
                  <c:v>3</c:v>
                </c:pt>
                <c:pt idx="607">
                  <c:v>3</c:v>
                </c:pt>
                <c:pt idx="608">
                  <c:v>3</c:v>
                </c:pt>
                <c:pt idx="609">
                  <c:v>3</c:v>
                </c:pt>
                <c:pt idx="610">
                  <c:v>4</c:v>
                </c:pt>
                <c:pt idx="611">
                  <c:v>4</c:v>
                </c:pt>
                <c:pt idx="612">
                  <c:v>4</c:v>
                </c:pt>
                <c:pt idx="613">
                  <c:v>4</c:v>
                </c:pt>
                <c:pt idx="614">
                  <c:v>4</c:v>
                </c:pt>
                <c:pt idx="615">
                  <c:v>4</c:v>
                </c:pt>
                <c:pt idx="616">
                  <c:v>3</c:v>
                </c:pt>
                <c:pt idx="617">
                  <c:v>3</c:v>
                </c:pt>
                <c:pt idx="618">
                  <c:v>3</c:v>
                </c:pt>
                <c:pt idx="619">
                  <c:v>3</c:v>
                </c:pt>
                <c:pt idx="620">
                  <c:v>3</c:v>
                </c:pt>
                <c:pt idx="621">
                  <c:v>3</c:v>
                </c:pt>
                <c:pt idx="622">
                  <c:v>3</c:v>
                </c:pt>
                <c:pt idx="623">
                  <c:v>4</c:v>
                </c:pt>
                <c:pt idx="624">
                  <c:v>4</c:v>
                </c:pt>
                <c:pt idx="625">
                  <c:v>4</c:v>
                </c:pt>
                <c:pt idx="626">
                  <c:v>4</c:v>
                </c:pt>
                <c:pt idx="627">
                  <c:v>4</c:v>
                </c:pt>
                <c:pt idx="628">
                  <c:v>4</c:v>
                </c:pt>
                <c:pt idx="629">
                  <c:v>4</c:v>
                </c:pt>
                <c:pt idx="630">
                  <c:v>4</c:v>
                </c:pt>
                <c:pt idx="631">
                  <c:v>4</c:v>
                </c:pt>
                <c:pt idx="632">
                  <c:v>4</c:v>
                </c:pt>
                <c:pt idx="633">
                  <c:v>4</c:v>
                </c:pt>
                <c:pt idx="634">
                  <c:v>4</c:v>
                </c:pt>
                <c:pt idx="635">
                  <c:v>4</c:v>
                </c:pt>
                <c:pt idx="636">
                  <c:v>4</c:v>
                </c:pt>
                <c:pt idx="637">
                  <c:v>4</c:v>
                </c:pt>
                <c:pt idx="638">
                  <c:v>4</c:v>
                </c:pt>
                <c:pt idx="639">
                  <c:v>4</c:v>
                </c:pt>
                <c:pt idx="640">
                  <c:v>4</c:v>
                </c:pt>
                <c:pt idx="641">
                  <c:v>4</c:v>
                </c:pt>
                <c:pt idx="642">
                  <c:v>4</c:v>
                </c:pt>
                <c:pt idx="643">
                  <c:v>4</c:v>
                </c:pt>
                <c:pt idx="644">
                  <c:v>4</c:v>
                </c:pt>
                <c:pt idx="645">
                  <c:v>4</c:v>
                </c:pt>
                <c:pt idx="646">
                  <c:v>4</c:v>
                </c:pt>
                <c:pt idx="647">
                  <c:v>4</c:v>
                </c:pt>
                <c:pt idx="648">
                  <c:v>4</c:v>
                </c:pt>
                <c:pt idx="649">
                  <c:v>4</c:v>
                </c:pt>
                <c:pt idx="650">
                  <c:v>4</c:v>
                </c:pt>
                <c:pt idx="651">
                  <c:v>4</c:v>
                </c:pt>
                <c:pt idx="652">
                  <c:v>4</c:v>
                </c:pt>
                <c:pt idx="653">
                  <c:v>4</c:v>
                </c:pt>
                <c:pt idx="654">
                  <c:v>4</c:v>
                </c:pt>
                <c:pt idx="655">
                  <c:v>4</c:v>
                </c:pt>
                <c:pt idx="656">
                  <c:v>4</c:v>
                </c:pt>
                <c:pt idx="657">
                  <c:v>4</c:v>
                </c:pt>
                <c:pt idx="658">
                  <c:v>4</c:v>
                </c:pt>
                <c:pt idx="659">
                  <c:v>4</c:v>
                </c:pt>
                <c:pt idx="660">
                  <c:v>4</c:v>
                </c:pt>
                <c:pt idx="661">
                  <c:v>4</c:v>
                </c:pt>
                <c:pt idx="662">
                  <c:v>4</c:v>
                </c:pt>
                <c:pt idx="663">
                  <c:v>4</c:v>
                </c:pt>
                <c:pt idx="664">
                  <c:v>4</c:v>
                </c:pt>
                <c:pt idx="665">
                  <c:v>4</c:v>
                </c:pt>
                <c:pt idx="666">
                  <c:v>4</c:v>
                </c:pt>
                <c:pt idx="667">
                  <c:v>3</c:v>
                </c:pt>
                <c:pt idx="668">
                  <c:v>4</c:v>
                </c:pt>
                <c:pt idx="669">
                  <c:v>4</c:v>
                </c:pt>
                <c:pt idx="670">
                  <c:v>4</c:v>
                </c:pt>
                <c:pt idx="671">
                  <c:v>4</c:v>
                </c:pt>
                <c:pt idx="672">
                  <c:v>4</c:v>
                </c:pt>
                <c:pt idx="673">
                  <c:v>4</c:v>
                </c:pt>
                <c:pt idx="674">
                  <c:v>4</c:v>
                </c:pt>
                <c:pt idx="675">
                  <c:v>4</c:v>
                </c:pt>
                <c:pt idx="676">
                  <c:v>4</c:v>
                </c:pt>
                <c:pt idx="677">
                  <c:v>4</c:v>
                </c:pt>
                <c:pt idx="678">
                  <c:v>4</c:v>
                </c:pt>
                <c:pt idx="679">
                  <c:v>4</c:v>
                </c:pt>
                <c:pt idx="680">
                  <c:v>4</c:v>
                </c:pt>
                <c:pt idx="681">
                  <c:v>4</c:v>
                </c:pt>
                <c:pt idx="682">
                  <c:v>4</c:v>
                </c:pt>
                <c:pt idx="683">
                  <c:v>4</c:v>
                </c:pt>
                <c:pt idx="684">
                  <c:v>4</c:v>
                </c:pt>
                <c:pt idx="685">
                  <c:v>4</c:v>
                </c:pt>
                <c:pt idx="686">
                  <c:v>4</c:v>
                </c:pt>
                <c:pt idx="687">
                  <c:v>4</c:v>
                </c:pt>
                <c:pt idx="688">
                  <c:v>4</c:v>
                </c:pt>
                <c:pt idx="689">
                  <c:v>4</c:v>
                </c:pt>
                <c:pt idx="690">
                  <c:v>4</c:v>
                </c:pt>
                <c:pt idx="691">
                  <c:v>4</c:v>
                </c:pt>
                <c:pt idx="692">
                  <c:v>4</c:v>
                </c:pt>
                <c:pt idx="693">
                  <c:v>4</c:v>
                </c:pt>
                <c:pt idx="694">
                  <c:v>4</c:v>
                </c:pt>
                <c:pt idx="695">
                  <c:v>4</c:v>
                </c:pt>
                <c:pt idx="696">
                  <c:v>4</c:v>
                </c:pt>
                <c:pt idx="697">
                  <c:v>4</c:v>
                </c:pt>
                <c:pt idx="698">
                  <c:v>4</c:v>
                </c:pt>
                <c:pt idx="699">
                  <c:v>4</c:v>
                </c:pt>
                <c:pt idx="700">
                  <c:v>4</c:v>
                </c:pt>
                <c:pt idx="701">
                  <c:v>4</c:v>
                </c:pt>
                <c:pt idx="702">
                  <c:v>4</c:v>
                </c:pt>
                <c:pt idx="703">
                  <c:v>4</c:v>
                </c:pt>
                <c:pt idx="704">
                  <c:v>4</c:v>
                </c:pt>
                <c:pt idx="705">
                  <c:v>4</c:v>
                </c:pt>
                <c:pt idx="706">
                  <c:v>4</c:v>
                </c:pt>
                <c:pt idx="707">
                  <c:v>4</c:v>
                </c:pt>
                <c:pt idx="708">
                  <c:v>4</c:v>
                </c:pt>
                <c:pt idx="709">
                  <c:v>4</c:v>
                </c:pt>
                <c:pt idx="710">
                  <c:v>4</c:v>
                </c:pt>
                <c:pt idx="711">
                  <c:v>4</c:v>
                </c:pt>
                <c:pt idx="712">
                  <c:v>4</c:v>
                </c:pt>
                <c:pt idx="713">
                  <c:v>4</c:v>
                </c:pt>
                <c:pt idx="714">
                  <c:v>4</c:v>
                </c:pt>
                <c:pt idx="715">
                  <c:v>4</c:v>
                </c:pt>
                <c:pt idx="716">
                  <c:v>4</c:v>
                </c:pt>
                <c:pt idx="717">
                  <c:v>4</c:v>
                </c:pt>
                <c:pt idx="718">
                  <c:v>4</c:v>
                </c:pt>
                <c:pt idx="719">
                  <c:v>4</c:v>
                </c:pt>
                <c:pt idx="720">
                  <c:v>4</c:v>
                </c:pt>
                <c:pt idx="721">
                  <c:v>4</c:v>
                </c:pt>
                <c:pt idx="722">
                  <c:v>4</c:v>
                </c:pt>
                <c:pt idx="723">
                  <c:v>4</c:v>
                </c:pt>
                <c:pt idx="724">
                  <c:v>4</c:v>
                </c:pt>
                <c:pt idx="725">
                  <c:v>4</c:v>
                </c:pt>
                <c:pt idx="726">
                  <c:v>4</c:v>
                </c:pt>
                <c:pt idx="727">
                  <c:v>4</c:v>
                </c:pt>
                <c:pt idx="728">
                  <c:v>4</c:v>
                </c:pt>
                <c:pt idx="729">
                  <c:v>4</c:v>
                </c:pt>
                <c:pt idx="730">
                  <c:v>4</c:v>
                </c:pt>
                <c:pt idx="731">
                  <c:v>4</c:v>
                </c:pt>
                <c:pt idx="732">
                  <c:v>4</c:v>
                </c:pt>
                <c:pt idx="733">
                  <c:v>4</c:v>
                </c:pt>
                <c:pt idx="734">
                  <c:v>4</c:v>
                </c:pt>
                <c:pt idx="735">
                  <c:v>4</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4</c:v>
                </c:pt>
                <c:pt idx="752">
                  <c:v>4</c:v>
                </c:pt>
                <c:pt idx="753">
                  <c:v>4</c:v>
                </c:pt>
                <c:pt idx="754">
                  <c:v>4</c:v>
                </c:pt>
                <c:pt idx="755">
                  <c:v>4</c:v>
                </c:pt>
                <c:pt idx="756">
                  <c:v>4</c:v>
                </c:pt>
                <c:pt idx="757">
                  <c:v>4</c:v>
                </c:pt>
                <c:pt idx="758">
                  <c:v>4</c:v>
                </c:pt>
                <c:pt idx="759">
                  <c:v>4</c:v>
                </c:pt>
                <c:pt idx="760">
                  <c:v>4</c:v>
                </c:pt>
                <c:pt idx="761">
                  <c:v>4</c:v>
                </c:pt>
                <c:pt idx="762">
                  <c:v>4</c:v>
                </c:pt>
                <c:pt idx="763">
                  <c:v>4</c:v>
                </c:pt>
                <c:pt idx="764">
                  <c:v>4</c:v>
                </c:pt>
                <c:pt idx="765">
                  <c:v>4</c:v>
                </c:pt>
                <c:pt idx="766">
                  <c:v>4</c:v>
                </c:pt>
                <c:pt idx="767">
                  <c:v>4</c:v>
                </c:pt>
                <c:pt idx="768">
                  <c:v>4</c:v>
                </c:pt>
                <c:pt idx="769">
                  <c:v>4</c:v>
                </c:pt>
                <c:pt idx="770">
                  <c:v>4</c:v>
                </c:pt>
                <c:pt idx="771">
                  <c:v>4</c:v>
                </c:pt>
                <c:pt idx="772">
                  <c:v>4</c:v>
                </c:pt>
                <c:pt idx="773">
                  <c:v>4</c:v>
                </c:pt>
                <c:pt idx="774">
                  <c:v>4</c:v>
                </c:pt>
                <c:pt idx="775">
                  <c:v>4</c:v>
                </c:pt>
                <c:pt idx="776">
                  <c:v>4</c:v>
                </c:pt>
                <c:pt idx="777">
                  <c:v>4</c:v>
                </c:pt>
                <c:pt idx="778">
                  <c:v>4</c:v>
                </c:pt>
                <c:pt idx="779">
                  <c:v>4</c:v>
                </c:pt>
                <c:pt idx="780">
                  <c:v>5</c:v>
                </c:pt>
                <c:pt idx="781">
                  <c:v>5</c:v>
                </c:pt>
                <c:pt idx="782">
                  <c:v>5</c:v>
                </c:pt>
                <c:pt idx="783">
                  <c:v>5</c:v>
                </c:pt>
                <c:pt idx="784">
                  <c:v>5</c:v>
                </c:pt>
                <c:pt idx="785">
                  <c:v>5</c:v>
                </c:pt>
                <c:pt idx="786">
                  <c:v>5</c:v>
                </c:pt>
                <c:pt idx="787">
                  <c:v>5</c:v>
                </c:pt>
                <c:pt idx="788">
                  <c:v>5</c:v>
                </c:pt>
                <c:pt idx="789">
                  <c:v>5</c:v>
                </c:pt>
                <c:pt idx="790">
                  <c:v>5</c:v>
                </c:pt>
                <c:pt idx="791">
                  <c:v>5</c:v>
                </c:pt>
                <c:pt idx="792">
                  <c:v>5</c:v>
                </c:pt>
                <c:pt idx="793">
                  <c:v>5</c:v>
                </c:pt>
                <c:pt idx="794">
                  <c:v>5</c:v>
                </c:pt>
                <c:pt idx="795">
                  <c:v>5</c:v>
                </c:pt>
                <c:pt idx="796">
                  <c:v>5</c:v>
                </c:pt>
                <c:pt idx="797">
                  <c:v>5</c:v>
                </c:pt>
                <c:pt idx="798">
                  <c:v>5</c:v>
                </c:pt>
                <c:pt idx="799">
                  <c:v>5</c:v>
                </c:pt>
                <c:pt idx="800">
                  <c:v>5</c:v>
                </c:pt>
                <c:pt idx="801">
                  <c:v>5</c:v>
                </c:pt>
                <c:pt idx="802">
                  <c:v>5</c:v>
                </c:pt>
                <c:pt idx="803">
                  <c:v>5</c:v>
                </c:pt>
                <c:pt idx="804">
                  <c:v>5</c:v>
                </c:pt>
                <c:pt idx="805">
                  <c:v>5</c:v>
                </c:pt>
                <c:pt idx="806">
                  <c:v>5</c:v>
                </c:pt>
                <c:pt idx="807">
                  <c:v>5</c:v>
                </c:pt>
                <c:pt idx="808">
                  <c:v>5</c:v>
                </c:pt>
                <c:pt idx="809">
                  <c:v>5</c:v>
                </c:pt>
                <c:pt idx="810">
                  <c:v>5</c:v>
                </c:pt>
                <c:pt idx="811">
                  <c:v>5</c:v>
                </c:pt>
                <c:pt idx="812">
                  <c:v>5</c:v>
                </c:pt>
                <c:pt idx="813">
                  <c:v>5</c:v>
                </c:pt>
                <c:pt idx="814">
                  <c:v>5</c:v>
                </c:pt>
                <c:pt idx="815">
                  <c:v>5</c:v>
                </c:pt>
                <c:pt idx="816">
                  <c:v>5</c:v>
                </c:pt>
                <c:pt idx="817">
                  <c:v>5</c:v>
                </c:pt>
                <c:pt idx="818">
                  <c:v>5</c:v>
                </c:pt>
                <c:pt idx="819">
                  <c:v>5</c:v>
                </c:pt>
                <c:pt idx="820">
                  <c:v>5</c:v>
                </c:pt>
                <c:pt idx="821">
                  <c:v>5</c:v>
                </c:pt>
                <c:pt idx="822">
                  <c:v>5</c:v>
                </c:pt>
                <c:pt idx="823">
                  <c:v>5</c:v>
                </c:pt>
                <c:pt idx="824">
                  <c:v>5</c:v>
                </c:pt>
                <c:pt idx="825">
                  <c:v>5</c:v>
                </c:pt>
                <c:pt idx="826">
                  <c:v>5</c:v>
                </c:pt>
                <c:pt idx="827">
                  <c:v>5</c:v>
                </c:pt>
                <c:pt idx="828">
                  <c:v>5</c:v>
                </c:pt>
                <c:pt idx="829">
                  <c:v>5</c:v>
                </c:pt>
                <c:pt idx="830">
                  <c:v>5</c:v>
                </c:pt>
                <c:pt idx="831">
                  <c:v>5</c:v>
                </c:pt>
                <c:pt idx="832">
                  <c:v>5</c:v>
                </c:pt>
                <c:pt idx="833">
                  <c:v>5</c:v>
                </c:pt>
                <c:pt idx="834">
                  <c:v>5</c:v>
                </c:pt>
                <c:pt idx="835">
                  <c:v>5</c:v>
                </c:pt>
                <c:pt idx="836">
                  <c:v>5</c:v>
                </c:pt>
                <c:pt idx="837">
                  <c:v>5</c:v>
                </c:pt>
                <c:pt idx="838">
                  <c:v>5</c:v>
                </c:pt>
                <c:pt idx="839">
                  <c:v>5</c:v>
                </c:pt>
                <c:pt idx="840">
                  <c:v>5</c:v>
                </c:pt>
                <c:pt idx="841">
                  <c:v>5</c:v>
                </c:pt>
                <c:pt idx="842">
                  <c:v>5</c:v>
                </c:pt>
                <c:pt idx="843">
                  <c:v>5</c:v>
                </c:pt>
                <c:pt idx="844">
                  <c:v>5</c:v>
                </c:pt>
                <c:pt idx="845">
                  <c:v>5</c:v>
                </c:pt>
                <c:pt idx="846">
                  <c:v>5</c:v>
                </c:pt>
                <c:pt idx="847">
                  <c:v>5</c:v>
                </c:pt>
                <c:pt idx="848">
                  <c:v>5</c:v>
                </c:pt>
                <c:pt idx="849">
                  <c:v>5</c:v>
                </c:pt>
                <c:pt idx="850">
                  <c:v>5</c:v>
                </c:pt>
                <c:pt idx="851">
                  <c:v>5</c:v>
                </c:pt>
                <c:pt idx="852">
                  <c:v>5</c:v>
                </c:pt>
                <c:pt idx="853">
                  <c:v>5</c:v>
                </c:pt>
                <c:pt idx="854">
                  <c:v>5</c:v>
                </c:pt>
                <c:pt idx="855">
                  <c:v>5</c:v>
                </c:pt>
                <c:pt idx="856">
                  <c:v>5</c:v>
                </c:pt>
                <c:pt idx="857">
                  <c:v>5</c:v>
                </c:pt>
                <c:pt idx="858">
                  <c:v>5</c:v>
                </c:pt>
                <c:pt idx="859">
                  <c:v>5</c:v>
                </c:pt>
                <c:pt idx="860">
                  <c:v>5</c:v>
                </c:pt>
                <c:pt idx="861">
                  <c:v>5</c:v>
                </c:pt>
                <c:pt idx="862">
                  <c:v>5</c:v>
                </c:pt>
                <c:pt idx="863">
                  <c:v>5</c:v>
                </c:pt>
                <c:pt idx="864">
                  <c:v>5</c:v>
                </c:pt>
                <c:pt idx="865">
                  <c:v>5</c:v>
                </c:pt>
                <c:pt idx="866">
                  <c:v>5</c:v>
                </c:pt>
                <c:pt idx="867">
                  <c:v>5</c:v>
                </c:pt>
                <c:pt idx="868">
                  <c:v>5</c:v>
                </c:pt>
                <c:pt idx="869">
                  <c:v>5</c:v>
                </c:pt>
                <c:pt idx="870">
                  <c:v>5</c:v>
                </c:pt>
                <c:pt idx="871">
                  <c:v>5</c:v>
                </c:pt>
                <c:pt idx="872">
                  <c:v>5</c:v>
                </c:pt>
                <c:pt idx="873">
                  <c:v>5</c:v>
                </c:pt>
                <c:pt idx="874">
                  <c:v>5</c:v>
                </c:pt>
                <c:pt idx="875">
                  <c:v>5</c:v>
                </c:pt>
                <c:pt idx="876">
                  <c:v>5</c:v>
                </c:pt>
                <c:pt idx="877">
                  <c:v>5</c:v>
                </c:pt>
                <c:pt idx="878">
                  <c:v>5</c:v>
                </c:pt>
                <c:pt idx="879">
                  <c:v>5</c:v>
                </c:pt>
                <c:pt idx="880">
                  <c:v>5</c:v>
                </c:pt>
                <c:pt idx="881">
                  <c:v>5</c:v>
                </c:pt>
                <c:pt idx="882">
                  <c:v>5</c:v>
                </c:pt>
                <c:pt idx="883">
                  <c:v>5</c:v>
                </c:pt>
                <c:pt idx="884">
                  <c:v>5</c:v>
                </c:pt>
                <c:pt idx="885">
                  <c:v>5</c:v>
                </c:pt>
                <c:pt idx="886">
                  <c:v>5</c:v>
                </c:pt>
                <c:pt idx="887">
                  <c:v>5</c:v>
                </c:pt>
                <c:pt idx="888">
                  <c:v>5</c:v>
                </c:pt>
                <c:pt idx="889">
                  <c:v>5</c:v>
                </c:pt>
                <c:pt idx="890">
                  <c:v>5</c:v>
                </c:pt>
                <c:pt idx="891">
                  <c:v>5</c:v>
                </c:pt>
                <c:pt idx="892">
                  <c:v>5</c:v>
                </c:pt>
                <c:pt idx="893">
                  <c:v>5</c:v>
                </c:pt>
                <c:pt idx="894">
                  <c:v>4</c:v>
                </c:pt>
                <c:pt idx="895">
                  <c:v>4</c:v>
                </c:pt>
                <c:pt idx="896">
                  <c:v>5</c:v>
                </c:pt>
                <c:pt idx="897">
                  <c:v>5</c:v>
                </c:pt>
                <c:pt idx="898">
                  <c:v>4</c:v>
                </c:pt>
                <c:pt idx="899">
                  <c:v>4</c:v>
                </c:pt>
                <c:pt idx="900">
                  <c:v>4</c:v>
                </c:pt>
                <c:pt idx="901">
                  <c:v>4</c:v>
                </c:pt>
                <c:pt idx="902">
                  <c:v>4</c:v>
                </c:pt>
                <c:pt idx="903">
                  <c:v>4</c:v>
                </c:pt>
                <c:pt idx="904">
                  <c:v>4</c:v>
                </c:pt>
                <c:pt idx="905">
                  <c:v>4</c:v>
                </c:pt>
                <c:pt idx="906">
                  <c:v>4</c:v>
                </c:pt>
                <c:pt idx="907">
                  <c:v>4</c:v>
                </c:pt>
                <c:pt idx="908">
                  <c:v>4</c:v>
                </c:pt>
                <c:pt idx="909">
                  <c:v>4</c:v>
                </c:pt>
                <c:pt idx="910">
                  <c:v>4</c:v>
                </c:pt>
                <c:pt idx="911">
                  <c:v>4</c:v>
                </c:pt>
                <c:pt idx="912">
                  <c:v>4</c:v>
                </c:pt>
                <c:pt idx="913">
                  <c:v>4</c:v>
                </c:pt>
                <c:pt idx="914">
                  <c:v>4</c:v>
                </c:pt>
                <c:pt idx="915">
                  <c:v>4</c:v>
                </c:pt>
                <c:pt idx="916">
                  <c:v>4</c:v>
                </c:pt>
                <c:pt idx="917">
                  <c:v>4</c:v>
                </c:pt>
                <c:pt idx="918">
                  <c:v>4</c:v>
                </c:pt>
                <c:pt idx="919">
                  <c:v>4</c:v>
                </c:pt>
                <c:pt idx="920">
                  <c:v>4</c:v>
                </c:pt>
                <c:pt idx="921">
                  <c:v>4</c:v>
                </c:pt>
                <c:pt idx="922">
                  <c:v>4</c:v>
                </c:pt>
                <c:pt idx="923">
                  <c:v>4</c:v>
                </c:pt>
                <c:pt idx="924">
                  <c:v>4</c:v>
                </c:pt>
                <c:pt idx="925">
                  <c:v>4</c:v>
                </c:pt>
                <c:pt idx="926">
                  <c:v>4</c:v>
                </c:pt>
                <c:pt idx="927">
                  <c:v>4</c:v>
                </c:pt>
                <c:pt idx="928">
                  <c:v>4</c:v>
                </c:pt>
                <c:pt idx="929">
                  <c:v>4</c:v>
                </c:pt>
                <c:pt idx="930">
                  <c:v>4</c:v>
                </c:pt>
                <c:pt idx="931">
                  <c:v>4</c:v>
                </c:pt>
                <c:pt idx="932">
                  <c:v>4</c:v>
                </c:pt>
                <c:pt idx="933">
                  <c:v>4</c:v>
                </c:pt>
                <c:pt idx="934">
                  <c:v>4</c:v>
                </c:pt>
                <c:pt idx="935">
                  <c:v>4</c:v>
                </c:pt>
                <c:pt idx="936">
                  <c:v>4</c:v>
                </c:pt>
                <c:pt idx="937">
                  <c:v>4</c:v>
                </c:pt>
                <c:pt idx="938">
                  <c:v>4</c:v>
                </c:pt>
                <c:pt idx="939">
                  <c:v>4</c:v>
                </c:pt>
                <c:pt idx="940">
                  <c:v>4</c:v>
                </c:pt>
                <c:pt idx="941">
                  <c:v>4</c:v>
                </c:pt>
                <c:pt idx="942">
                  <c:v>4</c:v>
                </c:pt>
                <c:pt idx="943">
                  <c:v>4</c:v>
                </c:pt>
                <c:pt idx="944">
                  <c:v>4</c:v>
                </c:pt>
                <c:pt idx="945">
                  <c:v>4</c:v>
                </c:pt>
                <c:pt idx="946">
                  <c:v>4</c:v>
                </c:pt>
                <c:pt idx="947">
                  <c:v>4</c:v>
                </c:pt>
                <c:pt idx="948">
                  <c:v>4</c:v>
                </c:pt>
                <c:pt idx="949">
                  <c:v>4</c:v>
                </c:pt>
                <c:pt idx="950">
                  <c:v>4</c:v>
                </c:pt>
                <c:pt idx="951">
                  <c:v>4</c:v>
                </c:pt>
                <c:pt idx="952">
                  <c:v>4</c:v>
                </c:pt>
                <c:pt idx="953">
                  <c:v>5</c:v>
                </c:pt>
                <c:pt idx="954">
                  <c:v>5</c:v>
                </c:pt>
                <c:pt idx="955">
                  <c:v>5</c:v>
                </c:pt>
                <c:pt idx="956">
                  <c:v>5</c:v>
                </c:pt>
                <c:pt idx="957">
                  <c:v>5</c:v>
                </c:pt>
                <c:pt idx="958">
                  <c:v>5</c:v>
                </c:pt>
                <c:pt idx="959">
                  <c:v>5</c:v>
                </c:pt>
                <c:pt idx="960">
                  <c:v>5</c:v>
                </c:pt>
                <c:pt idx="961">
                  <c:v>5</c:v>
                </c:pt>
                <c:pt idx="962">
                  <c:v>5</c:v>
                </c:pt>
                <c:pt idx="963">
                  <c:v>5</c:v>
                </c:pt>
                <c:pt idx="964">
                  <c:v>5</c:v>
                </c:pt>
                <c:pt idx="965">
                  <c:v>5</c:v>
                </c:pt>
                <c:pt idx="966">
                  <c:v>5</c:v>
                </c:pt>
                <c:pt idx="967">
                  <c:v>5</c:v>
                </c:pt>
                <c:pt idx="968">
                  <c:v>5</c:v>
                </c:pt>
                <c:pt idx="969">
                  <c:v>5</c:v>
                </c:pt>
                <c:pt idx="970">
                  <c:v>5</c:v>
                </c:pt>
                <c:pt idx="971">
                  <c:v>5</c:v>
                </c:pt>
                <c:pt idx="972">
                  <c:v>5</c:v>
                </c:pt>
                <c:pt idx="973">
                  <c:v>5</c:v>
                </c:pt>
                <c:pt idx="974">
                  <c:v>5</c:v>
                </c:pt>
                <c:pt idx="975">
                  <c:v>5</c:v>
                </c:pt>
                <c:pt idx="976">
                  <c:v>5</c:v>
                </c:pt>
                <c:pt idx="977">
                  <c:v>5</c:v>
                </c:pt>
                <c:pt idx="978">
                  <c:v>5</c:v>
                </c:pt>
                <c:pt idx="979">
                  <c:v>5</c:v>
                </c:pt>
                <c:pt idx="980">
                  <c:v>6</c:v>
                </c:pt>
                <c:pt idx="981">
                  <c:v>6</c:v>
                </c:pt>
                <c:pt idx="982">
                  <c:v>6</c:v>
                </c:pt>
                <c:pt idx="983">
                  <c:v>6</c:v>
                </c:pt>
                <c:pt idx="984">
                  <c:v>6</c:v>
                </c:pt>
                <c:pt idx="985">
                  <c:v>6</c:v>
                </c:pt>
                <c:pt idx="986">
                  <c:v>6</c:v>
                </c:pt>
                <c:pt idx="987">
                  <c:v>6</c:v>
                </c:pt>
                <c:pt idx="988">
                  <c:v>6</c:v>
                </c:pt>
                <c:pt idx="989">
                  <c:v>6</c:v>
                </c:pt>
                <c:pt idx="990">
                  <c:v>5</c:v>
                </c:pt>
                <c:pt idx="991">
                  <c:v>5</c:v>
                </c:pt>
                <c:pt idx="992">
                  <c:v>6</c:v>
                </c:pt>
                <c:pt idx="993">
                  <c:v>6</c:v>
                </c:pt>
                <c:pt idx="994">
                  <c:v>6</c:v>
                </c:pt>
                <c:pt idx="995">
                  <c:v>6</c:v>
                </c:pt>
                <c:pt idx="996">
                  <c:v>6</c:v>
                </c:pt>
                <c:pt idx="997">
                  <c:v>6</c:v>
                </c:pt>
                <c:pt idx="998">
                  <c:v>6</c:v>
                </c:pt>
                <c:pt idx="999">
                  <c:v>6</c:v>
                </c:pt>
                <c:pt idx="1000">
                  <c:v>6</c:v>
                </c:pt>
                <c:pt idx="1001">
                  <c:v>6</c:v>
                </c:pt>
                <c:pt idx="1002">
                  <c:v>6</c:v>
                </c:pt>
                <c:pt idx="1003">
                  <c:v>6</c:v>
                </c:pt>
                <c:pt idx="1004">
                  <c:v>6</c:v>
                </c:pt>
                <c:pt idx="1005">
                  <c:v>6</c:v>
                </c:pt>
                <c:pt idx="1006">
                  <c:v>6</c:v>
                </c:pt>
                <c:pt idx="1007">
                  <c:v>6</c:v>
                </c:pt>
                <c:pt idx="1008">
                  <c:v>6</c:v>
                </c:pt>
                <c:pt idx="1009">
                  <c:v>6</c:v>
                </c:pt>
                <c:pt idx="1010">
                  <c:v>6</c:v>
                </c:pt>
                <c:pt idx="1011">
                  <c:v>6</c:v>
                </c:pt>
                <c:pt idx="1012">
                  <c:v>6</c:v>
                </c:pt>
                <c:pt idx="1013">
                  <c:v>6</c:v>
                </c:pt>
                <c:pt idx="1014">
                  <c:v>6</c:v>
                </c:pt>
                <c:pt idx="1015">
                  <c:v>6</c:v>
                </c:pt>
                <c:pt idx="1016">
                  <c:v>6</c:v>
                </c:pt>
                <c:pt idx="1017">
                  <c:v>6</c:v>
                </c:pt>
                <c:pt idx="1018">
                  <c:v>6</c:v>
                </c:pt>
                <c:pt idx="1019">
                  <c:v>6</c:v>
                </c:pt>
                <c:pt idx="1020">
                  <c:v>6</c:v>
                </c:pt>
                <c:pt idx="1021">
                  <c:v>6</c:v>
                </c:pt>
                <c:pt idx="1022">
                  <c:v>6</c:v>
                </c:pt>
                <c:pt idx="1023">
                  <c:v>6</c:v>
                </c:pt>
                <c:pt idx="1024">
                  <c:v>6</c:v>
                </c:pt>
                <c:pt idx="1025">
                  <c:v>6</c:v>
                </c:pt>
                <c:pt idx="1026">
                  <c:v>6</c:v>
                </c:pt>
                <c:pt idx="1027">
                  <c:v>6</c:v>
                </c:pt>
                <c:pt idx="1028">
                  <c:v>6</c:v>
                </c:pt>
                <c:pt idx="1029">
                  <c:v>6</c:v>
                </c:pt>
                <c:pt idx="1030">
                  <c:v>6</c:v>
                </c:pt>
                <c:pt idx="1031">
                  <c:v>6</c:v>
                </c:pt>
                <c:pt idx="1032">
                  <c:v>6</c:v>
                </c:pt>
                <c:pt idx="1033">
                  <c:v>6</c:v>
                </c:pt>
                <c:pt idx="1034">
                  <c:v>6</c:v>
                </c:pt>
                <c:pt idx="1035">
                  <c:v>6</c:v>
                </c:pt>
                <c:pt idx="1036">
                  <c:v>6</c:v>
                </c:pt>
                <c:pt idx="1037">
                  <c:v>6</c:v>
                </c:pt>
                <c:pt idx="1038">
                  <c:v>6</c:v>
                </c:pt>
                <c:pt idx="1039">
                  <c:v>6</c:v>
                </c:pt>
                <c:pt idx="1040">
                  <c:v>6</c:v>
                </c:pt>
                <c:pt idx="1041">
                  <c:v>6</c:v>
                </c:pt>
                <c:pt idx="1042">
                  <c:v>6</c:v>
                </c:pt>
                <c:pt idx="1043">
                  <c:v>6</c:v>
                </c:pt>
                <c:pt idx="1044">
                  <c:v>6</c:v>
                </c:pt>
                <c:pt idx="1045">
                  <c:v>6</c:v>
                </c:pt>
                <c:pt idx="1046">
                  <c:v>6</c:v>
                </c:pt>
                <c:pt idx="1047">
                  <c:v>6</c:v>
                </c:pt>
                <c:pt idx="1048">
                  <c:v>6</c:v>
                </c:pt>
                <c:pt idx="1049">
                  <c:v>6</c:v>
                </c:pt>
                <c:pt idx="1050">
                  <c:v>6</c:v>
                </c:pt>
                <c:pt idx="1051">
                  <c:v>6</c:v>
                </c:pt>
                <c:pt idx="1052">
                  <c:v>6</c:v>
                </c:pt>
                <c:pt idx="1053">
                  <c:v>6</c:v>
                </c:pt>
                <c:pt idx="1054">
                  <c:v>6</c:v>
                </c:pt>
                <c:pt idx="1055">
                  <c:v>6</c:v>
                </c:pt>
                <c:pt idx="1056">
                  <c:v>6</c:v>
                </c:pt>
                <c:pt idx="1057">
                  <c:v>6</c:v>
                </c:pt>
                <c:pt idx="1058">
                  <c:v>6</c:v>
                </c:pt>
                <c:pt idx="1059">
                  <c:v>6</c:v>
                </c:pt>
                <c:pt idx="1060">
                  <c:v>6</c:v>
                </c:pt>
                <c:pt idx="1061">
                  <c:v>6</c:v>
                </c:pt>
                <c:pt idx="1062">
                  <c:v>6</c:v>
                </c:pt>
                <c:pt idx="1063">
                  <c:v>6</c:v>
                </c:pt>
                <c:pt idx="1064">
                  <c:v>6</c:v>
                </c:pt>
                <c:pt idx="1065">
                  <c:v>6</c:v>
                </c:pt>
                <c:pt idx="1066">
                  <c:v>6</c:v>
                </c:pt>
                <c:pt idx="1067">
                  <c:v>6</c:v>
                </c:pt>
                <c:pt idx="1068">
                  <c:v>6</c:v>
                </c:pt>
                <c:pt idx="1069">
                  <c:v>6</c:v>
                </c:pt>
                <c:pt idx="1070">
                  <c:v>5</c:v>
                </c:pt>
                <c:pt idx="1071">
                  <c:v>5</c:v>
                </c:pt>
                <c:pt idx="1072">
                  <c:v>5</c:v>
                </c:pt>
                <c:pt idx="1073">
                  <c:v>5</c:v>
                </c:pt>
                <c:pt idx="1074">
                  <c:v>5</c:v>
                </c:pt>
                <c:pt idx="1075">
                  <c:v>5</c:v>
                </c:pt>
                <c:pt idx="1076">
                  <c:v>5</c:v>
                </c:pt>
                <c:pt idx="1077">
                  <c:v>5</c:v>
                </c:pt>
                <c:pt idx="1078">
                  <c:v>5</c:v>
                </c:pt>
                <c:pt idx="1079">
                  <c:v>5</c:v>
                </c:pt>
                <c:pt idx="1080">
                  <c:v>5</c:v>
                </c:pt>
                <c:pt idx="1081">
                  <c:v>5</c:v>
                </c:pt>
                <c:pt idx="1082">
                  <c:v>5</c:v>
                </c:pt>
                <c:pt idx="1083">
                  <c:v>5</c:v>
                </c:pt>
                <c:pt idx="1084">
                  <c:v>5</c:v>
                </c:pt>
                <c:pt idx="1085">
                  <c:v>5</c:v>
                </c:pt>
                <c:pt idx="1086">
                  <c:v>5</c:v>
                </c:pt>
                <c:pt idx="1087">
                  <c:v>5</c:v>
                </c:pt>
                <c:pt idx="1088">
                  <c:v>5</c:v>
                </c:pt>
                <c:pt idx="1089">
                  <c:v>5</c:v>
                </c:pt>
                <c:pt idx="1090">
                  <c:v>5</c:v>
                </c:pt>
                <c:pt idx="1091">
                  <c:v>5</c:v>
                </c:pt>
                <c:pt idx="1092">
                  <c:v>5</c:v>
                </c:pt>
                <c:pt idx="1093">
                  <c:v>5</c:v>
                </c:pt>
                <c:pt idx="1094">
                  <c:v>5</c:v>
                </c:pt>
                <c:pt idx="1095">
                  <c:v>5</c:v>
                </c:pt>
                <c:pt idx="1096">
                  <c:v>5</c:v>
                </c:pt>
                <c:pt idx="1097">
                  <c:v>5</c:v>
                </c:pt>
                <c:pt idx="1098">
                  <c:v>5</c:v>
                </c:pt>
                <c:pt idx="1099">
                  <c:v>5</c:v>
                </c:pt>
                <c:pt idx="1100">
                  <c:v>5</c:v>
                </c:pt>
                <c:pt idx="1101">
                  <c:v>5</c:v>
                </c:pt>
                <c:pt idx="1102">
                  <c:v>5</c:v>
                </c:pt>
                <c:pt idx="1103">
                  <c:v>5</c:v>
                </c:pt>
                <c:pt idx="1104">
                  <c:v>4</c:v>
                </c:pt>
                <c:pt idx="1105">
                  <c:v>4</c:v>
                </c:pt>
                <c:pt idx="1106">
                  <c:v>4</c:v>
                </c:pt>
                <c:pt idx="1107">
                  <c:v>5</c:v>
                </c:pt>
                <c:pt idx="1108">
                  <c:v>5</c:v>
                </c:pt>
                <c:pt idx="1109">
                  <c:v>5</c:v>
                </c:pt>
                <c:pt idx="1110">
                  <c:v>5</c:v>
                </c:pt>
                <c:pt idx="1111">
                  <c:v>5</c:v>
                </c:pt>
                <c:pt idx="1112">
                  <c:v>5</c:v>
                </c:pt>
                <c:pt idx="1113">
                  <c:v>5</c:v>
                </c:pt>
                <c:pt idx="1114">
                  <c:v>5</c:v>
                </c:pt>
                <c:pt idx="1115">
                  <c:v>5</c:v>
                </c:pt>
                <c:pt idx="1116">
                  <c:v>5</c:v>
                </c:pt>
                <c:pt idx="1117">
                  <c:v>5</c:v>
                </c:pt>
                <c:pt idx="1118">
                  <c:v>5</c:v>
                </c:pt>
                <c:pt idx="1119">
                  <c:v>5</c:v>
                </c:pt>
                <c:pt idx="1120">
                  <c:v>4</c:v>
                </c:pt>
                <c:pt idx="1121">
                  <c:v>4</c:v>
                </c:pt>
                <c:pt idx="1122">
                  <c:v>5</c:v>
                </c:pt>
                <c:pt idx="1123">
                  <c:v>5</c:v>
                </c:pt>
                <c:pt idx="1124">
                  <c:v>5</c:v>
                </c:pt>
                <c:pt idx="1125">
                  <c:v>5</c:v>
                </c:pt>
                <c:pt idx="1126">
                  <c:v>5</c:v>
                </c:pt>
                <c:pt idx="1127">
                  <c:v>5</c:v>
                </c:pt>
                <c:pt idx="1128">
                  <c:v>5</c:v>
                </c:pt>
                <c:pt idx="1129">
                  <c:v>5</c:v>
                </c:pt>
                <c:pt idx="1130">
                  <c:v>4</c:v>
                </c:pt>
                <c:pt idx="1131">
                  <c:v>4</c:v>
                </c:pt>
                <c:pt idx="1132">
                  <c:v>4</c:v>
                </c:pt>
                <c:pt idx="1133">
                  <c:v>4</c:v>
                </c:pt>
                <c:pt idx="1134">
                  <c:v>5</c:v>
                </c:pt>
                <c:pt idx="1135">
                  <c:v>5</c:v>
                </c:pt>
                <c:pt idx="1136">
                  <c:v>5</c:v>
                </c:pt>
                <c:pt idx="1137">
                  <c:v>5</c:v>
                </c:pt>
                <c:pt idx="1138">
                  <c:v>5</c:v>
                </c:pt>
                <c:pt idx="1139">
                  <c:v>5</c:v>
                </c:pt>
                <c:pt idx="1140">
                  <c:v>5</c:v>
                </c:pt>
                <c:pt idx="1141">
                  <c:v>5</c:v>
                </c:pt>
                <c:pt idx="1142">
                  <c:v>5</c:v>
                </c:pt>
                <c:pt idx="1143">
                  <c:v>5</c:v>
                </c:pt>
                <c:pt idx="1144">
                  <c:v>5</c:v>
                </c:pt>
                <c:pt idx="1145">
                  <c:v>5</c:v>
                </c:pt>
                <c:pt idx="1146">
                  <c:v>5</c:v>
                </c:pt>
                <c:pt idx="1147">
                  <c:v>5</c:v>
                </c:pt>
                <c:pt idx="1148">
                  <c:v>5</c:v>
                </c:pt>
                <c:pt idx="1149">
                  <c:v>5</c:v>
                </c:pt>
                <c:pt idx="1150">
                  <c:v>5</c:v>
                </c:pt>
                <c:pt idx="1151">
                  <c:v>5</c:v>
                </c:pt>
                <c:pt idx="1152">
                  <c:v>5</c:v>
                </c:pt>
                <c:pt idx="1153">
                  <c:v>5</c:v>
                </c:pt>
                <c:pt idx="1154">
                  <c:v>5</c:v>
                </c:pt>
                <c:pt idx="1155">
                  <c:v>5</c:v>
                </c:pt>
                <c:pt idx="1156">
                  <c:v>5</c:v>
                </c:pt>
                <c:pt idx="1157">
                  <c:v>5</c:v>
                </c:pt>
                <c:pt idx="1158">
                  <c:v>5</c:v>
                </c:pt>
                <c:pt idx="1159">
                  <c:v>5</c:v>
                </c:pt>
                <c:pt idx="1160">
                  <c:v>5</c:v>
                </c:pt>
                <c:pt idx="1161">
                  <c:v>5</c:v>
                </c:pt>
                <c:pt idx="1162">
                  <c:v>5</c:v>
                </c:pt>
                <c:pt idx="1163">
                  <c:v>5</c:v>
                </c:pt>
                <c:pt idx="1164">
                  <c:v>5</c:v>
                </c:pt>
                <c:pt idx="1165">
                  <c:v>5</c:v>
                </c:pt>
                <c:pt idx="1166">
                  <c:v>5</c:v>
                </c:pt>
                <c:pt idx="1167">
                  <c:v>5</c:v>
                </c:pt>
                <c:pt idx="1168">
                  <c:v>5</c:v>
                </c:pt>
                <c:pt idx="1169">
                  <c:v>5</c:v>
                </c:pt>
                <c:pt idx="1170">
                  <c:v>5</c:v>
                </c:pt>
                <c:pt idx="1171">
                  <c:v>5</c:v>
                </c:pt>
                <c:pt idx="1172">
                  <c:v>5</c:v>
                </c:pt>
                <c:pt idx="1173">
                  <c:v>5</c:v>
                </c:pt>
                <c:pt idx="1174">
                  <c:v>5</c:v>
                </c:pt>
                <c:pt idx="1175">
                  <c:v>5</c:v>
                </c:pt>
                <c:pt idx="1176">
                  <c:v>5</c:v>
                </c:pt>
                <c:pt idx="1177">
                  <c:v>5</c:v>
                </c:pt>
                <c:pt idx="1178">
                  <c:v>5</c:v>
                </c:pt>
                <c:pt idx="1179">
                  <c:v>5</c:v>
                </c:pt>
                <c:pt idx="1180">
                  <c:v>5</c:v>
                </c:pt>
                <c:pt idx="1181">
                  <c:v>5</c:v>
                </c:pt>
                <c:pt idx="1182">
                  <c:v>5</c:v>
                </c:pt>
                <c:pt idx="1183">
                  <c:v>5</c:v>
                </c:pt>
                <c:pt idx="1184">
                  <c:v>5</c:v>
                </c:pt>
                <c:pt idx="1185">
                  <c:v>5</c:v>
                </c:pt>
                <c:pt idx="1186">
                  <c:v>5</c:v>
                </c:pt>
                <c:pt idx="1187">
                  <c:v>5</c:v>
                </c:pt>
                <c:pt idx="1188">
                  <c:v>5</c:v>
                </c:pt>
                <c:pt idx="1189">
                  <c:v>5</c:v>
                </c:pt>
                <c:pt idx="1190">
                  <c:v>5</c:v>
                </c:pt>
                <c:pt idx="1191">
                  <c:v>5</c:v>
                </c:pt>
                <c:pt idx="1192">
                  <c:v>5</c:v>
                </c:pt>
                <c:pt idx="1193">
                  <c:v>5</c:v>
                </c:pt>
                <c:pt idx="1194">
                  <c:v>5</c:v>
                </c:pt>
                <c:pt idx="1195">
                  <c:v>5</c:v>
                </c:pt>
                <c:pt idx="1196">
                  <c:v>5</c:v>
                </c:pt>
                <c:pt idx="1197">
                  <c:v>5</c:v>
                </c:pt>
                <c:pt idx="1198">
                  <c:v>5</c:v>
                </c:pt>
                <c:pt idx="1199">
                  <c:v>5</c:v>
                </c:pt>
                <c:pt idx="1200">
                  <c:v>5</c:v>
                </c:pt>
                <c:pt idx="1201">
                  <c:v>5</c:v>
                </c:pt>
                <c:pt idx="1202">
                  <c:v>5</c:v>
                </c:pt>
                <c:pt idx="1203">
                  <c:v>5</c:v>
                </c:pt>
                <c:pt idx="1204">
                  <c:v>5</c:v>
                </c:pt>
                <c:pt idx="1205">
                  <c:v>5</c:v>
                </c:pt>
                <c:pt idx="1206">
                  <c:v>5</c:v>
                </c:pt>
                <c:pt idx="1207">
                  <c:v>5</c:v>
                </c:pt>
                <c:pt idx="1208">
                  <c:v>5</c:v>
                </c:pt>
                <c:pt idx="1209">
                  <c:v>5</c:v>
                </c:pt>
                <c:pt idx="1210">
                  <c:v>5</c:v>
                </c:pt>
                <c:pt idx="1211">
                  <c:v>5</c:v>
                </c:pt>
                <c:pt idx="1212">
                  <c:v>5</c:v>
                </c:pt>
                <c:pt idx="1213">
                  <c:v>5</c:v>
                </c:pt>
                <c:pt idx="1214">
                  <c:v>5</c:v>
                </c:pt>
                <c:pt idx="1215">
                  <c:v>5</c:v>
                </c:pt>
                <c:pt idx="1216">
                  <c:v>5</c:v>
                </c:pt>
                <c:pt idx="1217">
                  <c:v>5</c:v>
                </c:pt>
                <c:pt idx="1218">
                  <c:v>5</c:v>
                </c:pt>
                <c:pt idx="1219">
                  <c:v>5</c:v>
                </c:pt>
                <c:pt idx="1220">
                  <c:v>5</c:v>
                </c:pt>
                <c:pt idx="1221">
                  <c:v>5</c:v>
                </c:pt>
                <c:pt idx="1222">
                  <c:v>5</c:v>
                </c:pt>
                <c:pt idx="1223">
                  <c:v>5</c:v>
                </c:pt>
                <c:pt idx="1224">
                  <c:v>5</c:v>
                </c:pt>
                <c:pt idx="1225">
                  <c:v>5</c:v>
                </c:pt>
                <c:pt idx="1226">
                  <c:v>5</c:v>
                </c:pt>
                <c:pt idx="1227">
                  <c:v>5</c:v>
                </c:pt>
                <c:pt idx="1228">
                  <c:v>5</c:v>
                </c:pt>
                <c:pt idx="1229">
                  <c:v>5</c:v>
                </c:pt>
                <c:pt idx="1230">
                  <c:v>5</c:v>
                </c:pt>
                <c:pt idx="1231">
                  <c:v>5</c:v>
                </c:pt>
                <c:pt idx="1232">
                  <c:v>5</c:v>
                </c:pt>
                <c:pt idx="1233">
                  <c:v>5</c:v>
                </c:pt>
                <c:pt idx="1234">
                  <c:v>5</c:v>
                </c:pt>
                <c:pt idx="1235">
                  <c:v>5</c:v>
                </c:pt>
                <c:pt idx="1236">
                  <c:v>5</c:v>
                </c:pt>
                <c:pt idx="1237">
                  <c:v>5</c:v>
                </c:pt>
                <c:pt idx="1238">
                  <c:v>5</c:v>
                </c:pt>
                <c:pt idx="1239">
                  <c:v>5</c:v>
                </c:pt>
                <c:pt idx="1240">
                  <c:v>5</c:v>
                </c:pt>
                <c:pt idx="1241">
                  <c:v>5</c:v>
                </c:pt>
                <c:pt idx="1242">
                  <c:v>5</c:v>
                </c:pt>
                <c:pt idx="1243">
                  <c:v>5</c:v>
                </c:pt>
                <c:pt idx="1244">
                  <c:v>5</c:v>
                </c:pt>
                <c:pt idx="1245">
                  <c:v>5</c:v>
                </c:pt>
                <c:pt idx="1246">
                  <c:v>5</c:v>
                </c:pt>
                <c:pt idx="1247">
                  <c:v>5</c:v>
                </c:pt>
                <c:pt idx="1248">
                  <c:v>5</c:v>
                </c:pt>
                <c:pt idx="1249">
                  <c:v>5</c:v>
                </c:pt>
                <c:pt idx="1250">
                  <c:v>5</c:v>
                </c:pt>
                <c:pt idx="1251">
                  <c:v>5</c:v>
                </c:pt>
                <c:pt idx="1252">
                  <c:v>5</c:v>
                </c:pt>
                <c:pt idx="1253">
                  <c:v>5</c:v>
                </c:pt>
                <c:pt idx="1254">
                  <c:v>5</c:v>
                </c:pt>
                <c:pt idx="1255">
                  <c:v>5</c:v>
                </c:pt>
                <c:pt idx="1256">
                  <c:v>5</c:v>
                </c:pt>
                <c:pt idx="1257">
                  <c:v>5</c:v>
                </c:pt>
                <c:pt idx="1258">
                  <c:v>5</c:v>
                </c:pt>
                <c:pt idx="1259">
                  <c:v>5</c:v>
                </c:pt>
                <c:pt idx="1260">
                  <c:v>5</c:v>
                </c:pt>
                <c:pt idx="1261">
                  <c:v>5</c:v>
                </c:pt>
                <c:pt idx="1262">
                  <c:v>5</c:v>
                </c:pt>
                <c:pt idx="1263">
                  <c:v>5</c:v>
                </c:pt>
                <c:pt idx="1264">
                  <c:v>5</c:v>
                </c:pt>
                <c:pt idx="1265">
                  <c:v>5</c:v>
                </c:pt>
                <c:pt idx="1266">
                  <c:v>5</c:v>
                </c:pt>
                <c:pt idx="1267">
                  <c:v>5</c:v>
                </c:pt>
                <c:pt idx="1268">
                  <c:v>5</c:v>
                </c:pt>
                <c:pt idx="1269">
                  <c:v>5</c:v>
                </c:pt>
                <c:pt idx="1270">
                  <c:v>5</c:v>
                </c:pt>
                <c:pt idx="1271">
                  <c:v>5</c:v>
                </c:pt>
                <c:pt idx="1272">
                  <c:v>5</c:v>
                </c:pt>
                <c:pt idx="1273">
                  <c:v>5</c:v>
                </c:pt>
                <c:pt idx="1274">
                  <c:v>5</c:v>
                </c:pt>
                <c:pt idx="1275">
                  <c:v>5</c:v>
                </c:pt>
                <c:pt idx="1276">
                  <c:v>5</c:v>
                </c:pt>
                <c:pt idx="1277">
                  <c:v>5</c:v>
                </c:pt>
                <c:pt idx="1278">
                  <c:v>5</c:v>
                </c:pt>
                <c:pt idx="1279">
                  <c:v>5</c:v>
                </c:pt>
                <c:pt idx="1280">
                  <c:v>5</c:v>
                </c:pt>
                <c:pt idx="1281">
                  <c:v>5</c:v>
                </c:pt>
                <c:pt idx="1282">
                  <c:v>5</c:v>
                </c:pt>
                <c:pt idx="1283">
                  <c:v>5</c:v>
                </c:pt>
                <c:pt idx="1284">
                  <c:v>5</c:v>
                </c:pt>
                <c:pt idx="1285">
                  <c:v>5</c:v>
                </c:pt>
                <c:pt idx="1286">
                  <c:v>6</c:v>
                </c:pt>
                <c:pt idx="1287">
                  <c:v>6</c:v>
                </c:pt>
                <c:pt idx="1288">
                  <c:v>6</c:v>
                </c:pt>
                <c:pt idx="1289">
                  <c:v>6</c:v>
                </c:pt>
                <c:pt idx="1290">
                  <c:v>6</c:v>
                </c:pt>
                <c:pt idx="1291">
                  <c:v>6</c:v>
                </c:pt>
                <c:pt idx="1292">
                  <c:v>5</c:v>
                </c:pt>
                <c:pt idx="1293">
                  <c:v>5</c:v>
                </c:pt>
                <c:pt idx="1294">
                  <c:v>5</c:v>
                </c:pt>
                <c:pt idx="1295">
                  <c:v>5</c:v>
                </c:pt>
                <c:pt idx="1296">
                  <c:v>5</c:v>
                </c:pt>
                <c:pt idx="1297">
                  <c:v>6</c:v>
                </c:pt>
                <c:pt idx="1298">
                  <c:v>6</c:v>
                </c:pt>
                <c:pt idx="1299">
                  <c:v>6</c:v>
                </c:pt>
                <c:pt idx="1300">
                  <c:v>6</c:v>
                </c:pt>
                <c:pt idx="1301">
                  <c:v>6</c:v>
                </c:pt>
                <c:pt idx="1302">
                  <c:v>6</c:v>
                </c:pt>
                <c:pt idx="1303">
                  <c:v>6</c:v>
                </c:pt>
                <c:pt idx="1304">
                  <c:v>6</c:v>
                </c:pt>
                <c:pt idx="1305">
                  <c:v>6</c:v>
                </c:pt>
                <c:pt idx="1306">
                  <c:v>6</c:v>
                </c:pt>
                <c:pt idx="1307">
                  <c:v>6</c:v>
                </c:pt>
                <c:pt idx="1308">
                  <c:v>6</c:v>
                </c:pt>
                <c:pt idx="1309">
                  <c:v>6</c:v>
                </c:pt>
                <c:pt idx="1310">
                  <c:v>6</c:v>
                </c:pt>
                <c:pt idx="1311">
                  <c:v>6</c:v>
                </c:pt>
                <c:pt idx="1312">
                  <c:v>6</c:v>
                </c:pt>
                <c:pt idx="1313">
                  <c:v>6</c:v>
                </c:pt>
                <c:pt idx="1314">
                  <c:v>6</c:v>
                </c:pt>
                <c:pt idx="1315">
                  <c:v>6</c:v>
                </c:pt>
                <c:pt idx="1316">
                  <c:v>6</c:v>
                </c:pt>
                <c:pt idx="1317">
                  <c:v>6</c:v>
                </c:pt>
                <c:pt idx="1318">
                  <c:v>6</c:v>
                </c:pt>
                <c:pt idx="1319">
                  <c:v>6</c:v>
                </c:pt>
                <c:pt idx="1320">
                  <c:v>6</c:v>
                </c:pt>
                <c:pt idx="1321">
                  <c:v>6</c:v>
                </c:pt>
                <c:pt idx="1322">
                  <c:v>6</c:v>
                </c:pt>
                <c:pt idx="1323">
                  <c:v>6</c:v>
                </c:pt>
                <c:pt idx="1324">
                  <c:v>6</c:v>
                </c:pt>
                <c:pt idx="1325">
                  <c:v>6</c:v>
                </c:pt>
                <c:pt idx="1326">
                  <c:v>6</c:v>
                </c:pt>
                <c:pt idx="1327">
                  <c:v>6</c:v>
                </c:pt>
                <c:pt idx="1328">
                  <c:v>6</c:v>
                </c:pt>
                <c:pt idx="1329">
                  <c:v>6</c:v>
                </c:pt>
                <c:pt idx="1330">
                  <c:v>6</c:v>
                </c:pt>
                <c:pt idx="1331">
                  <c:v>6</c:v>
                </c:pt>
                <c:pt idx="1332">
                  <c:v>7</c:v>
                </c:pt>
                <c:pt idx="1333">
                  <c:v>7</c:v>
                </c:pt>
                <c:pt idx="1334">
                  <c:v>7</c:v>
                </c:pt>
                <c:pt idx="1335">
                  <c:v>7</c:v>
                </c:pt>
                <c:pt idx="1336">
                  <c:v>7</c:v>
                </c:pt>
                <c:pt idx="1337">
                  <c:v>7</c:v>
                </c:pt>
                <c:pt idx="1338">
                  <c:v>7</c:v>
                </c:pt>
                <c:pt idx="1339">
                  <c:v>7</c:v>
                </c:pt>
                <c:pt idx="1340">
                  <c:v>7</c:v>
                </c:pt>
                <c:pt idx="1341">
                  <c:v>7</c:v>
                </c:pt>
                <c:pt idx="1342">
                  <c:v>7</c:v>
                </c:pt>
                <c:pt idx="1343">
                  <c:v>7</c:v>
                </c:pt>
                <c:pt idx="1344">
                  <c:v>7</c:v>
                </c:pt>
                <c:pt idx="1345">
                  <c:v>7</c:v>
                </c:pt>
                <c:pt idx="1346">
                  <c:v>7</c:v>
                </c:pt>
                <c:pt idx="1347">
                  <c:v>7</c:v>
                </c:pt>
                <c:pt idx="1348">
                  <c:v>7</c:v>
                </c:pt>
                <c:pt idx="1349">
                  <c:v>7</c:v>
                </c:pt>
                <c:pt idx="1350">
                  <c:v>7</c:v>
                </c:pt>
                <c:pt idx="1351">
                  <c:v>7</c:v>
                </c:pt>
                <c:pt idx="1352">
                  <c:v>7</c:v>
                </c:pt>
                <c:pt idx="1353">
                  <c:v>7</c:v>
                </c:pt>
                <c:pt idx="1354">
                  <c:v>7</c:v>
                </c:pt>
                <c:pt idx="1355">
                  <c:v>7</c:v>
                </c:pt>
                <c:pt idx="1356">
                  <c:v>7</c:v>
                </c:pt>
                <c:pt idx="1357">
                  <c:v>7</c:v>
                </c:pt>
                <c:pt idx="1358">
                  <c:v>7</c:v>
                </c:pt>
                <c:pt idx="1359">
                  <c:v>7</c:v>
                </c:pt>
                <c:pt idx="1360">
                  <c:v>7</c:v>
                </c:pt>
                <c:pt idx="1361">
                  <c:v>7</c:v>
                </c:pt>
                <c:pt idx="1362">
                  <c:v>7</c:v>
                </c:pt>
                <c:pt idx="1363">
                  <c:v>7</c:v>
                </c:pt>
                <c:pt idx="1364">
                  <c:v>7</c:v>
                </c:pt>
                <c:pt idx="1365">
                  <c:v>7</c:v>
                </c:pt>
                <c:pt idx="1366">
                  <c:v>6</c:v>
                </c:pt>
                <c:pt idx="1367">
                  <c:v>6</c:v>
                </c:pt>
                <c:pt idx="1368">
                  <c:v>7</c:v>
                </c:pt>
                <c:pt idx="1369">
                  <c:v>7</c:v>
                </c:pt>
                <c:pt idx="1370">
                  <c:v>6</c:v>
                </c:pt>
                <c:pt idx="1371">
                  <c:v>7</c:v>
                </c:pt>
                <c:pt idx="1372">
                  <c:v>7</c:v>
                </c:pt>
                <c:pt idx="1373">
                  <c:v>7</c:v>
                </c:pt>
                <c:pt idx="1374">
                  <c:v>7</c:v>
                </c:pt>
                <c:pt idx="1375">
                  <c:v>7</c:v>
                </c:pt>
                <c:pt idx="1376">
                  <c:v>7</c:v>
                </c:pt>
                <c:pt idx="1377">
                  <c:v>6</c:v>
                </c:pt>
                <c:pt idx="1378">
                  <c:v>6</c:v>
                </c:pt>
                <c:pt idx="1379">
                  <c:v>7</c:v>
                </c:pt>
                <c:pt idx="1380">
                  <c:v>7</c:v>
                </c:pt>
                <c:pt idx="1381">
                  <c:v>7</c:v>
                </c:pt>
                <c:pt idx="1382">
                  <c:v>6</c:v>
                </c:pt>
                <c:pt idx="1383">
                  <c:v>6</c:v>
                </c:pt>
                <c:pt idx="1384">
                  <c:v>6</c:v>
                </c:pt>
                <c:pt idx="1385">
                  <c:v>6</c:v>
                </c:pt>
                <c:pt idx="1386">
                  <c:v>6</c:v>
                </c:pt>
                <c:pt idx="1387">
                  <c:v>6</c:v>
                </c:pt>
                <c:pt idx="1388">
                  <c:v>6</c:v>
                </c:pt>
                <c:pt idx="1389">
                  <c:v>6</c:v>
                </c:pt>
                <c:pt idx="1390">
                  <c:v>6</c:v>
                </c:pt>
                <c:pt idx="1391">
                  <c:v>6</c:v>
                </c:pt>
                <c:pt idx="1392">
                  <c:v>6</c:v>
                </c:pt>
                <c:pt idx="1393">
                  <c:v>6</c:v>
                </c:pt>
                <c:pt idx="1394">
                  <c:v>6</c:v>
                </c:pt>
                <c:pt idx="1395">
                  <c:v>6</c:v>
                </c:pt>
                <c:pt idx="1396">
                  <c:v>6</c:v>
                </c:pt>
                <c:pt idx="1397">
                  <c:v>6</c:v>
                </c:pt>
                <c:pt idx="1398">
                  <c:v>6</c:v>
                </c:pt>
                <c:pt idx="1399">
                  <c:v>6</c:v>
                </c:pt>
                <c:pt idx="1400">
                  <c:v>6</c:v>
                </c:pt>
                <c:pt idx="1401">
                  <c:v>6</c:v>
                </c:pt>
                <c:pt idx="1402">
                  <c:v>6</c:v>
                </c:pt>
                <c:pt idx="1403">
                  <c:v>6</c:v>
                </c:pt>
                <c:pt idx="1404">
                  <c:v>7</c:v>
                </c:pt>
                <c:pt idx="1405">
                  <c:v>7</c:v>
                </c:pt>
                <c:pt idx="1406">
                  <c:v>7</c:v>
                </c:pt>
                <c:pt idx="1407">
                  <c:v>7</c:v>
                </c:pt>
                <c:pt idx="1408">
                  <c:v>7</c:v>
                </c:pt>
                <c:pt idx="1409">
                  <c:v>7</c:v>
                </c:pt>
                <c:pt idx="1410">
                  <c:v>7</c:v>
                </c:pt>
                <c:pt idx="1411">
                  <c:v>7</c:v>
                </c:pt>
                <c:pt idx="1412">
                  <c:v>7</c:v>
                </c:pt>
                <c:pt idx="1413">
                  <c:v>7</c:v>
                </c:pt>
                <c:pt idx="1414">
                  <c:v>7</c:v>
                </c:pt>
                <c:pt idx="1415">
                  <c:v>7</c:v>
                </c:pt>
                <c:pt idx="1416">
                  <c:v>7</c:v>
                </c:pt>
                <c:pt idx="1417">
                  <c:v>7</c:v>
                </c:pt>
                <c:pt idx="1418">
                  <c:v>7</c:v>
                </c:pt>
                <c:pt idx="1419">
                  <c:v>7</c:v>
                </c:pt>
                <c:pt idx="1420">
                  <c:v>7</c:v>
                </c:pt>
                <c:pt idx="1421">
                  <c:v>7</c:v>
                </c:pt>
                <c:pt idx="1422">
                  <c:v>7</c:v>
                </c:pt>
                <c:pt idx="1423">
                  <c:v>7</c:v>
                </c:pt>
                <c:pt idx="1424">
                  <c:v>7</c:v>
                </c:pt>
                <c:pt idx="1425">
                  <c:v>7</c:v>
                </c:pt>
                <c:pt idx="1426">
                  <c:v>7</c:v>
                </c:pt>
                <c:pt idx="1427">
                  <c:v>7</c:v>
                </c:pt>
                <c:pt idx="1428">
                  <c:v>7</c:v>
                </c:pt>
                <c:pt idx="1429">
                  <c:v>7</c:v>
                </c:pt>
                <c:pt idx="1430">
                  <c:v>7</c:v>
                </c:pt>
                <c:pt idx="1431">
                  <c:v>7</c:v>
                </c:pt>
                <c:pt idx="1432">
                  <c:v>7</c:v>
                </c:pt>
                <c:pt idx="1433">
                  <c:v>7</c:v>
                </c:pt>
                <c:pt idx="1434">
                  <c:v>7</c:v>
                </c:pt>
                <c:pt idx="1435">
                  <c:v>7</c:v>
                </c:pt>
                <c:pt idx="1436">
                  <c:v>7</c:v>
                </c:pt>
                <c:pt idx="1437">
                  <c:v>7</c:v>
                </c:pt>
                <c:pt idx="1438">
                  <c:v>7</c:v>
                </c:pt>
                <c:pt idx="1439">
                  <c:v>7</c:v>
                </c:pt>
                <c:pt idx="1440">
                  <c:v>7</c:v>
                </c:pt>
                <c:pt idx="1441">
                  <c:v>7</c:v>
                </c:pt>
                <c:pt idx="1442">
                  <c:v>7</c:v>
                </c:pt>
                <c:pt idx="1443">
                  <c:v>7</c:v>
                </c:pt>
                <c:pt idx="1444">
                  <c:v>7</c:v>
                </c:pt>
                <c:pt idx="1445">
                  <c:v>7</c:v>
                </c:pt>
                <c:pt idx="1446">
                  <c:v>7</c:v>
                </c:pt>
                <c:pt idx="1447">
                  <c:v>7</c:v>
                </c:pt>
                <c:pt idx="1448">
                  <c:v>7</c:v>
                </c:pt>
                <c:pt idx="1449">
                  <c:v>7</c:v>
                </c:pt>
                <c:pt idx="1450">
                  <c:v>7</c:v>
                </c:pt>
                <c:pt idx="1451">
                  <c:v>7</c:v>
                </c:pt>
                <c:pt idx="1452">
                  <c:v>7</c:v>
                </c:pt>
                <c:pt idx="1453">
                  <c:v>7</c:v>
                </c:pt>
                <c:pt idx="1454">
                  <c:v>7</c:v>
                </c:pt>
                <c:pt idx="1455">
                  <c:v>7</c:v>
                </c:pt>
                <c:pt idx="1456">
                  <c:v>7</c:v>
                </c:pt>
                <c:pt idx="1457">
                  <c:v>7</c:v>
                </c:pt>
                <c:pt idx="1458">
                  <c:v>7</c:v>
                </c:pt>
                <c:pt idx="1459">
                  <c:v>7</c:v>
                </c:pt>
                <c:pt idx="1460">
                  <c:v>7</c:v>
                </c:pt>
                <c:pt idx="1461">
                  <c:v>7</c:v>
                </c:pt>
                <c:pt idx="1462">
                  <c:v>7</c:v>
                </c:pt>
                <c:pt idx="1463">
                  <c:v>7</c:v>
                </c:pt>
                <c:pt idx="1464">
                  <c:v>7</c:v>
                </c:pt>
                <c:pt idx="1465">
                  <c:v>7</c:v>
                </c:pt>
                <c:pt idx="1466">
                  <c:v>7</c:v>
                </c:pt>
                <c:pt idx="1467">
                  <c:v>7</c:v>
                </c:pt>
                <c:pt idx="1468">
                  <c:v>7</c:v>
                </c:pt>
                <c:pt idx="1469">
                  <c:v>7</c:v>
                </c:pt>
                <c:pt idx="1470">
                  <c:v>7</c:v>
                </c:pt>
                <c:pt idx="1471">
                  <c:v>7</c:v>
                </c:pt>
                <c:pt idx="1472">
                  <c:v>7</c:v>
                </c:pt>
                <c:pt idx="1473">
                  <c:v>7</c:v>
                </c:pt>
                <c:pt idx="1474">
                  <c:v>7</c:v>
                </c:pt>
                <c:pt idx="1475">
                  <c:v>7</c:v>
                </c:pt>
                <c:pt idx="1476">
                  <c:v>7</c:v>
                </c:pt>
                <c:pt idx="1477">
                  <c:v>7</c:v>
                </c:pt>
                <c:pt idx="1478">
                  <c:v>7</c:v>
                </c:pt>
                <c:pt idx="1479">
                  <c:v>7</c:v>
                </c:pt>
                <c:pt idx="1480">
                  <c:v>7</c:v>
                </c:pt>
                <c:pt idx="1481">
                  <c:v>7</c:v>
                </c:pt>
                <c:pt idx="1482">
                  <c:v>7</c:v>
                </c:pt>
                <c:pt idx="1483">
                  <c:v>7</c:v>
                </c:pt>
                <c:pt idx="1484">
                  <c:v>7</c:v>
                </c:pt>
                <c:pt idx="1485">
                  <c:v>7</c:v>
                </c:pt>
                <c:pt idx="1486">
                  <c:v>7</c:v>
                </c:pt>
                <c:pt idx="1487">
                  <c:v>7</c:v>
                </c:pt>
                <c:pt idx="1488">
                  <c:v>7</c:v>
                </c:pt>
                <c:pt idx="1489">
                  <c:v>7</c:v>
                </c:pt>
                <c:pt idx="1490">
                  <c:v>7</c:v>
                </c:pt>
                <c:pt idx="1491">
                  <c:v>8</c:v>
                </c:pt>
                <c:pt idx="1492">
                  <c:v>8</c:v>
                </c:pt>
                <c:pt idx="1493">
                  <c:v>7</c:v>
                </c:pt>
                <c:pt idx="1494">
                  <c:v>7</c:v>
                </c:pt>
                <c:pt idx="1495">
                  <c:v>7</c:v>
                </c:pt>
                <c:pt idx="1496">
                  <c:v>7</c:v>
                </c:pt>
                <c:pt idx="1497">
                  <c:v>7</c:v>
                </c:pt>
                <c:pt idx="1498">
                  <c:v>7</c:v>
                </c:pt>
                <c:pt idx="1499">
                  <c:v>7</c:v>
                </c:pt>
                <c:pt idx="1500">
                  <c:v>7</c:v>
                </c:pt>
                <c:pt idx="1501">
                  <c:v>7</c:v>
                </c:pt>
                <c:pt idx="1502">
                  <c:v>7</c:v>
                </c:pt>
                <c:pt idx="1503">
                  <c:v>7</c:v>
                </c:pt>
                <c:pt idx="1504">
                  <c:v>8</c:v>
                </c:pt>
                <c:pt idx="1505">
                  <c:v>8</c:v>
                </c:pt>
                <c:pt idx="1506">
                  <c:v>8</c:v>
                </c:pt>
                <c:pt idx="1507">
                  <c:v>8</c:v>
                </c:pt>
                <c:pt idx="1508">
                  <c:v>8</c:v>
                </c:pt>
                <c:pt idx="1509">
                  <c:v>8</c:v>
                </c:pt>
                <c:pt idx="1510">
                  <c:v>8</c:v>
                </c:pt>
                <c:pt idx="1511">
                  <c:v>7</c:v>
                </c:pt>
                <c:pt idx="1512">
                  <c:v>7</c:v>
                </c:pt>
                <c:pt idx="1513">
                  <c:v>7</c:v>
                </c:pt>
                <c:pt idx="1514">
                  <c:v>7</c:v>
                </c:pt>
                <c:pt idx="1515">
                  <c:v>8</c:v>
                </c:pt>
                <c:pt idx="1516">
                  <c:v>8</c:v>
                </c:pt>
                <c:pt idx="1517">
                  <c:v>8</c:v>
                </c:pt>
                <c:pt idx="1518">
                  <c:v>8</c:v>
                </c:pt>
                <c:pt idx="1519">
                  <c:v>8</c:v>
                </c:pt>
                <c:pt idx="1520">
                  <c:v>8</c:v>
                </c:pt>
                <c:pt idx="1521">
                  <c:v>8</c:v>
                </c:pt>
                <c:pt idx="1522">
                  <c:v>8</c:v>
                </c:pt>
                <c:pt idx="1523">
                  <c:v>8</c:v>
                </c:pt>
                <c:pt idx="1524">
                  <c:v>8</c:v>
                </c:pt>
                <c:pt idx="1525">
                  <c:v>8</c:v>
                </c:pt>
                <c:pt idx="1526">
                  <c:v>8</c:v>
                </c:pt>
                <c:pt idx="1527">
                  <c:v>8</c:v>
                </c:pt>
                <c:pt idx="1528">
                  <c:v>8</c:v>
                </c:pt>
                <c:pt idx="1529">
                  <c:v>8</c:v>
                </c:pt>
                <c:pt idx="1530">
                  <c:v>8</c:v>
                </c:pt>
                <c:pt idx="1531">
                  <c:v>8</c:v>
                </c:pt>
                <c:pt idx="1532">
                  <c:v>8</c:v>
                </c:pt>
                <c:pt idx="1533">
                  <c:v>8</c:v>
                </c:pt>
                <c:pt idx="1534">
                  <c:v>8</c:v>
                </c:pt>
                <c:pt idx="1535">
                  <c:v>8</c:v>
                </c:pt>
                <c:pt idx="1536">
                  <c:v>8</c:v>
                </c:pt>
                <c:pt idx="1537">
                  <c:v>8</c:v>
                </c:pt>
                <c:pt idx="1538">
                  <c:v>8</c:v>
                </c:pt>
                <c:pt idx="1539">
                  <c:v>8</c:v>
                </c:pt>
                <c:pt idx="1540">
                  <c:v>8</c:v>
                </c:pt>
                <c:pt idx="1541">
                  <c:v>8</c:v>
                </c:pt>
                <c:pt idx="1542">
                  <c:v>8</c:v>
                </c:pt>
                <c:pt idx="1543">
                  <c:v>8</c:v>
                </c:pt>
                <c:pt idx="1544">
                  <c:v>8</c:v>
                </c:pt>
                <c:pt idx="1545">
                  <c:v>8</c:v>
                </c:pt>
                <c:pt idx="1546">
                  <c:v>8</c:v>
                </c:pt>
                <c:pt idx="1547">
                  <c:v>7</c:v>
                </c:pt>
                <c:pt idx="1548">
                  <c:v>7</c:v>
                </c:pt>
                <c:pt idx="1549">
                  <c:v>7</c:v>
                </c:pt>
                <c:pt idx="1550">
                  <c:v>7</c:v>
                </c:pt>
                <c:pt idx="1551">
                  <c:v>7</c:v>
                </c:pt>
                <c:pt idx="1552">
                  <c:v>7</c:v>
                </c:pt>
                <c:pt idx="1553">
                  <c:v>7</c:v>
                </c:pt>
                <c:pt idx="1554">
                  <c:v>7</c:v>
                </c:pt>
                <c:pt idx="1555">
                  <c:v>7</c:v>
                </c:pt>
                <c:pt idx="1556">
                  <c:v>7</c:v>
                </c:pt>
                <c:pt idx="1557">
                  <c:v>7</c:v>
                </c:pt>
                <c:pt idx="1558">
                  <c:v>7</c:v>
                </c:pt>
                <c:pt idx="1559">
                  <c:v>7</c:v>
                </c:pt>
                <c:pt idx="1560">
                  <c:v>7</c:v>
                </c:pt>
                <c:pt idx="1561">
                  <c:v>7</c:v>
                </c:pt>
                <c:pt idx="1562">
                  <c:v>7</c:v>
                </c:pt>
                <c:pt idx="1563">
                  <c:v>7</c:v>
                </c:pt>
                <c:pt idx="1564">
                  <c:v>7</c:v>
                </c:pt>
                <c:pt idx="1565">
                  <c:v>7</c:v>
                </c:pt>
                <c:pt idx="1566">
                  <c:v>7</c:v>
                </c:pt>
                <c:pt idx="1567">
                  <c:v>7</c:v>
                </c:pt>
                <c:pt idx="1568">
                  <c:v>7</c:v>
                </c:pt>
                <c:pt idx="1569">
                  <c:v>7</c:v>
                </c:pt>
                <c:pt idx="1570">
                  <c:v>7</c:v>
                </c:pt>
                <c:pt idx="1571">
                  <c:v>7</c:v>
                </c:pt>
                <c:pt idx="1572">
                  <c:v>7</c:v>
                </c:pt>
                <c:pt idx="1573">
                  <c:v>7</c:v>
                </c:pt>
                <c:pt idx="1574">
                  <c:v>7</c:v>
                </c:pt>
                <c:pt idx="1575">
                  <c:v>7</c:v>
                </c:pt>
                <c:pt idx="1576">
                  <c:v>7</c:v>
                </c:pt>
                <c:pt idx="1577">
                  <c:v>7</c:v>
                </c:pt>
                <c:pt idx="1578">
                  <c:v>7</c:v>
                </c:pt>
                <c:pt idx="1579">
                  <c:v>7</c:v>
                </c:pt>
                <c:pt idx="1580">
                  <c:v>7</c:v>
                </c:pt>
                <c:pt idx="1581">
                  <c:v>7</c:v>
                </c:pt>
                <c:pt idx="1582">
                  <c:v>7</c:v>
                </c:pt>
                <c:pt idx="1583">
                  <c:v>7</c:v>
                </c:pt>
                <c:pt idx="1584">
                  <c:v>7</c:v>
                </c:pt>
                <c:pt idx="1585">
                  <c:v>7</c:v>
                </c:pt>
                <c:pt idx="1586">
                  <c:v>7</c:v>
                </c:pt>
                <c:pt idx="1587">
                  <c:v>7</c:v>
                </c:pt>
                <c:pt idx="1588">
                  <c:v>7</c:v>
                </c:pt>
                <c:pt idx="1589">
                  <c:v>7</c:v>
                </c:pt>
                <c:pt idx="1590">
                  <c:v>7</c:v>
                </c:pt>
                <c:pt idx="1591">
                  <c:v>7</c:v>
                </c:pt>
                <c:pt idx="1592">
                  <c:v>7</c:v>
                </c:pt>
                <c:pt idx="1593">
                  <c:v>7</c:v>
                </c:pt>
                <c:pt idx="1594">
                  <c:v>8</c:v>
                </c:pt>
                <c:pt idx="1595">
                  <c:v>8</c:v>
                </c:pt>
                <c:pt idx="1596">
                  <c:v>8</c:v>
                </c:pt>
                <c:pt idx="1597">
                  <c:v>8</c:v>
                </c:pt>
                <c:pt idx="1598">
                  <c:v>8</c:v>
                </c:pt>
                <c:pt idx="1599">
                  <c:v>8</c:v>
                </c:pt>
                <c:pt idx="1600">
                  <c:v>8</c:v>
                </c:pt>
                <c:pt idx="1601">
                  <c:v>8</c:v>
                </c:pt>
                <c:pt idx="1602">
                  <c:v>8</c:v>
                </c:pt>
                <c:pt idx="1603">
                  <c:v>8</c:v>
                </c:pt>
                <c:pt idx="1604">
                  <c:v>8</c:v>
                </c:pt>
                <c:pt idx="1605">
                  <c:v>8</c:v>
                </c:pt>
                <c:pt idx="1606">
                  <c:v>8</c:v>
                </c:pt>
                <c:pt idx="1607">
                  <c:v>8</c:v>
                </c:pt>
                <c:pt idx="1608">
                  <c:v>8</c:v>
                </c:pt>
                <c:pt idx="1609">
                  <c:v>8</c:v>
                </c:pt>
                <c:pt idx="1610">
                  <c:v>8</c:v>
                </c:pt>
                <c:pt idx="1611">
                  <c:v>8</c:v>
                </c:pt>
                <c:pt idx="1612">
                  <c:v>8</c:v>
                </c:pt>
                <c:pt idx="1613">
                  <c:v>8</c:v>
                </c:pt>
                <c:pt idx="1614">
                  <c:v>8</c:v>
                </c:pt>
                <c:pt idx="1615">
                  <c:v>8</c:v>
                </c:pt>
                <c:pt idx="1616">
                  <c:v>8</c:v>
                </c:pt>
                <c:pt idx="1617">
                  <c:v>8</c:v>
                </c:pt>
                <c:pt idx="1618">
                  <c:v>8</c:v>
                </c:pt>
                <c:pt idx="1619">
                  <c:v>8</c:v>
                </c:pt>
                <c:pt idx="1620">
                  <c:v>8</c:v>
                </c:pt>
                <c:pt idx="1621">
                  <c:v>8</c:v>
                </c:pt>
                <c:pt idx="1622">
                  <c:v>8</c:v>
                </c:pt>
                <c:pt idx="1623">
                  <c:v>8</c:v>
                </c:pt>
                <c:pt idx="1624">
                  <c:v>8</c:v>
                </c:pt>
                <c:pt idx="1625">
                  <c:v>8</c:v>
                </c:pt>
                <c:pt idx="1626">
                  <c:v>8</c:v>
                </c:pt>
                <c:pt idx="1627">
                  <c:v>8</c:v>
                </c:pt>
                <c:pt idx="1628">
                  <c:v>8</c:v>
                </c:pt>
                <c:pt idx="1629">
                  <c:v>8</c:v>
                </c:pt>
                <c:pt idx="1630">
                  <c:v>8</c:v>
                </c:pt>
                <c:pt idx="1631">
                  <c:v>8</c:v>
                </c:pt>
                <c:pt idx="1632">
                  <c:v>8</c:v>
                </c:pt>
                <c:pt idx="1633">
                  <c:v>8</c:v>
                </c:pt>
                <c:pt idx="1634">
                  <c:v>8</c:v>
                </c:pt>
                <c:pt idx="1635">
                  <c:v>8</c:v>
                </c:pt>
                <c:pt idx="1636">
                  <c:v>8</c:v>
                </c:pt>
                <c:pt idx="1637">
                  <c:v>8</c:v>
                </c:pt>
                <c:pt idx="1638">
                  <c:v>8</c:v>
                </c:pt>
                <c:pt idx="1639">
                  <c:v>8</c:v>
                </c:pt>
                <c:pt idx="1640">
                  <c:v>8</c:v>
                </c:pt>
                <c:pt idx="1641">
                  <c:v>8</c:v>
                </c:pt>
                <c:pt idx="1642">
                  <c:v>8</c:v>
                </c:pt>
                <c:pt idx="1643">
                  <c:v>8</c:v>
                </c:pt>
                <c:pt idx="1644">
                  <c:v>8</c:v>
                </c:pt>
                <c:pt idx="1645">
                  <c:v>8</c:v>
                </c:pt>
                <c:pt idx="1646">
                  <c:v>8</c:v>
                </c:pt>
                <c:pt idx="1647">
                  <c:v>8</c:v>
                </c:pt>
                <c:pt idx="1648">
                  <c:v>8</c:v>
                </c:pt>
                <c:pt idx="1649">
                  <c:v>8</c:v>
                </c:pt>
                <c:pt idx="1650">
                  <c:v>8</c:v>
                </c:pt>
                <c:pt idx="1651">
                  <c:v>8</c:v>
                </c:pt>
                <c:pt idx="1652">
                  <c:v>8</c:v>
                </c:pt>
                <c:pt idx="1653">
                  <c:v>8</c:v>
                </c:pt>
                <c:pt idx="1654">
                  <c:v>8</c:v>
                </c:pt>
                <c:pt idx="1655">
                  <c:v>8</c:v>
                </c:pt>
                <c:pt idx="1656">
                  <c:v>8</c:v>
                </c:pt>
                <c:pt idx="1657">
                  <c:v>8</c:v>
                </c:pt>
                <c:pt idx="1658">
                  <c:v>8</c:v>
                </c:pt>
                <c:pt idx="1659">
                  <c:v>8</c:v>
                </c:pt>
                <c:pt idx="1660">
                  <c:v>8</c:v>
                </c:pt>
                <c:pt idx="1661">
                  <c:v>8</c:v>
                </c:pt>
                <c:pt idx="1662">
                  <c:v>8</c:v>
                </c:pt>
                <c:pt idx="1663">
                  <c:v>8</c:v>
                </c:pt>
                <c:pt idx="1664">
                  <c:v>8</c:v>
                </c:pt>
                <c:pt idx="1665">
                  <c:v>8</c:v>
                </c:pt>
                <c:pt idx="1666">
                  <c:v>8</c:v>
                </c:pt>
                <c:pt idx="1667">
                  <c:v>8</c:v>
                </c:pt>
                <c:pt idx="1668">
                  <c:v>8</c:v>
                </c:pt>
                <c:pt idx="1669">
                  <c:v>8</c:v>
                </c:pt>
                <c:pt idx="1670">
                  <c:v>8</c:v>
                </c:pt>
                <c:pt idx="1671">
                  <c:v>8</c:v>
                </c:pt>
                <c:pt idx="1672">
                  <c:v>8</c:v>
                </c:pt>
                <c:pt idx="1673">
                  <c:v>8</c:v>
                </c:pt>
                <c:pt idx="1674">
                  <c:v>8</c:v>
                </c:pt>
                <c:pt idx="1675">
                  <c:v>8</c:v>
                </c:pt>
                <c:pt idx="1676">
                  <c:v>8</c:v>
                </c:pt>
                <c:pt idx="1677">
                  <c:v>8</c:v>
                </c:pt>
                <c:pt idx="1678">
                  <c:v>8</c:v>
                </c:pt>
                <c:pt idx="1679">
                  <c:v>8</c:v>
                </c:pt>
                <c:pt idx="1680">
                  <c:v>8</c:v>
                </c:pt>
                <c:pt idx="1681">
                  <c:v>8</c:v>
                </c:pt>
                <c:pt idx="1682">
                  <c:v>8</c:v>
                </c:pt>
                <c:pt idx="1683">
                  <c:v>8</c:v>
                </c:pt>
                <c:pt idx="1684">
                  <c:v>8</c:v>
                </c:pt>
                <c:pt idx="1685">
                  <c:v>8</c:v>
                </c:pt>
                <c:pt idx="1686">
                  <c:v>8</c:v>
                </c:pt>
                <c:pt idx="1687">
                  <c:v>8</c:v>
                </c:pt>
                <c:pt idx="1688">
                  <c:v>8</c:v>
                </c:pt>
                <c:pt idx="1689">
                  <c:v>8</c:v>
                </c:pt>
                <c:pt idx="1690">
                  <c:v>8</c:v>
                </c:pt>
                <c:pt idx="1691">
                  <c:v>8</c:v>
                </c:pt>
                <c:pt idx="1692">
                  <c:v>8</c:v>
                </c:pt>
                <c:pt idx="1693">
                  <c:v>8</c:v>
                </c:pt>
                <c:pt idx="1694">
                  <c:v>8</c:v>
                </c:pt>
                <c:pt idx="1695">
                  <c:v>8</c:v>
                </c:pt>
                <c:pt idx="1696">
                  <c:v>8</c:v>
                </c:pt>
                <c:pt idx="1697">
                  <c:v>8</c:v>
                </c:pt>
                <c:pt idx="1698">
                  <c:v>8</c:v>
                </c:pt>
                <c:pt idx="1699">
                  <c:v>8</c:v>
                </c:pt>
                <c:pt idx="1700">
                  <c:v>8</c:v>
                </c:pt>
                <c:pt idx="1701">
                  <c:v>8</c:v>
                </c:pt>
                <c:pt idx="1702">
                  <c:v>8</c:v>
                </c:pt>
                <c:pt idx="1703">
                  <c:v>8</c:v>
                </c:pt>
                <c:pt idx="1704">
                  <c:v>8</c:v>
                </c:pt>
                <c:pt idx="1705">
                  <c:v>8</c:v>
                </c:pt>
                <c:pt idx="1706">
                  <c:v>8</c:v>
                </c:pt>
                <c:pt idx="1707">
                  <c:v>8</c:v>
                </c:pt>
                <c:pt idx="1708">
                  <c:v>8</c:v>
                </c:pt>
                <c:pt idx="1709">
                  <c:v>8</c:v>
                </c:pt>
                <c:pt idx="1710">
                  <c:v>8</c:v>
                </c:pt>
                <c:pt idx="1711">
                  <c:v>8</c:v>
                </c:pt>
                <c:pt idx="1712">
                  <c:v>8</c:v>
                </c:pt>
                <c:pt idx="1713">
                  <c:v>8</c:v>
                </c:pt>
                <c:pt idx="1714">
                  <c:v>8</c:v>
                </c:pt>
                <c:pt idx="1715">
                  <c:v>8</c:v>
                </c:pt>
                <c:pt idx="1716">
                  <c:v>8</c:v>
                </c:pt>
                <c:pt idx="1717">
                  <c:v>8</c:v>
                </c:pt>
                <c:pt idx="1718">
                  <c:v>8</c:v>
                </c:pt>
                <c:pt idx="1719">
                  <c:v>8</c:v>
                </c:pt>
                <c:pt idx="1720">
                  <c:v>8</c:v>
                </c:pt>
                <c:pt idx="1721">
                  <c:v>8</c:v>
                </c:pt>
                <c:pt idx="1722">
                  <c:v>8</c:v>
                </c:pt>
                <c:pt idx="1723">
                  <c:v>8</c:v>
                </c:pt>
                <c:pt idx="1724">
                  <c:v>8</c:v>
                </c:pt>
                <c:pt idx="1725">
                  <c:v>8</c:v>
                </c:pt>
                <c:pt idx="1726">
                  <c:v>8</c:v>
                </c:pt>
                <c:pt idx="1727">
                  <c:v>8</c:v>
                </c:pt>
                <c:pt idx="1728">
                  <c:v>8</c:v>
                </c:pt>
                <c:pt idx="1729">
                  <c:v>8</c:v>
                </c:pt>
                <c:pt idx="1730">
                  <c:v>8</c:v>
                </c:pt>
                <c:pt idx="1731">
                  <c:v>8</c:v>
                </c:pt>
                <c:pt idx="1732">
                  <c:v>8</c:v>
                </c:pt>
                <c:pt idx="1733">
                  <c:v>8</c:v>
                </c:pt>
                <c:pt idx="1734">
                  <c:v>8</c:v>
                </c:pt>
                <c:pt idx="1735">
                  <c:v>8</c:v>
                </c:pt>
                <c:pt idx="1736">
                  <c:v>8</c:v>
                </c:pt>
                <c:pt idx="1737">
                  <c:v>8</c:v>
                </c:pt>
                <c:pt idx="1738">
                  <c:v>8</c:v>
                </c:pt>
                <c:pt idx="1739">
                  <c:v>8</c:v>
                </c:pt>
                <c:pt idx="1740">
                  <c:v>8</c:v>
                </c:pt>
                <c:pt idx="1741">
                  <c:v>8</c:v>
                </c:pt>
                <c:pt idx="1742">
                  <c:v>8</c:v>
                </c:pt>
                <c:pt idx="1743">
                  <c:v>8</c:v>
                </c:pt>
                <c:pt idx="1744">
                  <c:v>8</c:v>
                </c:pt>
                <c:pt idx="1745">
                  <c:v>8</c:v>
                </c:pt>
                <c:pt idx="1746">
                  <c:v>8</c:v>
                </c:pt>
                <c:pt idx="1747">
                  <c:v>8</c:v>
                </c:pt>
                <c:pt idx="1748">
                  <c:v>8</c:v>
                </c:pt>
                <c:pt idx="1749">
                  <c:v>8</c:v>
                </c:pt>
                <c:pt idx="1750">
                  <c:v>8</c:v>
                </c:pt>
                <c:pt idx="1751">
                  <c:v>8</c:v>
                </c:pt>
                <c:pt idx="1752">
                  <c:v>8</c:v>
                </c:pt>
                <c:pt idx="1753">
                  <c:v>8</c:v>
                </c:pt>
                <c:pt idx="1754">
                  <c:v>8</c:v>
                </c:pt>
                <c:pt idx="1755">
                  <c:v>8</c:v>
                </c:pt>
                <c:pt idx="1756">
                  <c:v>8</c:v>
                </c:pt>
                <c:pt idx="1757">
                  <c:v>8</c:v>
                </c:pt>
                <c:pt idx="1758">
                  <c:v>8</c:v>
                </c:pt>
                <c:pt idx="1759">
                  <c:v>8</c:v>
                </c:pt>
                <c:pt idx="1760">
                  <c:v>8</c:v>
                </c:pt>
                <c:pt idx="1761">
                  <c:v>8</c:v>
                </c:pt>
                <c:pt idx="1762">
                  <c:v>8</c:v>
                </c:pt>
                <c:pt idx="1763">
                  <c:v>8</c:v>
                </c:pt>
                <c:pt idx="1764">
                  <c:v>8</c:v>
                </c:pt>
                <c:pt idx="1765">
                  <c:v>8</c:v>
                </c:pt>
                <c:pt idx="1766">
                  <c:v>8</c:v>
                </c:pt>
                <c:pt idx="1767">
                  <c:v>8</c:v>
                </c:pt>
                <c:pt idx="1768">
                  <c:v>8</c:v>
                </c:pt>
                <c:pt idx="1769">
                  <c:v>8</c:v>
                </c:pt>
                <c:pt idx="1770">
                  <c:v>8</c:v>
                </c:pt>
                <c:pt idx="1771">
                  <c:v>8</c:v>
                </c:pt>
                <c:pt idx="1772">
                  <c:v>8</c:v>
                </c:pt>
                <c:pt idx="1773">
                  <c:v>8</c:v>
                </c:pt>
                <c:pt idx="1774">
                  <c:v>8</c:v>
                </c:pt>
                <c:pt idx="1775">
                  <c:v>8</c:v>
                </c:pt>
                <c:pt idx="1776">
                  <c:v>8</c:v>
                </c:pt>
                <c:pt idx="1777">
                  <c:v>8</c:v>
                </c:pt>
                <c:pt idx="1778">
                  <c:v>8</c:v>
                </c:pt>
                <c:pt idx="1779">
                  <c:v>8</c:v>
                </c:pt>
                <c:pt idx="1780">
                  <c:v>9</c:v>
                </c:pt>
                <c:pt idx="1781">
                  <c:v>9</c:v>
                </c:pt>
                <c:pt idx="1782">
                  <c:v>9</c:v>
                </c:pt>
                <c:pt idx="1783">
                  <c:v>9</c:v>
                </c:pt>
                <c:pt idx="1784">
                  <c:v>8</c:v>
                </c:pt>
                <c:pt idx="1785">
                  <c:v>8</c:v>
                </c:pt>
                <c:pt idx="1786">
                  <c:v>8</c:v>
                </c:pt>
                <c:pt idx="1787">
                  <c:v>8</c:v>
                </c:pt>
                <c:pt idx="1788">
                  <c:v>8</c:v>
                </c:pt>
                <c:pt idx="1789">
                  <c:v>8</c:v>
                </c:pt>
                <c:pt idx="1790">
                  <c:v>8</c:v>
                </c:pt>
                <c:pt idx="1791">
                  <c:v>8</c:v>
                </c:pt>
                <c:pt idx="1792">
                  <c:v>8</c:v>
                </c:pt>
                <c:pt idx="1793">
                  <c:v>9</c:v>
                </c:pt>
                <c:pt idx="1794">
                  <c:v>9</c:v>
                </c:pt>
                <c:pt idx="1795">
                  <c:v>9</c:v>
                </c:pt>
                <c:pt idx="1796">
                  <c:v>9</c:v>
                </c:pt>
                <c:pt idx="1797">
                  <c:v>9</c:v>
                </c:pt>
                <c:pt idx="1798">
                  <c:v>9</c:v>
                </c:pt>
                <c:pt idx="1799">
                  <c:v>9</c:v>
                </c:pt>
                <c:pt idx="1800">
                  <c:v>9</c:v>
                </c:pt>
                <c:pt idx="1801">
                  <c:v>9</c:v>
                </c:pt>
                <c:pt idx="1802">
                  <c:v>8</c:v>
                </c:pt>
                <c:pt idx="1803">
                  <c:v>8</c:v>
                </c:pt>
                <c:pt idx="1804">
                  <c:v>8</c:v>
                </c:pt>
                <c:pt idx="1805">
                  <c:v>8</c:v>
                </c:pt>
                <c:pt idx="1806">
                  <c:v>8</c:v>
                </c:pt>
                <c:pt idx="1807">
                  <c:v>9</c:v>
                </c:pt>
                <c:pt idx="1808">
                  <c:v>9</c:v>
                </c:pt>
                <c:pt idx="1809">
                  <c:v>9</c:v>
                </c:pt>
                <c:pt idx="1810">
                  <c:v>9</c:v>
                </c:pt>
                <c:pt idx="1811">
                  <c:v>9</c:v>
                </c:pt>
                <c:pt idx="1812">
                  <c:v>9</c:v>
                </c:pt>
                <c:pt idx="1813">
                  <c:v>9</c:v>
                </c:pt>
                <c:pt idx="1814">
                  <c:v>9</c:v>
                </c:pt>
                <c:pt idx="1815">
                  <c:v>9</c:v>
                </c:pt>
                <c:pt idx="1816">
                  <c:v>9</c:v>
                </c:pt>
                <c:pt idx="1817">
                  <c:v>9</c:v>
                </c:pt>
                <c:pt idx="1818">
                  <c:v>9</c:v>
                </c:pt>
                <c:pt idx="1819">
                  <c:v>8</c:v>
                </c:pt>
                <c:pt idx="1820">
                  <c:v>8</c:v>
                </c:pt>
                <c:pt idx="1821">
                  <c:v>8</c:v>
                </c:pt>
                <c:pt idx="1822">
                  <c:v>8</c:v>
                </c:pt>
                <c:pt idx="1823">
                  <c:v>9</c:v>
                </c:pt>
                <c:pt idx="1824">
                  <c:v>9</c:v>
                </c:pt>
                <c:pt idx="1825">
                  <c:v>9</c:v>
                </c:pt>
                <c:pt idx="1826">
                  <c:v>9</c:v>
                </c:pt>
                <c:pt idx="1827">
                  <c:v>9</c:v>
                </c:pt>
                <c:pt idx="1828">
                  <c:v>9</c:v>
                </c:pt>
                <c:pt idx="1829">
                  <c:v>9</c:v>
                </c:pt>
                <c:pt idx="1830">
                  <c:v>9</c:v>
                </c:pt>
                <c:pt idx="1831">
                  <c:v>9</c:v>
                </c:pt>
                <c:pt idx="1832">
                  <c:v>8</c:v>
                </c:pt>
                <c:pt idx="1833">
                  <c:v>8</c:v>
                </c:pt>
                <c:pt idx="1834">
                  <c:v>8</c:v>
                </c:pt>
                <c:pt idx="1835">
                  <c:v>8</c:v>
                </c:pt>
                <c:pt idx="1836">
                  <c:v>8</c:v>
                </c:pt>
                <c:pt idx="1837">
                  <c:v>8</c:v>
                </c:pt>
                <c:pt idx="1838">
                  <c:v>8</c:v>
                </c:pt>
                <c:pt idx="1839">
                  <c:v>8</c:v>
                </c:pt>
                <c:pt idx="1840">
                  <c:v>8</c:v>
                </c:pt>
                <c:pt idx="1841">
                  <c:v>8</c:v>
                </c:pt>
                <c:pt idx="1842">
                  <c:v>8</c:v>
                </c:pt>
                <c:pt idx="1843">
                  <c:v>8</c:v>
                </c:pt>
                <c:pt idx="1844">
                  <c:v>8</c:v>
                </c:pt>
                <c:pt idx="1845">
                  <c:v>8</c:v>
                </c:pt>
                <c:pt idx="1846">
                  <c:v>8</c:v>
                </c:pt>
                <c:pt idx="1847">
                  <c:v>8</c:v>
                </c:pt>
                <c:pt idx="1848">
                  <c:v>8</c:v>
                </c:pt>
                <c:pt idx="1849">
                  <c:v>8</c:v>
                </c:pt>
                <c:pt idx="1850">
                  <c:v>8</c:v>
                </c:pt>
                <c:pt idx="1851">
                  <c:v>8</c:v>
                </c:pt>
                <c:pt idx="1852">
                  <c:v>8</c:v>
                </c:pt>
                <c:pt idx="1853">
                  <c:v>8</c:v>
                </c:pt>
                <c:pt idx="1854">
                  <c:v>8</c:v>
                </c:pt>
                <c:pt idx="1855">
                  <c:v>8</c:v>
                </c:pt>
                <c:pt idx="1856">
                  <c:v>8</c:v>
                </c:pt>
                <c:pt idx="1857">
                  <c:v>8</c:v>
                </c:pt>
                <c:pt idx="1858">
                  <c:v>8</c:v>
                </c:pt>
                <c:pt idx="1859">
                  <c:v>8</c:v>
                </c:pt>
                <c:pt idx="1860">
                  <c:v>8</c:v>
                </c:pt>
                <c:pt idx="1861">
                  <c:v>8</c:v>
                </c:pt>
                <c:pt idx="1862">
                  <c:v>8</c:v>
                </c:pt>
                <c:pt idx="1863">
                  <c:v>8</c:v>
                </c:pt>
                <c:pt idx="1864">
                  <c:v>8</c:v>
                </c:pt>
                <c:pt idx="1865">
                  <c:v>8</c:v>
                </c:pt>
                <c:pt idx="1866">
                  <c:v>8</c:v>
                </c:pt>
                <c:pt idx="1867">
                  <c:v>8</c:v>
                </c:pt>
                <c:pt idx="1868">
                  <c:v>8</c:v>
                </c:pt>
                <c:pt idx="1869">
                  <c:v>8</c:v>
                </c:pt>
                <c:pt idx="1870">
                  <c:v>8</c:v>
                </c:pt>
                <c:pt idx="1871">
                  <c:v>8</c:v>
                </c:pt>
                <c:pt idx="1872">
                  <c:v>8</c:v>
                </c:pt>
                <c:pt idx="1873">
                  <c:v>8</c:v>
                </c:pt>
                <c:pt idx="1874">
                  <c:v>8</c:v>
                </c:pt>
                <c:pt idx="1875">
                  <c:v>8</c:v>
                </c:pt>
                <c:pt idx="1876">
                  <c:v>8</c:v>
                </c:pt>
                <c:pt idx="1877">
                  <c:v>8</c:v>
                </c:pt>
                <c:pt idx="1878">
                  <c:v>8</c:v>
                </c:pt>
                <c:pt idx="1879">
                  <c:v>8</c:v>
                </c:pt>
                <c:pt idx="1880">
                  <c:v>8</c:v>
                </c:pt>
                <c:pt idx="1881">
                  <c:v>8</c:v>
                </c:pt>
                <c:pt idx="1882">
                  <c:v>8</c:v>
                </c:pt>
                <c:pt idx="1883">
                  <c:v>8</c:v>
                </c:pt>
                <c:pt idx="1884">
                  <c:v>8</c:v>
                </c:pt>
                <c:pt idx="1885">
                  <c:v>8</c:v>
                </c:pt>
                <c:pt idx="1886">
                  <c:v>8</c:v>
                </c:pt>
                <c:pt idx="1887">
                  <c:v>8</c:v>
                </c:pt>
                <c:pt idx="1888">
                  <c:v>8</c:v>
                </c:pt>
                <c:pt idx="1889">
                  <c:v>8</c:v>
                </c:pt>
                <c:pt idx="1890">
                  <c:v>8</c:v>
                </c:pt>
                <c:pt idx="1891">
                  <c:v>8</c:v>
                </c:pt>
                <c:pt idx="1892">
                  <c:v>8</c:v>
                </c:pt>
                <c:pt idx="1893">
                  <c:v>8</c:v>
                </c:pt>
                <c:pt idx="1894">
                  <c:v>8</c:v>
                </c:pt>
                <c:pt idx="1895">
                  <c:v>8</c:v>
                </c:pt>
                <c:pt idx="1896">
                  <c:v>8</c:v>
                </c:pt>
                <c:pt idx="1897">
                  <c:v>8</c:v>
                </c:pt>
                <c:pt idx="1898">
                  <c:v>8</c:v>
                </c:pt>
                <c:pt idx="1899">
                  <c:v>8</c:v>
                </c:pt>
                <c:pt idx="1900">
                  <c:v>8</c:v>
                </c:pt>
                <c:pt idx="1901">
                  <c:v>8</c:v>
                </c:pt>
                <c:pt idx="1902">
                  <c:v>8</c:v>
                </c:pt>
                <c:pt idx="1903">
                  <c:v>8</c:v>
                </c:pt>
                <c:pt idx="1904">
                  <c:v>9</c:v>
                </c:pt>
                <c:pt idx="1905">
                  <c:v>9</c:v>
                </c:pt>
                <c:pt idx="1906">
                  <c:v>9</c:v>
                </c:pt>
                <c:pt idx="1907">
                  <c:v>9</c:v>
                </c:pt>
                <c:pt idx="1908">
                  <c:v>9</c:v>
                </c:pt>
                <c:pt idx="1909">
                  <c:v>9</c:v>
                </c:pt>
                <c:pt idx="1910">
                  <c:v>9</c:v>
                </c:pt>
                <c:pt idx="1911">
                  <c:v>9</c:v>
                </c:pt>
                <c:pt idx="1912">
                  <c:v>9</c:v>
                </c:pt>
                <c:pt idx="1913">
                  <c:v>9</c:v>
                </c:pt>
                <c:pt idx="1914">
                  <c:v>9</c:v>
                </c:pt>
                <c:pt idx="1915">
                  <c:v>9</c:v>
                </c:pt>
                <c:pt idx="1916">
                  <c:v>9</c:v>
                </c:pt>
                <c:pt idx="1917">
                  <c:v>9</c:v>
                </c:pt>
                <c:pt idx="1918">
                  <c:v>9</c:v>
                </c:pt>
                <c:pt idx="1919">
                  <c:v>9</c:v>
                </c:pt>
                <c:pt idx="1920">
                  <c:v>9</c:v>
                </c:pt>
                <c:pt idx="1921">
                  <c:v>9</c:v>
                </c:pt>
                <c:pt idx="1922">
                  <c:v>9</c:v>
                </c:pt>
                <c:pt idx="1923">
                  <c:v>9</c:v>
                </c:pt>
                <c:pt idx="1924">
                  <c:v>9</c:v>
                </c:pt>
                <c:pt idx="1925">
                  <c:v>9</c:v>
                </c:pt>
                <c:pt idx="1926">
                  <c:v>9</c:v>
                </c:pt>
                <c:pt idx="1927">
                  <c:v>9</c:v>
                </c:pt>
                <c:pt idx="1928">
                  <c:v>9</c:v>
                </c:pt>
                <c:pt idx="1929">
                  <c:v>9</c:v>
                </c:pt>
                <c:pt idx="1930">
                  <c:v>9</c:v>
                </c:pt>
                <c:pt idx="1931">
                  <c:v>9</c:v>
                </c:pt>
                <c:pt idx="1932">
                  <c:v>9</c:v>
                </c:pt>
                <c:pt idx="1933">
                  <c:v>9</c:v>
                </c:pt>
                <c:pt idx="1934">
                  <c:v>9</c:v>
                </c:pt>
                <c:pt idx="1935">
                  <c:v>9</c:v>
                </c:pt>
                <c:pt idx="1936">
                  <c:v>9</c:v>
                </c:pt>
                <c:pt idx="1937">
                  <c:v>9</c:v>
                </c:pt>
                <c:pt idx="1938">
                  <c:v>9</c:v>
                </c:pt>
                <c:pt idx="1939">
                  <c:v>9</c:v>
                </c:pt>
                <c:pt idx="1940">
                  <c:v>9</c:v>
                </c:pt>
                <c:pt idx="1941">
                  <c:v>9</c:v>
                </c:pt>
                <c:pt idx="1942">
                  <c:v>9</c:v>
                </c:pt>
                <c:pt idx="1943">
                  <c:v>9</c:v>
                </c:pt>
                <c:pt idx="1944">
                  <c:v>9</c:v>
                </c:pt>
                <c:pt idx="1945">
                  <c:v>9</c:v>
                </c:pt>
                <c:pt idx="1946">
                  <c:v>9</c:v>
                </c:pt>
                <c:pt idx="1947">
                  <c:v>9</c:v>
                </c:pt>
                <c:pt idx="1948">
                  <c:v>9</c:v>
                </c:pt>
                <c:pt idx="1949">
                  <c:v>9</c:v>
                </c:pt>
                <c:pt idx="1950">
                  <c:v>9</c:v>
                </c:pt>
                <c:pt idx="1951">
                  <c:v>9</c:v>
                </c:pt>
                <c:pt idx="1952">
                  <c:v>9</c:v>
                </c:pt>
                <c:pt idx="1953">
                  <c:v>9</c:v>
                </c:pt>
                <c:pt idx="1954">
                  <c:v>10</c:v>
                </c:pt>
                <c:pt idx="1955">
                  <c:v>10</c:v>
                </c:pt>
                <c:pt idx="1956">
                  <c:v>9</c:v>
                </c:pt>
                <c:pt idx="1957">
                  <c:v>9</c:v>
                </c:pt>
                <c:pt idx="1958">
                  <c:v>9</c:v>
                </c:pt>
                <c:pt idx="1959">
                  <c:v>9</c:v>
                </c:pt>
                <c:pt idx="1960">
                  <c:v>9</c:v>
                </c:pt>
                <c:pt idx="1961">
                  <c:v>9</c:v>
                </c:pt>
                <c:pt idx="1962">
                  <c:v>9</c:v>
                </c:pt>
                <c:pt idx="1963">
                  <c:v>9</c:v>
                </c:pt>
                <c:pt idx="1964">
                  <c:v>9</c:v>
                </c:pt>
                <c:pt idx="1965">
                  <c:v>9</c:v>
                </c:pt>
                <c:pt idx="1966">
                  <c:v>9</c:v>
                </c:pt>
                <c:pt idx="1967">
                  <c:v>9</c:v>
                </c:pt>
                <c:pt idx="1968">
                  <c:v>9</c:v>
                </c:pt>
                <c:pt idx="1969">
                  <c:v>9</c:v>
                </c:pt>
                <c:pt idx="1970">
                  <c:v>9</c:v>
                </c:pt>
                <c:pt idx="1971">
                  <c:v>9</c:v>
                </c:pt>
                <c:pt idx="1972">
                  <c:v>9</c:v>
                </c:pt>
                <c:pt idx="1973">
                  <c:v>9</c:v>
                </c:pt>
                <c:pt idx="1974">
                  <c:v>9</c:v>
                </c:pt>
                <c:pt idx="1975">
                  <c:v>9</c:v>
                </c:pt>
                <c:pt idx="1976">
                  <c:v>9</c:v>
                </c:pt>
                <c:pt idx="1977">
                  <c:v>9</c:v>
                </c:pt>
                <c:pt idx="1978">
                  <c:v>9</c:v>
                </c:pt>
                <c:pt idx="1979">
                  <c:v>9</c:v>
                </c:pt>
                <c:pt idx="1980">
                  <c:v>9</c:v>
                </c:pt>
                <c:pt idx="1981">
                  <c:v>9</c:v>
                </c:pt>
                <c:pt idx="1982">
                  <c:v>9</c:v>
                </c:pt>
                <c:pt idx="1983">
                  <c:v>9</c:v>
                </c:pt>
                <c:pt idx="1984">
                  <c:v>9</c:v>
                </c:pt>
                <c:pt idx="1985">
                  <c:v>9</c:v>
                </c:pt>
                <c:pt idx="1986">
                  <c:v>9</c:v>
                </c:pt>
                <c:pt idx="1987">
                  <c:v>9</c:v>
                </c:pt>
                <c:pt idx="1988">
                  <c:v>9</c:v>
                </c:pt>
                <c:pt idx="1989">
                  <c:v>9</c:v>
                </c:pt>
                <c:pt idx="1990">
                  <c:v>9</c:v>
                </c:pt>
                <c:pt idx="1991">
                  <c:v>9</c:v>
                </c:pt>
                <c:pt idx="1992">
                  <c:v>9</c:v>
                </c:pt>
                <c:pt idx="1993">
                  <c:v>9</c:v>
                </c:pt>
                <c:pt idx="1994">
                  <c:v>9</c:v>
                </c:pt>
                <c:pt idx="1995">
                  <c:v>9</c:v>
                </c:pt>
                <c:pt idx="1996">
                  <c:v>9</c:v>
                </c:pt>
                <c:pt idx="1997">
                  <c:v>9</c:v>
                </c:pt>
                <c:pt idx="1998">
                  <c:v>9</c:v>
                </c:pt>
                <c:pt idx="1999">
                  <c:v>9</c:v>
                </c:pt>
                <c:pt idx="2000">
                  <c:v>9</c:v>
                </c:pt>
                <c:pt idx="2001">
                  <c:v>9</c:v>
                </c:pt>
                <c:pt idx="2002">
                  <c:v>9</c:v>
                </c:pt>
                <c:pt idx="2003">
                  <c:v>9</c:v>
                </c:pt>
                <c:pt idx="2004">
                  <c:v>9</c:v>
                </c:pt>
                <c:pt idx="2005">
                  <c:v>9</c:v>
                </c:pt>
                <c:pt idx="2006">
                  <c:v>9</c:v>
                </c:pt>
                <c:pt idx="2007">
                  <c:v>9</c:v>
                </c:pt>
                <c:pt idx="2008">
                  <c:v>9</c:v>
                </c:pt>
                <c:pt idx="2009">
                  <c:v>9</c:v>
                </c:pt>
                <c:pt idx="2010">
                  <c:v>9</c:v>
                </c:pt>
                <c:pt idx="2011">
                  <c:v>9</c:v>
                </c:pt>
                <c:pt idx="2012">
                  <c:v>9</c:v>
                </c:pt>
                <c:pt idx="2013">
                  <c:v>9</c:v>
                </c:pt>
                <c:pt idx="2014">
                  <c:v>9</c:v>
                </c:pt>
                <c:pt idx="2015">
                  <c:v>9</c:v>
                </c:pt>
                <c:pt idx="2016">
                  <c:v>9</c:v>
                </c:pt>
                <c:pt idx="2017">
                  <c:v>9</c:v>
                </c:pt>
                <c:pt idx="2018">
                  <c:v>9</c:v>
                </c:pt>
                <c:pt idx="2019">
                  <c:v>9</c:v>
                </c:pt>
                <c:pt idx="2020">
                  <c:v>9</c:v>
                </c:pt>
                <c:pt idx="2021">
                  <c:v>9</c:v>
                </c:pt>
                <c:pt idx="2022">
                  <c:v>9</c:v>
                </c:pt>
                <c:pt idx="2023">
                  <c:v>9</c:v>
                </c:pt>
                <c:pt idx="2024">
                  <c:v>9</c:v>
                </c:pt>
                <c:pt idx="2025">
                  <c:v>9</c:v>
                </c:pt>
                <c:pt idx="2026">
                  <c:v>9</c:v>
                </c:pt>
                <c:pt idx="2027">
                  <c:v>9</c:v>
                </c:pt>
                <c:pt idx="2028">
                  <c:v>9</c:v>
                </c:pt>
                <c:pt idx="2029">
                  <c:v>9</c:v>
                </c:pt>
                <c:pt idx="2030">
                  <c:v>9</c:v>
                </c:pt>
                <c:pt idx="2031">
                  <c:v>9</c:v>
                </c:pt>
                <c:pt idx="2032">
                  <c:v>9</c:v>
                </c:pt>
                <c:pt idx="2033">
                  <c:v>9</c:v>
                </c:pt>
                <c:pt idx="2034">
                  <c:v>10</c:v>
                </c:pt>
                <c:pt idx="2035">
                  <c:v>10</c:v>
                </c:pt>
                <c:pt idx="2036">
                  <c:v>10</c:v>
                </c:pt>
                <c:pt idx="2037">
                  <c:v>9</c:v>
                </c:pt>
                <c:pt idx="2038">
                  <c:v>9</c:v>
                </c:pt>
                <c:pt idx="2039">
                  <c:v>9</c:v>
                </c:pt>
                <c:pt idx="2040">
                  <c:v>9</c:v>
                </c:pt>
                <c:pt idx="2041">
                  <c:v>9</c:v>
                </c:pt>
                <c:pt idx="2042">
                  <c:v>9</c:v>
                </c:pt>
                <c:pt idx="2043">
                  <c:v>9</c:v>
                </c:pt>
                <c:pt idx="2044">
                  <c:v>9</c:v>
                </c:pt>
                <c:pt idx="2045">
                  <c:v>9</c:v>
                </c:pt>
                <c:pt idx="2046">
                  <c:v>9</c:v>
                </c:pt>
                <c:pt idx="2047">
                  <c:v>9</c:v>
                </c:pt>
                <c:pt idx="2048">
                  <c:v>9</c:v>
                </c:pt>
                <c:pt idx="2049">
                  <c:v>9</c:v>
                </c:pt>
                <c:pt idx="2050">
                  <c:v>9</c:v>
                </c:pt>
                <c:pt idx="2051">
                  <c:v>9</c:v>
                </c:pt>
                <c:pt idx="2052">
                  <c:v>9</c:v>
                </c:pt>
                <c:pt idx="2053">
                  <c:v>9</c:v>
                </c:pt>
                <c:pt idx="2054">
                  <c:v>9</c:v>
                </c:pt>
                <c:pt idx="2055">
                  <c:v>9</c:v>
                </c:pt>
                <c:pt idx="2056">
                  <c:v>9</c:v>
                </c:pt>
                <c:pt idx="2057">
                  <c:v>9</c:v>
                </c:pt>
                <c:pt idx="2058">
                  <c:v>9</c:v>
                </c:pt>
                <c:pt idx="2059">
                  <c:v>9</c:v>
                </c:pt>
                <c:pt idx="2060">
                  <c:v>9</c:v>
                </c:pt>
                <c:pt idx="2061">
                  <c:v>9</c:v>
                </c:pt>
                <c:pt idx="2062">
                  <c:v>9</c:v>
                </c:pt>
                <c:pt idx="2063">
                  <c:v>9</c:v>
                </c:pt>
                <c:pt idx="2064">
                  <c:v>9</c:v>
                </c:pt>
                <c:pt idx="2065">
                  <c:v>9</c:v>
                </c:pt>
                <c:pt idx="2066">
                  <c:v>9</c:v>
                </c:pt>
                <c:pt idx="2067">
                  <c:v>9</c:v>
                </c:pt>
                <c:pt idx="2068">
                  <c:v>9</c:v>
                </c:pt>
                <c:pt idx="2069">
                  <c:v>10</c:v>
                </c:pt>
                <c:pt idx="2070">
                  <c:v>10</c:v>
                </c:pt>
                <c:pt idx="2071">
                  <c:v>10</c:v>
                </c:pt>
                <c:pt idx="2072">
                  <c:v>10</c:v>
                </c:pt>
                <c:pt idx="2073">
                  <c:v>10</c:v>
                </c:pt>
                <c:pt idx="2074">
                  <c:v>10</c:v>
                </c:pt>
                <c:pt idx="2075">
                  <c:v>10</c:v>
                </c:pt>
                <c:pt idx="2076">
                  <c:v>9</c:v>
                </c:pt>
                <c:pt idx="2077">
                  <c:v>9</c:v>
                </c:pt>
                <c:pt idx="2078">
                  <c:v>9</c:v>
                </c:pt>
                <c:pt idx="2079">
                  <c:v>9</c:v>
                </c:pt>
                <c:pt idx="2080">
                  <c:v>10</c:v>
                </c:pt>
                <c:pt idx="2081">
                  <c:v>10</c:v>
                </c:pt>
                <c:pt idx="2082">
                  <c:v>10</c:v>
                </c:pt>
                <c:pt idx="2083">
                  <c:v>10</c:v>
                </c:pt>
                <c:pt idx="2084">
                  <c:v>10</c:v>
                </c:pt>
                <c:pt idx="2085">
                  <c:v>10</c:v>
                </c:pt>
                <c:pt idx="2086">
                  <c:v>10</c:v>
                </c:pt>
                <c:pt idx="2087">
                  <c:v>10</c:v>
                </c:pt>
                <c:pt idx="2088">
                  <c:v>10</c:v>
                </c:pt>
                <c:pt idx="2089">
                  <c:v>10</c:v>
                </c:pt>
                <c:pt idx="2090">
                  <c:v>10</c:v>
                </c:pt>
                <c:pt idx="2091">
                  <c:v>10</c:v>
                </c:pt>
                <c:pt idx="2092">
                  <c:v>10</c:v>
                </c:pt>
                <c:pt idx="2093">
                  <c:v>10</c:v>
                </c:pt>
                <c:pt idx="2094">
                  <c:v>10</c:v>
                </c:pt>
                <c:pt idx="2095">
                  <c:v>10</c:v>
                </c:pt>
                <c:pt idx="2096">
                  <c:v>10</c:v>
                </c:pt>
                <c:pt idx="2097">
                  <c:v>10</c:v>
                </c:pt>
                <c:pt idx="2098">
                  <c:v>10</c:v>
                </c:pt>
                <c:pt idx="2099">
                  <c:v>10</c:v>
                </c:pt>
                <c:pt idx="2100">
                  <c:v>10</c:v>
                </c:pt>
                <c:pt idx="2101">
                  <c:v>10</c:v>
                </c:pt>
                <c:pt idx="2102">
                  <c:v>10</c:v>
                </c:pt>
                <c:pt idx="2103">
                  <c:v>10</c:v>
                </c:pt>
                <c:pt idx="2104">
                  <c:v>10</c:v>
                </c:pt>
                <c:pt idx="2105">
                  <c:v>10</c:v>
                </c:pt>
                <c:pt idx="2106">
                  <c:v>10</c:v>
                </c:pt>
                <c:pt idx="2107">
                  <c:v>10</c:v>
                </c:pt>
                <c:pt idx="2108">
                  <c:v>10</c:v>
                </c:pt>
                <c:pt idx="2109">
                  <c:v>10</c:v>
                </c:pt>
                <c:pt idx="2110">
                  <c:v>10</c:v>
                </c:pt>
                <c:pt idx="2111">
                  <c:v>10</c:v>
                </c:pt>
                <c:pt idx="2112">
                  <c:v>10</c:v>
                </c:pt>
                <c:pt idx="2113">
                  <c:v>10</c:v>
                </c:pt>
                <c:pt idx="2114">
                  <c:v>10</c:v>
                </c:pt>
                <c:pt idx="2115">
                  <c:v>10</c:v>
                </c:pt>
                <c:pt idx="2116">
                  <c:v>10</c:v>
                </c:pt>
                <c:pt idx="2117">
                  <c:v>11</c:v>
                </c:pt>
                <c:pt idx="2118">
                  <c:v>11</c:v>
                </c:pt>
                <c:pt idx="2119">
                  <c:v>11</c:v>
                </c:pt>
                <c:pt idx="2120">
                  <c:v>10</c:v>
                </c:pt>
                <c:pt idx="2121">
                  <c:v>10</c:v>
                </c:pt>
                <c:pt idx="2122">
                  <c:v>10</c:v>
                </c:pt>
                <c:pt idx="2123">
                  <c:v>10</c:v>
                </c:pt>
                <c:pt idx="2124">
                  <c:v>10</c:v>
                </c:pt>
                <c:pt idx="2125">
                  <c:v>10</c:v>
                </c:pt>
                <c:pt idx="2126">
                  <c:v>10</c:v>
                </c:pt>
                <c:pt idx="2127">
                  <c:v>10</c:v>
                </c:pt>
                <c:pt idx="2128">
                  <c:v>11</c:v>
                </c:pt>
                <c:pt idx="2129">
                  <c:v>11</c:v>
                </c:pt>
                <c:pt idx="2130">
                  <c:v>11</c:v>
                </c:pt>
                <c:pt idx="2131">
                  <c:v>11</c:v>
                </c:pt>
                <c:pt idx="2132">
                  <c:v>11</c:v>
                </c:pt>
                <c:pt idx="2133">
                  <c:v>10</c:v>
                </c:pt>
                <c:pt idx="2134">
                  <c:v>10</c:v>
                </c:pt>
                <c:pt idx="2135">
                  <c:v>10</c:v>
                </c:pt>
                <c:pt idx="2136">
                  <c:v>10</c:v>
                </c:pt>
                <c:pt idx="2137">
                  <c:v>10</c:v>
                </c:pt>
                <c:pt idx="2138">
                  <c:v>10</c:v>
                </c:pt>
                <c:pt idx="2139">
                  <c:v>10</c:v>
                </c:pt>
                <c:pt idx="2140">
                  <c:v>10</c:v>
                </c:pt>
                <c:pt idx="2141">
                  <c:v>10</c:v>
                </c:pt>
                <c:pt idx="2142">
                  <c:v>10</c:v>
                </c:pt>
                <c:pt idx="2143">
                  <c:v>10</c:v>
                </c:pt>
                <c:pt idx="2144">
                  <c:v>10</c:v>
                </c:pt>
                <c:pt idx="2145">
                  <c:v>10</c:v>
                </c:pt>
                <c:pt idx="2146">
                  <c:v>10</c:v>
                </c:pt>
                <c:pt idx="2147">
                  <c:v>10</c:v>
                </c:pt>
                <c:pt idx="2148">
                  <c:v>10</c:v>
                </c:pt>
                <c:pt idx="2149">
                  <c:v>10</c:v>
                </c:pt>
                <c:pt idx="2150">
                  <c:v>10</c:v>
                </c:pt>
                <c:pt idx="2151">
                  <c:v>10</c:v>
                </c:pt>
                <c:pt idx="2152">
                  <c:v>10</c:v>
                </c:pt>
                <c:pt idx="2153">
                  <c:v>10</c:v>
                </c:pt>
                <c:pt idx="2154">
                  <c:v>10</c:v>
                </c:pt>
                <c:pt idx="2155">
                  <c:v>10</c:v>
                </c:pt>
                <c:pt idx="2156">
                  <c:v>10</c:v>
                </c:pt>
                <c:pt idx="2157">
                  <c:v>10</c:v>
                </c:pt>
                <c:pt idx="2158">
                  <c:v>10</c:v>
                </c:pt>
                <c:pt idx="2159">
                  <c:v>10</c:v>
                </c:pt>
                <c:pt idx="2160">
                  <c:v>10</c:v>
                </c:pt>
                <c:pt idx="2161">
                  <c:v>10</c:v>
                </c:pt>
                <c:pt idx="2162">
                  <c:v>10</c:v>
                </c:pt>
                <c:pt idx="2163">
                  <c:v>10</c:v>
                </c:pt>
                <c:pt idx="2164">
                  <c:v>10</c:v>
                </c:pt>
                <c:pt idx="2165">
                  <c:v>10</c:v>
                </c:pt>
                <c:pt idx="2166">
                  <c:v>10</c:v>
                </c:pt>
                <c:pt idx="2167">
                  <c:v>10</c:v>
                </c:pt>
                <c:pt idx="2168">
                  <c:v>10</c:v>
                </c:pt>
                <c:pt idx="2169">
                  <c:v>10</c:v>
                </c:pt>
                <c:pt idx="2170">
                  <c:v>10</c:v>
                </c:pt>
                <c:pt idx="2171">
                  <c:v>10</c:v>
                </c:pt>
                <c:pt idx="2172">
                  <c:v>10</c:v>
                </c:pt>
                <c:pt idx="2173">
                  <c:v>10</c:v>
                </c:pt>
                <c:pt idx="2174">
                  <c:v>10</c:v>
                </c:pt>
                <c:pt idx="2175">
                  <c:v>10</c:v>
                </c:pt>
                <c:pt idx="2176">
                  <c:v>10</c:v>
                </c:pt>
                <c:pt idx="2177">
                  <c:v>10</c:v>
                </c:pt>
                <c:pt idx="2178">
                  <c:v>10</c:v>
                </c:pt>
                <c:pt idx="2179">
                  <c:v>10</c:v>
                </c:pt>
                <c:pt idx="2180">
                  <c:v>10</c:v>
                </c:pt>
                <c:pt idx="2181">
                  <c:v>10</c:v>
                </c:pt>
                <c:pt idx="2182">
                  <c:v>10</c:v>
                </c:pt>
                <c:pt idx="2183">
                  <c:v>10</c:v>
                </c:pt>
                <c:pt idx="2184">
                  <c:v>10</c:v>
                </c:pt>
                <c:pt idx="2185">
                  <c:v>10</c:v>
                </c:pt>
                <c:pt idx="2186">
                  <c:v>10</c:v>
                </c:pt>
                <c:pt idx="2187">
                  <c:v>10</c:v>
                </c:pt>
                <c:pt idx="2188">
                  <c:v>10</c:v>
                </c:pt>
                <c:pt idx="2189">
                  <c:v>10</c:v>
                </c:pt>
                <c:pt idx="2190">
                  <c:v>10</c:v>
                </c:pt>
                <c:pt idx="2191">
                  <c:v>10</c:v>
                </c:pt>
                <c:pt idx="2192">
                  <c:v>10</c:v>
                </c:pt>
                <c:pt idx="2193">
                  <c:v>10</c:v>
                </c:pt>
                <c:pt idx="2194">
                  <c:v>10</c:v>
                </c:pt>
                <c:pt idx="2195">
                  <c:v>10</c:v>
                </c:pt>
                <c:pt idx="2196">
                  <c:v>10</c:v>
                </c:pt>
                <c:pt idx="2197">
                  <c:v>10</c:v>
                </c:pt>
                <c:pt idx="2198">
                  <c:v>10</c:v>
                </c:pt>
                <c:pt idx="2199">
                  <c:v>10</c:v>
                </c:pt>
                <c:pt idx="2200">
                  <c:v>10</c:v>
                </c:pt>
                <c:pt idx="2201">
                  <c:v>11</c:v>
                </c:pt>
                <c:pt idx="2202">
                  <c:v>11</c:v>
                </c:pt>
                <c:pt idx="2203">
                  <c:v>10</c:v>
                </c:pt>
                <c:pt idx="2204">
                  <c:v>10</c:v>
                </c:pt>
                <c:pt idx="2205">
                  <c:v>10</c:v>
                </c:pt>
                <c:pt idx="2206">
                  <c:v>10</c:v>
                </c:pt>
                <c:pt idx="2207">
                  <c:v>10</c:v>
                </c:pt>
                <c:pt idx="2208">
                  <c:v>10</c:v>
                </c:pt>
                <c:pt idx="2209">
                  <c:v>10</c:v>
                </c:pt>
                <c:pt idx="2210">
                  <c:v>10</c:v>
                </c:pt>
                <c:pt idx="2211">
                  <c:v>10</c:v>
                </c:pt>
                <c:pt idx="2212">
                  <c:v>11</c:v>
                </c:pt>
                <c:pt idx="2213">
                  <c:v>11</c:v>
                </c:pt>
                <c:pt idx="2214">
                  <c:v>11</c:v>
                </c:pt>
                <c:pt idx="2215">
                  <c:v>11</c:v>
                </c:pt>
                <c:pt idx="2216">
                  <c:v>11</c:v>
                </c:pt>
                <c:pt idx="2217">
                  <c:v>11</c:v>
                </c:pt>
                <c:pt idx="2218">
                  <c:v>11</c:v>
                </c:pt>
                <c:pt idx="2219">
                  <c:v>11</c:v>
                </c:pt>
                <c:pt idx="2220">
                  <c:v>11</c:v>
                </c:pt>
                <c:pt idx="2221">
                  <c:v>11</c:v>
                </c:pt>
                <c:pt idx="2222">
                  <c:v>11</c:v>
                </c:pt>
                <c:pt idx="2223">
                  <c:v>11</c:v>
                </c:pt>
                <c:pt idx="2224">
                  <c:v>11</c:v>
                </c:pt>
                <c:pt idx="2225">
                  <c:v>11</c:v>
                </c:pt>
                <c:pt idx="2226">
                  <c:v>11</c:v>
                </c:pt>
                <c:pt idx="2227">
                  <c:v>11</c:v>
                </c:pt>
                <c:pt idx="2228">
                  <c:v>11</c:v>
                </c:pt>
                <c:pt idx="2229">
                  <c:v>11</c:v>
                </c:pt>
                <c:pt idx="2230">
                  <c:v>11</c:v>
                </c:pt>
                <c:pt idx="2231">
                  <c:v>11</c:v>
                </c:pt>
                <c:pt idx="2232">
                  <c:v>11</c:v>
                </c:pt>
                <c:pt idx="2233">
                  <c:v>11</c:v>
                </c:pt>
                <c:pt idx="2234">
                  <c:v>11</c:v>
                </c:pt>
                <c:pt idx="2235">
                  <c:v>11</c:v>
                </c:pt>
                <c:pt idx="2236">
                  <c:v>11</c:v>
                </c:pt>
                <c:pt idx="2237">
                  <c:v>11</c:v>
                </c:pt>
                <c:pt idx="2238">
                  <c:v>11</c:v>
                </c:pt>
                <c:pt idx="2239">
                  <c:v>11</c:v>
                </c:pt>
                <c:pt idx="2240">
                  <c:v>11</c:v>
                </c:pt>
                <c:pt idx="2241">
                  <c:v>11</c:v>
                </c:pt>
                <c:pt idx="2242">
                  <c:v>11</c:v>
                </c:pt>
                <c:pt idx="2243">
                  <c:v>11</c:v>
                </c:pt>
                <c:pt idx="2244">
                  <c:v>11</c:v>
                </c:pt>
                <c:pt idx="2245">
                  <c:v>11</c:v>
                </c:pt>
                <c:pt idx="2246">
                  <c:v>11</c:v>
                </c:pt>
                <c:pt idx="2247">
                  <c:v>11</c:v>
                </c:pt>
                <c:pt idx="2248">
                  <c:v>11</c:v>
                </c:pt>
                <c:pt idx="2249">
                  <c:v>11</c:v>
                </c:pt>
                <c:pt idx="2250">
                  <c:v>11</c:v>
                </c:pt>
                <c:pt idx="2251">
                  <c:v>11</c:v>
                </c:pt>
                <c:pt idx="2252">
                  <c:v>11</c:v>
                </c:pt>
                <c:pt idx="2253">
                  <c:v>11</c:v>
                </c:pt>
                <c:pt idx="2254">
                  <c:v>11</c:v>
                </c:pt>
                <c:pt idx="2255">
                  <c:v>11</c:v>
                </c:pt>
                <c:pt idx="2256">
                  <c:v>11</c:v>
                </c:pt>
                <c:pt idx="2257">
                  <c:v>11</c:v>
                </c:pt>
                <c:pt idx="2258">
                  <c:v>11</c:v>
                </c:pt>
                <c:pt idx="2259">
                  <c:v>11</c:v>
                </c:pt>
                <c:pt idx="2260">
                  <c:v>11</c:v>
                </c:pt>
                <c:pt idx="2261">
                  <c:v>11</c:v>
                </c:pt>
                <c:pt idx="2262">
                  <c:v>11</c:v>
                </c:pt>
                <c:pt idx="2263">
                  <c:v>11</c:v>
                </c:pt>
                <c:pt idx="2264">
                  <c:v>11</c:v>
                </c:pt>
                <c:pt idx="2265">
                  <c:v>11</c:v>
                </c:pt>
                <c:pt idx="2266">
                  <c:v>11</c:v>
                </c:pt>
                <c:pt idx="2267">
                  <c:v>11</c:v>
                </c:pt>
                <c:pt idx="2268">
                  <c:v>11</c:v>
                </c:pt>
                <c:pt idx="2269">
                  <c:v>11</c:v>
                </c:pt>
                <c:pt idx="2270">
                  <c:v>11</c:v>
                </c:pt>
                <c:pt idx="2271">
                  <c:v>11</c:v>
                </c:pt>
                <c:pt idx="2272">
                  <c:v>11</c:v>
                </c:pt>
                <c:pt idx="2273">
                  <c:v>11</c:v>
                </c:pt>
                <c:pt idx="2274">
                  <c:v>11</c:v>
                </c:pt>
                <c:pt idx="2275">
                  <c:v>11</c:v>
                </c:pt>
                <c:pt idx="2276">
                  <c:v>11</c:v>
                </c:pt>
                <c:pt idx="2277">
                  <c:v>11</c:v>
                </c:pt>
                <c:pt idx="2278">
                  <c:v>11</c:v>
                </c:pt>
                <c:pt idx="2279">
                  <c:v>11</c:v>
                </c:pt>
                <c:pt idx="2280">
                  <c:v>11</c:v>
                </c:pt>
                <c:pt idx="2281">
                  <c:v>11</c:v>
                </c:pt>
                <c:pt idx="2282">
                  <c:v>11</c:v>
                </c:pt>
                <c:pt idx="2283">
                  <c:v>11</c:v>
                </c:pt>
                <c:pt idx="2284">
                  <c:v>11</c:v>
                </c:pt>
                <c:pt idx="2285">
                  <c:v>11</c:v>
                </c:pt>
                <c:pt idx="2286">
                  <c:v>11</c:v>
                </c:pt>
                <c:pt idx="2287">
                  <c:v>11</c:v>
                </c:pt>
                <c:pt idx="2288">
                  <c:v>11</c:v>
                </c:pt>
                <c:pt idx="2289">
                  <c:v>11</c:v>
                </c:pt>
                <c:pt idx="2290">
                  <c:v>11</c:v>
                </c:pt>
                <c:pt idx="2291">
                  <c:v>11</c:v>
                </c:pt>
                <c:pt idx="2292">
                  <c:v>11</c:v>
                </c:pt>
                <c:pt idx="2293">
                  <c:v>11</c:v>
                </c:pt>
                <c:pt idx="2294">
                  <c:v>11</c:v>
                </c:pt>
                <c:pt idx="2295">
                  <c:v>11</c:v>
                </c:pt>
                <c:pt idx="2296">
                  <c:v>11</c:v>
                </c:pt>
                <c:pt idx="2297">
                  <c:v>11</c:v>
                </c:pt>
                <c:pt idx="2298">
                  <c:v>11</c:v>
                </c:pt>
                <c:pt idx="2299">
                  <c:v>11</c:v>
                </c:pt>
                <c:pt idx="2300">
                  <c:v>11</c:v>
                </c:pt>
                <c:pt idx="2301">
                  <c:v>11</c:v>
                </c:pt>
                <c:pt idx="2302">
                  <c:v>11</c:v>
                </c:pt>
                <c:pt idx="2303">
                  <c:v>11</c:v>
                </c:pt>
                <c:pt idx="2304">
                  <c:v>11</c:v>
                </c:pt>
                <c:pt idx="2305">
                  <c:v>11</c:v>
                </c:pt>
                <c:pt idx="2306">
                  <c:v>11</c:v>
                </c:pt>
                <c:pt idx="2307">
                  <c:v>11</c:v>
                </c:pt>
                <c:pt idx="2308">
                  <c:v>11</c:v>
                </c:pt>
                <c:pt idx="2309">
                  <c:v>11</c:v>
                </c:pt>
                <c:pt idx="2310">
                  <c:v>11</c:v>
                </c:pt>
                <c:pt idx="2311">
                  <c:v>11</c:v>
                </c:pt>
                <c:pt idx="2312">
                  <c:v>11</c:v>
                </c:pt>
                <c:pt idx="2313">
                  <c:v>11</c:v>
                </c:pt>
                <c:pt idx="2314">
                  <c:v>11</c:v>
                </c:pt>
                <c:pt idx="2315">
                  <c:v>11</c:v>
                </c:pt>
                <c:pt idx="2316">
                  <c:v>11</c:v>
                </c:pt>
                <c:pt idx="2317">
                  <c:v>11</c:v>
                </c:pt>
                <c:pt idx="2318">
                  <c:v>11</c:v>
                </c:pt>
                <c:pt idx="2319">
                  <c:v>11</c:v>
                </c:pt>
                <c:pt idx="2320">
                  <c:v>11</c:v>
                </c:pt>
                <c:pt idx="2321">
                  <c:v>11</c:v>
                </c:pt>
                <c:pt idx="2322">
                  <c:v>11</c:v>
                </c:pt>
                <c:pt idx="2323">
                  <c:v>11</c:v>
                </c:pt>
                <c:pt idx="2324">
                  <c:v>11</c:v>
                </c:pt>
                <c:pt idx="2325">
                  <c:v>11</c:v>
                </c:pt>
                <c:pt idx="2326">
                  <c:v>11</c:v>
                </c:pt>
                <c:pt idx="2327">
                  <c:v>11</c:v>
                </c:pt>
                <c:pt idx="2328">
                  <c:v>11</c:v>
                </c:pt>
                <c:pt idx="2329">
                  <c:v>11</c:v>
                </c:pt>
                <c:pt idx="2330">
                  <c:v>11</c:v>
                </c:pt>
                <c:pt idx="2331">
                  <c:v>12</c:v>
                </c:pt>
                <c:pt idx="2332">
                  <c:v>12</c:v>
                </c:pt>
                <c:pt idx="2333">
                  <c:v>12</c:v>
                </c:pt>
                <c:pt idx="2334">
                  <c:v>12</c:v>
                </c:pt>
                <c:pt idx="2335">
                  <c:v>12</c:v>
                </c:pt>
                <c:pt idx="2336">
                  <c:v>12</c:v>
                </c:pt>
                <c:pt idx="2337">
                  <c:v>12</c:v>
                </c:pt>
                <c:pt idx="2338">
                  <c:v>12</c:v>
                </c:pt>
                <c:pt idx="2339">
                  <c:v>12</c:v>
                </c:pt>
                <c:pt idx="2340">
                  <c:v>12</c:v>
                </c:pt>
                <c:pt idx="2341">
                  <c:v>12</c:v>
                </c:pt>
                <c:pt idx="2342">
                  <c:v>12</c:v>
                </c:pt>
                <c:pt idx="2343">
                  <c:v>12</c:v>
                </c:pt>
                <c:pt idx="2344">
                  <c:v>12</c:v>
                </c:pt>
                <c:pt idx="2345">
                  <c:v>12</c:v>
                </c:pt>
                <c:pt idx="2346">
                  <c:v>12</c:v>
                </c:pt>
                <c:pt idx="2347">
                  <c:v>12</c:v>
                </c:pt>
                <c:pt idx="2348">
                  <c:v>12</c:v>
                </c:pt>
                <c:pt idx="2349">
                  <c:v>12</c:v>
                </c:pt>
                <c:pt idx="2350">
                  <c:v>12</c:v>
                </c:pt>
                <c:pt idx="2351">
                  <c:v>12</c:v>
                </c:pt>
                <c:pt idx="2352">
                  <c:v>12</c:v>
                </c:pt>
                <c:pt idx="2353">
                  <c:v>12</c:v>
                </c:pt>
                <c:pt idx="2354">
                  <c:v>12</c:v>
                </c:pt>
                <c:pt idx="2355">
                  <c:v>12</c:v>
                </c:pt>
                <c:pt idx="2356">
                  <c:v>12</c:v>
                </c:pt>
                <c:pt idx="2357">
                  <c:v>12</c:v>
                </c:pt>
                <c:pt idx="2358">
                  <c:v>12</c:v>
                </c:pt>
                <c:pt idx="2359">
                  <c:v>12</c:v>
                </c:pt>
                <c:pt idx="2360">
                  <c:v>12</c:v>
                </c:pt>
                <c:pt idx="2361">
                  <c:v>12</c:v>
                </c:pt>
                <c:pt idx="2362">
                  <c:v>12</c:v>
                </c:pt>
                <c:pt idx="2363">
                  <c:v>12</c:v>
                </c:pt>
                <c:pt idx="2364">
                  <c:v>12</c:v>
                </c:pt>
                <c:pt idx="2365">
                  <c:v>12</c:v>
                </c:pt>
                <c:pt idx="2366">
                  <c:v>12</c:v>
                </c:pt>
                <c:pt idx="2367">
                  <c:v>12</c:v>
                </c:pt>
                <c:pt idx="2368">
                  <c:v>12</c:v>
                </c:pt>
                <c:pt idx="2369">
                  <c:v>12</c:v>
                </c:pt>
                <c:pt idx="2370">
                  <c:v>12</c:v>
                </c:pt>
                <c:pt idx="2371">
                  <c:v>12</c:v>
                </c:pt>
                <c:pt idx="2372">
                  <c:v>12</c:v>
                </c:pt>
                <c:pt idx="2373">
                  <c:v>12</c:v>
                </c:pt>
                <c:pt idx="2374">
                  <c:v>12</c:v>
                </c:pt>
                <c:pt idx="2375">
                  <c:v>12</c:v>
                </c:pt>
                <c:pt idx="2376">
                  <c:v>12</c:v>
                </c:pt>
                <c:pt idx="2377">
                  <c:v>12</c:v>
                </c:pt>
                <c:pt idx="2378">
                  <c:v>12</c:v>
                </c:pt>
                <c:pt idx="2379">
                  <c:v>12</c:v>
                </c:pt>
                <c:pt idx="2380">
                  <c:v>12</c:v>
                </c:pt>
                <c:pt idx="2381">
                  <c:v>12</c:v>
                </c:pt>
                <c:pt idx="2382">
                  <c:v>12</c:v>
                </c:pt>
                <c:pt idx="2383">
                  <c:v>12</c:v>
                </c:pt>
                <c:pt idx="2384">
                  <c:v>12</c:v>
                </c:pt>
                <c:pt idx="2385">
                  <c:v>12</c:v>
                </c:pt>
                <c:pt idx="2386">
                  <c:v>12</c:v>
                </c:pt>
                <c:pt idx="2387">
                  <c:v>12</c:v>
                </c:pt>
                <c:pt idx="2388">
                  <c:v>12</c:v>
                </c:pt>
                <c:pt idx="2389">
                  <c:v>12</c:v>
                </c:pt>
                <c:pt idx="2390">
                  <c:v>12</c:v>
                </c:pt>
                <c:pt idx="2391">
                  <c:v>12</c:v>
                </c:pt>
                <c:pt idx="2392">
                  <c:v>12</c:v>
                </c:pt>
                <c:pt idx="2393">
                  <c:v>12</c:v>
                </c:pt>
                <c:pt idx="2394">
                  <c:v>12</c:v>
                </c:pt>
                <c:pt idx="2395">
                  <c:v>12</c:v>
                </c:pt>
                <c:pt idx="2396">
                  <c:v>12</c:v>
                </c:pt>
                <c:pt idx="2397">
                  <c:v>12</c:v>
                </c:pt>
                <c:pt idx="2398">
                  <c:v>12</c:v>
                </c:pt>
                <c:pt idx="2399">
                  <c:v>12</c:v>
                </c:pt>
                <c:pt idx="2400">
                  <c:v>12</c:v>
                </c:pt>
                <c:pt idx="2401">
                  <c:v>12</c:v>
                </c:pt>
                <c:pt idx="2402">
                  <c:v>12</c:v>
                </c:pt>
                <c:pt idx="2403">
                  <c:v>12</c:v>
                </c:pt>
                <c:pt idx="2404">
                  <c:v>12</c:v>
                </c:pt>
                <c:pt idx="2405">
                  <c:v>12</c:v>
                </c:pt>
                <c:pt idx="2406">
                  <c:v>12</c:v>
                </c:pt>
                <c:pt idx="2407">
                  <c:v>12</c:v>
                </c:pt>
                <c:pt idx="2408">
                  <c:v>12</c:v>
                </c:pt>
                <c:pt idx="2409">
                  <c:v>12</c:v>
                </c:pt>
                <c:pt idx="2410">
                  <c:v>12</c:v>
                </c:pt>
                <c:pt idx="2411">
                  <c:v>12</c:v>
                </c:pt>
                <c:pt idx="2412">
                  <c:v>12</c:v>
                </c:pt>
                <c:pt idx="2413">
                  <c:v>12</c:v>
                </c:pt>
                <c:pt idx="2414">
                  <c:v>12</c:v>
                </c:pt>
                <c:pt idx="2415">
                  <c:v>12</c:v>
                </c:pt>
                <c:pt idx="2416">
                  <c:v>12</c:v>
                </c:pt>
                <c:pt idx="2417">
                  <c:v>12</c:v>
                </c:pt>
                <c:pt idx="2418">
                  <c:v>12</c:v>
                </c:pt>
                <c:pt idx="2419">
                  <c:v>12</c:v>
                </c:pt>
                <c:pt idx="2420">
                  <c:v>12</c:v>
                </c:pt>
                <c:pt idx="2421">
                  <c:v>12</c:v>
                </c:pt>
                <c:pt idx="2422">
                  <c:v>12</c:v>
                </c:pt>
                <c:pt idx="2423">
                  <c:v>12</c:v>
                </c:pt>
                <c:pt idx="2424">
                  <c:v>12</c:v>
                </c:pt>
                <c:pt idx="2425">
                  <c:v>12</c:v>
                </c:pt>
                <c:pt idx="2426">
                  <c:v>12</c:v>
                </c:pt>
                <c:pt idx="2427">
                  <c:v>12</c:v>
                </c:pt>
                <c:pt idx="2428">
                  <c:v>12</c:v>
                </c:pt>
                <c:pt idx="2429">
                  <c:v>12</c:v>
                </c:pt>
                <c:pt idx="2430">
                  <c:v>12</c:v>
                </c:pt>
                <c:pt idx="2431">
                  <c:v>12</c:v>
                </c:pt>
                <c:pt idx="2432">
                  <c:v>12</c:v>
                </c:pt>
                <c:pt idx="2433">
                  <c:v>12</c:v>
                </c:pt>
                <c:pt idx="2434">
                  <c:v>12</c:v>
                </c:pt>
                <c:pt idx="2435">
                  <c:v>12</c:v>
                </c:pt>
                <c:pt idx="2436">
                  <c:v>12</c:v>
                </c:pt>
                <c:pt idx="2437">
                  <c:v>12</c:v>
                </c:pt>
                <c:pt idx="2438">
                  <c:v>12</c:v>
                </c:pt>
                <c:pt idx="2439">
                  <c:v>12</c:v>
                </c:pt>
                <c:pt idx="2440">
                  <c:v>12</c:v>
                </c:pt>
                <c:pt idx="2441">
                  <c:v>12</c:v>
                </c:pt>
                <c:pt idx="2442">
                  <c:v>12</c:v>
                </c:pt>
                <c:pt idx="2443">
                  <c:v>12</c:v>
                </c:pt>
                <c:pt idx="2444">
                  <c:v>12</c:v>
                </c:pt>
                <c:pt idx="2445">
                  <c:v>12</c:v>
                </c:pt>
                <c:pt idx="2446">
                  <c:v>12</c:v>
                </c:pt>
                <c:pt idx="2447">
                  <c:v>12</c:v>
                </c:pt>
                <c:pt idx="2448">
                  <c:v>12</c:v>
                </c:pt>
                <c:pt idx="2449">
                  <c:v>12</c:v>
                </c:pt>
                <c:pt idx="2450">
                  <c:v>12</c:v>
                </c:pt>
                <c:pt idx="2451">
                  <c:v>12</c:v>
                </c:pt>
                <c:pt idx="2452">
                  <c:v>12</c:v>
                </c:pt>
                <c:pt idx="2453">
                  <c:v>12</c:v>
                </c:pt>
                <c:pt idx="2454">
                  <c:v>12</c:v>
                </c:pt>
                <c:pt idx="2455">
                  <c:v>12</c:v>
                </c:pt>
                <c:pt idx="2456">
                  <c:v>11</c:v>
                </c:pt>
                <c:pt idx="2457">
                  <c:v>11</c:v>
                </c:pt>
                <c:pt idx="2458">
                  <c:v>11</c:v>
                </c:pt>
                <c:pt idx="2459">
                  <c:v>11</c:v>
                </c:pt>
                <c:pt idx="2460">
                  <c:v>11</c:v>
                </c:pt>
                <c:pt idx="2461">
                  <c:v>11</c:v>
                </c:pt>
                <c:pt idx="2462">
                  <c:v>11</c:v>
                </c:pt>
                <c:pt idx="2463">
                  <c:v>12</c:v>
                </c:pt>
                <c:pt idx="2464">
                  <c:v>12</c:v>
                </c:pt>
                <c:pt idx="2465">
                  <c:v>12</c:v>
                </c:pt>
                <c:pt idx="2466">
                  <c:v>12</c:v>
                </c:pt>
                <c:pt idx="2467">
                  <c:v>12</c:v>
                </c:pt>
                <c:pt idx="2468">
                  <c:v>12</c:v>
                </c:pt>
                <c:pt idx="2469">
                  <c:v>12</c:v>
                </c:pt>
                <c:pt idx="2470">
                  <c:v>12</c:v>
                </c:pt>
                <c:pt idx="2471">
                  <c:v>12</c:v>
                </c:pt>
                <c:pt idx="2472">
                  <c:v>12</c:v>
                </c:pt>
                <c:pt idx="2473">
                  <c:v>12</c:v>
                </c:pt>
                <c:pt idx="2474">
                  <c:v>12</c:v>
                </c:pt>
                <c:pt idx="2475">
                  <c:v>12</c:v>
                </c:pt>
                <c:pt idx="2476">
                  <c:v>12</c:v>
                </c:pt>
                <c:pt idx="2477">
                  <c:v>12</c:v>
                </c:pt>
                <c:pt idx="2478">
                  <c:v>12</c:v>
                </c:pt>
                <c:pt idx="2479">
                  <c:v>12</c:v>
                </c:pt>
                <c:pt idx="2480">
                  <c:v>12</c:v>
                </c:pt>
                <c:pt idx="2481">
                  <c:v>12</c:v>
                </c:pt>
                <c:pt idx="2482">
                  <c:v>12</c:v>
                </c:pt>
                <c:pt idx="2483">
                  <c:v>12</c:v>
                </c:pt>
                <c:pt idx="2484">
                  <c:v>12</c:v>
                </c:pt>
                <c:pt idx="2485">
                  <c:v>12</c:v>
                </c:pt>
                <c:pt idx="2486">
                  <c:v>12</c:v>
                </c:pt>
                <c:pt idx="2487">
                  <c:v>12</c:v>
                </c:pt>
                <c:pt idx="2488">
                  <c:v>12</c:v>
                </c:pt>
                <c:pt idx="2489">
                  <c:v>12</c:v>
                </c:pt>
                <c:pt idx="2490">
                  <c:v>12</c:v>
                </c:pt>
                <c:pt idx="2491">
                  <c:v>12</c:v>
                </c:pt>
                <c:pt idx="2492">
                  <c:v>12</c:v>
                </c:pt>
                <c:pt idx="2493">
                  <c:v>12</c:v>
                </c:pt>
                <c:pt idx="2494">
                  <c:v>12</c:v>
                </c:pt>
                <c:pt idx="2495">
                  <c:v>12</c:v>
                </c:pt>
                <c:pt idx="2496">
                  <c:v>12</c:v>
                </c:pt>
                <c:pt idx="2497">
                  <c:v>12</c:v>
                </c:pt>
                <c:pt idx="2498">
                  <c:v>12</c:v>
                </c:pt>
                <c:pt idx="2499">
                  <c:v>12</c:v>
                </c:pt>
                <c:pt idx="2500">
                  <c:v>12</c:v>
                </c:pt>
                <c:pt idx="2501">
                  <c:v>12</c:v>
                </c:pt>
                <c:pt idx="2502">
                  <c:v>12</c:v>
                </c:pt>
                <c:pt idx="2503">
                  <c:v>12</c:v>
                </c:pt>
                <c:pt idx="2504">
                  <c:v>13</c:v>
                </c:pt>
                <c:pt idx="2505">
                  <c:v>13</c:v>
                </c:pt>
                <c:pt idx="2506">
                  <c:v>13</c:v>
                </c:pt>
                <c:pt idx="2507">
                  <c:v>13</c:v>
                </c:pt>
                <c:pt idx="2508">
                  <c:v>13</c:v>
                </c:pt>
                <c:pt idx="2509">
                  <c:v>13</c:v>
                </c:pt>
                <c:pt idx="2510">
                  <c:v>13</c:v>
                </c:pt>
                <c:pt idx="2511">
                  <c:v>13</c:v>
                </c:pt>
                <c:pt idx="2512">
                  <c:v>13</c:v>
                </c:pt>
                <c:pt idx="2513">
                  <c:v>13</c:v>
                </c:pt>
                <c:pt idx="2514">
                  <c:v>13</c:v>
                </c:pt>
                <c:pt idx="2515">
                  <c:v>13</c:v>
                </c:pt>
                <c:pt idx="2516">
                  <c:v>13</c:v>
                </c:pt>
                <c:pt idx="2517">
                  <c:v>13</c:v>
                </c:pt>
                <c:pt idx="2518">
                  <c:v>13</c:v>
                </c:pt>
                <c:pt idx="2519">
                  <c:v>13</c:v>
                </c:pt>
                <c:pt idx="2520">
                  <c:v>13</c:v>
                </c:pt>
                <c:pt idx="2521">
                  <c:v>13</c:v>
                </c:pt>
                <c:pt idx="2522">
                  <c:v>13</c:v>
                </c:pt>
                <c:pt idx="2523">
                  <c:v>13</c:v>
                </c:pt>
                <c:pt idx="2524">
                  <c:v>13</c:v>
                </c:pt>
                <c:pt idx="2525">
                  <c:v>13</c:v>
                </c:pt>
                <c:pt idx="2526">
                  <c:v>13</c:v>
                </c:pt>
                <c:pt idx="2527">
                  <c:v>13</c:v>
                </c:pt>
                <c:pt idx="2528">
                  <c:v>13</c:v>
                </c:pt>
                <c:pt idx="2529">
                  <c:v>13</c:v>
                </c:pt>
                <c:pt idx="2530">
                  <c:v>13</c:v>
                </c:pt>
                <c:pt idx="2531">
                  <c:v>13</c:v>
                </c:pt>
                <c:pt idx="2532">
                  <c:v>13</c:v>
                </c:pt>
                <c:pt idx="2533">
                  <c:v>13</c:v>
                </c:pt>
                <c:pt idx="2534">
                  <c:v>13</c:v>
                </c:pt>
                <c:pt idx="2535">
                  <c:v>13</c:v>
                </c:pt>
                <c:pt idx="2536">
                  <c:v>13</c:v>
                </c:pt>
                <c:pt idx="2537">
                  <c:v>13</c:v>
                </c:pt>
                <c:pt idx="2538">
                  <c:v>13</c:v>
                </c:pt>
                <c:pt idx="2539">
                  <c:v>13</c:v>
                </c:pt>
                <c:pt idx="2540">
                  <c:v>13</c:v>
                </c:pt>
                <c:pt idx="2541">
                  <c:v>13</c:v>
                </c:pt>
                <c:pt idx="2542">
                  <c:v>13</c:v>
                </c:pt>
                <c:pt idx="2543">
                  <c:v>13</c:v>
                </c:pt>
                <c:pt idx="2544">
                  <c:v>13</c:v>
                </c:pt>
                <c:pt idx="2545">
                  <c:v>13</c:v>
                </c:pt>
                <c:pt idx="2546">
                  <c:v>13</c:v>
                </c:pt>
                <c:pt idx="2547">
                  <c:v>13</c:v>
                </c:pt>
                <c:pt idx="2548">
                  <c:v>13</c:v>
                </c:pt>
                <c:pt idx="2549">
                  <c:v>13</c:v>
                </c:pt>
                <c:pt idx="2550">
                  <c:v>13</c:v>
                </c:pt>
                <c:pt idx="2551">
                  <c:v>13</c:v>
                </c:pt>
                <c:pt idx="2552">
                  <c:v>13</c:v>
                </c:pt>
                <c:pt idx="2553">
                  <c:v>13</c:v>
                </c:pt>
                <c:pt idx="2554">
                  <c:v>13</c:v>
                </c:pt>
                <c:pt idx="2555">
                  <c:v>13</c:v>
                </c:pt>
                <c:pt idx="2556">
                  <c:v>13</c:v>
                </c:pt>
                <c:pt idx="2557">
                  <c:v>13</c:v>
                </c:pt>
                <c:pt idx="2558">
                  <c:v>13</c:v>
                </c:pt>
                <c:pt idx="2559">
                  <c:v>13</c:v>
                </c:pt>
                <c:pt idx="2560">
                  <c:v>13</c:v>
                </c:pt>
                <c:pt idx="2561">
                  <c:v>13</c:v>
                </c:pt>
                <c:pt idx="2562">
                  <c:v>13</c:v>
                </c:pt>
                <c:pt idx="2563">
                  <c:v>13</c:v>
                </c:pt>
                <c:pt idx="2564">
                  <c:v>13</c:v>
                </c:pt>
                <c:pt idx="2565">
                  <c:v>13</c:v>
                </c:pt>
                <c:pt idx="2566">
                  <c:v>13</c:v>
                </c:pt>
                <c:pt idx="2567">
                  <c:v>13</c:v>
                </c:pt>
                <c:pt idx="2568">
                  <c:v>13</c:v>
                </c:pt>
                <c:pt idx="2569">
                  <c:v>13</c:v>
                </c:pt>
                <c:pt idx="2570">
                  <c:v>13</c:v>
                </c:pt>
                <c:pt idx="2571">
                  <c:v>13</c:v>
                </c:pt>
                <c:pt idx="2572">
                  <c:v>13</c:v>
                </c:pt>
                <c:pt idx="2573">
                  <c:v>13</c:v>
                </c:pt>
                <c:pt idx="2574">
                  <c:v>13</c:v>
                </c:pt>
                <c:pt idx="2575">
                  <c:v>13</c:v>
                </c:pt>
                <c:pt idx="2576">
                  <c:v>13</c:v>
                </c:pt>
                <c:pt idx="2577">
                  <c:v>13</c:v>
                </c:pt>
                <c:pt idx="2578">
                  <c:v>13</c:v>
                </c:pt>
                <c:pt idx="2579">
                  <c:v>13</c:v>
                </c:pt>
                <c:pt idx="2580">
                  <c:v>13</c:v>
                </c:pt>
                <c:pt idx="2581">
                  <c:v>13</c:v>
                </c:pt>
                <c:pt idx="2582">
                  <c:v>13</c:v>
                </c:pt>
                <c:pt idx="2583">
                  <c:v>13</c:v>
                </c:pt>
                <c:pt idx="2584">
                  <c:v>13</c:v>
                </c:pt>
                <c:pt idx="2585">
                  <c:v>13</c:v>
                </c:pt>
                <c:pt idx="2586">
                  <c:v>13</c:v>
                </c:pt>
                <c:pt idx="2587">
                  <c:v>13</c:v>
                </c:pt>
                <c:pt idx="2588">
                  <c:v>13</c:v>
                </c:pt>
                <c:pt idx="2589">
                  <c:v>13</c:v>
                </c:pt>
                <c:pt idx="2590">
                  <c:v>13</c:v>
                </c:pt>
                <c:pt idx="2591">
                  <c:v>13</c:v>
                </c:pt>
                <c:pt idx="2592">
                  <c:v>13</c:v>
                </c:pt>
                <c:pt idx="2593">
                  <c:v>13</c:v>
                </c:pt>
                <c:pt idx="2594">
                  <c:v>13</c:v>
                </c:pt>
                <c:pt idx="2595">
                  <c:v>13</c:v>
                </c:pt>
                <c:pt idx="2596">
                  <c:v>13</c:v>
                </c:pt>
                <c:pt idx="2597">
                  <c:v>13</c:v>
                </c:pt>
                <c:pt idx="2598">
                  <c:v>13</c:v>
                </c:pt>
                <c:pt idx="2599">
                  <c:v>13</c:v>
                </c:pt>
                <c:pt idx="2600">
                  <c:v>13</c:v>
                </c:pt>
                <c:pt idx="2601">
                  <c:v>13</c:v>
                </c:pt>
                <c:pt idx="2602">
                  <c:v>13</c:v>
                </c:pt>
                <c:pt idx="2603">
                  <c:v>13</c:v>
                </c:pt>
                <c:pt idx="2604">
                  <c:v>13</c:v>
                </c:pt>
                <c:pt idx="2605">
                  <c:v>13</c:v>
                </c:pt>
                <c:pt idx="2606">
                  <c:v>13</c:v>
                </c:pt>
                <c:pt idx="2607">
                  <c:v>13</c:v>
                </c:pt>
                <c:pt idx="2608">
                  <c:v>13</c:v>
                </c:pt>
                <c:pt idx="2609">
                  <c:v>13</c:v>
                </c:pt>
                <c:pt idx="2610">
                  <c:v>13</c:v>
                </c:pt>
                <c:pt idx="2611">
                  <c:v>13</c:v>
                </c:pt>
                <c:pt idx="2612">
                  <c:v>13</c:v>
                </c:pt>
                <c:pt idx="2613">
                  <c:v>13</c:v>
                </c:pt>
                <c:pt idx="2614">
                  <c:v>13</c:v>
                </c:pt>
                <c:pt idx="2615">
                  <c:v>13</c:v>
                </c:pt>
                <c:pt idx="2616">
                  <c:v>13</c:v>
                </c:pt>
                <c:pt idx="2617">
                  <c:v>13</c:v>
                </c:pt>
                <c:pt idx="2618">
                  <c:v>13</c:v>
                </c:pt>
                <c:pt idx="2619">
                  <c:v>13</c:v>
                </c:pt>
                <c:pt idx="2620">
                  <c:v>12</c:v>
                </c:pt>
                <c:pt idx="2621">
                  <c:v>12</c:v>
                </c:pt>
                <c:pt idx="2622">
                  <c:v>12</c:v>
                </c:pt>
                <c:pt idx="2623">
                  <c:v>12</c:v>
                </c:pt>
                <c:pt idx="2624">
                  <c:v>12</c:v>
                </c:pt>
                <c:pt idx="2625">
                  <c:v>12</c:v>
                </c:pt>
                <c:pt idx="2626">
                  <c:v>12</c:v>
                </c:pt>
                <c:pt idx="2627">
                  <c:v>12</c:v>
                </c:pt>
                <c:pt idx="2628">
                  <c:v>12</c:v>
                </c:pt>
                <c:pt idx="2629">
                  <c:v>12</c:v>
                </c:pt>
                <c:pt idx="2630">
                  <c:v>12</c:v>
                </c:pt>
                <c:pt idx="2631">
                  <c:v>12</c:v>
                </c:pt>
                <c:pt idx="2632">
                  <c:v>12</c:v>
                </c:pt>
                <c:pt idx="2633">
                  <c:v>12</c:v>
                </c:pt>
                <c:pt idx="2634">
                  <c:v>12</c:v>
                </c:pt>
                <c:pt idx="2635">
                  <c:v>12</c:v>
                </c:pt>
                <c:pt idx="2636">
                  <c:v>12</c:v>
                </c:pt>
                <c:pt idx="2637">
                  <c:v>12</c:v>
                </c:pt>
                <c:pt idx="2638">
                  <c:v>12</c:v>
                </c:pt>
                <c:pt idx="2639">
                  <c:v>12</c:v>
                </c:pt>
                <c:pt idx="2640">
                  <c:v>12</c:v>
                </c:pt>
                <c:pt idx="2641">
                  <c:v>12</c:v>
                </c:pt>
                <c:pt idx="2642">
                  <c:v>12</c:v>
                </c:pt>
                <c:pt idx="2643">
                  <c:v>12</c:v>
                </c:pt>
                <c:pt idx="2644">
                  <c:v>12</c:v>
                </c:pt>
                <c:pt idx="2645">
                  <c:v>12</c:v>
                </c:pt>
                <c:pt idx="2646">
                  <c:v>12</c:v>
                </c:pt>
                <c:pt idx="2647">
                  <c:v>12</c:v>
                </c:pt>
                <c:pt idx="2648">
                  <c:v>13</c:v>
                </c:pt>
                <c:pt idx="2649">
                  <c:v>13</c:v>
                </c:pt>
                <c:pt idx="2650">
                  <c:v>13</c:v>
                </c:pt>
                <c:pt idx="2651">
                  <c:v>13</c:v>
                </c:pt>
                <c:pt idx="2652">
                  <c:v>13</c:v>
                </c:pt>
                <c:pt idx="2653">
                  <c:v>13</c:v>
                </c:pt>
                <c:pt idx="2654">
                  <c:v>13</c:v>
                </c:pt>
                <c:pt idx="2655">
                  <c:v>13</c:v>
                </c:pt>
                <c:pt idx="2656">
                  <c:v>13</c:v>
                </c:pt>
                <c:pt idx="2657">
                  <c:v>13</c:v>
                </c:pt>
                <c:pt idx="2658">
                  <c:v>13</c:v>
                </c:pt>
                <c:pt idx="2659">
                  <c:v>13</c:v>
                </c:pt>
                <c:pt idx="2660">
                  <c:v>13</c:v>
                </c:pt>
                <c:pt idx="2661">
                  <c:v>13</c:v>
                </c:pt>
                <c:pt idx="2662">
                  <c:v>13</c:v>
                </c:pt>
                <c:pt idx="2663">
                  <c:v>13</c:v>
                </c:pt>
                <c:pt idx="2664">
                  <c:v>13</c:v>
                </c:pt>
                <c:pt idx="2665">
                  <c:v>13</c:v>
                </c:pt>
                <c:pt idx="2666">
                  <c:v>13</c:v>
                </c:pt>
                <c:pt idx="2667">
                  <c:v>13</c:v>
                </c:pt>
                <c:pt idx="2668">
                  <c:v>13</c:v>
                </c:pt>
                <c:pt idx="2669">
                  <c:v>13</c:v>
                </c:pt>
                <c:pt idx="2670">
                  <c:v>13</c:v>
                </c:pt>
                <c:pt idx="2671">
                  <c:v>13</c:v>
                </c:pt>
                <c:pt idx="2672">
                  <c:v>13</c:v>
                </c:pt>
                <c:pt idx="2673">
                  <c:v>13</c:v>
                </c:pt>
                <c:pt idx="2674">
                  <c:v>13</c:v>
                </c:pt>
                <c:pt idx="2675">
                  <c:v>13</c:v>
                </c:pt>
                <c:pt idx="2676">
                  <c:v>13</c:v>
                </c:pt>
                <c:pt idx="2677">
                  <c:v>13</c:v>
                </c:pt>
                <c:pt idx="2678">
                  <c:v>13</c:v>
                </c:pt>
                <c:pt idx="2679">
                  <c:v>13</c:v>
                </c:pt>
                <c:pt idx="2680">
                  <c:v>13</c:v>
                </c:pt>
                <c:pt idx="2681">
                  <c:v>13</c:v>
                </c:pt>
                <c:pt idx="2682">
                  <c:v>13</c:v>
                </c:pt>
                <c:pt idx="2683">
                  <c:v>13</c:v>
                </c:pt>
                <c:pt idx="2684">
                  <c:v>13</c:v>
                </c:pt>
                <c:pt idx="2685">
                  <c:v>13</c:v>
                </c:pt>
                <c:pt idx="2686">
                  <c:v>13</c:v>
                </c:pt>
                <c:pt idx="2687">
                  <c:v>13</c:v>
                </c:pt>
                <c:pt idx="2688">
                  <c:v>13</c:v>
                </c:pt>
                <c:pt idx="2689">
                  <c:v>13</c:v>
                </c:pt>
                <c:pt idx="2690">
                  <c:v>13</c:v>
                </c:pt>
                <c:pt idx="2691">
                  <c:v>13</c:v>
                </c:pt>
                <c:pt idx="2692">
                  <c:v>13</c:v>
                </c:pt>
                <c:pt idx="2693">
                  <c:v>13</c:v>
                </c:pt>
                <c:pt idx="2694">
                  <c:v>13</c:v>
                </c:pt>
                <c:pt idx="2695">
                  <c:v>13</c:v>
                </c:pt>
                <c:pt idx="2696">
                  <c:v>13</c:v>
                </c:pt>
                <c:pt idx="2697">
                  <c:v>14</c:v>
                </c:pt>
                <c:pt idx="2698">
                  <c:v>14</c:v>
                </c:pt>
                <c:pt idx="2699">
                  <c:v>14</c:v>
                </c:pt>
                <c:pt idx="2700">
                  <c:v>14</c:v>
                </c:pt>
                <c:pt idx="2701">
                  <c:v>14</c:v>
                </c:pt>
                <c:pt idx="2702">
                  <c:v>14</c:v>
                </c:pt>
                <c:pt idx="2703">
                  <c:v>14</c:v>
                </c:pt>
                <c:pt idx="2704">
                  <c:v>14</c:v>
                </c:pt>
                <c:pt idx="2705">
                  <c:v>14</c:v>
                </c:pt>
                <c:pt idx="2706">
                  <c:v>14</c:v>
                </c:pt>
                <c:pt idx="2707">
                  <c:v>14</c:v>
                </c:pt>
                <c:pt idx="2708">
                  <c:v>14</c:v>
                </c:pt>
                <c:pt idx="2709">
                  <c:v>14</c:v>
                </c:pt>
                <c:pt idx="2710">
                  <c:v>14</c:v>
                </c:pt>
                <c:pt idx="2711">
                  <c:v>14</c:v>
                </c:pt>
                <c:pt idx="2712">
                  <c:v>14</c:v>
                </c:pt>
                <c:pt idx="2713">
                  <c:v>14</c:v>
                </c:pt>
                <c:pt idx="2714">
                  <c:v>14</c:v>
                </c:pt>
                <c:pt idx="2715">
                  <c:v>14</c:v>
                </c:pt>
                <c:pt idx="2716">
                  <c:v>14</c:v>
                </c:pt>
                <c:pt idx="2717">
                  <c:v>14</c:v>
                </c:pt>
                <c:pt idx="2718">
                  <c:v>14</c:v>
                </c:pt>
                <c:pt idx="2719">
                  <c:v>14</c:v>
                </c:pt>
                <c:pt idx="2720">
                  <c:v>14</c:v>
                </c:pt>
                <c:pt idx="2721">
                  <c:v>14</c:v>
                </c:pt>
                <c:pt idx="2722">
                  <c:v>14</c:v>
                </c:pt>
                <c:pt idx="2723">
                  <c:v>14</c:v>
                </c:pt>
                <c:pt idx="2724">
                  <c:v>14</c:v>
                </c:pt>
                <c:pt idx="2725">
                  <c:v>14</c:v>
                </c:pt>
                <c:pt idx="2726">
                  <c:v>14</c:v>
                </c:pt>
                <c:pt idx="2727">
                  <c:v>14</c:v>
                </c:pt>
                <c:pt idx="2728">
                  <c:v>14</c:v>
                </c:pt>
                <c:pt idx="2729">
                  <c:v>14</c:v>
                </c:pt>
                <c:pt idx="2730">
                  <c:v>14</c:v>
                </c:pt>
                <c:pt idx="2731">
                  <c:v>14</c:v>
                </c:pt>
                <c:pt idx="2732">
                  <c:v>14</c:v>
                </c:pt>
                <c:pt idx="2733">
                  <c:v>14</c:v>
                </c:pt>
                <c:pt idx="2734">
                  <c:v>14</c:v>
                </c:pt>
                <c:pt idx="2735">
                  <c:v>14</c:v>
                </c:pt>
                <c:pt idx="2736">
                  <c:v>14</c:v>
                </c:pt>
                <c:pt idx="2737">
                  <c:v>14</c:v>
                </c:pt>
                <c:pt idx="2738">
                  <c:v>14</c:v>
                </c:pt>
                <c:pt idx="2739">
                  <c:v>14</c:v>
                </c:pt>
                <c:pt idx="2740">
                  <c:v>14</c:v>
                </c:pt>
                <c:pt idx="2741">
                  <c:v>14</c:v>
                </c:pt>
                <c:pt idx="2742">
                  <c:v>14</c:v>
                </c:pt>
                <c:pt idx="2743">
                  <c:v>14</c:v>
                </c:pt>
                <c:pt idx="2744">
                  <c:v>14</c:v>
                </c:pt>
                <c:pt idx="2745">
                  <c:v>14</c:v>
                </c:pt>
                <c:pt idx="2746">
                  <c:v>14</c:v>
                </c:pt>
                <c:pt idx="2747">
                  <c:v>14</c:v>
                </c:pt>
                <c:pt idx="2748">
                  <c:v>14</c:v>
                </c:pt>
                <c:pt idx="2749">
                  <c:v>14</c:v>
                </c:pt>
                <c:pt idx="2750">
                  <c:v>14</c:v>
                </c:pt>
                <c:pt idx="2751">
                  <c:v>14</c:v>
                </c:pt>
                <c:pt idx="2752">
                  <c:v>14</c:v>
                </c:pt>
                <c:pt idx="2753">
                  <c:v>14</c:v>
                </c:pt>
                <c:pt idx="2754">
                  <c:v>15</c:v>
                </c:pt>
                <c:pt idx="2755">
                  <c:v>15</c:v>
                </c:pt>
                <c:pt idx="2756">
                  <c:v>15</c:v>
                </c:pt>
                <c:pt idx="2757">
                  <c:v>15</c:v>
                </c:pt>
                <c:pt idx="2758">
                  <c:v>15</c:v>
                </c:pt>
                <c:pt idx="2759">
                  <c:v>15</c:v>
                </c:pt>
                <c:pt idx="2760">
                  <c:v>15</c:v>
                </c:pt>
                <c:pt idx="2761">
                  <c:v>15</c:v>
                </c:pt>
                <c:pt idx="2762">
                  <c:v>15</c:v>
                </c:pt>
                <c:pt idx="2763">
                  <c:v>15</c:v>
                </c:pt>
                <c:pt idx="2764">
                  <c:v>15</c:v>
                </c:pt>
                <c:pt idx="2765">
                  <c:v>15</c:v>
                </c:pt>
                <c:pt idx="2766">
                  <c:v>15</c:v>
                </c:pt>
                <c:pt idx="2767">
                  <c:v>15</c:v>
                </c:pt>
                <c:pt idx="2768">
                  <c:v>15</c:v>
                </c:pt>
                <c:pt idx="2769">
                  <c:v>15</c:v>
                </c:pt>
                <c:pt idx="2770">
                  <c:v>15</c:v>
                </c:pt>
                <c:pt idx="2771">
                  <c:v>15</c:v>
                </c:pt>
                <c:pt idx="2772">
                  <c:v>15</c:v>
                </c:pt>
                <c:pt idx="2773">
                  <c:v>15</c:v>
                </c:pt>
                <c:pt idx="2774">
                  <c:v>15</c:v>
                </c:pt>
                <c:pt idx="2775">
                  <c:v>15</c:v>
                </c:pt>
                <c:pt idx="2776">
                  <c:v>15</c:v>
                </c:pt>
                <c:pt idx="2777">
                  <c:v>15</c:v>
                </c:pt>
                <c:pt idx="2778">
                  <c:v>14</c:v>
                </c:pt>
                <c:pt idx="2779">
                  <c:v>14</c:v>
                </c:pt>
                <c:pt idx="2780">
                  <c:v>14</c:v>
                </c:pt>
                <c:pt idx="2781">
                  <c:v>14</c:v>
                </c:pt>
                <c:pt idx="2782">
                  <c:v>14</c:v>
                </c:pt>
                <c:pt idx="2783">
                  <c:v>14</c:v>
                </c:pt>
                <c:pt idx="2784">
                  <c:v>14</c:v>
                </c:pt>
                <c:pt idx="2785">
                  <c:v>14</c:v>
                </c:pt>
                <c:pt idx="2786">
                  <c:v>14</c:v>
                </c:pt>
                <c:pt idx="2787">
                  <c:v>14</c:v>
                </c:pt>
                <c:pt idx="2788">
                  <c:v>14</c:v>
                </c:pt>
                <c:pt idx="2789">
                  <c:v>14</c:v>
                </c:pt>
                <c:pt idx="2790">
                  <c:v>13</c:v>
                </c:pt>
                <c:pt idx="2791">
                  <c:v>13</c:v>
                </c:pt>
                <c:pt idx="2792">
                  <c:v>13</c:v>
                </c:pt>
                <c:pt idx="2793">
                  <c:v>13</c:v>
                </c:pt>
                <c:pt idx="2794">
                  <c:v>13</c:v>
                </c:pt>
                <c:pt idx="2795">
                  <c:v>13</c:v>
                </c:pt>
                <c:pt idx="2796">
                  <c:v>13</c:v>
                </c:pt>
                <c:pt idx="2797">
                  <c:v>13</c:v>
                </c:pt>
                <c:pt idx="2798">
                  <c:v>13</c:v>
                </c:pt>
                <c:pt idx="2799">
                  <c:v>13</c:v>
                </c:pt>
                <c:pt idx="2800">
                  <c:v>13</c:v>
                </c:pt>
                <c:pt idx="2801">
                  <c:v>13</c:v>
                </c:pt>
                <c:pt idx="2802">
                  <c:v>13</c:v>
                </c:pt>
                <c:pt idx="2803">
                  <c:v>13</c:v>
                </c:pt>
                <c:pt idx="2804">
                  <c:v>13</c:v>
                </c:pt>
                <c:pt idx="2805">
                  <c:v>13</c:v>
                </c:pt>
                <c:pt idx="2806">
                  <c:v>14</c:v>
                </c:pt>
                <c:pt idx="2807">
                  <c:v>14</c:v>
                </c:pt>
                <c:pt idx="2808">
                  <c:v>14</c:v>
                </c:pt>
                <c:pt idx="2809">
                  <c:v>14</c:v>
                </c:pt>
                <c:pt idx="2810">
                  <c:v>14</c:v>
                </c:pt>
                <c:pt idx="2811">
                  <c:v>14</c:v>
                </c:pt>
                <c:pt idx="2812">
                  <c:v>14</c:v>
                </c:pt>
                <c:pt idx="2813">
                  <c:v>14</c:v>
                </c:pt>
                <c:pt idx="2814">
                  <c:v>15</c:v>
                </c:pt>
                <c:pt idx="2815">
                  <c:v>15</c:v>
                </c:pt>
                <c:pt idx="2816">
                  <c:v>15</c:v>
                </c:pt>
                <c:pt idx="2817">
                  <c:v>15</c:v>
                </c:pt>
                <c:pt idx="2818">
                  <c:v>15</c:v>
                </c:pt>
                <c:pt idx="2819">
                  <c:v>15</c:v>
                </c:pt>
                <c:pt idx="2820">
                  <c:v>15</c:v>
                </c:pt>
                <c:pt idx="2821">
                  <c:v>15</c:v>
                </c:pt>
                <c:pt idx="2822">
                  <c:v>15</c:v>
                </c:pt>
                <c:pt idx="2823">
                  <c:v>15</c:v>
                </c:pt>
                <c:pt idx="2824">
                  <c:v>15</c:v>
                </c:pt>
                <c:pt idx="2825">
                  <c:v>15</c:v>
                </c:pt>
                <c:pt idx="2826">
                  <c:v>15</c:v>
                </c:pt>
                <c:pt idx="2827">
                  <c:v>15</c:v>
                </c:pt>
                <c:pt idx="2828">
                  <c:v>15</c:v>
                </c:pt>
                <c:pt idx="2829">
                  <c:v>15</c:v>
                </c:pt>
                <c:pt idx="2830">
                  <c:v>15</c:v>
                </c:pt>
                <c:pt idx="2831">
                  <c:v>15</c:v>
                </c:pt>
                <c:pt idx="2832">
                  <c:v>15</c:v>
                </c:pt>
                <c:pt idx="2833">
                  <c:v>15</c:v>
                </c:pt>
                <c:pt idx="2834">
                  <c:v>15</c:v>
                </c:pt>
                <c:pt idx="2835">
                  <c:v>15</c:v>
                </c:pt>
                <c:pt idx="2836">
                  <c:v>15</c:v>
                </c:pt>
                <c:pt idx="2837">
                  <c:v>15</c:v>
                </c:pt>
                <c:pt idx="2838">
                  <c:v>15</c:v>
                </c:pt>
                <c:pt idx="2839">
                  <c:v>15</c:v>
                </c:pt>
                <c:pt idx="2840">
                  <c:v>15</c:v>
                </c:pt>
                <c:pt idx="2841">
                  <c:v>15</c:v>
                </c:pt>
                <c:pt idx="2842">
                  <c:v>14</c:v>
                </c:pt>
                <c:pt idx="2843">
                  <c:v>14</c:v>
                </c:pt>
                <c:pt idx="2844">
                  <c:v>14</c:v>
                </c:pt>
                <c:pt idx="2845">
                  <c:v>14</c:v>
                </c:pt>
                <c:pt idx="2846">
                  <c:v>14</c:v>
                </c:pt>
                <c:pt idx="2847">
                  <c:v>14</c:v>
                </c:pt>
                <c:pt idx="2848">
                  <c:v>14</c:v>
                </c:pt>
                <c:pt idx="2849">
                  <c:v>14</c:v>
                </c:pt>
                <c:pt idx="2850">
                  <c:v>13</c:v>
                </c:pt>
                <c:pt idx="2851">
                  <c:v>13</c:v>
                </c:pt>
                <c:pt idx="2852">
                  <c:v>13</c:v>
                </c:pt>
                <c:pt idx="2853">
                  <c:v>13</c:v>
                </c:pt>
                <c:pt idx="2854">
                  <c:v>13</c:v>
                </c:pt>
                <c:pt idx="2855">
                  <c:v>13</c:v>
                </c:pt>
                <c:pt idx="2856">
                  <c:v>13</c:v>
                </c:pt>
                <c:pt idx="2857">
                  <c:v>13</c:v>
                </c:pt>
                <c:pt idx="2858">
                  <c:v>13</c:v>
                </c:pt>
                <c:pt idx="2859">
                  <c:v>13</c:v>
                </c:pt>
                <c:pt idx="2860">
                  <c:v>13</c:v>
                </c:pt>
                <c:pt idx="2861">
                  <c:v>13</c:v>
                </c:pt>
                <c:pt idx="2862">
                  <c:v>13</c:v>
                </c:pt>
                <c:pt idx="2863">
                  <c:v>13</c:v>
                </c:pt>
                <c:pt idx="2864">
                  <c:v>13</c:v>
                </c:pt>
                <c:pt idx="2865">
                  <c:v>13</c:v>
                </c:pt>
                <c:pt idx="2866">
                  <c:v>13</c:v>
                </c:pt>
                <c:pt idx="2867">
                  <c:v>13</c:v>
                </c:pt>
                <c:pt idx="2868">
                  <c:v>13</c:v>
                </c:pt>
                <c:pt idx="2869">
                  <c:v>13</c:v>
                </c:pt>
                <c:pt idx="2870">
                  <c:v>14</c:v>
                </c:pt>
                <c:pt idx="2871">
                  <c:v>14</c:v>
                </c:pt>
                <c:pt idx="2872">
                  <c:v>14</c:v>
                </c:pt>
                <c:pt idx="2873">
                  <c:v>14</c:v>
                </c:pt>
                <c:pt idx="2874">
                  <c:v>14</c:v>
                </c:pt>
                <c:pt idx="2875">
                  <c:v>14</c:v>
                </c:pt>
                <c:pt idx="2876">
                  <c:v>14</c:v>
                </c:pt>
                <c:pt idx="2877">
                  <c:v>14</c:v>
                </c:pt>
                <c:pt idx="2878">
                  <c:v>14</c:v>
                </c:pt>
                <c:pt idx="2879">
                  <c:v>14</c:v>
                </c:pt>
                <c:pt idx="2880">
                  <c:v>14</c:v>
                </c:pt>
                <c:pt idx="2881">
                  <c:v>14</c:v>
                </c:pt>
                <c:pt idx="2882">
                  <c:v>14</c:v>
                </c:pt>
                <c:pt idx="2883">
                  <c:v>14</c:v>
                </c:pt>
                <c:pt idx="2884">
                  <c:v>14</c:v>
                </c:pt>
                <c:pt idx="2885">
                  <c:v>14</c:v>
                </c:pt>
                <c:pt idx="2886">
                  <c:v>14</c:v>
                </c:pt>
                <c:pt idx="2887">
                  <c:v>15</c:v>
                </c:pt>
                <c:pt idx="2888">
                  <c:v>15</c:v>
                </c:pt>
                <c:pt idx="2889">
                  <c:v>15</c:v>
                </c:pt>
                <c:pt idx="2890">
                  <c:v>14</c:v>
                </c:pt>
                <c:pt idx="2891">
                  <c:v>14</c:v>
                </c:pt>
                <c:pt idx="2892">
                  <c:v>14</c:v>
                </c:pt>
                <c:pt idx="2893">
                  <c:v>14</c:v>
                </c:pt>
                <c:pt idx="2894">
                  <c:v>14</c:v>
                </c:pt>
                <c:pt idx="2895">
                  <c:v>14</c:v>
                </c:pt>
                <c:pt idx="2896">
                  <c:v>14</c:v>
                </c:pt>
                <c:pt idx="2897">
                  <c:v>14</c:v>
                </c:pt>
                <c:pt idx="2898">
                  <c:v>14</c:v>
                </c:pt>
                <c:pt idx="2899">
                  <c:v>14</c:v>
                </c:pt>
                <c:pt idx="2900">
                  <c:v>15</c:v>
                </c:pt>
                <c:pt idx="2901">
                  <c:v>15</c:v>
                </c:pt>
                <c:pt idx="2902">
                  <c:v>15</c:v>
                </c:pt>
                <c:pt idx="2903">
                  <c:v>15</c:v>
                </c:pt>
                <c:pt idx="2904">
                  <c:v>15</c:v>
                </c:pt>
                <c:pt idx="2905">
                  <c:v>15</c:v>
                </c:pt>
                <c:pt idx="2906">
                  <c:v>15</c:v>
                </c:pt>
                <c:pt idx="2907">
                  <c:v>15</c:v>
                </c:pt>
                <c:pt idx="2908">
                  <c:v>15</c:v>
                </c:pt>
                <c:pt idx="2909">
                  <c:v>15</c:v>
                </c:pt>
                <c:pt idx="2910">
                  <c:v>15</c:v>
                </c:pt>
                <c:pt idx="2911">
                  <c:v>15</c:v>
                </c:pt>
                <c:pt idx="2912">
                  <c:v>15</c:v>
                </c:pt>
                <c:pt idx="2913">
                  <c:v>15</c:v>
                </c:pt>
                <c:pt idx="2914">
                  <c:v>15</c:v>
                </c:pt>
                <c:pt idx="2915">
                  <c:v>15</c:v>
                </c:pt>
                <c:pt idx="2916">
                  <c:v>15</c:v>
                </c:pt>
                <c:pt idx="2917">
                  <c:v>15</c:v>
                </c:pt>
                <c:pt idx="2918">
                  <c:v>15</c:v>
                </c:pt>
                <c:pt idx="2919">
                  <c:v>15</c:v>
                </c:pt>
                <c:pt idx="2920">
                  <c:v>15</c:v>
                </c:pt>
                <c:pt idx="2921">
                  <c:v>15</c:v>
                </c:pt>
                <c:pt idx="2922">
                  <c:v>15</c:v>
                </c:pt>
                <c:pt idx="2923">
                  <c:v>15</c:v>
                </c:pt>
                <c:pt idx="2924">
                  <c:v>14</c:v>
                </c:pt>
                <c:pt idx="2925">
                  <c:v>14</c:v>
                </c:pt>
                <c:pt idx="2926">
                  <c:v>14</c:v>
                </c:pt>
                <c:pt idx="2927">
                  <c:v>14</c:v>
                </c:pt>
                <c:pt idx="2928">
                  <c:v>14</c:v>
                </c:pt>
                <c:pt idx="2929">
                  <c:v>14</c:v>
                </c:pt>
                <c:pt idx="2930">
                  <c:v>14</c:v>
                </c:pt>
                <c:pt idx="2931">
                  <c:v>14</c:v>
                </c:pt>
                <c:pt idx="2932">
                  <c:v>14</c:v>
                </c:pt>
                <c:pt idx="2933">
                  <c:v>14</c:v>
                </c:pt>
                <c:pt idx="2934">
                  <c:v>14</c:v>
                </c:pt>
                <c:pt idx="2935">
                  <c:v>14</c:v>
                </c:pt>
                <c:pt idx="2936">
                  <c:v>14</c:v>
                </c:pt>
                <c:pt idx="2937">
                  <c:v>14</c:v>
                </c:pt>
                <c:pt idx="2938">
                  <c:v>14</c:v>
                </c:pt>
                <c:pt idx="2939">
                  <c:v>14</c:v>
                </c:pt>
                <c:pt idx="2940">
                  <c:v>14</c:v>
                </c:pt>
                <c:pt idx="2941">
                  <c:v>14</c:v>
                </c:pt>
                <c:pt idx="2942">
                  <c:v>14</c:v>
                </c:pt>
                <c:pt idx="2943">
                  <c:v>14</c:v>
                </c:pt>
                <c:pt idx="2944">
                  <c:v>14</c:v>
                </c:pt>
                <c:pt idx="2945">
                  <c:v>15</c:v>
                </c:pt>
                <c:pt idx="2946">
                  <c:v>15</c:v>
                </c:pt>
                <c:pt idx="2947">
                  <c:v>15</c:v>
                </c:pt>
                <c:pt idx="2948">
                  <c:v>15</c:v>
                </c:pt>
                <c:pt idx="2949">
                  <c:v>15</c:v>
                </c:pt>
                <c:pt idx="2950">
                  <c:v>16</c:v>
                </c:pt>
                <c:pt idx="2951">
                  <c:v>16</c:v>
                </c:pt>
                <c:pt idx="2952">
                  <c:v>16</c:v>
                </c:pt>
                <c:pt idx="2953">
                  <c:v>16</c:v>
                </c:pt>
                <c:pt idx="2954">
                  <c:v>16</c:v>
                </c:pt>
                <c:pt idx="2955">
                  <c:v>17</c:v>
                </c:pt>
                <c:pt idx="2956">
                  <c:v>17</c:v>
                </c:pt>
                <c:pt idx="2957">
                  <c:v>17</c:v>
                </c:pt>
                <c:pt idx="2958">
                  <c:v>17</c:v>
                </c:pt>
                <c:pt idx="2959">
                  <c:v>18</c:v>
                </c:pt>
                <c:pt idx="2960">
                  <c:v>18</c:v>
                </c:pt>
                <c:pt idx="2961">
                  <c:v>18</c:v>
                </c:pt>
                <c:pt idx="2962">
                  <c:v>18</c:v>
                </c:pt>
                <c:pt idx="2963">
                  <c:v>18</c:v>
                </c:pt>
                <c:pt idx="2964">
                  <c:v>18</c:v>
                </c:pt>
                <c:pt idx="2965">
                  <c:v>18</c:v>
                </c:pt>
                <c:pt idx="2966">
                  <c:v>18</c:v>
                </c:pt>
                <c:pt idx="2967">
                  <c:v>17</c:v>
                </c:pt>
                <c:pt idx="2968">
                  <c:v>17</c:v>
                </c:pt>
                <c:pt idx="2969">
                  <c:v>17</c:v>
                </c:pt>
                <c:pt idx="2970">
                  <c:v>17</c:v>
                </c:pt>
                <c:pt idx="2971">
                  <c:v>17</c:v>
                </c:pt>
                <c:pt idx="2972">
                  <c:v>17</c:v>
                </c:pt>
                <c:pt idx="2973">
                  <c:v>17</c:v>
                </c:pt>
                <c:pt idx="2974">
                  <c:v>17</c:v>
                </c:pt>
                <c:pt idx="2975">
                  <c:v>18</c:v>
                </c:pt>
                <c:pt idx="2976">
                  <c:v>18</c:v>
                </c:pt>
                <c:pt idx="2977">
                  <c:v>18</c:v>
                </c:pt>
                <c:pt idx="2978">
                  <c:v>18</c:v>
                </c:pt>
                <c:pt idx="2979">
                  <c:v>17</c:v>
                </c:pt>
                <c:pt idx="2980">
                  <c:v>17</c:v>
                </c:pt>
                <c:pt idx="2981">
                  <c:v>17</c:v>
                </c:pt>
                <c:pt idx="2982">
                  <c:v>17</c:v>
                </c:pt>
                <c:pt idx="2983">
                  <c:v>16</c:v>
                </c:pt>
                <c:pt idx="2984">
                  <c:v>16</c:v>
                </c:pt>
                <c:pt idx="2985">
                  <c:v>16</c:v>
                </c:pt>
                <c:pt idx="2986">
                  <c:v>16</c:v>
                </c:pt>
                <c:pt idx="2987">
                  <c:v>16</c:v>
                </c:pt>
                <c:pt idx="2988">
                  <c:v>16</c:v>
                </c:pt>
                <c:pt idx="2989">
                  <c:v>16</c:v>
                </c:pt>
                <c:pt idx="2990">
                  <c:v>16</c:v>
                </c:pt>
                <c:pt idx="2991">
                  <c:v>16</c:v>
                </c:pt>
                <c:pt idx="2992">
                  <c:v>16</c:v>
                </c:pt>
                <c:pt idx="2993">
                  <c:v>16</c:v>
                </c:pt>
                <c:pt idx="2994">
                  <c:v>16</c:v>
                </c:pt>
                <c:pt idx="2995">
                  <c:v>16</c:v>
                </c:pt>
                <c:pt idx="2996">
                  <c:v>16</c:v>
                </c:pt>
                <c:pt idx="2997">
                  <c:v>16</c:v>
                </c:pt>
                <c:pt idx="2998">
                  <c:v>16</c:v>
                </c:pt>
                <c:pt idx="2999">
                  <c:v>16</c:v>
                </c:pt>
                <c:pt idx="3000">
                  <c:v>16</c:v>
                </c:pt>
                <c:pt idx="3001">
                  <c:v>16</c:v>
                </c:pt>
                <c:pt idx="3002">
                  <c:v>16</c:v>
                </c:pt>
                <c:pt idx="3003">
                  <c:v>16</c:v>
                </c:pt>
                <c:pt idx="3004">
                  <c:v>16</c:v>
                </c:pt>
                <c:pt idx="3005">
                  <c:v>16</c:v>
                </c:pt>
                <c:pt idx="3006">
                  <c:v>16</c:v>
                </c:pt>
                <c:pt idx="3007">
                  <c:v>17</c:v>
                </c:pt>
                <c:pt idx="3008">
                  <c:v>17</c:v>
                </c:pt>
                <c:pt idx="3009">
                  <c:v>17</c:v>
                </c:pt>
                <c:pt idx="3010">
                  <c:v>16</c:v>
                </c:pt>
                <c:pt idx="3011">
                  <c:v>16</c:v>
                </c:pt>
                <c:pt idx="3012">
                  <c:v>16</c:v>
                </c:pt>
                <c:pt idx="3013">
                  <c:v>16</c:v>
                </c:pt>
                <c:pt idx="3014">
                  <c:v>16</c:v>
                </c:pt>
                <c:pt idx="3015">
                  <c:v>16</c:v>
                </c:pt>
                <c:pt idx="3016">
                  <c:v>16</c:v>
                </c:pt>
                <c:pt idx="3017">
                  <c:v>16</c:v>
                </c:pt>
                <c:pt idx="3018">
                  <c:v>16</c:v>
                </c:pt>
                <c:pt idx="3019">
                  <c:v>16</c:v>
                </c:pt>
                <c:pt idx="3020">
                  <c:v>16</c:v>
                </c:pt>
                <c:pt idx="3021">
                  <c:v>16</c:v>
                </c:pt>
                <c:pt idx="3022">
                  <c:v>16</c:v>
                </c:pt>
                <c:pt idx="3023">
                  <c:v>16</c:v>
                </c:pt>
                <c:pt idx="3024">
                  <c:v>16</c:v>
                </c:pt>
                <c:pt idx="3025">
                  <c:v>16</c:v>
                </c:pt>
                <c:pt idx="3026">
                  <c:v>16</c:v>
                </c:pt>
                <c:pt idx="3027">
                  <c:v>16</c:v>
                </c:pt>
                <c:pt idx="3028">
                  <c:v>15</c:v>
                </c:pt>
                <c:pt idx="3029">
                  <c:v>15</c:v>
                </c:pt>
                <c:pt idx="3030">
                  <c:v>15</c:v>
                </c:pt>
                <c:pt idx="3031">
                  <c:v>15</c:v>
                </c:pt>
                <c:pt idx="3032">
                  <c:v>15</c:v>
                </c:pt>
                <c:pt idx="3033">
                  <c:v>15</c:v>
                </c:pt>
                <c:pt idx="3034">
                  <c:v>15</c:v>
                </c:pt>
                <c:pt idx="3035">
                  <c:v>15</c:v>
                </c:pt>
                <c:pt idx="3036">
                  <c:v>15</c:v>
                </c:pt>
                <c:pt idx="3037">
                  <c:v>15</c:v>
                </c:pt>
                <c:pt idx="3038">
                  <c:v>15</c:v>
                </c:pt>
                <c:pt idx="3039">
                  <c:v>14</c:v>
                </c:pt>
                <c:pt idx="3040">
                  <c:v>14</c:v>
                </c:pt>
                <c:pt idx="3041">
                  <c:v>14</c:v>
                </c:pt>
                <c:pt idx="3042">
                  <c:v>14</c:v>
                </c:pt>
                <c:pt idx="3043">
                  <c:v>14</c:v>
                </c:pt>
                <c:pt idx="3044">
                  <c:v>14</c:v>
                </c:pt>
                <c:pt idx="3045">
                  <c:v>14</c:v>
                </c:pt>
                <c:pt idx="3046">
                  <c:v>14</c:v>
                </c:pt>
                <c:pt idx="3047">
                  <c:v>14</c:v>
                </c:pt>
                <c:pt idx="3048">
                  <c:v>14</c:v>
                </c:pt>
                <c:pt idx="3049">
                  <c:v>14</c:v>
                </c:pt>
                <c:pt idx="3050">
                  <c:v>14</c:v>
                </c:pt>
                <c:pt idx="3051">
                  <c:v>14</c:v>
                </c:pt>
                <c:pt idx="3052">
                  <c:v>14</c:v>
                </c:pt>
                <c:pt idx="3053">
                  <c:v>14</c:v>
                </c:pt>
                <c:pt idx="3054">
                  <c:v>14</c:v>
                </c:pt>
                <c:pt idx="3055">
                  <c:v>14</c:v>
                </c:pt>
                <c:pt idx="3056">
                  <c:v>14</c:v>
                </c:pt>
                <c:pt idx="3057">
                  <c:v>15</c:v>
                </c:pt>
                <c:pt idx="3058">
                  <c:v>15</c:v>
                </c:pt>
                <c:pt idx="3059">
                  <c:v>15</c:v>
                </c:pt>
                <c:pt idx="3060">
                  <c:v>15</c:v>
                </c:pt>
                <c:pt idx="3061">
                  <c:v>15</c:v>
                </c:pt>
                <c:pt idx="3062">
                  <c:v>15</c:v>
                </c:pt>
                <c:pt idx="3063">
                  <c:v>15</c:v>
                </c:pt>
                <c:pt idx="3064">
                  <c:v>15</c:v>
                </c:pt>
                <c:pt idx="3065">
                  <c:v>15</c:v>
                </c:pt>
                <c:pt idx="3066">
                  <c:v>15</c:v>
                </c:pt>
                <c:pt idx="3067">
                  <c:v>15</c:v>
                </c:pt>
                <c:pt idx="3068">
                  <c:v>15</c:v>
                </c:pt>
                <c:pt idx="3069">
                  <c:v>15</c:v>
                </c:pt>
                <c:pt idx="3070">
                  <c:v>15</c:v>
                </c:pt>
                <c:pt idx="3071">
                  <c:v>15</c:v>
                </c:pt>
                <c:pt idx="3072">
                  <c:v>16</c:v>
                </c:pt>
                <c:pt idx="3073">
                  <c:v>16</c:v>
                </c:pt>
                <c:pt idx="3074">
                  <c:v>16</c:v>
                </c:pt>
                <c:pt idx="3075">
                  <c:v>16</c:v>
                </c:pt>
                <c:pt idx="3076">
                  <c:v>16</c:v>
                </c:pt>
                <c:pt idx="3077">
                  <c:v>16</c:v>
                </c:pt>
                <c:pt idx="3078">
                  <c:v>15</c:v>
                </c:pt>
                <c:pt idx="3079">
                  <c:v>15</c:v>
                </c:pt>
                <c:pt idx="3080">
                  <c:v>15</c:v>
                </c:pt>
                <c:pt idx="3081">
                  <c:v>15</c:v>
                </c:pt>
                <c:pt idx="3082">
                  <c:v>15</c:v>
                </c:pt>
                <c:pt idx="3083">
                  <c:v>15</c:v>
                </c:pt>
                <c:pt idx="3084">
                  <c:v>15</c:v>
                </c:pt>
                <c:pt idx="3085">
                  <c:v>15</c:v>
                </c:pt>
                <c:pt idx="3086">
                  <c:v>15</c:v>
                </c:pt>
                <c:pt idx="3087">
                  <c:v>15</c:v>
                </c:pt>
                <c:pt idx="3088">
                  <c:v>16</c:v>
                </c:pt>
                <c:pt idx="3089">
                  <c:v>16</c:v>
                </c:pt>
                <c:pt idx="3090">
                  <c:v>15</c:v>
                </c:pt>
                <c:pt idx="3091">
                  <c:v>15</c:v>
                </c:pt>
                <c:pt idx="3092">
                  <c:v>15</c:v>
                </c:pt>
                <c:pt idx="3093">
                  <c:v>15</c:v>
                </c:pt>
                <c:pt idx="3094">
                  <c:v>15</c:v>
                </c:pt>
                <c:pt idx="3095">
                  <c:v>15</c:v>
                </c:pt>
                <c:pt idx="3096">
                  <c:v>15</c:v>
                </c:pt>
                <c:pt idx="3097">
                  <c:v>15</c:v>
                </c:pt>
                <c:pt idx="3098">
                  <c:v>15</c:v>
                </c:pt>
                <c:pt idx="3099">
                  <c:v>15</c:v>
                </c:pt>
                <c:pt idx="3100">
                  <c:v>15</c:v>
                </c:pt>
                <c:pt idx="3101">
                  <c:v>15</c:v>
                </c:pt>
                <c:pt idx="3102">
                  <c:v>15</c:v>
                </c:pt>
                <c:pt idx="3103">
                  <c:v>15</c:v>
                </c:pt>
                <c:pt idx="3104">
                  <c:v>15</c:v>
                </c:pt>
                <c:pt idx="3105">
                  <c:v>15</c:v>
                </c:pt>
                <c:pt idx="3106">
                  <c:v>15</c:v>
                </c:pt>
                <c:pt idx="3107">
                  <c:v>15</c:v>
                </c:pt>
                <c:pt idx="3108">
                  <c:v>15</c:v>
                </c:pt>
                <c:pt idx="3109">
                  <c:v>15</c:v>
                </c:pt>
                <c:pt idx="3110">
                  <c:v>15</c:v>
                </c:pt>
                <c:pt idx="3111">
                  <c:v>15</c:v>
                </c:pt>
                <c:pt idx="3112">
                  <c:v>15</c:v>
                </c:pt>
                <c:pt idx="3113">
                  <c:v>15</c:v>
                </c:pt>
                <c:pt idx="3114">
                  <c:v>15</c:v>
                </c:pt>
                <c:pt idx="3115">
                  <c:v>15</c:v>
                </c:pt>
                <c:pt idx="3116">
                  <c:v>15</c:v>
                </c:pt>
                <c:pt idx="3117">
                  <c:v>15</c:v>
                </c:pt>
                <c:pt idx="3118">
                  <c:v>16</c:v>
                </c:pt>
                <c:pt idx="3119">
                  <c:v>16</c:v>
                </c:pt>
                <c:pt idx="3120">
                  <c:v>16</c:v>
                </c:pt>
                <c:pt idx="3121">
                  <c:v>16</c:v>
                </c:pt>
                <c:pt idx="3122">
                  <c:v>16</c:v>
                </c:pt>
                <c:pt idx="3123">
                  <c:v>16</c:v>
                </c:pt>
                <c:pt idx="3124">
                  <c:v>17</c:v>
                </c:pt>
                <c:pt idx="3125">
                  <c:v>17</c:v>
                </c:pt>
                <c:pt idx="3126">
                  <c:v>17</c:v>
                </c:pt>
                <c:pt idx="3127">
                  <c:v>17</c:v>
                </c:pt>
                <c:pt idx="3128">
                  <c:v>16</c:v>
                </c:pt>
                <c:pt idx="3129">
                  <c:v>16</c:v>
                </c:pt>
                <c:pt idx="3130">
                  <c:v>16</c:v>
                </c:pt>
                <c:pt idx="3131">
                  <c:v>16</c:v>
                </c:pt>
                <c:pt idx="3132">
                  <c:v>16</c:v>
                </c:pt>
                <c:pt idx="3133">
                  <c:v>16</c:v>
                </c:pt>
                <c:pt idx="3134">
                  <c:v>16</c:v>
                </c:pt>
                <c:pt idx="3135">
                  <c:v>16</c:v>
                </c:pt>
                <c:pt idx="3136">
                  <c:v>16</c:v>
                </c:pt>
                <c:pt idx="3137">
                  <c:v>16</c:v>
                </c:pt>
                <c:pt idx="3138">
                  <c:v>16</c:v>
                </c:pt>
                <c:pt idx="3139">
                  <c:v>16</c:v>
                </c:pt>
                <c:pt idx="3140">
                  <c:v>16</c:v>
                </c:pt>
                <c:pt idx="3141">
                  <c:v>16</c:v>
                </c:pt>
                <c:pt idx="3142">
                  <c:v>16</c:v>
                </c:pt>
                <c:pt idx="3143">
                  <c:v>16</c:v>
                </c:pt>
                <c:pt idx="3144">
                  <c:v>16</c:v>
                </c:pt>
                <c:pt idx="3145">
                  <c:v>15</c:v>
                </c:pt>
                <c:pt idx="3146">
                  <c:v>15</c:v>
                </c:pt>
                <c:pt idx="3147">
                  <c:v>15</c:v>
                </c:pt>
                <c:pt idx="3148">
                  <c:v>15</c:v>
                </c:pt>
                <c:pt idx="3149">
                  <c:v>15</c:v>
                </c:pt>
                <c:pt idx="3150">
                  <c:v>15</c:v>
                </c:pt>
                <c:pt idx="3151">
                  <c:v>15</c:v>
                </c:pt>
                <c:pt idx="3152">
                  <c:v>15</c:v>
                </c:pt>
                <c:pt idx="3153">
                  <c:v>15</c:v>
                </c:pt>
                <c:pt idx="3154">
                  <c:v>15</c:v>
                </c:pt>
                <c:pt idx="3155">
                  <c:v>15</c:v>
                </c:pt>
                <c:pt idx="3156">
                  <c:v>15</c:v>
                </c:pt>
                <c:pt idx="3157">
                  <c:v>15</c:v>
                </c:pt>
                <c:pt idx="3158">
                  <c:v>15</c:v>
                </c:pt>
                <c:pt idx="3159">
                  <c:v>15</c:v>
                </c:pt>
                <c:pt idx="3160">
                  <c:v>15</c:v>
                </c:pt>
                <c:pt idx="3161">
                  <c:v>14</c:v>
                </c:pt>
                <c:pt idx="3162">
                  <c:v>14</c:v>
                </c:pt>
                <c:pt idx="3163">
                  <c:v>14</c:v>
                </c:pt>
                <c:pt idx="3164">
                  <c:v>14</c:v>
                </c:pt>
                <c:pt idx="3165">
                  <c:v>15</c:v>
                </c:pt>
                <c:pt idx="3166">
                  <c:v>15</c:v>
                </c:pt>
                <c:pt idx="3167">
                  <c:v>15</c:v>
                </c:pt>
                <c:pt idx="3168">
                  <c:v>15</c:v>
                </c:pt>
                <c:pt idx="3169">
                  <c:v>15</c:v>
                </c:pt>
                <c:pt idx="3170">
                  <c:v>15</c:v>
                </c:pt>
                <c:pt idx="3171">
                  <c:v>15</c:v>
                </c:pt>
                <c:pt idx="3172">
                  <c:v>16</c:v>
                </c:pt>
                <c:pt idx="3173">
                  <c:v>16</c:v>
                </c:pt>
                <c:pt idx="3174">
                  <c:v>16</c:v>
                </c:pt>
                <c:pt idx="3175">
                  <c:v>16</c:v>
                </c:pt>
                <c:pt idx="3176">
                  <c:v>16</c:v>
                </c:pt>
                <c:pt idx="3177">
                  <c:v>16</c:v>
                </c:pt>
                <c:pt idx="3178">
                  <c:v>16</c:v>
                </c:pt>
                <c:pt idx="3179">
                  <c:v>16</c:v>
                </c:pt>
                <c:pt idx="3180">
                  <c:v>15</c:v>
                </c:pt>
                <c:pt idx="3181">
                  <c:v>15</c:v>
                </c:pt>
                <c:pt idx="3182">
                  <c:v>16</c:v>
                </c:pt>
                <c:pt idx="3183">
                  <c:v>16</c:v>
                </c:pt>
                <c:pt idx="3184">
                  <c:v>16</c:v>
                </c:pt>
                <c:pt idx="3185">
                  <c:v>16</c:v>
                </c:pt>
                <c:pt idx="3186">
                  <c:v>16</c:v>
                </c:pt>
                <c:pt idx="3187">
                  <c:v>16</c:v>
                </c:pt>
                <c:pt idx="3188">
                  <c:v>16</c:v>
                </c:pt>
                <c:pt idx="3189">
                  <c:v>16</c:v>
                </c:pt>
                <c:pt idx="3190">
                  <c:v>16</c:v>
                </c:pt>
                <c:pt idx="3191">
                  <c:v>16</c:v>
                </c:pt>
                <c:pt idx="3192">
                  <c:v>16</c:v>
                </c:pt>
                <c:pt idx="3193">
                  <c:v>16</c:v>
                </c:pt>
                <c:pt idx="3194">
                  <c:v>15</c:v>
                </c:pt>
                <c:pt idx="3195">
                  <c:v>15</c:v>
                </c:pt>
                <c:pt idx="3196">
                  <c:v>15</c:v>
                </c:pt>
                <c:pt idx="3197">
                  <c:v>15</c:v>
                </c:pt>
                <c:pt idx="3198">
                  <c:v>15</c:v>
                </c:pt>
                <c:pt idx="3199">
                  <c:v>15</c:v>
                </c:pt>
                <c:pt idx="3200">
                  <c:v>15</c:v>
                </c:pt>
                <c:pt idx="3201">
                  <c:v>15</c:v>
                </c:pt>
                <c:pt idx="3202">
                  <c:v>16</c:v>
                </c:pt>
                <c:pt idx="3203">
                  <c:v>16</c:v>
                </c:pt>
                <c:pt idx="3204">
                  <c:v>15</c:v>
                </c:pt>
                <c:pt idx="3205">
                  <c:v>15</c:v>
                </c:pt>
                <c:pt idx="3206">
                  <c:v>15</c:v>
                </c:pt>
                <c:pt idx="3207">
                  <c:v>15</c:v>
                </c:pt>
                <c:pt idx="3208">
                  <c:v>15</c:v>
                </c:pt>
                <c:pt idx="3209">
                  <c:v>15</c:v>
                </c:pt>
                <c:pt idx="3210">
                  <c:v>15</c:v>
                </c:pt>
                <c:pt idx="3211">
                  <c:v>15</c:v>
                </c:pt>
                <c:pt idx="3212">
                  <c:v>15</c:v>
                </c:pt>
                <c:pt idx="3213">
                  <c:v>15</c:v>
                </c:pt>
                <c:pt idx="3214">
                  <c:v>15</c:v>
                </c:pt>
                <c:pt idx="3215">
                  <c:v>15</c:v>
                </c:pt>
                <c:pt idx="3216">
                  <c:v>15</c:v>
                </c:pt>
                <c:pt idx="3217">
                  <c:v>15</c:v>
                </c:pt>
                <c:pt idx="3218">
                  <c:v>15</c:v>
                </c:pt>
                <c:pt idx="3219">
                  <c:v>15</c:v>
                </c:pt>
                <c:pt idx="3220">
                  <c:v>15</c:v>
                </c:pt>
                <c:pt idx="3221">
                  <c:v>15</c:v>
                </c:pt>
                <c:pt idx="3222">
                  <c:v>15</c:v>
                </c:pt>
                <c:pt idx="3223">
                  <c:v>15</c:v>
                </c:pt>
                <c:pt idx="3224">
                  <c:v>15</c:v>
                </c:pt>
                <c:pt idx="3225">
                  <c:v>15</c:v>
                </c:pt>
                <c:pt idx="3226">
                  <c:v>15</c:v>
                </c:pt>
                <c:pt idx="3227">
                  <c:v>15</c:v>
                </c:pt>
                <c:pt idx="3228">
                  <c:v>15</c:v>
                </c:pt>
                <c:pt idx="3229">
                  <c:v>15</c:v>
                </c:pt>
                <c:pt idx="3230">
                  <c:v>15</c:v>
                </c:pt>
                <c:pt idx="3231">
                  <c:v>16</c:v>
                </c:pt>
                <c:pt idx="3232">
                  <c:v>16</c:v>
                </c:pt>
                <c:pt idx="3233">
                  <c:v>16</c:v>
                </c:pt>
                <c:pt idx="3234">
                  <c:v>16</c:v>
                </c:pt>
                <c:pt idx="3235">
                  <c:v>16</c:v>
                </c:pt>
                <c:pt idx="3236">
                  <c:v>16</c:v>
                </c:pt>
                <c:pt idx="3237">
                  <c:v>16</c:v>
                </c:pt>
                <c:pt idx="3238">
                  <c:v>16</c:v>
                </c:pt>
                <c:pt idx="3239">
                  <c:v>16</c:v>
                </c:pt>
                <c:pt idx="3240">
                  <c:v>16</c:v>
                </c:pt>
                <c:pt idx="3241">
                  <c:v>16</c:v>
                </c:pt>
                <c:pt idx="3242">
                  <c:v>16</c:v>
                </c:pt>
                <c:pt idx="3243">
                  <c:v>16</c:v>
                </c:pt>
                <c:pt idx="3244">
                  <c:v>16</c:v>
                </c:pt>
                <c:pt idx="3245">
                  <c:v>16</c:v>
                </c:pt>
                <c:pt idx="3246">
                  <c:v>16</c:v>
                </c:pt>
                <c:pt idx="3247">
                  <c:v>16</c:v>
                </c:pt>
                <c:pt idx="3248">
                  <c:v>16</c:v>
                </c:pt>
                <c:pt idx="3249">
                  <c:v>16</c:v>
                </c:pt>
                <c:pt idx="3250">
                  <c:v>16</c:v>
                </c:pt>
                <c:pt idx="3251">
                  <c:v>16</c:v>
                </c:pt>
                <c:pt idx="3252">
                  <c:v>16</c:v>
                </c:pt>
                <c:pt idx="3253">
                  <c:v>16</c:v>
                </c:pt>
                <c:pt idx="3254">
                  <c:v>16</c:v>
                </c:pt>
                <c:pt idx="3255">
                  <c:v>15</c:v>
                </c:pt>
                <c:pt idx="3256">
                  <c:v>15</c:v>
                </c:pt>
                <c:pt idx="3257">
                  <c:v>15</c:v>
                </c:pt>
                <c:pt idx="3258">
                  <c:v>15</c:v>
                </c:pt>
                <c:pt idx="3259">
                  <c:v>15</c:v>
                </c:pt>
                <c:pt idx="3260">
                  <c:v>16</c:v>
                </c:pt>
                <c:pt idx="3261">
                  <c:v>16</c:v>
                </c:pt>
                <c:pt idx="3262">
                  <c:v>16</c:v>
                </c:pt>
                <c:pt idx="3263">
                  <c:v>16</c:v>
                </c:pt>
                <c:pt idx="3264">
                  <c:v>16</c:v>
                </c:pt>
                <c:pt idx="3265">
                  <c:v>15</c:v>
                </c:pt>
                <c:pt idx="3266">
                  <c:v>15</c:v>
                </c:pt>
                <c:pt idx="3267">
                  <c:v>15</c:v>
                </c:pt>
                <c:pt idx="3268">
                  <c:v>15</c:v>
                </c:pt>
                <c:pt idx="3269">
                  <c:v>15</c:v>
                </c:pt>
                <c:pt idx="3270">
                  <c:v>15</c:v>
                </c:pt>
                <c:pt idx="3271">
                  <c:v>15</c:v>
                </c:pt>
                <c:pt idx="3272">
                  <c:v>15</c:v>
                </c:pt>
                <c:pt idx="3273">
                  <c:v>15</c:v>
                </c:pt>
                <c:pt idx="3274">
                  <c:v>15</c:v>
                </c:pt>
                <c:pt idx="3275">
                  <c:v>15</c:v>
                </c:pt>
                <c:pt idx="3276">
                  <c:v>15</c:v>
                </c:pt>
                <c:pt idx="3277">
                  <c:v>15</c:v>
                </c:pt>
                <c:pt idx="3278">
                  <c:v>15</c:v>
                </c:pt>
                <c:pt idx="3279">
                  <c:v>15</c:v>
                </c:pt>
                <c:pt idx="3280">
                  <c:v>15</c:v>
                </c:pt>
                <c:pt idx="3281">
                  <c:v>15</c:v>
                </c:pt>
                <c:pt idx="3282">
                  <c:v>15</c:v>
                </c:pt>
                <c:pt idx="3283">
                  <c:v>15</c:v>
                </c:pt>
                <c:pt idx="3284">
                  <c:v>15</c:v>
                </c:pt>
                <c:pt idx="3285">
                  <c:v>15</c:v>
                </c:pt>
                <c:pt idx="3286">
                  <c:v>15</c:v>
                </c:pt>
                <c:pt idx="3287">
                  <c:v>15</c:v>
                </c:pt>
                <c:pt idx="3288">
                  <c:v>15</c:v>
                </c:pt>
                <c:pt idx="3289">
                  <c:v>15</c:v>
                </c:pt>
                <c:pt idx="3290">
                  <c:v>15</c:v>
                </c:pt>
                <c:pt idx="3291">
                  <c:v>15</c:v>
                </c:pt>
                <c:pt idx="3292">
                  <c:v>15</c:v>
                </c:pt>
                <c:pt idx="3293">
                  <c:v>15</c:v>
                </c:pt>
                <c:pt idx="3294">
                  <c:v>15</c:v>
                </c:pt>
                <c:pt idx="3295">
                  <c:v>15</c:v>
                </c:pt>
                <c:pt idx="3296">
                  <c:v>15</c:v>
                </c:pt>
                <c:pt idx="3297">
                  <c:v>15</c:v>
                </c:pt>
                <c:pt idx="3298">
                  <c:v>15</c:v>
                </c:pt>
                <c:pt idx="3299">
                  <c:v>15</c:v>
                </c:pt>
                <c:pt idx="3300">
                  <c:v>15</c:v>
                </c:pt>
                <c:pt idx="3301">
                  <c:v>15</c:v>
                </c:pt>
                <c:pt idx="3302">
                  <c:v>15</c:v>
                </c:pt>
                <c:pt idx="3303">
                  <c:v>15</c:v>
                </c:pt>
                <c:pt idx="3304">
                  <c:v>15</c:v>
                </c:pt>
                <c:pt idx="3305">
                  <c:v>15</c:v>
                </c:pt>
                <c:pt idx="3306">
                  <c:v>15</c:v>
                </c:pt>
                <c:pt idx="3307">
                  <c:v>15</c:v>
                </c:pt>
                <c:pt idx="3308">
                  <c:v>15</c:v>
                </c:pt>
                <c:pt idx="3309">
                  <c:v>15</c:v>
                </c:pt>
                <c:pt idx="3310">
                  <c:v>15</c:v>
                </c:pt>
                <c:pt idx="3311">
                  <c:v>15</c:v>
                </c:pt>
                <c:pt idx="3312">
                  <c:v>15</c:v>
                </c:pt>
                <c:pt idx="3313">
                  <c:v>15</c:v>
                </c:pt>
                <c:pt idx="3314">
                  <c:v>15</c:v>
                </c:pt>
                <c:pt idx="3315">
                  <c:v>15</c:v>
                </c:pt>
                <c:pt idx="3316">
                  <c:v>15</c:v>
                </c:pt>
                <c:pt idx="3317">
                  <c:v>15</c:v>
                </c:pt>
                <c:pt idx="3318">
                  <c:v>15</c:v>
                </c:pt>
                <c:pt idx="3319">
                  <c:v>15</c:v>
                </c:pt>
                <c:pt idx="3320">
                  <c:v>15</c:v>
                </c:pt>
                <c:pt idx="3321">
                  <c:v>15</c:v>
                </c:pt>
                <c:pt idx="3322">
                  <c:v>15</c:v>
                </c:pt>
                <c:pt idx="3323">
                  <c:v>15</c:v>
                </c:pt>
                <c:pt idx="3324">
                  <c:v>16</c:v>
                </c:pt>
                <c:pt idx="3325">
                  <c:v>16</c:v>
                </c:pt>
                <c:pt idx="3326">
                  <c:v>16</c:v>
                </c:pt>
                <c:pt idx="3327">
                  <c:v>16</c:v>
                </c:pt>
                <c:pt idx="3328">
                  <c:v>16</c:v>
                </c:pt>
                <c:pt idx="3329">
                  <c:v>16</c:v>
                </c:pt>
                <c:pt idx="3330">
                  <c:v>16</c:v>
                </c:pt>
                <c:pt idx="3331">
                  <c:v>16</c:v>
                </c:pt>
                <c:pt idx="3332">
                  <c:v>16</c:v>
                </c:pt>
                <c:pt idx="3333">
                  <c:v>16</c:v>
                </c:pt>
                <c:pt idx="3334">
                  <c:v>16</c:v>
                </c:pt>
                <c:pt idx="3335">
                  <c:v>16</c:v>
                </c:pt>
                <c:pt idx="3336">
                  <c:v>16</c:v>
                </c:pt>
                <c:pt idx="3337">
                  <c:v>16</c:v>
                </c:pt>
                <c:pt idx="3338">
                  <c:v>16</c:v>
                </c:pt>
                <c:pt idx="3339">
                  <c:v>16</c:v>
                </c:pt>
                <c:pt idx="3340">
                  <c:v>16</c:v>
                </c:pt>
                <c:pt idx="3341">
                  <c:v>16</c:v>
                </c:pt>
                <c:pt idx="3342">
                  <c:v>16</c:v>
                </c:pt>
                <c:pt idx="3343">
                  <c:v>16</c:v>
                </c:pt>
                <c:pt idx="3344">
                  <c:v>16</c:v>
                </c:pt>
                <c:pt idx="3345">
                  <c:v>16</c:v>
                </c:pt>
                <c:pt idx="3346">
                  <c:v>16</c:v>
                </c:pt>
                <c:pt idx="3347">
                  <c:v>16</c:v>
                </c:pt>
                <c:pt idx="3348">
                  <c:v>16</c:v>
                </c:pt>
                <c:pt idx="3349">
                  <c:v>16</c:v>
                </c:pt>
                <c:pt idx="3350">
                  <c:v>16</c:v>
                </c:pt>
                <c:pt idx="3351">
                  <c:v>16</c:v>
                </c:pt>
                <c:pt idx="3352">
                  <c:v>16</c:v>
                </c:pt>
                <c:pt idx="3353">
                  <c:v>16</c:v>
                </c:pt>
                <c:pt idx="3354">
                  <c:v>16</c:v>
                </c:pt>
                <c:pt idx="3355">
                  <c:v>16</c:v>
                </c:pt>
                <c:pt idx="3356">
                  <c:v>16</c:v>
                </c:pt>
                <c:pt idx="3357">
                  <c:v>16</c:v>
                </c:pt>
                <c:pt idx="3358">
                  <c:v>16</c:v>
                </c:pt>
                <c:pt idx="3359">
                  <c:v>16</c:v>
                </c:pt>
                <c:pt idx="3360">
                  <c:v>16</c:v>
                </c:pt>
                <c:pt idx="3361">
                  <c:v>16</c:v>
                </c:pt>
                <c:pt idx="3362">
                  <c:v>16</c:v>
                </c:pt>
                <c:pt idx="3363">
                  <c:v>16</c:v>
                </c:pt>
                <c:pt idx="3364">
                  <c:v>16</c:v>
                </c:pt>
                <c:pt idx="3365">
                  <c:v>16</c:v>
                </c:pt>
                <c:pt idx="3366">
                  <c:v>16</c:v>
                </c:pt>
                <c:pt idx="3367">
                  <c:v>16</c:v>
                </c:pt>
                <c:pt idx="3368">
                  <c:v>16</c:v>
                </c:pt>
                <c:pt idx="3369">
                  <c:v>16</c:v>
                </c:pt>
                <c:pt idx="3370">
                  <c:v>16</c:v>
                </c:pt>
                <c:pt idx="3371">
                  <c:v>16</c:v>
                </c:pt>
                <c:pt idx="3372">
                  <c:v>16</c:v>
                </c:pt>
                <c:pt idx="3373">
                  <c:v>16</c:v>
                </c:pt>
                <c:pt idx="3374">
                  <c:v>16</c:v>
                </c:pt>
                <c:pt idx="3375">
                  <c:v>16</c:v>
                </c:pt>
                <c:pt idx="3376">
                  <c:v>16</c:v>
                </c:pt>
                <c:pt idx="3377">
                  <c:v>16</c:v>
                </c:pt>
                <c:pt idx="3378">
                  <c:v>16</c:v>
                </c:pt>
                <c:pt idx="3379">
                  <c:v>16</c:v>
                </c:pt>
                <c:pt idx="3380">
                  <c:v>16</c:v>
                </c:pt>
                <c:pt idx="3381">
                  <c:v>16</c:v>
                </c:pt>
                <c:pt idx="3382">
                  <c:v>16</c:v>
                </c:pt>
                <c:pt idx="3383">
                  <c:v>16</c:v>
                </c:pt>
                <c:pt idx="3384">
                  <c:v>16</c:v>
                </c:pt>
                <c:pt idx="3385">
                  <c:v>16</c:v>
                </c:pt>
                <c:pt idx="3386">
                  <c:v>16</c:v>
                </c:pt>
                <c:pt idx="3387">
                  <c:v>16</c:v>
                </c:pt>
                <c:pt idx="3388">
                  <c:v>16</c:v>
                </c:pt>
                <c:pt idx="3389">
                  <c:v>16</c:v>
                </c:pt>
                <c:pt idx="3390">
                  <c:v>16</c:v>
                </c:pt>
                <c:pt idx="3391">
                  <c:v>16</c:v>
                </c:pt>
                <c:pt idx="3392">
                  <c:v>16</c:v>
                </c:pt>
                <c:pt idx="3393">
                  <c:v>16</c:v>
                </c:pt>
                <c:pt idx="3394">
                  <c:v>16</c:v>
                </c:pt>
                <c:pt idx="3395">
                  <c:v>16</c:v>
                </c:pt>
                <c:pt idx="3396">
                  <c:v>16</c:v>
                </c:pt>
                <c:pt idx="3397">
                  <c:v>16</c:v>
                </c:pt>
                <c:pt idx="3398">
                  <c:v>16</c:v>
                </c:pt>
                <c:pt idx="3399">
                  <c:v>16</c:v>
                </c:pt>
                <c:pt idx="3400">
                  <c:v>16</c:v>
                </c:pt>
                <c:pt idx="3401">
                  <c:v>16</c:v>
                </c:pt>
                <c:pt idx="3402">
                  <c:v>16</c:v>
                </c:pt>
                <c:pt idx="3403">
                  <c:v>16</c:v>
                </c:pt>
                <c:pt idx="3404">
                  <c:v>16</c:v>
                </c:pt>
                <c:pt idx="3405">
                  <c:v>16</c:v>
                </c:pt>
                <c:pt idx="3406">
                  <c:v>16</c:v>
                </c:pt>
                <c:pt idx="3407">
                  <c:v>16</c:v>
                </c:pt>
                <c:pt idx="3408">
                  <c:v>16</c:v>
                </c:pt>
                <c:pt idx="3409">
                  <c:v>16</c:v>
                </c:pt>
                <c:pt idx="3410">
                  <c:v>16</c:v>
                </c:pt>
                <c:pt idx="3411">
                  <c:v>16</c:v>
                </c:pt>
                <c:pt idx="3412">
                  <c:v>16</c:v>
                </c:pt>
                <c:pt idx="3413">
                  <c:v>16</c:v>
                </c:pt>
                <c:pt idx="3414">
                  <c:v>16</c:v>
                </c:pt>
                <c:pt idx="3415">
                  <c:v>16</c:v>
                </c:pt>
                <c:pt idx="3416">
                  <c:v>17</c:v>
                </c:pt>
                <c:pt idx="3417">
                  <c:v>17</c:v>
                </c:pt>
                <c:pt idx="3418">
                  <c:v>17</c:v>
                </c:pt>
                <c:pt idx="3419">
                  <c:v>17</c:v>
                </c:pt>
                <c:pt idx="3420">
                  <c:v>17</c:v>
                </c:pt>
                <c:pt idx="3421">
                  <c:v>17</c:v>
                </c:pt>
                <c:pt idx="3422">
                  <c:v>16</c:v>
                </c:pt>
                <c:pt idx="3423">
                  <c:v>16</c:v>
                </c:pt>
                <c:pt idx="3424">
                  <c:v>16</c:v>
                </c:pt>
                <c:pt idx="3425">
                  <c:v>16</c:v>
                </c:pt>
                <c:pt idx="3426">
                  <c:v>16</c:v>
                </c:pt>
                <c:pt idx="3427">
                  <c:v>16</c:v>
                </c:pt>
                <c:pt idx="3428">
                  <c:v>16</c:v>
                </c:pt>
                <c:pt idx="3429">
                  <c:v>16</c:v>
                </c:pt>
                <c:pt idx="3430">
                  <c:v>16</c:v>
                </c:pt>
                <c:pt idx="3431">
                  <c:v>16</c:v>
                </c:pt>
                <c:pt idx="3432">
                  <c:v>16</c:v>
                </c:pt>
                <c:pt idx="3433">
                  <c:v>16</c:v>
                </c:pt>
                <c:pt idx="3434">
                  <c:v>16</c:v>
                </c:pt>
                <c:pt idx="3435">
                  <c:v>16</c:v>
                </c:pt>
                <c:pt idx="3436">
                  <c:v>16</c:v>
                </c:pt>
                <c:pt idx="3437">
                  <c:v>16</c:v>
                </c:pt>
                <c:pt idx="3438">
                  <c:v>16</c:v>
                </c:pt>
                <c:pt idx="3439">
                  <c:v>16</c:v>
                </c:pt>
                <c:pt idx="3440">
                  <c:v>16</c:v>
                </c:pt>
                <c:pt idx="3441">
                  <c:v>16</c:v>
                </c:pt>
                <c:pt idx="3442">
                  <c:v>16</c:v>
                </c:pt>
                <c:pt idx="3443">
                  <c:v>16</c:v>
                </c:pt>
                <c:pt idx="3444">
                  <c:v>16</c:v>
                </c:pt>
                <c:pt idx="3445">
                  <c:v>16</c:v>
                </c:pt>
                <c:pt idx="3446">
                  <c:v>16</c:v>
                </c:pt>
                <c:pt idx="3447">
                  <c:v>16</c:v>
                </c:pt>
                <c:pt idx="3448">
                  <c:v>16</c:v>
                </c:pt>
                <c:pt idx="3449">
                  <c:v>16</c:v>
                </c:pt>
                <c:pt idx="3450">
                  <c:v>16</c:v>
                </c:pt>
                <c:pt idx="3451">
                  <c:v>16</c:v>
                </c:pt>
                <c:pt idx="3452">
                  <c:v>16</c:v>
                </c:pt>
                <c:pt idx="3453">
                  <c:v>16</c:v>
                </c:pt>
                <c:pt idx="3454">
                  <c:v>16</c:v>
                </c:pt>
                <c:pt idx="3455">
                  <c:v>16</c:v>
                </c:pt>
                <c:pt idx="3456">
                  <c:v>16</c:v>
                </c:pt>
                <c:pt idx="3457">
                  <c:v>16</c:v>
                </c:pt>
                <c:pt idx="3458">
                  <c:v>16</c:v>
                </c:pt>
                <c:pt idx="3459">
                  <c:v>16</c:v>
                </c:pt>
                <c:pt idx="3460">
                  <c:v>16</c:v>
                </c:pt>
                <c:pt idx="3461">
                  <c:v>16</c:v>
                </c:pt>
                <c:pt idx="3462">
                  <c:v>16</c:v>
                </c:pt>
                <c:pt idx="3463">
                  <c:v>16</c:v>
                </c:pt>
                <c:pt idx="3464">
                  <c:v>16</c:v>
                </c:pt>
                <c:pt idx="3465">
                  <c:v>16</c:v>
                </c:pt>
                <c:pt idx="3466">
                  <c:v>16</c:v>
                </c:pt>
                <c:pt idx="3467">
                  <c:v>16</c:v>
                </c:pt>
                <c:pt idx="3468">
                  <c:v>16</c:v>
                </c:pt>
                <c:pt idx="3469">
                  <c:v>16</c:v>
                </c:pt>
                <c:pt idx="3470">
                  <c:v>16</c:v>
                </c:pt>
                <c:pt idx="3471">
                  <c:v>16</c:v>
                </c:pt>
                <c:pt idx="3472">
                  <c:v>16</c:v>
                </c:pt>
                <c:pt idx="3473">
                  <c:v>16</c:v>
                </c:pt>
                <c:pt idx="3474">
                  <c:v>16</c:v>
                </c:pt>
                <c:pt idx="3475">
                  <c:v>16</c:v>
                </c:pt>
                <c:pt idx="3476">
                  <c:v>16</c:v>
                </c:pt>
                <c:pt idx="3477">
                  <c:v>16</c:v>
                </c:pt>
                <c:pt idx="3478">
                  <c:v>16</c:v>
                </c:pt>
                <c:pt idx="3479">
                  <c:v>16</c:v>
                </c:pt>
                <c:pt idx="3480">
                  <c:v>16</c:v>
                </c:pt>
                <c:pt idx="3481">
                  <c:v>17</c:v>
                </c:pt>
                <c:pt idx="3482">
                  <c:v>17</c:v>
                </c:pt>
                <c:pt idx="3483">
                  <c:v>17</c:v>
                </c:pt>
                <c:pt idx="3484">
                  <c:v>17</c:v>
                </c:pt>
                <c:pt idx="3485">
                  <c:v>17</c:v>
                </c:pt>
                <c:pt idx="3486">
                  <c:v>17</c:v>
                </c:pt>
                <c:pt idx="3487">
                  <c:v>17</c:v>
                </c:pt>
                <c:pt idx="3488">
                  <c:v>17</c:v>
                </c:pt>
                <c:pt idx="3489">
                  <c:v>17</c:v>
                </c:pt>
                <c:pt idx="3490">
                  <c:v>17</c:v>
                </c:pt>
                <c:pt idx="3491">
                  <c:v>17</c:v>
                </c:pt>
                <c:pt idx="3492">
                  <c:v>17</c:v>
                </c:pt>
                <c:pt idx="3493">
                  <c:v>17</c:v>
                </c:pt>
                <c:pt idx="3494">
                  <c:v>17</c:v>
                </c:pt>
                <c:pt idx="3495">
                  <c:v>17</c:v>
                </c:pt>
                <c:pt idx="3496">
                  <c:v>17</c:v>
                </c:pt>
                <c:pt idx="3497">
                  <c:v>17</c:v>
                </c:pt>
                <c:pt idx="3498">
                  <c:v>17</c:v>
                </c:pt>
                <c:pt idx="3499">
                  <c:v>17</c:v>
                </c:pt>
                <c:pt idx="3500">
                  <c:v>17</c:v>
                </c:pt>
                <c:pt idx="3501">
                  <c:v>17</c:v>
                </c:pt>
                <c:pt idx="3502">
                  <c:v>17</c:v>
                </c:pt>
                <c:pt idx="3503">
                  <c:v>17</c:v>
                </c:pt>
                <c:pt idx="3504">
                  <c:v>17</c:v>
                </c:pt>
                <c:pt idx="3505">
                  <c:v>17</c:v>
                </c:pt>
                <c:pt idx="3506">
                  <c:v>17</c:v>
                </c:pt>
                <c:pt idx="3507">
                  <c:v>17</c:v>
                </c:pt>
                <c:pt idx="3508">
                  <c:v>17</c:v>
                </c:pt>
                <c:pt idx="3509">
                  <c:v>17</c:v>
                </c:pt>
                <c:pt idx="3510">
                  <c:v>17</c:v>
                </c:pt>
                <c:pt idx="3511">
                  <c:v>17</c:v>
                </c:pt>
                <c:pt idx="3512">
                  <c:v>17</c:v>
                </c:pt>
                <c:pt idx="3513">
                  <c:v>17</c:v>
                </c:pt>
                <c:pt idx="3514">
                  <c:v>17</c:v>
                </c:pt>
                <c:pt idx="3515">
                  <c:v>17</c:v>
                </c:pt>
                <c:pt idx="3516">
                  <c:v>17</c:v>
                </c:pt>
                <c:pt idx="3517">
                  <c:v>17</c:v>
                </c:pt>
                <c:pt idx="3518">
                  <c:v>17</c:v>
                </c:pt>
                <c:pt idx="3519">
                  <c:v>17</c:v>
                </c:pt>
                <c:pt idx="3520">
                  <c:v>17</c:v>
                </c:pt>
                <c:pt idx="3521">
                  <c:v>17</c:v>
                </c:pt>
                <c:pt idx="3522">
                  <c:v>17</c:v>
                </c:pt>
                <c:pt idx="3523">
                  <c:v>17</c:v>
                </c:pt>
                <c:pt idx="3524">
                  <c:v>17</c:v>
                </c:pt>
                <c:pt idx="3525">
                  <c:v>17</c:v>
                </c:pt>
                <c:pt idx="3526">
                  <c:v>17</c:v>
                </c:pt>
                <c:pt idx="3527">
                  <c:v>17</c:v>
                </c:pt>
                <c:pt idx="3528">
                  <c:v>17</c:v>
                </c:pt>
                <c:pt idx="3529">
                  <c:v>17</c:v>
                </c:pt>
                <c:pt idx="3530">
                  <c:v>18</c:v>
                </c:pt>
                <c:pt idx="3531">
                  <c:v>18</c:v>
                </c:pt>
                <c:pt idx="3532">
                  <c:v>18</c:v>
                </c:pt>
                <c:pt idx="3533">
                  <c:v>18</c:v>
                </c:pt>
                <c:pt idx="3534">
                  <c:v>18</c:v>
                </c:pt>
                <c:pt idx="3535">
                  <c:v>18</c:v>
                </c:pt>
                <c:pt idx="3536">
                  <c:v>18</c:v>
                </c:pt>
                <c:pt idx="3537">
                  <c:v>18</c:v>
                </c:pt>
                <c:pt idx="3538">
                  <c:v>18</c:v>
                </c:pt>
                <c:pt idx="3539">
                  <c:v>18</c:v>
                </c:pt>
                <c:pt idx="3540">
                  <c:v>18</c:v>
                </c:pt>
                <c:pt idx="3541">
                  <c:v>18</c:v>
                </c:pt>
                <c:pt idx="3542">
                  <c:v>18</c:v>
                </c:pt>
                <c:pt idx="3543">
                  <c:v>18</c:v>
                </c:pt>
                <c:pt idx="3544">
                  <c:v>18</c:v>
                </c:pt>
                <c:pt idx="3545">
                  <c:v>18</c:v>
                </c:pt>
                <c:pt idx="3546">
                  <c:v>18</c:v>
                </c:pt>
                <c:pt idx="3547">
                  <c:v>18</c:v>
                </c:pt>
                <c:pt idx="3548">
                  <c:v>18</c:v>
                </c:pt>
                <c:pt idx="3549">
                  <c:v>18</c:v>
                </c:pt>
                <c:pt idx="3550">
                  <c:v>18</c:v>
                </c:pt>
                <c:pt idx="3551">
                  <c:v>18</c:v>
                </c:pt>
                <c:pt idx="3552">
                  <c:v>18</c:v>
                </c:pt>
                <c:pt idx="3553">
                  <c:v>18</c:v>
                </c:pt>
                <c:pt idx="3554">
                  <c:v>18</c:v>
                </c:pt>
                <c:pt idx="3555">
                  <c:v>18</c:v>
                </c:pt>
                <c:pt idx="3556">
                  <c:v>18</c:v>
                </c:pt>
                <c:pt idx="3557">
                  <c:v>18</c:v>
                </c:pt>
                <c:pt idx="3558">
                  <c:v>17</c:v>
                </c:pt>
                <c:pt idx="3559">
                  <c:v>17</c:v>
                </c:pt>
                <c:pt idx="3560">
                  <c:v>17</c:v>
                </c:pt>
                <c:pt idx="3561">
                  <c:v>17</c:v>
                </c:pt>
                <c:pt idx="3562">
                  <c:v>17</c:v>
                </c:pt>
                <c:pt idx="3563">
                  <c:v>17</c:v>
                </c:pt>
                <c:pt idx="3564">
                  <c:v>17</c:v>
                </c:pt>
                <c:pt idx="3565">
                  <c:v>17</c:v>
                </c:pt>
                <c:pt idx="3566">
                  <c:v>17</c:v>
                </c:pt>
                <c:pt idx="3567">
                  <c:v>17</c:v>
                </c:pt>
                <c:pt idx="3568">
                  <c:v>18</c:v>
                </c:pt>
                <c:pt idx="3569">
                  <c:v>18</c:v>
                </c:pt>
                <c:pt idx="3570">
                  <c:v>18</c:v>
                </c:pt>
                <c:pt idx="3571">
                  <c:v>18</c:v>
                </c:pt>
                <c:pt idx="3572">
                  <c:v>18</c:v>
                </c:pt>
                <c:pt idx="3573">
                  <c:v>18</c:v>
                </c:pt>
                <c:pt idx="3574">
                  <c:v>18</c:v>
                </c:pt>
                <c:pt idx="3575">
                  <c:v>18</c:v>
                </c:pt>
                <c:pt idx="3576">
                  <c:v>18</c:v>
                </c:pt>
                <c:pt idx="3577">
                  <c:v>18</c:v>
                </c:pt>
                <c:pt idx="3578">
                  <c:v>18</c:v>
                </c:pt>
                <c:pt idx="3579">
                  <c:v>18</c:v>
                </c:pt>
                <c:pt idx="3580">
                  <c:v>18</c:v>
                </c:pt>
                <c:pt idx="3581">
                  <c:v>18</c:v>
                </c:pt>
                <c:pt idx="3582">
                  <c:v>18</c:v>
                </c:pt>
                <c:pt idx="3583">
                  <c:v>18</c:v>
                </c:pt>
                <c:pt idx="3584">
                  <c:v>18</c:v>
                </c:pt>
                <c:pt idx="3585">
                  <c:v>18</c:v>
                </c:pt>
                <c:pt idx="3586">
                  <c:v>18</c:v>
                </c:pt>
                <c:pt idx="3587">
                  <c:v>18</c:v>
                </c:pt>
                <c:pt idx="3588">
                  <c:v>18</c:v>
                </c:pt>
                <c:pt idx="3589">
                  <c:v>18</c:v>
                </c:pt>
                <c:pt idx="3590">
                  <c:v>18</c:v>
                </c:pt>
                <c:pt idx="3591">
                  <c:v>18</c:v>
                </c:pt>
                <c:pt idx="3592">
                  <c:v>18</c:v>
                </c:pt>
                <c:pt idx="3593">
                  <c:v>18</c:v>
                </c:pt>
                <c:pt idx="3594">
                  <c:v>18</c:v>
                </c:pt>
                <c:pt idx="3595">
                  <c:v>18</c:v>
                </c:pt>
                <c:pt idx="3596">
                  <c:v>18</c:v>
                </c:pt>
                <c:pt idx="3597">
                  <c:v>18</c:v>
                </c:pt>
                <c:pt idx="3598">
                  <c:v>18</c:v>
                </c:pt>
                <c:pt idx="3599">
                  <c:v>18</c:v>
                </c:pt>
                <c:pt idx="3600">
                  <c:v>18</c:v>
                </c:pt>
                <c:pt idx="3601">
                  <c:v>18</c:v>
                </c:pt>
                <c:pt idx="3602">
                  <c:v>18</c:v>
                </c:pt>
                <c:pt idx="3603">
                  <c:v>18</c:v>
                </c:pt>
                <c:pt idx="3604">
                  <c:v>18</c:v>
                </c:pt>
                <c:pt idx="3605">
                  <c:v>18</c:v>
                </c:pt>
                <c:pt idx="3606">
                  <c:v>18</c:v>
                </c:pt>
                <c:pt idx="3607">
                  <c:v>18</c:v>
                </c:pt>
                <c:pt idx="3608">
                  <c:v>18</c:v>
                </c:pt>
                <c:pt idx="3609">
                  <c:v>18</c:v>
                </c:pt>
                <c:pt idx="3610">
                  <c:v>18</c:v>
                </c:pt>
                <c:pt idx="3611">
                  <c:v>18</c:v>
                </c:pt>
                <c:pt idx="3612">
                  <c:v>18</c:v>
                </c:pt>
                <c:pt idx="3613">
                  <c:v>18</c:v>
                </c:pt>
                <c:pt idx="3614">
                  <c:v>18</c:v>
                </c:pt>
                <c:pt idx="3615">
                  <c:v>18</c:v>
                </c:pt>
                <c:pt idx="3616">
                  <c:v>18</c:v>
                </c:pt>
                <c:pt idx="3617">
                  <c:v>18</c:v>
                </c:pt>
                <c:pt idx="3618">
                  <c:v>19</c:v>
                </c:pt>
                <c:pt idx="3619">
                  <c:v>19</c:v>
                </c:pt>
                <c:pt idx="3620">
                  <c:v>19</c:v>
                </c:pt>
                <c:pt idx="3621">
                  <c:v>19</c:v>
                </c:pt>
                <c:pt idx="3622">
                  <c:v>19</c:v>
                </c:pt>
                <c:pt idx="3623">
                  <c:v>19</c:v>
                </c:pt>
                <c:pt idx="3624">
                  <c:v>19</c:v>
                </c:pt>
                <c:pt idx="3625">
                  <c:v>20</c:v>
                </c:pt>
                <c:pt idx="3626">
                  <c:v>20</c:v>
                </c:pt>
                <c:pt idx="3627">
                  <c:v>20</c:v>
                </c:pt>
                <c:pt idx="3628">
                  <c:v>19</c:v>
                </c:pt>
                <c:pt idx="3629">
                  <c:v>19</c:v>
                </c:pt>
                <c:pt idx="3630">
                  <c:v>19</c:v>
                </c:pt>
                <c:pt idx="3631">
                  <c:v>19</c:v>
                </c:pt>
                <c:pt idx="3632">
                  <c:v>19</c:v>
                </c:pt>
                <c:pt idx="3633">
                  <c:v>19</c:v>
                </c:pt>
                <c:pt idx="3634">
                  <c:v>19</c:v>
                </c:pt>
                <c:pt idx="3635">
                  <c:v>19</c:v>
                </c:pt>
                <c:pt idx="3636">
                  <c:v>19</c:v>
                </c:pt>
                <c:pt idx="3637">
                  <c:v>19</c:v>
                </c:pt>
                <c:pt idx="3638">
                  <c:v>19</c:v>
                </c:pt>
                <c:pt idx="3639">
                  <c:v>19</c:v>
                </c:pt>
                <c:pt idx="3640">
                  <c:v>19</c:v>
                </c:pt>
                <c:pt idx="3641">
                  <c:v>19</c:v>
                </c:pt>
                <c:pt idx="3642">
                  <c:v>19</c:v>
                </c:pt>
                <c:pt idx="3643">
                  <c:v>19</c:v>
                </c:pt>
                <c:pt idx="3644">
                  <c:v>19</c:v>
                </c:pt>
                <c:pt idx="3645">
                  <c:v>18</c:v>
                </c:pt>
                <c:pt idx="3646">
                  <c:v>18</c:v>
                </c:pt>
                <c:pt idx="3647">
                  <c:v>18</c:v>
                </c:pt>
                <c:pt idx="3648">
                  <c:v>18</c:v>
                </c:pt>
                <c:pt idx="3649">
                  <c:v>18</c:v>
                </c:pt>
                <c:pt idx="3650">
                  <c:v>17</c:v>
                </c:pt>
                <c:pt idx="3651">
                  <c:v>17</c:v>
                </c:pt>
                <c:pt idx="3652">
                  <c:v>17</c:v>
                </c:pt>
                <c:pt idx="3653">
                  <c:v>17</c:v>
                </c:pt>
                <c:pt idx="3654">
                  <c:v>17</c:v>
                </c:pt>
                <c:pt idx="3655">
                  <c:v>17</c:v>
                </c:pt>
                <c:pt idx="3656">
                  <c:v>17</c:v>
                </c:pt>
                <c:pt idx="3657">
                  <c:v>17</c:v>
                </c:pt>
                <c:pt idx="3658">
                  <c:v>17</c:v>
                </c:pt>
                <c:pt idx="3659">
                  <c:v>17</c:v>
                </c:pt>
                <c:pt idx="3660">
                  <c:v>17</c:v>
                </c:pt>
                <c:pt idx="3661">
                  <c:v>17</c:v>
                </c:pt>
                <c:pt idx="3662">
                  <c:v>17</c:v>
                </c:pt>
                <c:pt idx="3663">
                  <c:v>17</c:v>
                </c:pt>
                <c:pt idx="3664">
                  <c:v>17</c:v>
                </c:pt>
                <c:pt idx="3665">
                  <c:v>17</c:v>
                </c:pt>
                <c:pt idx="3666">
                  <c:v>17</c:v>
                </c:pt>
                <c:pt idx="3667">
                  <c:v>17</c:v>
                </c:pt>
                <c:pt idx="3668">
                  <c:v>17</c:v>
                </c:pt>
                <c:pt idx="3669">
                  <c:v>17</c:v>
                </c:pt>
                <c:pt idx="3670">
                  <c:v>18</c:v>
                </c:pt>
                <c:pt idx="3671">
                  <c:v>18</c:v>
                </c:pt>
                <c:pt idx="3672">
                  <c:v>18</c:v>
                </c:pt>
                <c:pt idx="3673">
                  <c:v>18</c:v>
                </c:pt>
                <c:pt idx="3674">
                  <c:v>18</c:v>
                </c:pt>
                <c:pt idx="3675">
                  <c:v>18</c:v>
                </c:pt>
                <c:pt idx="3676">
                  <c:v>18</c:v>
                </c:pt>
                <c:pt idx="3677">
                  <c:v>18</c:v>
                </c:pt>
                <c:pt idx="3678">
                  <c:v>18</c:v>
                </c:pt>
                <c:pt idx="3679">
                  <c:v>18</c:v>
                </c:pt>
                <c:pt idx="3680">
                  <c:v>18</c:v>
                </c:pt>
                <c:pt idx="3681">
                  <c:v>18</c:v>
                </c:pt>
                <c:pt idx="3682">
                  <c:v>17</c:v>
                </c:pt>
                <c:pt idx="3683">
                  <c:v>17</c:v>
                </c:pt>
                <c:pt idx="3684">
                  <c:v>17</c:v>
                </c:pt>
                <c:pt idx="3685">
                  <c:v>18</c:v>
                </c:pt>
                <c:pt idx="3686">
                  <c:v>18</c:v>
                </c:pt>
                <c:pt idx="3687">
                  <c:v>18</c:v>
                </c:pt>
                <c:pt idx="3688">
                  <c:v>18</c:v>
                </c:pt>
                <c:pt idx="3689">
                  <c:v>18</c:v>
                </c:pt>
                <c:pt idx="3690">
                  <c:v>18</c:v>
                </c:pt>
                <c:pt idx="3691">
                  <c:v>18</c:v>
                </c:pt>
                <c:pt idx="3692">
                  <c:v>18</c:v>
                </c:pt>
                <c:pt idx="3693">
                  <c:v>18</c:v>
                </c:pt>
                <c:pt idx="3694">
                  <c:v>19</c:v>
                </c:pt>
                <c:pt idx="3695">
                  <c:v>19</c:v>
                </c:pt>
                <c:pt idx="3696">
                  <c:v>19</c:v>
                </c:pt>
                <c:pt idx="3697">
                  <c:v>19</c:v>
                </c:pt>
                <c:pt idx="3698">
                  <c:v>19</c:v>
                </c:pt>
                <c:pt idx="3699">
                  <c:v>19</c:v>
                </c:pt>
                <c:pt idx="3700">
                  <c:v>19</c:v>
                </c:pt>
                <c:pt idx="3701">
                  <c:v>19</c:v>
                </c:pt>
                <c:pt idx="3702">
                  <c:v>19</c:v>
                </c:pt>
                <c:pt idx="3703">
                  <c:v>19</c:v>
                </c:pt>
                <c:pt idx="3704">
                  <c:v>19</c:v>
                </c:pt>
                <c:pt idx="3705">
                  <c:v>18</c:v>
                </c:pt>
                <c:pt idx="3706">
                  <c:v>18</c:v>
                </c:pt>
                <c:pt idx="3707">
                  <c:v>18</c:v>
                </c:pt>
                <c:pt idx="3708">
                  <c:v>18</c:v>
                </c:pt>
                <c:pt idx="3709">
                  <c:v>18</c:v>
                </c:pt>
                <c:pt idx="3710">
                  <c:v>18</c:v>
                </c:pt>
                <c:pt idx="3711">
                  <c:v>18</c:v>
                </c:pt>
                <c:pt idx="3712">
                  <c:v>18</c:v>
                </c:pt>
                <c:pt idx="3713">
                  <c:v>18</c:v>
                </c:pt>
                <c:pt idx="3714">
                  <c:v>18</c:v>
                </c:pt>
                <c:pt idx="3715">
                  <c:v>18</c:v>
                </c:pt>
                <c:pt idx="3716">
                  <c:v>18</c:v>
                </c:pt>
                <c:pt idx="3717">
                  <c:v>18</c:v>
                </c:pt>
                <c:pt idx="3718">
                  <c:v>18</c:v>
                </c:pt>
                <c:pt idx="3719">
                  <c:v>18</c:v>
                </c:pt>
                <c:pt idx="3720">
                  <c:v>18</c:v>
                </c:pt>
                <c:pt idx="3721">
                  <c:v>18</c:v>
                </c:pt>
                <c:pt idx="3722">
                  <c:v>17</c:v>
                </c:pt>
                <c:pt idx="3723">
                  <c:v>17</c:v>
                </c:pt>
                <c:pt idx="3724">
                  <c:v>17</c:v>
                </c:pt>
                <c:pt idx="3725">
                  <c:v>17</c:v>
                </c:pt>
                <c:pt idx="3726">
                  <c:v>18</c:v>
                </c:pt>
                <c:pt idx="3727">
                  <c:v>18</c:v>
                </c:pt>
                <c:pt idx="3728">
                  <c:v>18</c:v>
                </c:pt>
                <c:pt idx="3729">
                  <c:v>18</c:v>
                </c:pt>
                <c:pt idx="3730">
                  <c:v>18</c:v>
                </c:pt>
                <c:pt idx="3731">
                  <c:v>18</c:v>
                </c:pt>
                <c:pt idx="3732">
                  <c:v>18</c:v>
                </c:pt>
                <c:pt idx="3733">
                  <c:v>17</c:v>
                </c:pt>
                <c:pt idx="3734">
                  <c:v>17</c:v>
                </c:pt>
                <c:pt idx="3735">
                  <c:v>17</c:v>
                </c:pt>
                <c:pt idx="3736">
                  <c:v>17</c:v>
                </c:pt>
                <c:pt idx="3737">
                  <c:v>17</c:v>
                </c:pt>
                <c:pt idx="3738">
                  <c:v>17</c:v>
                </c:pt>
                <c:pt idx="3739">
                  <c:v>17</c:v>
                </c:pt>
                <c:pt idx="3740">
                  <c:v>16</c:v>
                </c:pt>
                <c:pt idx="3741">
                  <c:v>16</c:v>
                </c:pt>
                <c:pt idx="3742">
                  <c:v>16</c:v>
                </c:pt>
                <c:pt idx="3743">
                  <c:v>16</c:v>
                </c:pt>
                <c:pt idx="3744">
                  <c:v>16</c:v>
                </c:pt>
                <c:pt idx="3745">
                  <c:v>16</c:v>
                </c:pt>
                <c:pt idx="3746">
                  <c:v>16</c:v>
                </c:pt>
                <c:pt idx="3747">
                  <c:v>16</c:v>
                </c:pt>
                <c:pt idx="3748">
                  <c:v>16</c:v>
                </c:pt>
                <c:pt idx="3749">
                  <c:v>16</c:v>
                </c:pt>
                <c:pt idx="3750">
                  <c:v>16</c:v>
                </c:pt>
                <c:pt idx="3751">
                  <c:v>16</c:v>
                </c:pt>
                <c:pt idx="3752">
                  <c:v>16</c:v>
                </c:pt>
                <c:pt idx="3753">
                  <c:v>16</c:v>
                </c:pt>
                <c:pt idx="3754">
                  <c:v>16</c:v>
                </c:pt>
                <c:pt idx="3755">
                  <c:v>16</c:v>
                </c:pt>
                <c:pt idx="3756">
                  <c:v>15</c:v>
                </c:pt>
                <c:pt idx="3757">
                  <c:v>15</c:v>
                </c:pt>
                <c:pt idx="3758">
                  <c:v>16</c:v>
                </c:pt>
                <c:pt idx="3759">
                  <c:v>15</c:v>
                </c:pt>
                <c:pt idx="3760">
                  <c:v>15</c:v>
                </c:pt>
                <c:pt idx="3761">
                  <c:v>16</c:v>
                </c:pt>
                <c:pt idx="3762">
                  <c:v>15</c:v>
                </c:pt>
                <c:pt idx="3763">
                  <c:v>15</c:v>
                </c:pt>
                <c:pt idx="3764">
                  <c:v>15</c:v>
                </c:pt>
                <c:pt idx="3765">
                  <c:v>15</c:v>
                </c:pt>
                <c:pt idx="3766">
                  <c:v>15</c:v>
                </c:pt>
                <c:pt idx="3767">
                  <c:v>15</c:v>
                </c:pt>
                <c:pt idx="3768">
                  <c:v>15</c:v>
                </c:pt>
                <c:pt idx="3769">
                  <c:v>15</c:v>
                </c:pt>
                <c:pt idx="3770">
                  <c:v>15</c:v>
                </c:pt>
                <c:pt idx="3771">
                  <c:v>15</c:v>
                </c:pt>
                <c:pt idx="3772">
                  <c:v>15</c:v>
                </c:pt>
                <c:pt idx="3773">
                  <c:v>16</c:v>
                </c:pt>
                <c:pt idx="3774">
                  <c:v>16</c:v>
                </c:pt>
                <c:pt idx="3775">
                  <c:v>16</c:v>
                </c:pt>
                <c:pt idx="3776">
                  <c:v>16</c:v>
                </c:pt>
                <c:pt idx="3777">
                  <c:v>16</c:v>
                </c:pt>
                <c:pt idx="3778">
                  <c:v>16</c:v>
                </c:pt>
                <c:pt idx="3779">
                  <c:v>16</c:v>
                </c:pt>
                <c:pt idx="3780">
                  <c:v>16</c:v>
                </c:pt>
                <c:pt idx="3781">
                  <c:v>16</c:v>
                </c:pt>
                <c:pt idx="3782">
                  <c:v>16</c:v>
                </c:pt>
                <c:pt idx="3783">
                  <c:v>16</c:v>
                </c:pt>
                <c:pt idx="3784">
                  <c:v>16</c:v>
                </c:pt>
                <c:pt idx="3785">
                  <c:v>16</c:v>
                </c:pt>
                <c:pt idx="3786">
                  <c:v>17</c:v>
                </c:pt>
                <c:pt idx="3787">
                  <c:v>17</c:v>
                </c:pt>
                <c:pt idx="3788">
                  <c:v>17</c:v>
                </c:pt>
                <c:pt idx="3789">
                  <c:v>17</c:v>
                </c:pt>
                <c:pt idx="3790">
                  <c:v>17</c:v>
                </c:pt>
                <c:pt idx="3791">
                  <c:v>17</c:v>
                </c:pt>
                <c:pt idx="3792">
                  <c:v>17</c:v>
                </c:pt>
                <c:pt idx="3793">
                  <c:v>17</c:v>
                </c:pt>
                <c:pt idx="3794">
                  <c:v>17</c:v>
                </c:pt>
                <c:pt idx="3795">
                  <c:v>16</c:v>
                </c:pt>
                <c:pt idx="3796">
                  <c:v>16</c:v>
                </c:pt>
                <c:pt idx="3797">
                  <c:v>16</c:v>
                </c:pt>
                <c:pt idx="3798">
                  <c:v>16</c:v>
                </c:pt>
                <c:pt idx="3799">
                  <c:v>16</c:v>
                </c:pt>
                <c:pt idx="3800">
                  <c:v>16</c:v>
                </c:pt>
                <c:pt idx="3801">
                  <c:v>17</c:v>
                </c:pt>
                <c:pt idx="3802">
                  <c:v>17</c:v>
                </c:pt>
                <c:pt idx="3803">
                  <c:v>17</c:v>
                </c:pt>
                <c:pt idx="3804">
                  <c:v>17</c:v>
                </c:pt>
                <c:pt idx="3805">
                  <c:v>17</c:v>
                </c:pt>
                <c:pt idx="3806">
                  <c:v>17</c:v>
                </c:pt>
                <c:pt idx="3807">
                  <c:v>17</c:v>
                </c:pt>
                <c:pt idx="3808">
                  <c:v>17</c:v>
                </c:pt>
                <c:pt idx="3809">
                  <c:v>17</c:v>
                </c:pt>
                <c:pt idx="3810">
                  <c:v>16</c:v>
                </c:pt>
                <c:pt idx="3811">
                  <c:v>16</c:v>
                </c:pt>
                <c:pt idx="3812">
                  <c:v>16</c:v>
                </c:pt>
                <c:pt idx="3813">
                  <c:v>16</c:v>
                </c:pt>
                <c:pt idx="3814">
                  <c:v>16</c:v>
                </c:pt>
                <c:pt idx="3815">
                  <c:v>16</c:v>
                </c:pt>
                <c:pt idx="3816">
                  <c:v>16</c:v>
                </c:pt>
                <c:pt idx="3817">
                  <c:v>16</c:v>
                </c:pt>
                <c:pt idx="3818">
                  <c:v>17</c:v>
                </c:pt>
                <c:pt idx="3819">
                  <c:v>17</c:v>
                </c:pt>
                <c:pt idx="3820">
                  <c:v>17</c:v>
                </c:pt>
                <c:pt idx="3821">
                  <c:v>17</c:v>
                </c:pt>
                <c:pt idx="3822">
                  <c:v>16</c:v>
                </c:pt>
                <c:pt idx="3823">
                  <c:v>16</c:v>
                </c:pt>
                <c:pt idx="3824">
                  <c:v>16</c:v>
                </c:pt>
                <c:pt idx="3825">
                  <c:v>16</c:v>
                </c:pt>
                <c:pt idx="3826">
                  <c:v>16</c:v>
                </c:pt>
                <c:pt idx="3827">
                  <c:v>16</c:v>
                </c:pt>
                <c:pt idx="3828">
                  <c:v>16</c:v>
                </c:pt>
                <c:pt idx="3829">
                  <c:v>16</c:v>
                </c:pt>
                <c:pt idx="3830">
                  <c:v>16</c:v>
                </c:pt>
                <c:pt idx="3831">
                  <c:v>16</c:v>
                </c:pt>
                <c:pt idx="3832">
                  <c:v>16</c:v>
                </c:pt>
                <c:pt idx="3833">
                  <c:v>16</c:v>
                </c:pt>
                <c:pt idx="3834">
                  <c:v>16</c:v>
                </c:pt>
                <c:pt idx="3835">
                  <c:v>16</c:v>
                </c:pt>
                <c:pt idx="3836">
                  <c:v>17</c:v>
                </c:pt>
                <c:pt idx="3837">
                  <c:v>17</c:v>
                </c:pt>
                <c:pt idx="3838">
                  <c:v>17</c:v>
                </c:pt>
                <c:pt idx="3839">
                  <c:v>17</c:v>
                </c:pt>
                <c:pt idx="3840">
                  <c:v>17</c:v>
                </c:pt>
                <c:pt idx="3841">
                  <c:v>17</c:v>
                </c:pt>
                <c:pt idx="3842">
                  <c:v>17</c:v>
                </c:pt>
                <c:pt idx="3843">
                  <c:v>17</c:v>
                </c:pt>
                <c:pt idx="3844">
                  <c:v>17</c:v>
                </c:pt>
                <c:pt idx="3845">
                  <c:v>17</c:v>
                </c:pt>
                <c:pt idx="3846">
                  <c:v>17</c:v>
                </c:pt>
                <c:pt idx="3847">
                  <c:v>17</c:v>
                </c:pt>
                <c:pt idx="3848">
                  <c:v>17</c:v>
                </c:pt>
                <c:pt idx="3849">
                  <c:v>17</c:v>
                </c:pt>
                <c:pt idx="3850">
                  <c:v>17</c:v>
                </c:pt>
                <c:pt idx="3851">
                  <c:v>17</c:v>
                </c:pt>
                <c:pt idx="3852">
                  <c:v>17</c:v>
                </c:pt>
                <c:pt idx="3853">
                  <c:v>17</c:v>
                </c:pt>
                <c:pt idx="3854">
                  <c:v>17</c:v>
                </c:pt>
                <c:pt idx="3855">
                  <c:v>17</c:v>
                </c:pt>
                <c:pt idx="3856">
                  <c:v>17</c:v>
                </c:pt>
                <c:pt idx="3857">
                  <c:v>17</c:v>
                </c:pt>
                <c:pt idx="3858">
                  <c:v>17</c:v>
                </c:pt>
                <c:pt idx="3859">
                  <c:v>17</c:v>
                </c:pt>
                <c:pt idx="3860">
                  <c:v>17</c:v>
                </c:pt>
                <c:pt idx="3861">
                  <c:v>17</c:v>
                </c:pt>
                <c:pt idx="3862">
                  <c:v>17</c:v>
                </c:pt>
                <c:pt idx="3863">
                  <c:v>17</c:v>
                </c:pt>
                <c:pt idx="3864">
                  <c:v>17</c:v>
                </c:pt>
                <c:pt idx="3865">
                  <c:v>17</c:v>
                </c:pt>
                <c:pt idx="3866">
                  <c:v>17</c:v>
                </c:pt>
                <c:pt idx="3867">
                  <c:v>17</c:v>
                </c:pt>
                <c:pt idx="3868">
                  <c:v>17</c:v>
                </c:pt>
                <c:pt idx="3869">
                  <c:v>17</c:v>
                </c:pt>
                <c:pt idx="3870">
                  <c:v>17</c:v>
                </c:pt>
                <c:pt idx="3871">
                  <c:v>17</c:v>
                </c:pt>
                <c:pt idx="3872">
                  <c:v>17</c:v>
                </c:pt>
                <c:pt idx="3873">
                  <c:v>17</c:v>
                </c:pt>
                <c:pt idx="3874">
                  <c:v>17</c:v>
                </c:pt>
                <c:pt idx="3875">
                  <c:v>17</c:v>
                </c:pt>
                <c:pt idx="3876">
                  <c:v>17</c:v>
                </c:pt>
                <c:pt idx="3877">
                  <c:v>17</c:v>
                </c:pt>
                <c:pt idx="3878">
                  <c:v>17</c:v>
                </c:pt>
                <c:pt idx="3879">
                  <c:v>16</c:v>
                </c:pt>
                <c:pt idx="3880">
                  <c:v>16</c:v>
                </c:pt>
                <c:pt idx="3881">
                  <c:v>16</c:v>
                </c:pt>
                <c:pt idx="3882">
                  <c:v>16</c:v>
                </c:pt>
                <c:pt idx="3883">
                  <c:v>16</c:v>
                </c:pt>
                <c:pt idx="3884">
                  <c:v>16</c:v>
                </c:pt>
                <c:pt idx="3885">
                  <c:v>16</c:v>
                </c:pt>
                <c:pt idx="3886">
                  <c:v>16</c:v>
                </c:pt>
                <c:pt idx="3887">
                  <c:v>16</c:v>
                </c:pt>
                <c:pt idx="3888">
                  <c:v>16</c:v>
                </c:pt>
                <c:pt idx="3889">
                  <c:v>17</c:v>
                </c:pt>
                <c:pt idx="3890">
                  <c:v>17</c:v>
                </c:pt>
                <c:pt idx="3891">
                  <c:v>17</c:v>
                </c:pt>
                <c:pt idx="3892">
                  <c:v>17</c:v>
                </c:pt>
                <c:pt idx="3893">
                  <c:v>17</c:v>
                </c:pt>
                <c:pt idx="3894">
                  <c:v>17</c:v>
                </c:pt>
                <c:pt idx="3895">
                  <c:v>17</c:v>
                </c:pt>
                <c:pt idx="3896">
                  <c:v>17</c:v>
                </c:pt>
                <c:pt idx="3897">
                  <c:v>17</c:v>
                </c:pt>
                <c:pt idx="3898">
                  <c:v>17</c:v>
                </c:pt>
                <c:pt idx="3899">
                  <c:v>17</c:v>
                </c:pt>
                <c:pt idx="3900">
                  <c:v>17</c:v>
                </c:pt>
                <c:pt idx="3901">
                  <c:v>17</c:v>
                </c:pt>
                <c:pt idx="3902">
                  <c:v>17</c:v>
                </c:pt>
                <c:pt idx="3903">
                  <c:v>17</c:v>
                </c:pt>
                <c:pt idx="3904">
                  <c:v>17</c:v>
                </c:pt>
                <c:pt idx="3905">
                  <c:v>17</c:v>
                </c:pt>
                <c:pt idx="3906">
                  <c:v>17</c:v>
                </c:pt>
                <c:pt idx="3907">
                  <c:v>17</c:v>
                </c:pt>
                <c:pt idx="3908">
                  <c:v>17</c:v>
                </c:pt>
                <c:pt idx="3909">
                  <c:v>17</c:v>
                </c:pt>
                <c:pt idx="3910">
                  <c:v>17</c:v>
                </c:pt>
                <c:pt idx="3911">
                  <c:v>17</c:v>
                </c:pt>
                <c:pt idx="3912">
                  <c:v>17</c:v>
                </c:pt>
                <c:pt idx="3913">
                  <c:v>17</c:v>
                </c:pt>
                <c:pt idx="3914">
                  <c:v>17</c:v>
                </c:pt>
                <c:pt idx="3915">
                  <c:v>16</c:v>
                </c:pt>
                <c:pt idx="3916">
                  <c:v>16</c:v>
                </c:pt>
                <c:pt idx="3917">
                  <c:v>16</c:v>
                </c:pt>
                <c:pt idx="3918">
                  <c:v>16</c:v>
                </c:pt>
                <c:pt idx="3919">
                  <c:v>16</c:v>
                </c:pt>
                <c:pt idx="3920">
                  <c:v>16</c:v>
                </c:pt>
                <c:pt idx="3921">
                  <c:v>16</c:v>
                </c:pt>
                <c:pt idx="3922">
                  <c:v>16</c:v>
                </c:pt>
                <c:pt idx="3923">
                  <c:v>16</c:v>
                </c:pt>
                <c:pt idx="3924">
                  <c:v>16</c:v>
                </c:pt>
                <c:pt idx="3925">
                  <c:v>16</c:v>
                </c:pt>
                <c:pt idx="3926">
                  <c:v>16</c:v>
                </c:pt>
                <c:pt idx="3927">
                  <c:v>17</c:v>
                </c:pt>
                <c:pt idx="3928">
                  <c:v>17</c:v>
                </c:pt>
                <c:pt idx="3929">
                  <c:v>17</c:v>
                </c:pt>
                <c:pt idx="3930">
                  <c:v>16</c:v>
                </c:pt>
                <c:pt idx="3931">
                  <c:v>16</c:v>
                </c:pt>
                <c:pt idx="3932">
                  <c:v>16</c:v>
                </c:pt>
                <c:pt idx="3933">
                  <c:v>16</c:v>
                </c:pt>
                <c:pt idx="3934">
                  <c:v>16</c:v>
                </c:pt>
                <c:pt idx="3935">
                  <c:v>16</c:v>
                </c:pt>
                <c:pt idx="3936">
                  <c:v>16</c:v>
                </c:pt>
                <c:pt idx="3937">
                  <c:v>16</c:v>
                </c:pt>
                <c:pt idx="3938">
                  <c:v>16</c:v>
                </c:pt>
                <c:pt idx="3939">
                  <c:v>16</c:v>
                </c:pt>
                <c:pt idx="3940">
                  <c:v>16</c:v>
                </c:pt>
                <c:pt idx="3941">
                  <c:v>16</c:v>
                </c:pt>
                <c:pt idx="3942">
                  <c:v>16</c:v>
                </c:pt>
                <c:pt idx="3943">
                  <c:v>16</c:v>
                </c:pt>
                <c:pt idx="3944">
                  <c:v>16</c:v>
                </c:pt>
                <c:pt idx="3945">
                  <c:v>16</c:v>
                </c:pt>
                <c:pt idx="3946">
                  <c:v>16</c:v>
                </c:pt>
                <c:pt idx="3947">
                  <c:v>16</c:v>
                </c:pt>
                <c:pt idx="3948">
                  <c:v>16</c:v>
                </c:pt>
                <c:pt idx="3949">
                  <c:v>16</c:v>
                </c:pt>
                <c:pt idx="3950">
                  <c:v>16</c:v>
                </c:pt>
                <c:pt idx="3951">
                  <c:v>16</c:v>
                </c:pt>
                <c:pt idx="3952">
                  <c:v>16</c:v>
                </c:pt>
                <c:pt idx="3953">
                  <c:v>16</c:v>
                </c:pt>
                <c:pt idx="3954">
                  <c:v>16</c:v>
                </c:pt>
                <c:pt idx="3955">
                  <c:v>16</c:v>
                </c:pt>
                <c:pt idx="3956">
                  <c:v>16</c:v>
                </c:pt>
                <c:pt idx="3957">
                  <c:v>16</c:v>
                </c:pt>
                <c:pt idx="3958">
                  <c:v>16</c:v>
                </c:pt>
                <c:pt idx="3959">
                  <c:v>16</c:v>
                </c:pt>
                <c:pt idx="3960">
                  <c:v>16</c:v>
                </c:pt>
                <c:pt idx="3961">
                  <c:v>17</c:v>
                </c:pt>
                <c:pt idx="3962">
                  <c:v>17</c:v>
                </c:pt>
                <c:pt idx="3963">
                  <c:v>17</c:v>
                </c:pt>
                <c:pt idx="3964">
                  <c:v>17</c:v>
                </c:pt>
                <c:pt idx="3965">
                  <c:v>17</c:v>
                </c:pt>
                <c:pt idx="3966">
                  <c:v>17</c:v>
                </c:pt>
                <c:pt idx="3967">
                  <c:v>17</c:v>
                </c:pt>
                <c:pt idx="3968">
                  <c:v>17</c:v>
                </c:pt>
                <c:pt idx="3969">
                  <c:v>17</c:v>
                </c:pt>
                <c:pt idx="3970">
                  <c:v>18</c:v>
                </c:pt>
                <c:pt idx="3971">
                  <c:v>18</c:v>
                </c:pt>
                <c:pt idx="3972">
                  <c:v>18</c:v>
                </c:pt>
                <c:pt idx="3973">
                  <c:v>18</c:v>
                </c:pt>
                <c:pt idx="3974">
                  <c:v>18</c:v>
                </c:pt>
                <c:pt idx="3975">
                  <c:v>18</c:v>
                </c:pt>
                <c:pt idx="3976">
                  <c:v>18</c:v>
                </c:pt>
                <c:pt idx="3977">
                  <c:v>18</c:v>
                </c:pt>
                <c:pt idx="3978">
                  <c:v>18</c:v>
                </c:pt>
                <c:pt idx="3979">
                  <c:v>18</c:v>
                </c:pt>
                <c:pt idx="3980">
                  <c:v>18</c:v>
                </c:pt>
                <c:pt idx="3981">
                  <c:v>18</c:v>
                </c:pt>
                <c:pt idx="3982">
                  <c:v>18</c:v>
                </c:pt>
                <c:pt idx="3983">
                  <c:v>18</c:v>
                </c:pt>
                <c:pt idx="3984">
                  <c:v>18</c:v>
                </c:pt>
                <c:pt idx="3985">
                  <c:v>18</c:v>
                </c:pt>
                <c:pt idx="3986">
                  <c:v>18</c:v>
                </c:pt>
                <c:pt idx="3987">
                  <c:v>18</c:v>
                </c:pt>
                <c:pt idx="3988">
                  <c:v>18</c:v>
                </c:pt>
                <c:pt idx="3989">
                  <c:v>17</c:v>
                </c:pt>
                <c:pt idx="3990">
                  <c:v>17</c:v>
                </c:pt>
                <c:pt idx="3991">
                  <c:v>17</c:v>
                </c:pt>
                <c:pt idx="3992">
                  <c:v>17</c:v>
                </c:pt>
                <c:pt idx="3993">
                  <c:v>17</c:v>
                </c:pt>
                <c:pt idx="3994">
                  <c:v>17</c:v>
                </c:pt>
                <c:pt idx="3995">
                  <c:v>17</c:v>
                </c:pt>
                <c:pt idx="3996">
                  <c:v>17</c:v>
                </c:pt>
                <c:pt idx="3997">
                  <c:v>17</c:v>
                </c:pt>
                <c:pt idx="3998">
                  <c:v>17</c:v>
                </c:pt>
                <c:pt idx="3999">
                  <c:v>17</c:v>
                </c:pt>
                <c:pt idx="4000">
                  <c:v>17</c:v>
                </c:pt>
                <c:pt idx="4001">
                  <c:v>17</c:v>
                </c:pt>
                <c:pt idx="4002">
                  <c:v>17</c:v>
                </c:pt>
                <c:pt idx="4003">
                  <c:v>16</c:v>
                </c:pt>
                <c:pt idx="4004">
                  <c:v>16</c:v>
                </c:pt>
                <c:pt idx="4005">
                  <c:v>16</c:v>
                </c:pt>
                <c:pt idx="4006">
                  <c:v>16</c:v>
                </c:pt>
                <c:pt idx="4007">
                  <c:v>16</c:v>
                </c:pt>
                <c:pt idx="4008">
                  <c:v>16</c:v>
                </c:pt>
                <c:pt idx="4009">
                  <c:v>16</c:v>
                </c:pt>
                <c:pt idx="4010">
                  <c:v>16</c:v>
                </c:pt>
                <c:pt idx="4011">
                  <c:v>16</c:v>
                </c:pt>
                <c:pt idx="4012">
                  <c:v>16</c:v>
                </c:pt>
                <c:pt idx="4013">
                  <c:v>16</c:v>
                </c:pt>
                <c:pt idx="4014">
                  <c:v>16</c:v>
                </c:pt>
                <c:pt idx="4015">
                  <c:v>16</c:v>
                </c:pt>
                <c:pt idx="4016">
                  <c:v>16</c:v>
                </c:pt>
                <c:pt idx="4017">
                  <c:v>16</c:v>
                </c:pt>
                <c:pt idx="4018">
                  <c:v>16</c:v>
                </c:pt>
                <c:pt idx="4019">
                  <c:v>16</c:v>
                </c:pt>
                <c:pt idx="4020">
                  <c:v>16</c:v>
                </c:pt>
                <c:pt idx="4021">
                  <c:v>16</c:v>
                </c:pt>
                <c:pt idx="4022">
                  <c:v>16</c:v>
                </c:pt>
                <c:pt idx="4023">
                  <c:v>16</c:v>
                </c:pt>
                <c:pt idx="4024">
                  <c:v>16</c:v>
                </c:pt>
                <c:pt idx="4025">
                  <c:v>16</c:v>
                </c:pt>
                <c:pt idx="4026">
                  <c:v>16</c:v>
                </c:pt>
                <c:pt idx="4027">
                  <c:v>16</c:v>
                </c:pt>
                <c:pt idx="4028">
                  <c:v>16</c:v>
                </c:pt>
                <c:pt idx="4029">
                  <c:v>16</c:v>
                </c:pt>
                <c:pt idx="4030">
                  <c:v>16</c:v>
                </c:pt>
                <c:pt idx="4031">
                  <c:v>16</c:v>
                </c:pt>
                <c:pt idx="4032">
                  <c:v>16</c:v>
                </c:pt>
                <c:pt idx="4033">
                  <c:v>16</c:v>
                </c:pt>
                <c:pt idx="4034">
                  <c:v>16</c:v>
                </c:pt>
                <c:pt idx="4035">
                  <c:v>16</c:v>
                </c:pt>
                <c:pt idx="4036">
                  <c:v>16</c:v>
                </c:pt>
                <c:pt idx="4037">
                  <c:v>16</c:v>
                </c:pt>
                <c:pt idx="4038">
                  <c:v>16</c:v>
                </c:pt>
                <c:pt idx="4039">
                  <c:v>16</c:v>
                </c:pt>
                <c:pt idx="4040">
                  <c:v>16</c:v>
                </c:pt>
                <c:pt idx="4041">
                  <c:v>16</c:v>
                </c:pt>
                <c:pt idx="4042">
                  <c:v>16</c:v>
                </c:pt>
                <c:pt idx="4043">
                  <c:v>16</c:v>
                </c:pt>
                <c:pt idx="4044">
                  <c:v>16</c:v>
                </c:pt>
                <c:pt idx="4045">
                  <c:v>16</c:v>
                </c:pt>
                <c:pt idx="4046">
                  <c:v>16</c:v>
                </c:pt>
                <c:pt idx="4047">
                  <c:v>16</c:v>
                </c:pt>
                <c:pt idx="4048">
                  <c:v>16</c:v>
                </c:pt>
                <c:pt idx="4049">
                  <c:v>16</c:v>
                </c:pt>
                <c:pt idx="4050">
                  <c:v>16</c:v>
                </c:pt>
                <c:pt idx="4051">
                  <c:v>16</c:v>
                </c:pt>
                <c:pt idx="4052">
                  <c:v>16</c:v>
                </c:pt>
                <c:pt idx="4053">
                  <c:v>16</c:v>
                </c:pt>
                <c:pt idx="4054">
                  <c:v>16</c:v>
                </c:pt>
                <c:pt idx="4055">
                  <c:v>17</c:v>
                </c:pt>
                <c:pt idx="4056">
                  <c:v>17</c:v>
                </c:pt>
                <c:pt idx="4057">
                  <c:v>17</c:v>
                </c:pt>
                <c:pt idx="4058">
                  <c:v>17</c:v>
                </c:pt>
                <c:pt idx="4059">
                  <c:v>17</c:v>
                </c:pt>
                <c:pt idx="4060">
                  <c:v>17</c:v>
                </c:pt>
                <c:pt idx="4061">
                  <c:v>17</c:v>
                </c:pt>
                <c:pt idx="4062">
                  <c:v>17</c:v>
                </c:pt>
                <c:pt idx="4063">
                  <c:v>17</c:v>
                </c:pt>
                <c:pt idx="4064">
                  <c:v>17</c:v>
                </c:pt>
                <c:pt idx="4065">
                  <c:v>17</c:v>
                </c:pt>
                <c:pt idx="4066">
                  <c:v>17</c:v>
                </c:pt>
                <c:pt idx="4067">
                  <c:v>17</c:v>
                </c:pt>
                <c:pt idx="4068">
                  <c:v>17</c:v>
                </c:pt>
                <c:pt idx="4069">
                  <c:v>17</c:v>
                </c:pt>
                <c:pt idx="4070">
                  <c:v>17</c:v>
                </c:pt>
                <c:pt idx="4071">
                  <c:v>17</c:v>
                </c:pt>
                <c:pt idx="4072">
                  <c:v>17</c:v>
                </c:pt>
                <c:pt idx="4073">
                  <c:v>17</c:v>
                </c:pt>
                <c:pt idx="4074">
                  <c:v>17</c:v>
                </c:pt>
                <c:pt idx="4075">
                  <c:v>17</c:v>
                </c:pt>
                <c:pt idx="4076">
                  <c:v>17</c:v>
                </c:pt>
                <c:pt idx="4077">
                  <c:v>16</c:v>
                </c:pt>
                <c:pt idx="4078">
                  <c:v>16</c:v>
                </c:pt>
                <c:pt idx="4079">
                  <c:v>16</c:v>
                </c:pt>
                <c:pt idx="4080">
                  <c:v>16</c:v>
                </c:pt>
                <c:pt idx="4081">
                  <c:v>16</c:v>
                </c:pt>
                <c:pt idx="4082">
                  <c:v>16</c:v>
                </c:pt>
                <c:pt idx="4083">
                  <c:v>16</c:v>
                </c:pt>
                <c:pt idx="4084">
                  <c:v>16</c:v>
                </c:pt>
                <c:pt idx="4085">
                  <c:v>16</c:v>
                </c:pt>
                <c:pt idx="4086">
                  <c:v>16</c:v>
                </c:pt>
                <c:pt idx="4087">
                  <c:v>16</c:v>
                </c:pt>
                <c:pt idx="4088">
                  <c:v>16</c:v>
                </c:pt>
                <c:pt idx="4089">
                  <c:v>16</c:v>
                </c:pt>
                <c:pt idx="4090">
                  <c:v>16</c:v>
                </c:pt>
                <c:pt idx="4091">
                  <c:v>16</c:v>
                </c:pt>
                <c:pt idx="4092">
                  <c:v>16</c:v>
                </c:pt>
                <c:pt idx="4093">
                  <c:v>16</c:v>
                </c:pt>
                <c:pt idx="4094">
                  <c:v>16</c:v>
                </c:pt>
                <c:pt idx="4095">
                  <c:v>16</c:v>
                </c:pt>
                <c:pt idx="4096">
                  <c:v>16</c:v>
                </c:pt>
                <c:pt idx="4097">
                  <c:v>16</c:v>
                </c:pt>
                <c:pt idx="4098">
                  <c:v>16</c:v>
                </c:pt>
                <c:pt idx="4099">
                  <c:v>16</c:v>
                </c:pt>
                <c:pt idx="4100">
                  <c:v>16</c:v>
                </c:pt>
                <c:pt idx="4101">
                  <c:v>16</c:v>
                </c:pt>
                <c:pt idx="4102">
                  <c:v>16</c:v>
                </c:pt>
                <c:pt idx="4103">
                  <c:v>16</c:v>
                </c:pt>
                <c:pt idx="4104">
                  <c:v>16</c:v>
                </c:pt>
                <c:pt idx="4105">
                  <c:v>16</c:v>
                </c:pt>
                <c:pt idx="4106">
                  <c:v>16</c:v>
                </c:pt>
                <c:pt idx="4107">
                  <c:v>16</c:v>
                </c:pt>
                <c:pt idx="4108">
                  <c:v>16</c:v>
                </c:pt>
                <c:pt idx="4109">
                  <c:v>16</c:v>
                </c:pt>
                <c:pt idx="4110">
                  <c:v>16</c:v>
                </c:pt>
                <c:pt idx="4111">
                  <c:v>16</c:v>
                </c:pt>
                <c:pt idx="4112">
                  <c:v>16</c:v>
                </c:pt>
                <c:pt idx="4113">
                  <c:v>16</c:v>
                </c:pt>
                <c:pt idx="4114">
                  <c:v>16</c:v>
                </c:pt>
                <c:pt idx="4115">
                  <c:v>16</c:v>
                </c:pt>
                <c:pt idx="4116">
                  <c:v>16</c:v>
                </c:pt>
                <c:pt idx="4117">
                  <c:v>16</c:v>
                </c:pt>
                <c:pt idx="4118">
                  <c:v>16</c:v>
                </c:pt>
                <c:pt idx="4119">
                  <c:v>16</c:v>
                </c:pt>
                <c:pt idx="4120">
                  <c:v>16</c:v>
                </c:pt>
                <c:pt idx="4121">
                  <c:v>16</c:v>
                </c:pt>
                <c:pt idx="4122">
                  <c:v>16</c:v>
                </c:pt>
                <c:pt idx="4123">
                  <c:v>16</c:v>
                </c:pt>
                <c:pt idx="4124">
                  <c:v>16</c:v>
                </c:pt>
                <c:pt idx="4125">
                  <c:v>16</c:v>
                </c:pt>
                <c:pt idx="4126">
                  <c:v>16</c:v>
                </c:pt>
                <c:pt idx="4127">
                  <c:v>16</c:v>
                </c:pt>
                <c:pt idx="4128">
                  <c:v>16</c:v>
                </c:pt>
                <c:pt idx="4129">
                  <c:v>16</c:v>
                </c:pt>
                <c:pt idx="4130">
                  <c:v>16</c:v>
                </c:pt>
                <c:pt idx="4131">
                  <c:v>16</c:v>
                </c:pt>
                <c:pt idx="4132">
                  <c:v>16</c:v>
                </c:pt>
                <c:pt idx="4133">
                  <c:v>16</c:v>
                </c:pt>
                <c:pt idx="4134">
                  <c:v>16</c:v>
                </c:pt>
                <c:pt idx="4135">
                  <c:v>16</c:v>
                </c:pt>
                <c:pt idx="4136">
                  <c:v>16</c:v>
                </c:pt>
                <c:pt idx="4137">
                  <c:v>16</c:v>
                </c:pt>
                <c:pt idx="4138">
                  <c:v>16</c:v>
                </c:pt>
                <c:pt idx="4139">
                  <c:v>16</c:v>
                </c:pt>
                <c:pt idx="4140">
                  <c:v>16</c:v>
                </c:pt>
                <c:pt idx="4141">
                  <c:v>16</c:v>
                </c:pt>
                <c:pt idx="4142">
                  <c:v>16</c:v>
                </c:pt>
                <c:pt idx="4143">
                  <c:v>16</c:v>
                </c:pt>
                <c:pt idx="4144">
                  <c:v>16</c:v>
                </c:pt>
                <c:pt idx="4145">
                  <c:v>16</c:v>
                </c:pt>
                <c:pt idx="4146">
                  <c:v>16</c:v>
                </c:pt>
                <c:pt idx="4147">
                  <c:v>16</c:v>
                </c:pt>
                <c:pt idx="4148">
                  <c:v>16</c:v>
                </c:pt>
                <c:pt idx="4149">
                  <c:v>16</c:v>
                </c:pt>
                <c:pt idx="4150">
                  <c:v>16</c:v>
                </c:pt>
                <c:pt idx="4151">
                  <c:v>16</c:v>
                </c:pt>
                <c:pt idx="4152">
                  <c:v>16</c:v>
                </c:pt>
                <c:pt idx="4153">
                  <c:v>16</c:v>
                </c:pt>
                <c:pt idx="4154">
                  <c:v>16</c:v>
                </c:pt>
                <c:pt idx="4155">
                  <c:v>16</c:v>
                </c:pt>
                <c:pt idx="4156">
                  <c:v>16</c:v>
                </c:pt>
                <c:pt idx="4157">
                  <c:v>16</c:v>
                </c:pt>
                <c:pt idx="4158">
                  <c:v>16</c:v>
                </c:pt>
                <c:pt idx="4159">
                  <c:v>16</c:v>
                </c:pt>
                <c:pt idx="4160">
                  <c:v>16</c:v>
                </c:pt>
                <c:pt idx="4161">
                  <c:v>16</c:v>
                </c:pt>
                <c:pt idx="4162">
                  <c:v>16</c:v>
                </c:pt>
                <c:pt idx="4163">
                  <c:v>16</c:v>
                </c:pt>
                <c:pt idx="4164">
                  <c:v>16</c:v>
                </c:pt>
                <c:pt idx="4165">
                  <c:v>16</c:v>
                </c:pt>
                <c:pt idx="4166">
                  <c:v>16</c:v>
                </c:pt>
                <c:pt idx="4167">
                  <c:v>16</c:v>
                </c:pt>
                <c:pt idx="4168">
                  <c:v>16</c:v>
                </c:pt>
                <c:pt idx="4169">
                  <c:v>16</c:v>
                </c:pt>
                <c:pt idx="4170">
                  <c:v>16</c:v>
                </c:pt>
                <c:pt idx="4171">
                  <c:v>16</c:v>
                </c:pt>
                <c:pt idx="4172">
                  <c:v>16</c:v>
                </c:pt>
                <c:pt idx="4173">
                  <c:v>16</c:v>
                </c:pt>
                <c:pt idx="4174">
                  <c:v>16</c:v>
                </c:pt>
                <c:pt idx="4175">
                  <c:v>16</c:v>
                </c:pt>
                <c:pt idx="4176">
                  <c:v>16</c:v>
                </c:pt>
                <c:pt idx="4177">
                  <c:v>16</c:v>
                </c:pt>
                <c:pt idx="4178">
                  <c:v>16</c:v>
                </c:pt>
                <c:pt idx="4179">
                  <c:v>16</c:v>
                </c:pt>
                <c:pt idx="4180">
                  <c:v>16</c:v>
                </c:pt>
                <c:pt idx="4181">
                  <c:v>16</c:v>
                </c:pt>
                <c:pt idx="4182">
                  <c:v>16</c:v>
                </c:pt>
                <c:pt idx="4183">
                  <c:v>16</c:v>
                </c:pt>
                <c:pt idx="4184">
                  <c:v>16</c:v>
                </c:pt>
                <c:pt idx="4185">
                  <c:v>16</c:v>
                </c:pt>
                <c:pt idx="4186">
                  <c:v>16</c:v>
                </c:pt>
                <c:pt idx="4187">
                  <c:v>16</c:v>
                </c:pt>
                <c:pt idx="4188">
                  <c:v>16</c:v>
                </c:pt>
                <c:pt idx="4189">
                  <c:v>16</c:v>
                </c:pt>
                <c:pt idx="4190">
                  <c:v>16</c:v>
                </c:pt>
                <c:pt idx="4191">
                  <c:v>16</c:v>
                </c:pt>
                <c:pt idx="4192">
                  <c:v>16</c:v>
                </c:pt>
                <c:pt idx="4193">
                  <c:v>16</c:v>
                </c:pt>
                <c:pt idx="4194">
                  <c:v>16</c:v>
                </c:pt>
                <c:pt idx="4195">
                  <c:v>16</c:v>
                </c:pt>
                <c:pt idx="4196">
                  <c:v>16</c:v>
                </c:pt>
                <c:pt idx="4197">
                  <c:v>16</c:v>
                </c:pt>
                <c:pt idx="4198">
                  <c:v>16</c:v>
                </c:pt>
                <c:pt idx="4199">
                  <c:v>16</c:v>
                </c:pt>
                <c:pt idx="4200">
                  <c:v>16</c:v>
                </c:pt>
                <c:pt idx="4201">
                  <c:v>16</c:v>
                </c:pt>
                <c:pt idx="4202">
                  <c:v>16</c:v>
                </c:pt>
                <c:pt idx="4203">
                  <c:v>16</c:v>
                </c:pt>
                <c:pt idx="4204">
                  <c:v>16</c:v>
                </c:pt>
                <c:pt idx="4205">
                  <c:v>16</c:v>
                </c:pt>
                <c:pt idx="4206">
                  <c:v>16</c:v>
                </c:pt>
                <c:pt idx="4207">
                  <c:v>16</c:v>
                </c:pt>
                <c:pt idx="4208">
                  <c:v>16</c:v>
                </c:pt>
                <c:pt idx="4209">
                  <c:v>16</c:v>
                </c:pt>
                <c:pt idx="4210">
                  <c:v>16</c:v>
                </c:pt>
                <c:pt idx="4211">
                  <c:v>16</c:v>
                </c:pt>
                <c:pt idx="4212">
                  <c:v>16</c:v>
                </c:pt>
                <c:pt idx="4213">
                  <c:v>16</c:v>
                </c:pt>
                <c:pt idx="4214">
                  <c:v>16</c:v>
                </c:pt>
                <c:pt idx="4215">
                  <c:v>16</c:v>
                </c:pt>
                <c:pt idx="4216">
                  <c:v>16</c:v>
                </c:pt>
                <c:pt idx="4217">
                  <c:v>15</c:v>
                </c:pt>
                <c:pt idx="4218">
                  <c:v>15</c:v>
                </c:pt>
                <c:pt idx="4219">
                  <c:v>15</c:v>
                </c:pt>
                <c:pt idx="4220">
                  <c:v>15</c:v>
                </c:pt>
                <c:pt idx="4221">
                  <c:v>16</c:v>
                </c:pt>
                <c:pt idx="4222">
                  <c:v>16</c:v>
                </c:pt>
                <c:pt idx="4223">
                  <c:v>16</c:v>
                </c:pt>
                <c:pt idx="4224">
                  <c:v>16</c:v>
                </c:pt>
                <c:pt idx="4225">
                  <c:v>16</c:v>
                </c:pt>
                <c:pt idx="4226">
                  <c:v>16</c:v>
                </c:pt>
                <c:pt idx="4227">
                  <c:v>16</c:v>
                </c:pt>
                <c:pt idx="4228">
                  <c:v>16</c:v>
                </c:pt>
                <c:pt idx="4229">
                  <c:v>16</c:v>
                </c:pt>
                <c:pt idx="4230">
                  <c:v>16</c:v>
                </c:pt>
                <c:pt idx="4231">
                  <c:v>16</c:v>
                </c:pt>
                <c:pt idx="4232">
                  <c:v>16</c:v>
                </c:pt>
                <c:pt idx="4233">
                  <c:v>16</c:v>
                </c:pt>
                <c:pt idx="4234">
                  <c:v>16</c:v>
                </c:pt>
                <c:pt idx="4235">
                  <c:v>16</c:v>
                </c:pt>
                <c:pt idx="4236">
                  <c:v>16</c:v>
                </c:pt>
                <c:pt idx="4237">
                  <c:v>16</c:v>
                </c:pt>
                <c:pt idx="4238">
                  <c:v>16</c:v>
                </c:pt>
                <c:pt idx="4239">
                  <c:v>16</c:v>
                </c:pt>
                <c:pt idx="4240">
                  <c:v>16</c:v>
                </c:pt>
                <c:pt idx="4241">
                  <c:v>16</c:v>
                </c:pt>
                <c:pt idx="4242">
                  <c:v>16</c:v>
                </c:pt>
                <c:pt idx="4243">
                  <c:v>16</c:v>
                </c:pt>
                <c:pt idx="4244">
                  <c:v>16</c:v>
                </c:pt>
                <c:pt idx="4245">
                  <c:v>16</c:v>
                </c:pt>
                <c:pt idx="4246">
                  <c:v>16</c:v>
                </c:pt>
                <c:pt idx="4247">
                  <c:v>16</c:v>
                </c:pt>
                <c:pt idx="4248">
                  <c:v>16</c:v>
                </c:pt>
                <c:pt idx="4249">
                  <c:v>16</c:v>
                </c:pt>
                <c:pt idx="4250">
                  <c:v>16</c:v>
                </c:pt>
                <c:pt idx="4251">
                  <c:v>16</c:v>
                </c:pt>
                <c:pt idx="4252">
                  <c:v>16</c:v>
                </c:pt>
                <c:pt idx="4253">
                  <c:v>16</c:v>
                </c:pt>
                <c:pt idx="4254">
                  <c:v>16</c:v>
                </c:pt>
                <c:pt idx="4255">
                  <c:v>16</c:v>
                </c:pt>
                <c:pt idx="4256">
                  <c:v>16</c:v>
                </c:pt>
                <c:pt idx="4257">
                  <c:v>16</c:v>
                </c:pt>
                <c:pt idx="4258">
                  <c:v>16</c:v>
                </c:pt>
                <c:pt idx="4259">
                  <c:v>16</c:v>
                </c:pt>
                <c:pt idx="4260">
                  <c:v>16</c:v>
                </c:pt>
                <c:pt idx="4261">
                  <c:v>16</c:v>
                </c:pt>
                <c:pt idx="4262">
                  <c:v>16</c:v>
                </c:pt>
                <c:pt idx="4263">
                  <c:v>16</c:v>
                </c:pt>
                <c:pt idx="4264">
                  <c:v>16</c:v>
                </c:pt>
                <c:pt idx="4265">
                  <c:v>16</c:v>
                </c:pt>
                <c:pt idx="4266">
                  <c:v>16</c:v>
                </c:pt>
                <c:pt idx="4267">
                  <c:v>16</c:v>
                </c:pt>
                <c:pt idx="4268">
                  <c:v>16</c:v>
                </c:pt>
                <c:pt idx="4269">
                  <c:v>16</c:v>
                </c:pt>
                <c:pt idx="4270">
                  <c:v>16</c:v>
                </c:pt>
                <c:pt idx="4271">
                  <c:v>16</c:v>
                </c:pt>
                <c:pt idx="4272">
                  <c:v>16</c:v>
                </c:pt>
                <c:pt idx="4273">
                  <c:v>16</c:v>
                </c:pt>
                <c:pt idx="4274">
                  <c:v>16</c:v>
                </c:pt>
                <c:pt idx="4275">
                  <c:v>16</c:v>
                </c:pt>
                <c:pt idx="4276">
                  <c:v>16</c:v>
                </c:pt>
                <c:pt idx="4277">
                  <c:v>16</c:v>
                </c:pt>
                <c:pt idx="4278">
                  <c:v>16</c:v>
                </c:pt>
                <c:pt idx="4279">
                  <c:v>16</c:v>
                </c:pt>
                <c:pt idx="4280">
                  <c:v>16</c:v>
                </c:pt>
                <c:pt idx="4281">
                  <c:v>16</c:v>
                </c:pt>
                <c:pt idx="4282">
                  <c:v>16</c:v>
                </c:pt>
                <c:pt idx="4283">
                  <c:v>16</c:v>
                </c:pt>
                <c:pt idx="4284">
                  <c:v>16</c:v>
                </c:pt>
                <c:pt idx="4285">
                  <c:v>16</c:v>
                </c:pt>
                <c:pt idx="4286">
                  <c:v>16</c:v>
                </c:pt>
                <c:pt idx="4287">
                  <c:v>16</c:v>
                </c:pt>
                <c:pt idx="4288">
                  <c:v>16</c:v>
                </c:pt>
                <c:pt idx="4289">
                  <c:v>16</c:v>
                </c:pt>
                <c:pt idx="4290">
                  <c:v>16</c:v>
                </c:pt>
                <c:pt idx="4291">
                  <c:v>16</c:v>
                </c:pt>
                <c:pt idx="4292">
                  <c:v>16</c:v>
                </c:pt>
                <c:pt idx="4293">
                  <c:v>16</c:v>
                </c:pt>
                <c:pt idx="4294">
                  <c:v>16</c:v>
                </c:pt>
                <c:pt idx="4295">
                  <c:v>16</c:v>
                </c:pt>
                <c:pt idx="4296">
                  <c:v>16</c:v>
                </c:pt>
                <c:pt idx="4297">
                  <c:v>16</c:v>
                </c:pt>
                <c:pt idx="4298">
                  <c:v>16</c:v>
                </c:pt>
                <c:pt idx="4299">
                  <c:v>16</c:v>
                </c:pt>
                <c:pt idx="4300">
                  <c:v>16</c:v>
                </c:pt>
                <c:pt idx="4301">
                  <c:v>16</c:v>
                </c:pt>
                <c:pt idx="4302">
                  <c:v>16</c:v>
                </c:pt>
                <c:pt idx="4303">
                  <c:v>16</c:v>
                </c:pt>
                <c:pt idx="4304">
                  <c:v>16</c:v>
                </c:pt>
                <c:pt idx="4305">
                  <c:v>16</c:v>
                </c:pt>
                <c:pt idx="4306">
                  <c:v>16</c:v>
                </c:pt>
                <c:pt idx="4307">
                  <c:v>16</c:v>
                </c:pt>
                <c:pt idx="4308">
                  <c:v>16</c:v>
                </c:pt>
                <c:pt idx="4309">
                  <c:v>16</c:v>
                </c:pt>
                <c:pt idx="4310">
                  <c:v>16</c:v>
                </c:pt>
                <c:pt idx="4311">
                  <c:v>16</c:v>
                </c:pt>
                <c:pt idx="4312">
                  <c:v>16</c:v>
                </c:pt>
                <c:pt idx="4313">
                  <c:v>16</c:v>
                </c:pt>
                <c:pt idx="4314">
                  <c:v>16</c:v>
                </c:pt>
                <c:pt idx="4315">
                  <c:v>16</c:v>
                </c:pt>
                <c:pt idx="4316">
                  <c:v>16</c:v>
                </c:pt>
                <c:pt idx="4317">
                  <c:v>16</c:v>
                </c:pt>
                <c:pt idx="4318">
                  <c:v>16</c:v>
                </c:pt>
                <c:pt idx="4319">
                  <c:v>16</c:v>
                </c:pt>
                <c:pt idx="4320">
                  <c:v>16</c:v>
                </c:pt>
                <c:pt idx="4321">
                  <c:v>16</c:v>
                </c:pt>
                <c:pt idx="4322">
                  <c:v>16</c:v>
                </c:pt>
                <c:pt idx="4323">
                  <c:v>16</c:v>
                </c:pt>
                <c:pt idx="4324">
                  <c:v>16</c:v>
                </c:pt>
                <c:pt idx="4325">
                  <c:v>16</c:v>
                </c:pt>
                <c:pt idx="4326">
                  <c:v>16</c:v>
                </c:pt>
                <c:pt idx="4327">
                  <c:v>16</c:v>
                </c:pt>
                <c:pt idx="4328">
                  <c:v>16</c:v>
                </c:pt>
                <c:pt idx="4329">
                  <c:v>16</c:v>
                </c:pt>
                <c:pt idx="4330">
                  <c:v>16</c:v>
                </c:pt>
                <c:pt idx="4331">
                  <c:v>16</c:v>
                </c:pt>
                <c:pt idx="4332">
                  <c:v>16</c:v>
                </c:pt>
                <c:pt idx="4333">
                  <c:v>16</c:v>
                </c:pt>
                <c:pt idx="4334">
                  <c:v>16</c:v>
                </c:pt>
                <c:pt idx="4335">
                  <c:v>16</c:v>
                </c:pt>
                <c:pt idx="4336">
                  <c:v>16</c:v>
                </c:pt>
                <c:pt idx="4337">
                  <c:v>16</c:v>
                </c:pt>
                <c:pt idx="4338">
                  <c:v>16</c:v>
                </c:pt>
                <c:pt idx="4339">
                  <c:v>16</c:v>
                </c:pt>
                <c:pt idx="4340">
                  <c:v>16</c:v>
                </c:pt>
                <c:pt idx="4341">
                  <c:v>16</c:v>
                </c:pt>
                <c:pt idx="4342">
                  <c:v>16</c:v>
                </c:pt>
                <c:pt idx="4343">
                  <c:v>16</c:v>
                </c:pt>
                <c:pt idx="4344">
                  <c:v>16</c:v>
                </c:pt>
                <c:pt idx="4345">
                  <c:v>16</c:v>
                </c:pt>
                <c:pt idx="4346">
                  <c:v>16</c:v>
                </c:pt>
                <c:pt idx="4347">
                  <c:v>16</c:v>
                </c:pt>
                <c:pt idx="4348">
                  <c:v>16</c:v>
                </c:pt>
                <c:pt idx="4349">
                  <c:v>16</c:v>
                </c:pt>
                <c:pt idx="4350">
                  <c:v>16</c:v>
                </c:pt>
                <c:pt idx="4351">
                  <c:v>16</c:v>
                </c:pt>
                <c:pt idx="4352">
                  <c:v>16</c:v>
                </c:pt>
                <c:pt idx="4353">
                  <c:v>16</c:v>
                </c:pt>
                <c:pt idx="4354">
                  <c:v>16</c:v>
                </c:pt>
                <c:pt idx="4355">
                  <c:v>16</c:v>
                </c:pt>
                <c:pt idx="4356">
                  <c:v>16</c:v>
                </c:pt>
                <c:pt idx="4357">
                  <c:v>16</c:v>
                </c:pt>
                <c:pt idx="4358">
                  <c:v>16</c:v>
                </c:pt>
                <c:pt idx="4359">
                  <c:v>16</c:v>
                </c:pt>
                <c:pt idx="4360">
                  <c:v>16</c:v>
                </c:pt>
                <c:pt idx="4361">
                  <c:v>16</c:v>
                </c:pt>
                <c:pt idx="4362">
                  <c:v>16</c:v>
                </c:pt>
                <c:pt idx="4363">
                  <c:v>16</c:v>
                </c:pt>
                <c:pt idx="4364">
                  <c:v>16</c:v>
                </c:pt>
                <c:pt idx="4365">
                  <c:v>16</c:v>
                </c:pt>
                <c:pt idx="4366">
                  <c:v>16</c:v>
                </c:pt>
                <c:pt idx="4367">
                  <c:v>16</c:v>
                </c:pt>
                <c:pt idx="4368">
                  <c:v>16</c:v>
                </c:pt>
                <c:pt idx="4369">
                  <c:v>16</c:v>
                </c:pt>
                <c:pt idx="4370">
                  <c:v>16</c:v>
                </c:pt>
                <c:pt idx="4371">
                  <c:v>16</c:v>
                </c:pt>
                <c:pt idx="4372">
                  <c:v>16</c:v>
                </c:pt>
                <c:pt idx="4373">
                  <c:v>16</c:v>
                </c:pt>
                <c:pt idx="4374">
                  <c:v>16</c:v>
                </c:pt>
                <c:pt idx="4375">
                  <c:v>16</c:v>
                </c:pt>
                <c:pt idx="4376">
                  <c:v>16</c:v>
                </c:pt>
                <c:pt idx="4377">
                  <c:v>16</c:v>
                </c:pt>
                <c:pt idx="4378">
                  <c:v>16</c:v>
                </c:pt>
                <c:pt idx="4379">
                  <c:v>16</c:v>
                </c:pt>
                <c:pt idx="4380">
                  <c:v>16</c:v>
                </c:pt>
                <c:pt idx="4381">
                  <c:v>16</c:v>
                </c:pt>
                <c:pt idx="4382">
                  <c:v>16</c:v>
                </c:pt>
                <c:pt idx="4383">
                  <c:v>16</c:v>
                </c:pt>
                <c:pt idx="4384">
                  <c:v>16</c:v>
                </c:pt>
                <c:pt idx="4385">
                  <c:v>16</c:v>
                </c:pt>
                <c:pt idx="4386">
                  <c:v>16</c:v>
                </c:pt>
                <c:pt idx="4387">
                  <c:v>16</c:v>
                </c:pt>
                <c:pt idx="4388">
                  <c:v>16</c:v>
                </c:pt>
                <c:pt idx="4389">
                  <c:v>16</c:v>
                </c:pt>
                <c:pt idx="4390">
                  <c:v>16</c:v>
                </c:pt>
                <c:pt idx="4391">
                  <c:v>16</c:v>
                </c:pt>
                <c:pt idx="4392">
                  <c:v>16</c:v>
                </c:pt>
                <c:pt idx="4393">
                  <c:v>16</c:v>
                </c:pt>
                <c:pt idx="4394">
                  <c:v>16</c:v>
                </c:pt>
                <c:pt idx="4395">
                  <c:v>16</c:v>
                </c:pt>
                <c:pt idx="4396">
                  <c:v>16</c:v>
                </c:pt>
                <c:pt idx="4397">
                  <c:v>16</c:v>
                </c:pt>
                <c:pt idx="4398">
                  <c:v>16</c:v>
                </c:pt>
                <c:pt idx="4399">
                  <c:v>16</c:v>
                </c:pt>
                <c:pt idx="4400">
                  <c:v>16</c:v>
                </c:pt>
                <c:pt idx="4401">
                  <c:v>16</c:v>
                </c:pt>
                <c:pt idx="4402">
                  <c:v>16</c:v>
                </c:pt>
                <c:pt idx="4403">
                  <c:v>16</c:v>
                </c:pt>
                <c:pt idx="4404">
                  <c:v>16</c:v>
                </c:pt>
                <c:pt idx="4405">
                  <c:v>16</c:v>
                </c:pt>
                <c:pt idx="4406">
                  <c:v>16</c:v>
                </c:pt>
                <c:pt idx="4407">
                  <c:v>16</c:v>
                </c:pt>
                <c:pt idx="4408">
                  <c:v>16</c:v>
                </c:pt>
                <c:pt idx="4409">
                  <c:v>16</c:v>
                </c:pt>
                <c:pt idx="4410">
                  <c:v>16</c:v>
                </c:pt>
                <c:pt idx="4411">
                  <c:v>17</c:v>
                </c:pt>
                <c:pt idx="4412">
                  <c:v>17</c:v>
                </c:pt>
                <c:pt idx="4413">
                  <c:v>17</c:v>
                </c:pt>
                <c:pt idx="4414">
                  <c:v>16</c:v>
                </c:pt>
                <c:pt idx="4415">
                  <c:v>16</c:v>
                </c:pt>
                <c:pt idx="4416">
                  <c:v>16</c:v>
                </c:pt>
                <c:pt idx="4417">
                  <c:v>16</c:v>
                </c:pt>
                <c:pt idx="4418">
                  <c:v>16</c:v>
                </c:pt>
                <c:pt idx="4419">
                  <c:v>16</c:v>
                </c:pt>
                <c:pt idx="4420">
                  <c:v>16</c:v>
                </c:pt>
                <c:pt idx="4421">
                  <c:v>16</c:v>
                </c:pt>
                <c:pt idx="4422">
                  <c:v>16</c:v>
                </c:pt>
                <c:pt idx="4423">
                  <c:v>16</c:v>
                </c:pt>
                <c:pt idx="4424">
                  <c:v>17</c:v>
                </c:pt>
                <c:pt idx="4425">
                  <c:v>17</c:v>
                </c:pt>
                <c:pt idx="4426">
                  <c:v>17</c:v>
                </c:pt>
                <c:pt idx="4427">
                  <c:v>17</c:v>
                </c:pt>
                <c:pt idx="4428">
                  <c:v>17</c:v>
                </c:pt>
                <c:pt idx="4429">
                  <c:v>17</c:v>
                </c:pt>
                <c:pt idx="4430">
                  <c:v>17</c:v>
                </c:pt>
                <c:pt idx="4431">
                  <c:v>16</c:v>
                </c:pt>
                <c:pt idx="4432">
                  <c:v>16</c:v>
                </c:pt>
                <c:pt idx="4433">
                  <c:v>16</c:v>
                </c:pt>
                <c:pt idx="4434">
                  <c:v>16</c:v>
                </c:pt>
                <c:pt idx="4435">
                  <c:v>16</c:v>
                </c:pt>
                <c:pt idx="4436">
                  <c:v>17</c:v>
                </c:pt>
                <c:pt idx="4437">
                  <c:v>17</c:v>
                </c:pt>
                <c:pt idx="4438">
                  <c:v>17</c:v>
                </c:pt>
                <c:pt idx="4439">
                  <c:v>17</c:v>
                </c:pt>
                <c:pt idx="4440">
                  <c:v>17</c:v>
                </c:pt>
                <c:pt idx="4441">
                  <c:v>17</c:v>
                </c:pt>
                <c:pt idx="4442">
                  <c:v>17</c:v>
                </c:pt>
                <c:pt idx="4443">
                  <c:v>17</c:v>
                </c:pt>
                <c:pt idx="4444">
                  <c:v>17</c:v>
                </c:pt>
                <c:pt idx="4445">
                  <c:v>17</c:v>
                </c:pt>
                <c:pt idx="4446">
                  <c:v>17</c:v>
                </c:pt>
                <c:pt idx="4447">
                  <c:v>17</c:v>
                </c:pt>
                <c:pt idx="4448">
                  <c:v>17</c:v>
                </c:pt>
                <c:pt idx="4449">
                  <c:v>17</c:v>
                </c:pt>
                <c:pt idx="4450">
                  <c:v>17</c:v>
                </c:pt>
                <c:pt idx="4451">
                  <c:v>17</c:v>
                </c:pt>
                <c:pt idx="4452">
                  <c:v>17</c:v>
                </c:pt>
                <c:pt idx="4453">
                  <c:v>17</c:v>
                </c:pt>
                <c:pt idx="4454">
                  <c:v>17</c:v>
                </c:pt>
                <c:pt idx="4455">
                  <c:v>17</c:v>
                </c:pt>
                <c:pt idx="4456">
                  <c:v>17</c:v>
                </c:pt>
                <c:pt idx="4457">
                  <c:v>17</c:v>
                </c:pt>
                <c:pt idx="4458">
                  <c:v>17</c:v>
                </c:pt>
                <c:pt idx="4459">
                  <c:v>17</c:v>
                </c:pt>
                <c:pt idx="4460">
                  <c:v>17</c:v>
                </c:pt>
                <c:pt idx="4461">
                  <c:v>17</c:v>
                </c:pt>
                <c:pt idx="4462">
                  <c:v>17</c:v>
                </c:pt>
                <c:pt idx="4463">
                  <c:v>17</c:v>
                </c:pt>
                <c:pt idx="4464">
                  <c:v>17</c:v>
                </c:pt>
                <c:pt idx="4465">
                  <c:v>17</c:v>
                </c:pt>
                <c:pt idx="4466">
                  <c:v>17</c:v>
                </c:pt>
                <c:pt idx="4467">
                  <c:v>17</c:v>
                </c:pt>
                <c:pt idx="4468">
                  <c:v>17</c:v>
                </c:pt>
                <c:pt idx="4469">
                  <c:v>17</c:v>
                </c:pt>
                <c:pt idx="4470">
                  <c:v>18</c:v>
                </c:pt>
                <c:pt idx="4471">
                  <c:v>18</c:v>
                </c:pt>
                <c:pt idx="4472">
                  <c:v>18</c:v>
                </c:pt>
                <c:pt idx="4473">
                  <c:v>18</c:v>
                </c:pt>
                <c:pt idx="4474">
                  <c:v>18</c:v>
                </c:pt>
                <c:pt idx="4475">
                  <c:v>18</c:v>
                </c:pt>
                <c:pt idx="4476">
                  <c:v>18</c:v>
                </c:pt>
                <c:pt idx="4477">
                  <c:v>18</c:v>
                </c:pt>
                <c:pt idx="4478">
                  <c:v>18</c:v>
                </c:pt>
                <c:pt idx="4479">
                  <c:v>18</c:v>
                </c:pt>
                <c:pt idx="4480">
                  <c:v>18</c:v>
                </c:pt>
                <c:pt idx="4481">
                  <c:v>18</c:v>
                </c:pt>
                <c:pt idx="4482">
                  <c:v>18</c:v>
                </c:pt>
                <c:pt idx="4483">
                  <c:v>18</c:v>
                </c:pt>
                <c:pt idx="4484">
                  <c:v>18</c:v>
                </c:pt>
                <c:pt idx="4485">
                  <c:v>18</c:v>
                </c:pt>
                <c:pt idx="4486">
                  <c:v>18</c:v>
                </c:pt>
                <c:pt idx="4487">
                  <c:v>18</c:v>
                </c:pt>
                <c:pt idx="4488">
                  <c:v>18</c:v>
                </c:pt>
                <c:pt idx="4489">
                  <c:v>18</c:v>
                </c:pt>
                <c:pt idx="4490">
                  <c:v>18</c:v>
                </c:pt>
                <c:pt idx="4491">
                  <c:v>18</c:v>
                </c:pt>
                <c:pt idx="4492">
                  <c:v>18</c:v>
                </c:pt>
                <c:pt idx="4493">
                  <c:v>18</c:v>
                </c:pt>
                <c:pt idx="4494">
                  <c:v>18</c:v>
                </c:pt>
                <c:pt idx="4495">
                  <c:v>18</c:v>
                </c:pt>
                <c:pt idx="4496">
                  <c:v>18</c:v>
                </c:pt>
                <c:pt idx="4497">
                  <c:v>18</c:v>
                </c:pt>
                <c:pt idx="4498">
                  <c:v>18</c:v>
                </c:pt>
                <c:pt idx="4499">
                  <c:v>18</c:v>
                </c:pt>
                <c:pt idx="4500">
                  <c:v>18</c:v>
                </c:pt>
                <c:pt idx="4501">
                  <c:v>18</c:v>
                </c:pt>
                <c:pt idx="4502">
                  <c:v>18</c:v>
                </c:pt>
                <c:pt idx="4503">
                  <c:v>18</c:v>
                </c:pt>
                <c:pt idx="4504">
                  <c:v>18</c:v>
                </c:pt>
                <c:pt idx="4505">
                  <c:v>18</c:v>
                </c:pt>
                <c:pt idx="4506">
                  <c:v>18</c:v>
                </c:pt>
                <c:pt idx="4507">
                  <c:v>18</c:v>
                </c:pt>
                <c:pt idx="4508">
                  <c:v>18</c:v>
                </c:pt>
                <c:pt idx="4509">
                  <c:v>18</c:v>
                </c:pt>
                <c:pt idx="4510">
                  <c:v>18</c:v>
                </c:pt>
                <c:pt idx="4511">
                  <c:v>18</c:v>
                </c:pt>
                <c:pt idx="4512">
                  <c:v>18</c:v>
                </c:pt>
                <c:pt idx="4513">
                  <c:v>18</c:v>
                </c:pt>
                <c:pt idx="4514">
                  <c:v>18</c:v>
                </c:pt>
                <c:pt idx="4515">
                  <c:v>18</c:v>
                </c:pt>
                <c:pt idx="4516">
                  <c:v>18</c:v>
                </c:pt>
                <c:pt idx="4517">
                  <c:v>18</c:v>
                </c:pt>
                <c:pt idx="4518">
                  <c:v>18</c:v>
                </c:pt>
                <c:pt idx="4519">
                  <c:v>18</c:v>
                </c:pt>
                <c:pt idx="4520">
                  <c:v>18</c:v>
                </c:pt>
                <c:pt idx="4521">
                  <c:v>18</c:v>
                </c:pt>
                <c:pt idx="4522">
                  <c:v>18</c:v>
                </c:pt>
                <c:pt idx="4523">
                  <c:v>18</c:v>
                </c:pt>
                <c:pt idx="4524">
                  <c:v>18</c:v>
                </c:pt>
                <c:pt idx="4525">
                  <c:v>18</c:v>
                </c:pt>
                <c:pt idx="4526">
                  <c:v>18</c:v>
                </c:pt>
                <c:pt idx="4527">
                  <c:v>18</c:v>
                </c:pt>
                <c:pt idx="4528">
                  <c:v>18</c:v>
                </c:pt>
                <c:pt idx="4529">
                  <c:v>18</c:v>
                </c:pt>
                <c:pt idx="4530">
                  <c:v>18</c:v>
                </c:pt>
                <c:pt idx="4531">
                  <c:v>18</c:v>
                </c:pt>
                <c:pt idx="4532">
                  <c:v>18</c:v>
                </c:pt>
                <c:pt idx="4533">
                  <c:v>18</c:v>
                </c:pt>
                <c:pt idx="4534">
                  <c:v>18</c:v>
                </c:pt>
                <c:pt idx="4535">
                  <c:v>18</c:v>
                </c:pt>
                <c:pt idx="4536">
                  <c:v>18</c:v>
                </c:pt>
                <c:pt idx="4537">
                  <c:v>18</c:v>
                </c:pt>
                <c:pt idx="4538">
                  <c:v>18</c:v>
                </c:pt>
                <c:pt idx="4539">
                  <c:v>18</c:v>
                </c:pt>
                <c:pt idx="4540">
                  <c:v>18</c:v>
                </c:pt>
                <c:pt idx="4541">
                  <c:v>18</c:v>
                </c:pt>
                <c:pt idx="4542">
                  <c:v>18</c:v>
                </c:pt>
                <c:pt idx="4543">
                  <c:v>18</c:v>
                </c:pt>
                <c:pt idx="4544">
                  <c:v>18</c:v>
                </c:pt>
                <c:pt idx="4545">
                  <c:v>19</c:v>
                </c:pt>
                <c:pt idx="4546">
                  <c:v>19</c:v>
                </c:pt>
                <c:pt idx="4547">
                  <c:v>19</c:v>
                </c:pt>
                <c:pt idx="4548">
                  <c:v>19</c:v>
                </c:pt>
                <c:pt idx="4549">
                  <c:v>19</c:v>
                </c:pt>
                <c:pt idx="4550">
                  <c:v>19</c:v>
                </c:pt>
                <c:pt idx="4551">
                  <c:v>19</c:v>
                </c:pt>
                <c:pt idx="4552">
                  <c:v>19</c:v>
                </c:pt>
                <c:pt idx="4553">
                  <c:v>19</c:v>
                </c:pt>
                <c:pt idx="4554">
                  <c:v>19</c:v>
                </c:pt>
                <c:pt idx="4555">
                  <c:v>19</c:v>
                </c:pt>
                <c:pt idx="4556">
                  <c:v>19</c:v>
                </c:pt>
                <c:pt idx="4557">
                  <c:v>19</c:v>
                </c:pt>
                <c:pt idx="4558">
                  <c:v>19</c:v>
                </c:pt>
                <c:pt idx="4559">
                  <c:v>19</c:v>
                </c:pt>
                <c:pt idx="4560">
                  <c:v>19</c:v>
                </c:pt>
                <c:pt idx="4561">
                  <c:v>19</c:v>
                </c:pt>
                <c:pt idx="4562">
                  <c:v>19</c:v>
                </c:pt>
                <c:pt idx="4563">
                  <c:v>19</c:v>
                </c:pt>
                <c:pt idx="4564">
                  <c:v>19</c:v>
                </c:pt>
                <c:pt idx="4565">
                  <c:v>19</c:v>
                </c:pt>
                <c:pt idx="4566">
                  <c:v>19</c:v>
                </c:pt>
                <c:pt idx="4567">
                  <c:v>19</c:v>
                </c:pt>
                <c:pt idx="4568">
                  <c:v>19</c:v>
                </c:pt>
                <c:pt idx="4569">
                  <c:v>19</c:v>
                </c:pt>
                <c:pt idx="4570">
                  <c:v>19</c:v>
                </c:pt>
                <c:pt idx="4571">
                  <c:v>19</c:v>
                </c:pt>
                <c:pt idx="4572">
                  <c:v>19</c:v>
                </c:pt>
                <c:pt idx="4573">
                  <c:v>19</c:v>
                </c:pt>
                <c:pt idx="4574">
                  <c:v>19</c:v>
                </c:pt>
                <c:pt idx="4575">
                  <c:v>19</c:v>
                </c:pt>
                <c:pt idx="4576">
                  <c:v>19</c:v>
                </c:pt>
                <c:pt idx="4577">
                  <c:v>19</c:v>
                </c:pt>
                <c:pt idx="4578">
                  <c:v>19</c:v>
                </c:pt>
                <c:pt idx="4579">
                  <c:v>19</c:v>
                </c:pt>
                <c:pt idx="4580">
                  <c:v>19</c:v>
                </c:pt>
                <c:pt idx="4581">
                  <c:v>19</c:v>
                </c:pt>
                <c:pt idx="4582">
                  <c:v>19</c:v>
                </c:pt>
                <c:pt idx="4583">
                  <c:v>19</c:v>
                </c:pt>
                <c:pt idx="4584">
                  <c:v>19</c:v>
                </c:pt>
                <c:pt idx="4585">
                  <c:v>19</c:v>
                </c:pt>
                <c:pt idx="4586">
                  <c:v>19</c:v>
                </c:pt>
                <c:pt idx="4587">
                  <c:v>19</c:v>
                </c:pt>
                <c:pt idx="4588">
                  <c:v>19</c:v>
                </c:pt>
                <c:pt idx="4589">
                  <c:v>19</c:v>
                </c:pt>
                <c:pt idx="4590">
                  <c:v>19</c:v>
                </c:pt>
                <c:pt idx="4591">
                  <c:v>19</c:v>
                </c:pt>
                <c:pt idx="4592">
                  <c:v>18</c:v>
                </c:pt>
                <c:pt idx="4593">
                  <c:v>18</c:v>
                </c:pt>
                <c:pt idx="4594">
                  <c:v>18</c:v>
                </c:pt>
                <c:pt idx="4595">
                  <c:v>18</c:v>
                </c:pt>
                <c:pt idx="4596">
                  <c:v>18</c:v>
                </c:pt>
                <c:pt idx="4597">
                  <c:v>19</c:v>
                </c:pt>
                <c:pt idx="4598">
                  <c:v>19</c:v>
                </c:pt>
                <c:pt idx="4599">
                  <c:v>19</c:v>
                </c:pt>
                <c:pt idx="4600">
                  <c:v>19</c:v>
                </c:pt>
                <c:pt idx="4601">
                  <c:v>19</c:v>
                </c:pt>
                <c:pt idx="4602">
                  <c:v>19</c:v>
                </c:pt>
                <c:pt idx="4603">
                  <c:v>18</c:v>
                </c:pt>
                <c:pt idx="4604">
                  <c:v>18</c:v>
                </c:pt>
                <c:pt idx="4605">
                  <c:v>18</c:v>
                </c:pt>
                <c:pt idx="4606">
                  <c:v>18</c:v>
                </c:pt>
                <c:pt idx="4607">
                  <c:v>18</c:v>
                </c:pt>
                <c:pt idx="4608">
                  <c:v>18</c:v>
                </c:pt>
                <c:pt idx="4609">
                  <c:v>18</c:v>
                </c:pt>
                <c:pt idx="4610">
                  <c:v>18</c:v>
                </c:pt>
                <c:pt idx="4611">
                  <c:v>18</c:v>
                </c:pt>
                <c:pt idx="4612">
                  <c:v>18</c:v>
                </c:pt>
                <c:pt idx="4613">
                  <c:v>18</c:v>
                </c:pt>
                <c:pt idx="4614">
                  <c:v>18</c:v>
                </c:pt>
                <c:pt idx="4615">
                  <c:v>18</c:v>
                </c:pt>
                <c:pt idx="4616">
                  <c:v>18</c:v>
                </c:pt>
                <c:pt idx="4617">
                  <c:v>18</c:v>
                </c:pt>
                <c:pt idx="4618">
                  <c:v>18</c:v>
                </c:pt>
                <c:pt idx="4619">
                  <c:v>18</c:v>
                </c:pt>
                <c:pt idx="4620">
                  <c:v>18</c:v>
                </c:pt>
                <c:pt idx="4621">
                  <c:v>18</c:v>
                </c:pt>
                <c:pt idx="4622">
                  <c:v>18</c:v>
                </c:pt>
                <c:pt idx="4623">
                  <c:v>18</c:v>
                </c:pt>
                <c:pt idx="4624">
                  <c:v>18</c:v>
                </c:pt>
                <c:pt idx="4625">
                  <c:v>18</c:v>
                </c:pt>
                <c:pt idx="4626">
                  <c:v>18</c:v>
                </c:pt>
                <c:pt idx="4627">
                  <c:v>18</c:v>
                </c:pt>
                <c:pt idx="4628">
                  <c:v>18</c:v>
                </c:pt>
                <c:pt idx="4629">
                  <c:v>18</c:v>
                </c:pt>
                <c:pt idx="4630">
                  <c:v>18</c:v>
                </c:pt>
                <c:pt idx="4631">
                  <c:v>18</c:v>
                </c:pt>
                <c:pt idx="4632">
                  <c:v>18</c:v>
                </c:pt>
                <c:pt idx="4633">
                  <c:v>18</c:v>
                </c:pt>
                <c:pt idx="4634">
                  <c:v>18</c:v>
                </c:pt>
                <c:pt idx="4635">
                  <c:v>18</c:v>
                </c:pt>
                <c:pt idx="4636">
                  <c:v>18</c:v>
                </c:pt>
                <c:pt idx="4637">
                  <c:v>18</c:v>
                </c:pt>
                <c:pt idx="4638">
                  <c:v>17</c:v>
                </c:pt>
                <c:pt idx="4639">
                  <c:v>17</c:v>
                </c:pt>
                <c:pt idx="4640">
                  <c:v>18</c:v>
                </c:pt>
                <c:pt idx="4641">
                  <c:v>18</c:v>
                </c:pt>
                <c:pt idx="4642">
                  <c:v>18</c:v>
                </c:pt>
                <c:pt idx="4643">
                  <c:v>18</c:v>
                </c:pt>
                <c:pt idx="4644">
                  <c:v>18</c:v>
                </c:pt>
                <c:pt idx="4645">
                  <c:v>18</c:v>
                </c:pt>
                <c:pt idx="4646">
                  <c:v>18</c:v>
                </c:pt>
                <c:pt idx="4647">
                  <c:v>18</c:v>
                </c:pt>
                <c:pt idx="4648">
                  <c:v>18</c:v>
                </c:pt>
                <c:pt idx="4649">
                  <c:v>18</c:v>
                </c:pt>
                <c:pt idx="4650">
                  <c:v>18</c:v>
                </c:pt>
                <c:pt idx="4651">
                  <c:v>18</c:v>
                </c:pt>
                <c:pt idx="4652">
                  <c:v>18</c:v>
                </c:pt>
                <c:pt idx="4653">
                  <c:v>18</c:v>
                </c:pt>
                <c:pt idx="4654">
                  <c:v>18</c:v>
                </c:pt>
                <c:pt idx="4655">
                  <c:v>18</c:v>
                </c:pt>
                <c:pt idx="4656">
                  <c:v>18</c:v>
                </c:pt>
                <c:pt idx="4657">
                  <c:v>18</c:v>
                </c:pt>
                <c:pt idx="4658">
                  <c:v>18</c:v>
                </c:pt>
                <c:pt idx="4659">
                  <c:v>18</c:v>
                </c:pt>
                <c:pt idx="4660">
                  <c:v>18</c:v>
                </c:pt>
                <c:pt idx="4661">
                  <c:v>18</c:v>
                </c:pt>
                <c:pt idx="4662">
                  <c:v>18</c:v>
                </c:pt>
                <c:pt idx="4663">
                  <c:v>18</c:v>
                </c:pt>
                <c:pt idx="4664">
                  <c:v>18</c:v>
                </c:pt>
                <c:pt idx="4665">
                  <c:v>18</c:v>
                </c:pt>
                <c:pt idx="4666">
                  <c:v>18</c:v>
                </c:pt>
                <c:pt idx="4667">
                  <c:v>18</c:v>
                </c:pt>
                <c:pt idx="4668">
                  <c:v>18</c:v>
                </c:pt>
                <c:pt idx="4669">
                  <c:v>18</c:v>
                </c:pt>
                <c:pt idx="4670">
                  <c:v>18</c:v>
                </c:pt>
                <c:pt idx="4671">
                  <c:v>18</c:v>
                </c:pt>
                <c:pt idx="4672">
                  <c:v>18</c:v>
                </c:pt>
                <c:pt idx="4673">
                  <c:v>18</c:v>
                </c:pt>
                <c:pt idx="4674">
                  <c:v>18</c:v>
                </c:pt>
                <c:pt idx="4675">
                  <c:v>18</c:v>
                </c:pt>
                <c:pt idx="4676">
                  <c:v>18</c:v>
                </c:pt>
                <c:pt idx="4677">
                  <c:v>18</c:v>
                </c:pt>
                <c:pt idx="4678">
                  <c:v>18</c:v>
                </c:pt>
                <c:pt idx="4679">
                  <c:v>18</c:v>
                </c:pt>
                <c:pt idx="4680">
                  <c:v>18</c:v>
                </c:pt>
                <c:pt idx="4681">
                  <c:v>18</c:v>
                </c:pt>
                <c:pt idx="4682">
                  <c:v>17</c:v>
                </c:pt>
                <c:pt idx="4683">
                  <c:v>17</c:v>
                </c:pt>
                <c:pt idx="4684">
                  <c:v>17</c:v>
                </c:pt>
                <c:pt idx="4685">
                  <c:v>17</c:v>
                </c:pt>
                <c:pt idx="4686">
                  <c:v>17</c:v>
                </c:pt>
                <c:pt idx="4687">
                  <c:v>17</c:v>
                </c:pt>
                <c:pt idx="4688">
                  <c:v>17</c:v>
                </c:pt>
                <c:pt idx="4689">
                  <c:v>17</c:v>
                </c:pt>
                <c:pt idx="4690">
                  <c:v>17</c:v>
                </c:pt>
                <c:pt idx="4691">
                  <c:v>17</c:v>
                </c:pt>
                <c:pt idx="4692">
                  <c:v>17</c:v>
                </c:pt>
                <c:pt idx="4693">
                  <c:v>17</c:v>
                </c:pt>
                <c:pt idx="4694">
                  <c:v>17</c:v>
                </c:pt>
                <c:pt idx="4695">
                  <c:v>17</c:v>
                </c:pt>
                <c:pt idx="4696">
                  <c:v>17</c:v>
                </c:pt>
                <c:pt idx="4697">
                  <c:v>17</c:v>
                </c:pt>
                <c:pt idx="4698">
                  <c:v>17</c:v>
                </c:pt>
                <c:pt idx="4699">
                  <c:v>17</c:v>
                </c:pt>
                <c:pt idx="4700">
                  <c:v>17</c:v>
                </c:pt>
                <c:pt idx="4701">
                  <c:v>17</c:v>
                </c:pt>
                <c:pt idx="4702">
                  <c:v>17</c:v>
                </c:pt>
                <c:pt idx="4703">
                  <c:v>17</c:v>
                </c:pt>
                <c:pt idx="4704">
                  <c:v>17</c:v>
                </c:pt>
                <c:pt idx="4705">
                  <c:v>17</c:v>
                </c:pt>
                <c:pt idx="4706">
                  <c:v>17</c:v>
                </c:pt>
                <c:pt idx="4707">
                  <c:v>17</c:v>
                </c:pt>
                <c:pt idx="4708">
                  <c:v>17</c:v>
                </c:pt>
                <c:pt idx="4709">
                  <c:v>17</c:v>
                </c:pt>
                <c:pt idx="4710">
                  <c:v>17</c:v>
                </c:pt>
                <c:pt idx="4711">
                  <c:v>17</c:v>
                </c:pt>
                <c:pt idx="4712">
                  <c:v>17</c:v>
                </c:pt>
                <c:pt idx="4713">
                  <c:v>17</c:v>
                </c:pt>
                <c:pt idx="4714">
                  <c:v>17</c:v>
                </c:pt>
                <c:pt idx="4715">
                  <c:v>17</c:v>
                </c:pt>
                <c:pt idx="4716">
                  <c:v>17</c:v>
                </c:pt>
                <c:pt idx="4717">
                  <c:v>17</c:v>
                </c:pt>
                <c:pt idx="4718">
                  <c:v>17</c:v>
                </c:pt>
                <c:pt idx="4719">
                  <c:v>17</c:v>
                </c:pt>
                <c:pt idx="4720">
                  <c:v>18</c:v>
                </c:pt>
                <c:pt idx="4721">
                  <c:v>18</c:v>
                </c:pt>
                <c:pt idx="4722">
                  <c:v>18</c:v>
                </c:pt>
                <c:pt idx="4723">
                  <c:v>18</c:v>
                </c:pt>
                <c:pt idx="4724">
                  <c:v>18</c:v>
                </c:pt>
                <c:pt idx="4725">
                  <c:v>18</c:v>
                </c:pt>
                <c:pt idx="4726">
                  <c:v>18</c:v>
                </c:pt>
                <c:pt idx="4727">
                  <c:v>18</c:v>
                </c:pt>
                <c:pt idx="4728">
                  <c:v>18</c:v>
                </c:pt>
                <c:pt idx="4729">
                  <c:v>18</c:v>
                </c:pt>
                <c:pt idx="4730">
                  <c:v>18</c:v>
                </c:pt>
                <c:pt idx="4731">
                  <c:v>18</c:v>
                </c:pt>
                <c:pt idx="4732">
                  <c:v>18</c:v>
                </c:pt>
                <c:pt idx="4733">
                  <c:v>18</c:v>
                </c:pt>
                <c:pt idx="4734">
                  <c:v>18</c:v>
                </c:pt>
                <c:pt idx="4735">
                  <c:v>18</c:v>
                </c:pt>
                <c:pt idx="4736">
                  <c:v>18</c:v>
                </c:pt>
                <c:pt idx="4737">
                  <c:v>18</c:v>
                </c:pt>
                <c:pt idx="4738">
                  <c:v>18</c:v>
                </c:pt>
                <c:pt idx="4739">
                  <c:v>18</c:v>
                </c:pt>
                <c:pt idx="4740">
                  <c:v>18</c:v>
                </c:pt>
                <c:pt idx="4741">
                  <c:v>18</c:v>
                </c:pt>
                <c:pt idx="4742">
                  <c:v>18</c:v>
                </c:pt>
                <c:pt idx="4743">
                  <c:v>18</c:v>
                </c:pt>
                <c:pt idx="4744">
                  <c:v>18</c:v>
                </c:pt>
                <c:pt idx="4745">
                  <c:v>18</c:v>
                </c:pt>
                <c:pt idx="4746">
                  <c:v>18</c:v>
                </c:pt>
                <c:pt idx="4747">
                  <c:v>18</c:v>
                </c:pt>
                <c:pt idx="4748">
                  <c:v>18</c:v>
                </c:pt>
                <c:pt idx="4749">
                  <c:v>18</c:v>
                </c:pt>
                <c:pt idx="4750">
                  <c:v>18</c:v>
                </c:pt>
                <c:pt idx="4751">
                  <c:v>18</c:v>
                </c:pt>
                <c:pt idx="4752">
                  <c:v>18</c:v>
                </c:pt>
                <c:pt idx="4753">
                  <c:v>18</c:v>
                </c:pt>
                <c:pt idx="4754">
                  <c:v>18</c:v>
                </c:pt>
                <c:pt idx="4755">
                  <c:v>18</c:v>
                </c:pt>
                <c:pt idx="4756">
                  <c:v>18</c:v>
                </c:pt>
                <c:pt idx="4757">
                  <c:v>18</c:v>
                </c:pt>
                <c:pt idx="4758">
                  <c:v>18</c:v>
                </c:pt>
                <c:pt idx="4759">
                  <c:v>18</c:v>
                </c:pt>
                <c:pt idx="4760">
                  <c:v>18</c:v>
                </c:pt>
                <c:pt idx="4761">
                  <c:v>18</c:v>
                </c:pt>
                <c:pt idx="4762">
                  <c:v>18</c:v>
                </c:pt>
                <c:pt idx="4763">
                  <c:v>18</c:v>
                </c:pt>
                <c:pt idx="4764">
                  <c:v>18</c:v>
                </c:pt>
                <c:pt idx="4765">
                  <c:v>18</c:v>
                </c:pt>
                <c:pt idx="4766">
                  <c:v>18</c:v>
                </c:pt>
                <c:pt idx="4767">
                  <c:v>18</c:v>
                </c:pt>
                <c:pt idx="4768">
                  <c:v>18</c:v>
                </c:pt>
                <c:pt idx="4769">
                  <c:v>18</c:v>
                </c:pt>
                <c:pt idx="4770">
                  <c:v>18</c:v>
                </c:pt>
                <c:pt idx="4771">
                  <c:v>18</c:v>
                </c:pt>
                <c:pt idx="4772">
                  <c:v>18</c:v>
                </c:pt>
                <c:pt idx="4773">
                  <c:v>18</c:v>
                </c:pt>
                <c:pt idx="4774">
                  <c:v>18</c:v>
                </c:pt>
                <c:pt idx="4775">
                  <c:v>18</c:v>
                </c:pt>
                <c:pt idx="4776">
                  <c:v>18</c:v>
                </c:pt>
                <c:pt idx="4777">
                  <c:v>18</c:v>
                </c:pt>
                <c:pt idx="4778">
                  <c:v>18</c:v>
                </c:pt>
                <c:pt idx="4779">
                  <c:v>18</c:v>
                </c:pt>
                <c:pt idx="4780">
                  <c:v>18</c:v>
                </c:pt>
                <c:pt idx="4781">
                  <c:v>18</c:v>
                </c:pt>
                <c:pt idx="4782">
                  <c:v>18</c:v>
                </c:pt>
                <c:pt idx="4783">
                  <c:v>18</c:v>
                </c:pt>
                <c:pt idx="4784">
                  <c:v>18</c:v>
                </c:pt>
                <c:pt idx="4785">
                  <c:v>18</c:v>
                </c:pt>
                <c:pt idx="4786">
                  <c:v>18</c:v>
                </c:pt>
                <c:pt idx="4787">
                  <c:v>18</c:v>
                </c:pt>
                <c:pt idx="4788">
                  <c:v>18</c:v>
                </c:pt>
                <c:pt idx="4789">
                  <c:v>18</c:v>
                </c:pt>
                <c:pt idx="4790">
                  <c:v>18</c:v>
                </c:pt>
                <c:pt idx="4791">
                  <c:v>18</c:v>
                </c:pt>
                <c:pt idx="4792">
                  <c:v>18</c:v>
                </c:pt>
                <c:pt idx="4793">
                  <c:v>18</c:v>
                </c:pt>
                <c:pt idx="4794">
                  <c:v>18</c:v>
                </c:pt>
                <c:pt idx="4795">
                  <c:v>18</c:v>
                </c:pt>
                <c:pt idx="4796">
                  <c:v>18</c:v>
                </c:pt>
                <c:pt idx="4797">
                  <c:v>18</c:v>
                </c:pt>
                <c:pt idx="4798">
                  <c:v>18</c:v>
                </c:pt>
                <c:pt idx="4799">
                  <c:v>18</c:v>
                </c:pt>
                <c:pt idx="4800">
                  <c:v>18</c:v>
                </c:pt>
                <c:pt idx="4801">
                  <c:v>18</c:v>
                </c:pt>
                <c:pt idx="4802">
                  <c:v>18</c:v>
                </c:pt>
                <c:pt idx="4803">
                  <c:v>18</c:v>
                </c:pt>
                <c:pt idx="4804">
                  <c:v>18</c:v>
                </c:pt>
                <c:pt idx="4805">
                  <c:v>18</c:v>
                </c:pt>
                <c:pt idx="4806">
                  <c:v>18</c:v>
                </c:pt>
                <c:pt idx="4807">
                  <c:v>18</c:v>
                </c:pt>
                <c:pt idx="4808">
                  <c:v>18</c:v>
                </c:pt>
                <c:pt idx="4809">
                  <c:v>18</c:v>
                </c:pt>
                <c:pt idx="4810">
                  <c:v>18</c:v>
                </c:pt>
                <c:pt idx="4811">
                  <c:v>18</c:v>
                </c:pt>
                <c:pt idx="4812">
                  <c:v>18</c:v>
                </c:pt>
                <c:pt idx="4813">
                  <c:v>18</c:v>
                </c:pt>
                <c:pt idx="4814">
                  <c:v>18</c:v>
                </c:pt>
                <c:pt idx="4815">
                  <c:v>18</c:v>
                </c:pt>
                <c:pt idx="4816">
                  <c:v>18</c:v>
                </c:pt>
                <c:pt idx="4817">
                  <c:v>18</c:v>
                </c:pt>
                <c:pt idx="4818">
                  <c:v>18</c:v>
                </c:pt>
                <c:pt idx="4819">
                  <c:v>18</c:v>
                </c:pt>
                <c:pt idx="4820">
                  <c:v>18</c:v>
                </c:pt>
                <c:pt idx="4821">
                  <c:v>18</c:v>
                </c:pt>
                <c:pt idx="4822">
                  <c:v>18</c:v>
                </c:pt>
                <c:pt idx="4823">
                  <c:v>18</c:v>
                </c:pt>
                <c:pt idx="4824">
                  <c:v>18</c:v>
                </c:pt>
                <c:pt idx="4825">
                  <c:v>18</c:v>
                </c:pt>
                <c:pt idx="4826">
                  <c:v>18</c:v>
                </c:pt>
                <c:pt idx="4827">
                  <c:v>18</c:v>
                </c:pt>
                <c:pt idx="4828">
                  <c:v>18</c:v>
                </c:pt>
                <c:pt idx="4829">
                  <c:v>18</c:v>
                </c:pt>
                <c:pt idx="4830">
                  <c:v>18</c:v>
                </c:pt>
                <c:pt idx="4831">
                  <c:v>18</c:v>
                </c:pt>
                <c:pt idx="4832">
                  <c:v>18</c:v>
                </c:pt>
                <c:pt idx="4833">
                  <c:v>18</c:v>
                </c:pt>
                <c:pt idx="4834">
                  <c:v>18</c:v>
                </c:pt>
                <c:pt idx="4835">
                  <c:v>18</c:v>
                </c:pt>
                <c:pt idx="4836">
                  <c:v>18</c:v>
                </c:pt>
                <c:pt idx="4837">
                  <c:v>18</c:v>
                </c:pt>
                <c:pt idx="4838">
                  <c:v>18</c:v>
                </c:pt>
                <c:pt idx="4839">
                  <c:v>18</c:v>
                </c:pt>
                <c:pt idx="4840">
                  <c:v>18</c:v>
                </c:pt>
                <c:pt idx="4841">
                  <c:v>18</c:v>
                </c:pt>
                <c:pt idx="4842">
                  <c:v>18</c:v>
                </c:pt>
                <c:pt idx="4843">
                  <c:v>18</c:v>
                </c:pt>
                <c:pt idx="4844">
                  <c:v>18</c:v>
                </c:pt>
                <c:pt idx="4845">
                  <c:v>18</c:v>
                </c:pt>
                <c:pt idx="4846">
                  <c:v>18</c:v>
                </c:pt>
                <c:pt idx="4847">
                  <c:v>18</c:v>
                </c:pt>
                <c:pt idx="4848">
                  <c:v>18</c:v>
                </c:pt>
                <c:pt idx="4849">
                  <c:v>18</c:v>
                </c:pt>
                <c:pt idx="4850">
                  <c:v>18</c:v>
                </c:pt>
                <c:pt idx="4851">
                  <c:v>18</c:v>
                </c:pt>
                <c:pt idx="4852">
                  <c:v>18</c:v>
                </c:pt>
                <c:pt idx="4853">
                  <c:v>18</c:v>
                </c:pt>
                <c:pt idx="4854">
                  <c:v>18</c:v>
                </c:pt>
                <c:pt idx="4855">
                  <c:v>18</c:v>
                </c:pt>
                <c:pt idx="4856">
                  <c:v>18</c:v>
                </c:pt>
                <c:pt idx="4857">
                  <c:v>18</c:v>
                </c:pt>
                <c:pt idx="4858">
                  <c:v>18</c:v>
                </c:pt>
                <c:pt idx="4859">
                  <c:v>18</c:v>
                </c:pt>
                <c:pt idx="4860">
                  <c:v>18</c:v>
                </c:pt>
                <c:pt idx="4861">
                  <c:v>18</c:v>
                </c:pt>
                <c:pt idx="4862">
                  <c:v>18</c:v>
                </c:pt>
                <c:pt idx="4863">
                  <c:v>18</c:v>
                </c:pt>
                <c:pt idx="4864">
                  <c:v>18</c:v>
                </c:pt>
                <c:pt idx="4865">
                  <c:v>18</c:v>
                </c:pt>
                <c:pt idx="4866">
                  <c:v>18</c:v>
                </c:pt>
                <c:pt idx="4867">
                  <c:v>18</c:v>
                </c:pt>
                <c:pt idx="4868">
                  <c:v>18</c:v>
                </c:pt>
                <c:pt idx="4869">
                  <c:v>18</c:v>
                </c:pt>
                <c:pt idx="4870">
                  <c:v>18</c:v>
                </c:pt>
                <c:pt idx="4871">
                  <c:v>18</c:v>
                </c:pt>
                <c:pt idx="4872">
                  <c:v>18</c:v>
                </c:pt>
                <c:pt idx="4873">
                  <c:v>18</c:v>
                </c:pt>
                <c:pt idx="4874">
                  <c:v>18</c:v>
                </c:pt>
                <c:pt idx="4875">
                  <c:v>18</c:v>
                </c:pt>
                <c:pt idx="4876">
                  <c:v>18</c:v>
                </c:pt>
                <c:pt idx="4877">
                  <c:v>18</c:v>
                </c:pt>
                <c:pt idx="4878">
                  <c:v>18</c:v>
                </c:pt>
                <c:pt idx="4879">
                  <c:v>18</c:v>
                </c:pt>
                <c:pt idx="4880">
                  <c:v>18</c:v>
                </c:pt>
                <c:pt idx="4881">
                  <c:v>18</c:v>
                </c:pt>
                <c:pt idx="4882">
                  <c:v>18</c:v>
                </c:pt>
                <c:pt idx="4883">
                  <c:v>18</c:v>
                </c:pt>
                <c:pt idx="4884">
                  <c:v>18</c:v>
                </c:pt>
                <c:pt idx="4885">
                  <c:v>18</c:v>
                </c:pt>
                <c:pt idx="4886">
                  <c:v>18</c:v>
                </c:pt>
                <c:pt idx="4887">
                  <c:v>18</c:v>
                </c:pt>
                <c:pt idx="4888">
                  <c:v>18</c:v>
                </c:pt>
                <c:pt idx="4889">
                  <c:v>18</c:v>
                </c:pt>
                <c:pt idx="4890">
                  <c:v>18</c:v>
                </c:pt>
                <c:pt idx="4891">
                  <c:v>18</c:v>
                </c:pt>
                <c:pt idx="4892">
                  <c:v>18</c:v>
                </c:pt>
                <c:pt idx="4893">
                  <c:v>18</c:v>
                </c:pt>
                <c:pt idx="4894">
                  <c:v>18</c:v>
                </c:pt>
                <c:pt idx="4895">
                  <c:v>18</c:v>
                </c:pt>
                <c:pt idx="4896">
                  <c:v>18</c:v>
                </c:pt>
                <c:pt idx="4897">
                  <c:v>18</c:v>
                </c:pt>
                <c:pt idx="4898">
                  <c:v>18</c:v>
                </c:pt>
                <c:pt idx="4899">
                  <c:v>18</c:v>
                </c:pt>
                <c:pt idx="4900">
                  <c:v>18</c:v>
                </c:pt>
                <c:pt idx="4901">
                  <c:v>18</c:v>
                </c:pt>
                <c:pt idx="4902">
                  <c:v>18</c:v>
                </c:pt>
                <c:pt idx="4903">
                  <c:v>18</c:v>
                </c:pt>
                <c:pt idx="4904">
                  <c:v>19</c:v>
                </c:pt>
                <c:pt idx="4905">
                  <c:v>19</c:v>
                </c:pt>
                <c:pt idx="4906">
                  <c:v>19</c:v>
                </c:pt>
                <c:pt idx="4907">
                  <c:v>19</c:v>
                </c:pt>
                <c:pt idx="4908">
                  <c:v>19</c:v>
                </c:pt>
                <c:pt idx="4909">
                  <c:v>19</c:v>
                </c:pt>
                <c:pt idx="4910">
                  <c:v>19</c:v>
                </c:pt>
                <c:pt idx="4911">
                  <c:v>19</c:v>
                </c:pt>
                <c:pt idx="4912">
                  <c:v>19</c:v>
                </c:pt>
                <c:pt idx="4913">
                  <c:v>19</c:v>
                </c:pt>
                <c:pt idx="4914">
                  <c:v>19</c:v>
                </c:pt>
                <c:pt idx="4915">
                  <c:v>19</c:v>
                </c:pt>
                <c:pt idx="4916">
                  <c:v>19</c:v>
                </c:pt>
                <c:pt idx="4917">
                  <c:v>19</c:v>
                </c:pt>
                <c:pt idx="4918">
                  <c:v>19</c:v>
                </c:pt>
                <c:pt idx="4919">
                  <c:v>19</c:v>
                </c:pt>
                <c:pt idx="4920">
                  <c:v>19</c:v>
                </c:pt>
                <c:pt idx="4921">
                  <c:v>19</c:v>
                </c:pt>
                <c:pt idx="4922">
                  <c:v>19</c:v>
                </c:pt>
                <c:pt idx="4923">
                  <c:v>19</c:v>
                </c:pt>
                <c:pt idx="4924">
                  <c:v>19</c:v>
                </c:pt>
                <c:pt idx="4925">
                  <c:v>19</c:v>
                </c:pt>
                <c:pt idx="4926">
                  <c:v>19</c:v>
                </c:pt>
                <c:pt idx="4927">
                  <c:v>19</c:v>
                </c:pt>
                <c:pt idx="4928">
                  <c:v>19</c:v>
                </c:pt>
                <c:pt idx="4929">
                  <c:v>19</c:v>
                </c:pt>
                <c:pt idx="4930">
                  <c:v>19</c:v>
                </c:pt>
                <c:pt idx="4931">
                  <c:v>19</c:v>
                </c:pt>
                <c:pt idx="4932">
                  <c:v>19</c:v>
                </c:pt>
                <c:pt idx="4933">
                  <c:v>19</c:v>
                </c:pt>
                <c:pt idx="4934">
                  <c:v>19</c:v>
                </c:pt>
                <c:pt idx="4935">
                  <c:v>19</c:v>
                </c:pt>
                <c:pt idx="4936">
                  <c:v>19</c:v>
                </c:pt>
                <c:pt idx="4937">
                  <c:v>19</c:v>
                </c:pt>
                <c:pt idx="4938">
                  <c:v>19</c:v>
                </c:pt>
                <c:pt idx="4939">
                  <c:v>19</c:v>
                </c:pt>
                <c:pt idx="4940">
                  <c:v>19</c:v>
                </c:pt>
                <c:pt idx="4941">
                  <c:v>19</c:v>
                </c:pt>
                <c:pt idx="4942">
                  <c:v>19</c:v>
                </c:pt>
                <c:pt idx="4943">
                  <c:v>19</c:v>
                </c:pt>
                <c:pt idx="4944">
                  <c:v>19</c:v>
                </c:pt>
                <c:pt idx="4945">
                  <c:v>19</c:v>
                </c:pt>
                <c:pt idx="4946">
                  <c:v>19</c:v>
                </c:pt>
                <c:pt idx="4947">
                  <c:v>19</c:v>
                </c:pt>
                <c:pt idx="4948">
                  <c:v>19</c:v>
                </c:pt>
                <c:pt idx="4949">
                  <c:v>19</c:v>
                </c:pt>
                <c:pt idx="4950">
                  <c:v>19</c:v>
                </c:pt>
                <c:pt idx="4951">
                  <c:v>19</c:v>
                </c:pt>
                <c:pt idx="4952">
                  <c:v>19</c:v>
                </c:pt>
                <c:pt idx="4953">
                  <c:v>19</c:v>
                </c:pt>
                <c:pt idx="4954">
                  <c:v>19</c:v>
                </c:pt>
                <c:pt idx="4955">
                  <c:v>19</c:v>
                </c:pt>
                <c:pt idx="4956">
                  <c:v>19</c:v>
                </c:pt>
                <c:pt idx="4957">
                  <c:v>19</c:v>
                </c:pt>
                <c:pt idx="4958">
                  <c:v>19</c:v>
                </c:pt>
                <c:pt idx="4959">
                  <c:v>19</c:v>
                </c:pt>
                <c:pt idx="4960">
                  <c:v>19</c:v>
                </c:pt>
                <c:pt idx="4961">
                  <c:v>19</c:v>
                </c:pt>
                <c:pt idx="4962">
                  <c:v>19</c:v>
                </c:pt>
                <c:pt idx="4963">
                  <c:v>19</c:v>
                </c:pt>
                <c:pt idx="4964">
                  <c:v>19</c:v>
                </c:pt>
                <c:pt idx="4965">
                  <c:v>19</c:v>
                </c:pt>
                <c:pt idx="4966">
                  <c:v>19</c:v>
                </c:pt>
                <c:pt idx="4967">
                  <c:v>19</c:v>
                </c:pt>
                <c:pt idx="4968">
                  <c:v>19</c:v>
                </c:pt>
                <c:pt idx="4969">
                  <c:v>19</c:v>
                </c:pt>
                <c:pt idx="4970">
                  <c:v>19</c:v>
                </c:pt>
                <c:pt idx="4971">
                  <c:v>19</c:v>
                </c:pt>
                <c:pt idx="4972">
                  <c:v>19</c:v>
                </c:pt>
                <c:pt idx="4973">
                  <c:v>19</c:v>
                </c:pt>
                <c:pt idx="4974">
                  <c:v>19</c:v>
                </c:pt>
                <c:pt idx="4975">
                  <c:v>19</c:v>
                </c:pt>
                <c:pt idx="4976">
                  <c:v>19</c:v>
                </c:pt>
                <c:pt idx="4977">
                  <c:v>19</c:v>
                </c:pt>
                <c:pt idx="4978">
                  <c:v>19</c:v>
                </c:pt>
                <c:pt idx="4979">
                  <c:v>19</c:v>
                </c:pt>
                <c:pt idx="4980">
                  <c:v>19</c:v>
                </c:pt>
                <c:pt idx="4981">
                  <c:v>19</c:v>
                </c:pt>
                <c:pt idx="4982">
                  <c:v>19</c:v>
                </c:pt>
                <c:pt idx="4983">
                  <c:v>19</c:v>
                </c:pt>
                <c:pt idx="4984">
                  <c:v>19</c:v>
                </c:pt>
                <c:pt idx="4985">
                  <c:v>19</c:v>
                </c:pt>
                <c:pt idx="4986">
                  <c:v>19</c:v>
                </c:pt>
                <c:pt idx="4987">
                  <c:v>19</c:v>
                </c:pt>
                <c:pt idx="4988">
                  <c:v>19</c:v>
                </c:pt>
                <c:pt idx="4989">
                  <c:v>19</c:v>
                </c:pt>
                <c:pt idx="4990">
                  <c:v>19</c:v>
                </c:pt>
                <c:pt idx="4991">
                  <c:v>19</c:v>
                </c:pt>
                <c:pt idx="4992">
                  <c:v>19</c:v>
                </c:pt>
                <c:pt idx="4993">
                  <c:v>19</c:v>
                </c:pt>
                <c:pt idx="4994">
                  <c:v>19</c:v>
                </c:pt>
                <c:pt idx="4995">
                  <c:v>19</c:v>
                </c:pt>
                <c:pt idx="4996">
                  <c:v>19</c:v>
                </c:pt>
                <c:pt idx="4997">
                  <c:v>19</c:v>
                </c:pt>
                <c:pt idx="4998">
                  <c:v>19</c:v>
                </c:pt>
                <c:pt idx="4999">
                  <c:v>19</c:v>
                </c:pt>
                <c:pt idx="5000">
                  <c:v>19</c:v>
                </c:pt>
                <c:pt idx="5001">
                  <c:v>19</c:v>
                </c:pt>
                <c:pt idx="5002">
                  <c:v>19</c:v>
                </c:pt>
                <c:pt idx="5003">
                  <c:v>19</c:v>
                </c:pt>
                <c:pt idx="5004">
                  <c:v>19</c:v>
                </c:pt>
                <c:pt idx="5005">
                  <c:v>19</c:v>
                </c:pt>
                <c:pt idx="5006">
                  <c:v>19</c:v>
                </c:pt>
                <c:pt idx="5007">
                  <c:v>19</c:v>
                </c:pt>
                <c:pt idx="5008">
                  <c:v>19</c:v>
                </c:pt>
                <c:pt idx="5009">
                  <c:v>19</c:v>
                </c:pt>
                <c:pt idx="5010">
                  <c:v>19</c:v>
                </c:pt>
                <c:pt idx="5011">
                  <c:v>19</c:v>
                </c:pt>
                <c:pt idx="5012">
                  <c:v>19</c:v>
                </c:pt>
                <c:pt idx="5013">
                  <c:v>19</c:v>
                </c:pt>
                <c:pt idx="5014">
                  <c:v>19</c:v>
                </c:pt>
                <c:pt idx="5015">
                  <c:v>19</c:v>
                </c:pt>
                <c:pt idx="5016">
                  <c:v>19</c:v>
                </c:pt>
                <c:pt idx="5017">
                  <c:v>19</c:v>
                </c:pt>
                <c:pt idx="5018">
                  <c:v>19</c:v>
                </c:pt>
                <c:pt idx="5019">
                  <c:v>19</c:v>
                </c:pt>
                <c:pt idx="5020">
                  <c:v>19</c:v>
                </c:pt>
                <c:pt idx="5021">
                  <c:v>19</c:v>
                </c:pt>
                <c:pt idx="5022">
                  <c:v>19</c:v>
                </c:pt>
                <c:pt idx="5023">
                  <c:v>19</c:v>
                </c:pt>
                <c:pt idx="5024">
                  <c:v>19</c:v>
                </c:pt>
                <c:pt idx="5025">
                  <c:v>19</c:v>
                </c:pt>
                <c:pt idx="5026">
                  <c:v>19</c:v>
                </c:pt>
                <c:pt idx="5027">
                  <c:v>18</c:v>
                </c:pt>
                <c:pt idx="5028">
                  <c:v>18</c:v>
                </c:pt>
                <c:pt idx="5029">
                  <c:v>18</c:v>
                </c:pt>
                <c:pt idx="5030">
                  <c:v>18</c:v>
                </c:pt>
                <c:pt idx="5031">
                  <c:v>18</c:v>
                </c:pt>
                <c:pt idx="5032">
                  <c:v>18</c:v>
                </c:pt>
                <c:pt idx="5033">
                  <c:v>18</c:v>
                </c:pt>
                <c:pt idx="5034">
                  <c:v>19</c:v>
                </c:pt>
                <c:pt idx="5035">
                  <c:v>19</c:v>
                </c:pt>
                <c:pt idx="5036">
                  <c:v>19</c:v>
                </c:pt>
                <c:pt idx="5037">
                  <c:v>19</c:v>
                </c:pt>
                <c:pt idx="5038">
                  <c:v>19</c:v>
                </c:pt>
                <c:pt idx="5039">
                  <c:v>19</c:v>
                </c:pt>
                <c:pt idx="5040">
                  <c:v>19</c:v>
                </c:pt>
                <c:pt idx="5041">
                  <c:v>19</c:v>
                </c:pt>
                <c:pt idx="5042">
                  <c:v>19</c:v>
                </c:pt>
                <c:pt idx="5043">
                  <c:v>19</c:v>
                </c:pt>
                <c:pt idx="5044">
                  <c:v>19</c:v>
                </c:pt>
                <c:pt idx="5045">
                  <c:v>19</c:v>
                </c:pt>
                <c:pt idx="5046">
                  <c:v>19</c:v>
                </c:pt>
                <c:pt idx="5047">
                  <c:v>19</c:v>
                </c:pt>
                <c:pt idx="5048">
                  <c:v>19</c:v>
                </c:pt>
                <c:pt idx="5049">
                  <c:v>19</c:v>
                </c:pt>
                <c:pt idx="5050">
                  <c:v>19</c:v>
                </c:pt>
                <c:pt idx="5051">
                  <c:v>19</c:v>
                </c:pt>
                <c:pt idx="5052">
                  <c:v>19</c:v>
                </c:pt>
                <c:pt idx="5053">
                  <c:v>19</c:v>
                </c:pt>
                <c:pt idx="5054">
                  <c:v>19</c:v>
                </c:pt>
                <c:pt idx="5055">
                  <c:v>19</c:v>
                </c:pt>
                <c:pt idx="5056">
                  <c:v>19</c:v>
                </c:pt>
                <c:pt idx="5057">
                  <c:v>19</c:v>
                </c:pt>
                <c:pt idx="5058">
                  <c:v>19</c:v>
                </c:pt>
                <c:pt idx="5059">
                  <c:v>19</c:v>
                </c:pt>
                <c:pt idx="5060">
                  <c:v>19</c:v>
                </c:pt>
                <c:pt idx="5061">
                  <c:v>19</c:v>
                </c:pt>
                <c:pt idx="5062">
                  <c:v>19</c:v>
                </c:pt>
                <c:pt idx="5063">
                  <c:v>19</c:v>
                </c:pt>
                <c:pt idx="5064">
                  <c:v>19</c:v>
                </c:pt>
                <c:pt idx="5065">
                  <c:v>19</c:v>
                </c:pt>
                <c:pt idx="5066">
                  <c:v>19</c:v>
                </c:pt>
                <c:pt idx="5067">
                  <c:v>19</c:v>
                </c:pt>
                <c:pt idx="5068">
                  <c:v>19</c:v>
                </c:pt>
                <c:pt idx="5069">
                  <c:v>19</c:v>
                </c:pt>
                <c:pt idx="5070">
                  <c:v>19</c:v>
                </c:pt>
                <c:pt idx="5071">
                  <c:v>20</c:v>
                </c:pt>
                <c:pt idx="5072">
                  <c:v>20</c:v>
                </c:pt>
                <c:pt idx="5073">
                  <c:v>20</c:v>
                </c:pt>
                <c:pt idx="5074">
                  <c:v>20</c:v>
                </c:pt>
                <c:pt idx="5075">
                  <c:v>20</c:v>
                </c:pt>
                <c:pt idx="5076">
                  <c:v>20</c:v>
                </c:pt>
                <c:pt idx="5077">
                  <c:v>20</c:v>
                </c:pt>
                <c:pt idx="5078">
                  <c:v>20</c:v>
                </c:pt>
                <c:pt idx="5079">
                  <c:v>20</c:v>
                </c:pt>
                <c:pt idx="5080">
                  <c:v>20</c:v>
                </c:pt>
                <c:pt idx="5081">
                  <c:v>20</c:v>
                </c:pt>
                <c:pt idx="5082">
                  <c:v>20</c:v>
                </c:pt>
                <c:pt idx="5083">
                  <c:v>20</c:v>
                </c:pt>
                <c:pt idx="5084">
                  <c:v>20</c:v>
                </c:pt>
                <c:pt idx="5085">
                  <c:v>20</c:v>
                </c:pt>
                <c:pt idx="5086">
                  <c:v>20</c:v>
                </c:pt>
                <c:pt idx="5087">
                  <c:v>20</c:v>
                </c:pt>
                <c:pt idx="5088">
                  <c:v>20</c:v>
                </c:pt>
                <c:pt idx="5089">
                  <c:v>20</c:v>
                </c:pt>
                <c:pt idx="5090">
                  <c:v>20</c:v>
                </c:pt>
                <c:pt idx="5091">
                  <c:v>20</c:v>
                </c:pt>
                <c:pt idx="5092">
                  <c:v>20</c:v>
                </c:pt>
                <c:pt idx="5093">
                  <c:v>20</c:v>
                </c:pt>
                <c:pt idx="5094">
                  <c:v>20</c:v>
                </c:pt>
                <c:pt idx="5095">
                  <c:v>20</c:v>
                </c:pt>
                <c:pt idx="5096">
                  <c:v>20</c:v>
                </c:pt>
                <c:pt idx="5097">
                  <c:v>20</c:v>
                </c:pt>
                <c:pt idx="5098">
                  <c:v>20</c:v>
                </c:pt>
                <c:pt idx="5099">
                  <c:v>20</c:v>
                </c:pt>
                <c:pt idx="5100">
                  <c:v>20</c:v>
                </c:pt>
                <c:pt idx="5101">
                  <c:v>20</c:v>
                </c:pt>
                <c:pt idx="5102">
                  <c:v>20</c:v>
                </c:pt>
                <c:pt idx="5103">
                  <c:v>20</c:v>
                </c:pt>
                <c:pt idx="5104">
                  <c:v>20</c:v>
                </c:pt>
                <c:pt idx="5105">
                  <c:v>21</c:v>
                </c:pt>
                <c:pt idx="5106">
                  <c:v>21</c:v>
                </c:pt>
                <c:pt idx="5107">
                  <c:v>21</c:v>
                </c:pt>
                <c:pt idx="5108">
                  <c:v>21</c:v>
                </c:pt>
                <c:pt idx="5109">
                  <c:v>21</c:v>
                </c:pt>
                <c:pt idx="5110">
                  <c:v>21</c:v>
                </c:pt>
                <c:pt idx="5111">
                  <c:v>21</c:v>
                </c:pt>
                <c:pt idx="5112">
                  <c:v>21</c:v>
                </c:pt>
                <c:pt idx="5113">
                  <c:v>21</c:v>
                </c:pt>
                <c:pt idx="5114">
                  <c:v>21</c:v>
                </c:pt>
                <c:pt idx="5115">
                  <c:v>21</c:v>
                </c:pt>
                <c:pt idx="5116">
                  <c:v>21</c:v>
                </c:pt>
                <c:pt idx="5117">
                  <c:v>21</c:v>
                </c:pt>
                <c:pt idx="5118">
                  <c:v>21</c:v>
                </c:pt>
                <c:pt idx="5119">
                  <c:v>21</c:v>
                </c:pt>
                <c:pt idx="5120">
                  <c:v>21</c:v>
                </c:pt>
                <c:pt idx="5121">
                  <c:v>21</c:v>
                </c:pt>
                <c:pt idx="5122">
                  <c:v>21</c:v>
                </c:pt>
                <c:pt idx="5123">
                  <c:v>21</c:v>
                </c:pt>
                <c:pt idx="5124">
                  <c:v>21</c:v>
                </c:pt>
                <c:pt idx="5125">
                  <c:v>21</c:v>
                </c:pt>
                <c:pt idx="5126">
                  <c:v>21</c:v>
                </c:pt>
                <c:pt idx="5127">
                  <c:v>21</c:v>
                </c:pt>
                <c:pt idx="5128">
                  <c:v>21</c:v>
                </c:pt>
                <c:pt idx="5129">
                  <c:v>21</c:v>
                </c:pt>
                <c:pt idx="5130">
                  <c:v>21</c:v>
                </c:pt>
                <c:pt idx="5131">
                  <c:v>21</c:v>
                </c:pt>
                <c:pt idx="5132">
                  <c:v>21</c:v>
                </c:pt>
                <c:pt idx="5133">
                  <c:v>21</c:v>
                </c:pt>
                <c:pt idx="5134">
                  <c:v>21</c:v>
                </c:pt>
                <c:pt idx="5135">
                  <c:v>21</c:v>
                </c:pt>
                <c:pt idx="5136">
                  <c:v>21</c:v>
                </c:pt>
                <c:pt idx="5137">
                  <c:v>21</c:v>
                </c:pt>
                <c:pt idx="5138">
                  <c:v>21</c:v>
                </c:pt>
                <c:pt idx="5139">
                  <c:v>21</c:v>
                </c:pt>
                <c:pt idx="5140">
                  <c:v>21</c:v>
                </c:pt>
                <c:pt idx="5141">
                  <c:v>21</c:v>
                </c:pt>
                <c:pt idx="5142">
                  <c:v>21</c:v>
                </c:pt>
                <c:pt idx="5143">
                  <c:v>21</c:v>
                </c:pt>
                <c:pt idx="5144">
                  <c:v>21</c:v>
                </c:pt>
                <c:pt idx="5145">
                  <c:v>21</c:v>
                </c:pt>
                <c:pt idx="5146">
                  <c:v>21</c:v>
                </c:pt>
                <c:pt idx="5147">
                  <c:v>21</c:v>
                </c:pt>
                <c:pt idx="5148">
                  <c:v>21</c:v>
                </c:pt>
                <c:pt idx="5149">
                  <c:v>21</c:v>
                </c:pt>
                <c:pt idx="5150">
                  <c:v>21</c:v>
                </c:pt>
                <c:pt idx="5151">
                  <c:v>21</c:v>
                </c:pt>
                <c:pt idx="5152">
                  <c:v>21</c:v>
                </c:pt>
                <c:pt idx="5153">
                  <c:v>21</c:v>
                </c:pt>
                <c:pt idx="5154">
                  <c:v>21</c:v>
                </c:pt>
                <c:pt idx="5155">
                  <c:v>21</c:v>
                </c:pt>
                <c:pt idx="5156">
                  <c:v>21</c:v>
                </c:pt>
                <c:pt idx="5157">
                  <c:v>21</c:v>
                </c:pt>
                <c:pt idx="5158">
                  <c:v>21</c:v>
                </c:pt>
                <c:pt idx="5159">
                  <c:v>21</c:v>
                </c:pt>
                <c:pt idx="5160">
                  <c:v>21</c:v>
                </c:pt>
                <c:pt idx="5161">
                  <c:v>21</c:v>
                </c:pt>
                <c:pt idx="5162">
                  <c:v>21</c:v>
                </c:pt>
                <c:pt idx="5163">
                  <c:v>21</c:v>
                </c:pt>
                <c:pt idx="5164">
                  <c:v>21</c:v>
                </c:pt>
                <c:pt idx="5165">
                  <c:v>21</c:v>
                </c:pt>
                <c:pt idx="5166">
                  <c:v>21</c:v>
                </c:pt>
                <c:pt idx="5167">
                  <c:v>21</c:v>
                </c:pt>
                <c:pt idx="5168">
                  <c:v>21</c:v>
                </c:pt>
                <c:pt idx="5169">
                  <c:v>21</c:v>
                </c:pt>
                <c:pt idx="5170">
                  <c:v>21</c:v>
                </c:pt>
                <c:pt idx="5171">
                  <c:v>21</c:v>
                </c:pt>
                <c:pt idx="5172">
                  <c:v>21</c:v>
                </c:pt>
                <c:pt idx="5173">
                  <c:v>20</c:v>
                </c:pt>
                <c:pt idx="5174">
                  <c:v>20</c:v>
                </c:pt>
                <c:pt idx="5175">
                  <c:v>20</c:v>
                </c:pt>
                <c:pt idx="5176">
                  <c:v>20</c:v>
                </c:pt>
                <c:pt idx="5177">
                  <c:v>20</c:v>
                </c:pt>
                <c:pt idx="5178">
                  <c:v>20</c:v>
                </c:pt>
                <c:pt idx="5179">
                  <c:v>20</c:v>
                </c:pt>
                <c:pt idx="5180">
                  <c:v>20</c:v>
                </c:pt>
                <c:pt idx="5181">
                  <c:v>20</c:v>
                </c:pt>
                <c:pt idx="5182">
                  <c:v>20</c:v>
                </c:pt>
                <c:pt idx="5183">
                  <c:v>20</c:v>
                </c:pt>
                <c:pt idx="5184">
                  <c:v>20</c:v>
                </c:pt>
                <c:pt idx="5185">
                  <c:v>20</c:v>
                </c:pt>
                <c:pt idx="5186">
                  <c:v>20</c:v>
                </c:pt>
                <c:pt idx="5187">
                  <c:v>20</c:v>
                </c:pt>
                <c:pt idx="5188">
                  <c:v>20</c:v>
                </c:pt>
                <c:pt idx="5189">
                  <c:v>20</c:v>
                </c:pt>
                <c:pt idx="5190">
                  <c:v>20</c:v>
                </c:pt>
                <c:pt idx="5191">
                  <c:v>20</c:v>
                </c:pt>
                <c:pt idx="5192">
                  <c:v>20</c:v>
                </c:pt>
                <c:pt idx="5193">
                  <c:v>20</c:v>
                </c:pt>
                <c:pt idx="5194">
                  <c:v>20</c:v>
                </c:pt>
                <c:pt idx="5195">
                  <c:v>20</c:v>
                </c:pt>
                <c:pt idx="5196">
                  <c:v>20</c:v>
                </c:pt>
                <c:pt idx="5197">
                  <c:v>20</c:v>
                </c:pt>
                <c:pt idx="5198">
                  <c:v>20</c:v>
                </c:pt>
                <c:pt idx="5199">
                  <c:v>20</c:v>
                </c:pt>
                <c:pt idx="5200">
                  <c:v>20</c:v>
                </c:pt>
                <c:pt idx="5201">
                  <c:v>20</c:v>
                </c:pt>
                <c:pt idx="5202">
                  <c:v>20</c:v>
                </c:pt>
                <c:pt idx="5203">
                  <c:v>20</c:v>
                </c:pt>
                <c:pt idx="5204">
                  <c:v>20</c:v>
                </c:pt>
                <c:pt idx="5205">
                  <c:v>20</c:v>
                </c:pt>
                <c:pt idx="5206">
                  <c:v>20</c:v>
                </c:pt>
                <c:pt idx="5207">
                  <c:v>20</c:v>
                </c:pt>
                <c:pt idx="5208">
                  <c:v>20</c:v>
                </c:pt>
                <c:pt idx="5209">
                  <c:v>20</c:v>
                </c:pt>
                <c:pt idx="5210">
                  <c:v>20</c:v>
                </c:pt>
                <c:pt idx="5211">
                  <c:v>20</c:v>
                </c:pt>
                <c:pt idx="5212">
                  <c:v>20</c:v>
                </c:pt>
                <c:pt idx="5213">
                  <c:v>20</c:v>
                </c:pt>
                <c:pt idx="5214">
                  <c:v>20</c:v>
                </c:pt>
                <c:pt idx="5215">
                  <c:v>20</c:v>
                </c:pt>
                <c:pt idx="5216">
                  <c:v>20</c:v>
                </c:pt>
                <c:pt idx="5217">
                  <c:v>20</c:v>
                </c:pt>
                <c:pt idx="5218">
                  <c:v>20</c:v>
                </c:pt>
                <c:pt idx="5219">
                  <c:v>20</c:v>
                </c:pt>
                <c:pt idx="5220">
                  <c:v>20</c:v>
                </c:pt>
                <c:pt idx="5221">
                  <c:v>20</c:v>
                </c:pt>
                <c:pt idx="5222">
                  <c:v>20</c:v>
                </c:pt>
                <c:pt idx="5223">
                  <c:v>20</c:v>
                </c:pt>
                <c:pt idx="5224">
                  <c:v>20</c:v>
                </c:pt>
                <c:pt idx="5225">
                  <c:v>20</c:v>
                </c:pt>
                <c:pt idx="5226">
                  <c:v>20</c:v>
                </c:pt>
                <c:pt idx="5227">
                  <c:v>20</c:v>
                </c:pt>
                <c:pt idx="5228">
                  <c:v>20</c:v>
                </c:pt>
                <c:pt idx="5229">
                  <c:v>20</c:v>
                </c:pt>
                <c:pt idx="5230">
                  <c:v>20</c:v>
                </c:pt>
                <c:pt idx="5231">
                  <c:v>20</c:v>
                </c:pt>
                <c:pt idx="5232">
                  <c:v>20</c:v>
                </c:pt>
                <c:pt idx="5233">
                  <c:v>20</c:v>
                </c:pt>
                <c:pt idx="5234">
                  <c:v>20</c:v>
                </c:pt>
                <c:pt idx="5235">
                  <c:v>20</c:v>
                </c:pt>
                <c:pt idx="5236">
                  <c:v>20</c:v>
                </c:pt>
                <c:pt idx="5237">
                  <c:v>20</c:v>
                </c:pt>
                <c:pt idx="5238">
                  <c:v>20</c:v>
                </c:pt>
                <c:pt idx="5239">
                  <c:v>20</c:v>
                </c:pt>
                <c:pt idx="5240">
                  <c:v>20</c:v>
                </c:pt>
                <c:pt idx="5241">
                  <c:v>20</c:v>
                </c:pt>
                <c:pt idx="5242">
                  <c:v>20</c:v>
                </c:pt>
                <c:pt idx="5243">
                  <c:v>20</c:v>
                </c:pt>
                <c:pt idx="5244">
                  <c:v>20</c:v>
                </c:pt>
                <c:pt idx="5245">
                  <c:v>20</c:v>
                </c:pt>
                <c:pt idx="5246">
                  <c:v>20</c:v>
                </c:pt>
                <c:pt idx="5247">
                  <c:v>20</c:v>
                </c:pt>
                <c:pt idx="5248">
                  <c:v>20</c:v>
                </c:pt>
                <c:pt idx="5249">
                  <c:v>20</c:v>
                </c:pt>
                <c:pt idx="5250">
                  <c:v>20</c:v>
                </c:pt>
                <c:pt idx="5251">
                  <c:v>20</c:v>
                </c:pt>
                <c:pt idx="5252">
                  <c:v>20</c:v>
                </c:pt>
                <c:pt idx="5253">
                  <c:v>20</c:v>
                </c:pt>
                <c:pt idx="5254">
                  <c:v>20</c:v>
                </c:pt>
                <c:pt idx="5255">
                  <c:v>20</c:v>
                </c:pt>
                <c:pt idx="5256">
                  <c:v>21</c:v>
                </c:pt>
                <c:pt idx="5257">
                  <c:v>21</c:v>
                </c:pt>
                <c:pt idx="5258">
                  <c:v>21</c:v>
                </c:pt>
                <c:pt idx="5259">
                  <c:v>21</c:v>
                </c:pt>
                <c:pt idx="5260">
                  <c:v>21</c:v>
                </c:pt>
                <c:pt idx="5261">
                  <c:v>21</c:v>
                </c:pt>
                <c:pt idx="5262">
                  <c:v>21</c:v>
                </c:pt>
                <c:pt idx="5263">
                  <c:v>21</c:v>
                </c:pt>
                <c:pt idx="5264">
                  <c:v>20</c:v>
                </c:pt>
                <c:pt idx="5265">
                  <c:v>20</c:v>
                </c:pt>
                <c:pt idx="5266">
                  <c:v>20</c:v>
                </c:pt>
                <c:pt idx="5267">
                  <c:v>20</c:v>
                </c:pt>
                <c:pt idx="5268">
                  <c:v>20</c:v>
                </c:pt>
                <c:pt idx="5269">
                  <c:v>21</c:v>
                </c:pt>
                <c:pt idx="5270">
                  <c:v>21</c:v>
                </c:pt>
                <c:pt idx="5271">
                  <c:v>21</c:v>
                </c:pt>
                <c:pt idx="5272">
                  <c:v>21</c:v>
                </c:pt>
                <c:pt idx="5273">
                  <c:v>21</c:v>
                </c:pt>
                <c:pt idx="5274">
                  <c:v>21</c:v>
                </c:pt>
                <c:pt idx="5275">
                  <c:v>21</c:v>
                </c:pt>
                <c:pt idx="5276">
                  <c:v>21</c:v>
                </c:pt>
                <c:pt idx="5277">
                  <c:v>21</c:v>
                </c:pt>
                <c:pt idx="5278">
                  <c:v>21</c:v>
                </c:pt>
                <c:pt idx="5279">
                  <c:v>21</c:v>
                </c:pt>
                <c:pt idx="5280">
                  <c:v>21</c:v>
                </c:pt>
                <c:pt idx="5281">
                  <c:v>21</c:v>
                </c:pt>
                <c:pt idx="5282">
                  <c:v>21</c:v>
                </c:pt>
                <c:pt idx="5283">
                  <c:v>21</c:v>
                </c:pt>
                <c:pt idx="5284">
                  <c:v>21</c:v>
                </c:pt>
                <c:pt idx="5285">
                  <c:v>21</c:v>
                </c:pt>
                <c:pt idx="5286">
                  <c:v>21</c:v>
                </c:pt>
                <c:pt idx="5287">
                  <c:v>21</c:v>
                </c:pt>
                <c:pt idx="5288">
                  <c:v>21</c:v>
                </c:pt>
                <c:pt idx="5289">
                  <c:v>21</c:v>
                </c:pt>
                <c:pt idx="5290">
                  <c:v>21</c:v>
                </c:pt>
                <c:pt idx="5291">
                  <c:v>21</c:v>
                </c:pt>
                <c:pt idx="5292">
                  <c:v>21</c:v>
                </c:pt>
                <c:pt idx="5293">
                  <c:v>21</c:v>
                </c:pt>
                <c:pt idx="5294">
                  <c:v>21</c:v>
                </c:pt>
                <c:pt idx="5295">
                  <c:v>21</c:v>
                </c:pt>
                <c:pt idx="5296">
                  <c:v>21</c:v>
                </c:pt>
                <c:pt idx="5297">
                  <c:v>21</c:v>
                </c:pt>
                <c:pt idx="5298">
                  <c:v>21</c:v>
                </c:pt>
                <c:pt idx="5299">
                  <c:v>21</c:v>
                </c:pt>
                <c:pt idx="5300">
                  <c:v>21</c:v>
                </c:pt>
                <c:pt idx="5301">
                  <c:v>21</c:v>
                </c:pt>
                <c:pt idx="5302">
                  <c:v>21</c:v>
                </c:pt>
                <c:pt idx="5303">
                  <c:v>21</c:v>
                </c:pt>
                <c:pt idx="5304">
                  <c:v>21</c:v>
                </c:pt>
                <c:pt idx="5305">
                  <c:v>21</c:v>
                </c:pt>
                <c:pt idx="5306">
                  <c:v>21</c:v>
                </c:pt>
                <c:pt idx="5307">
                  <c:v>21</c:v>
                </c:pt>
                <c:pt idx="5308">
                  <c:v>21</c:v>
                </c:pt>
                <c:pt idx="5309">
                  <c:v>21</c:v>
                </c:pt>
                <c:pt idx="5310">
                  <c:v>21</c:v>
                </c:pt>
                <c:pt idx="5311">
                  <c:v>21</c:v>
                </c:pt>
                <c:pt idx="5312">
                  <c:v>21</c:v>
                </c:pt>
                <c:pt idx="5313">
                  <c:v>21</c:v>
                </c:pt>
                <c:pt idx="5314">
                  <c:v>21</c:v>
                </c:pt>
                <c:pt idx="5315">
                  <c:v>21</c:v>
                </c:pt>
                <c:pt idx="5316">
                  <c:v>21</c:v>
                </c:pt>
                <c:pt idx="5317">
                  <c:v>21</c:v>
                </c:pt>
                <c:pt idx="5318">
                  <c:v>21</c:v>
                </c:pt>
                <c:pt idx="5319">
                  <c:v>21</c:v>
                </c:pt>
                <c:pt idx="5320">
                  <c:v>21</c:v>
                </c:pt>
                <c:pt idx="5321">
                  <c:v>21</c:v>
                </c:pt>
                <c:pt idx="5322">
                  <c:v>21</c:v>
                </c:pt>
                <c:pt idx="5323">
                  <c:v>21</c:v>
                </c:pt>
                <c:pt idx="5324">
                  <c:v>21</c:v>
                </c:pt>
                <c:pt idx="5325">
                  <c:v>21</c:v>
                </c:pt>
                <c:pt idx="5326">
                  <c:v>21</c:v>
                </c:pt>
                <c:pt idx="5327">
                  <c:v>21</c:v>
                </c:pt>
                <c:pt idx="5328">
                  <c:v>21</c:v>
                </c:pt>
                <c:pt idx="5329">
                  <c:v>21</c:v>
                </c:pt>
                <c:pt idx="5330">
                  <c:v>21</c:v>
                </c:pt>
                <c:pt idx="5331">
                  <c:v>21</c:v>
                </c:pt>
                <c:pt idx="5332">
                  <c:v>21</c:v>
                </c:pt>
                <c:pt idx="5333">
                  <c:v>21</c:v>
                </c:pt>
                <c:pt idx="5334">
                  <c:v>21</c:v>
                </c:pt>
                <c:pt idx="5335">
                  <c:v>20</c:v>
                </c:pt>
                <c:pt idx="5336">
                  <c:v>20</c:v>
                </c:pt>
                <c:pt idx="5337">
                  <c:v>20</c:v>
                </c:pt>
                <c:pt idx="5338">
                  <c:v>20</c:v>
                </c:pt>
                <c:pt idx="5339">
                  <c:v>20</c:v>
                </c:pt>
                <c:pt idx="5340">
                  <c:v>20</c:v>
                </c:pt>
                <c:pt idx="5341">
                  <c:v>20</c:v>
                </c:pt>
                <c:pt idx="5342">
                  <c:v>20</c:v>
                </c:pt>
                <c:pt idx="5343">
                  <c:v>20</c:v>
                </c:pt>
                <c:pt idx="5344">
                  <c:v>20</c:v>
                </c:pt>
                <c:pt idx="5345">
                  <c:v>20</c:v>
                </c:pt>
                <c:pt idx="5346">
                  <c:v>20</c:v>
                </c:pt>
                <c:pt idx="5347">
                  <c:v>21</c:v>
                </c:pt>
                <c:pt idx="5348">
                  <c:v>21</c:v>
                </c:pt>
                <c:pt idx="5349">
                  <c:v>20</c:v>
                </c:pt>
                <c:pt idx="5350">
                  <c:v>20</c:v>
                </c:pt>
                <c:pt idx="5351">
                  <c:v>20</c:v>
                </c:pt>
                <c:pt idx="5352">
                  <c:v>20</c:v>
                </c:pt>
                <c:pt idx="5353">
                  <c:v>20</c:v>
                </c:pt>
                <c:pt idx="5354">
                  <c:v>21</c:v>
                </c:pt>
                <c:pt idx="5355">
                  <c:v>21</c:v>
                </c:pt>
                <c:pt idx="5356">
                  <c:v>21</c:v>
                </c:pt>
                <c:pt idx="5357">
                  <c:v>21</c:v>
                </c:pt>
                <c:pt idx="5358">
                  <c:v>21</c:v>
                </c:pt>
                <c:pt idx="5359">
                  <c:v>21</c:v>
                </c:pt>
                <c:pt idx="5360">
                  <c:v>20</c:v>
                </c:pt>
                <c:pt idx="5361">
                  <c:v>21</c:v>
                </c:pt>
                <c:pt idx="5362">
                  <c:v>21</c:v>
                </c:pt>
                <c:pt idx="5363">
                  <c:v>20</c:v>
                </c:pt>
                <c:pt idx="5364">
                  <c:v>20</c:v>
                </c:pt>
                <c:pt idx="5365">
                  <c:v>20</c:v>
                </c:pt>
                <c:pt idx="5366">
                  <c:v>20</c:v>
                </c:pt>
                <c:pt idx="5367">
                  <c:v>20</c:v>
                </c:pt>
                <c:pt idx="5368">
                  <c:v>20</c:v>
                </c:pt>
                <c:pt idx="5369">
                  <c:v>20</c:v>
                </c:pt>
                <c:pt idx="5370">
                  <c:v>20</c:v>
                </c:pt>
                <c:pt idx="5371">
                  <c:v>20</c:v>
                </c:pt>
                <c:pt idx="5372">
                  <c:v>20</c:v>
                </c:pt>
                <c:pt idx="5373">
                  <c:v>20</c:v>
                </c:pt>
                <c:pt idx="5374">
                  <c:v>20</c:v>
                </c:pt>
                <c:pt idx="5375">
                  <c:v>20</c:v>
                </c:pt>
                <c:pt idx="5376">
                  <c:v>20</c:v>
                </c:pt>
                <c:pt idx="5377">
                  <c:v>20</c:v>
                </c:pt>
                <c:pt idx="5378">
                  <c:v>20</c:v>
                </c:pt>
                <c:pt idx="5379">
                  <c:v>20</c:v>
                </c:pt>
                <c:pt idx="5380">
                  <c:v>20</c:v>
                </c:pt>
                <c:pt idx="5381">
                  <c:v>20</c:v>
                </c:pt>
                <c:pt idx="5382">
                  <c:v>20</c:v>
                </c:pt>
                <c:pt idx="5383">
                  <c:v>20</c:v>
                </c:pt>
                <c:pt idx="5384">
                  <c:v>20</c:v>
                </c:pt>
                <c:pt idx="5385">
                  <c:v>20</c:v>
                </c:pt>
                <c:pt idx="5386">
                  <c:v>20</c:v>
                </c:pt>
                <c:pt idx="5387">
                  <c:v>20</c:v>
                </c:pt>
                <c:pt idx="5388">
                  <c:v>20</c:v>
                </c:pt>
                <c:pt idx="5389">
                  <c:v>20</c:v>
                </c:pt>
                <c:pt idx="5390">
                  <c:v>20</c:v>
                </c:pt>
                <c:pt idx="5391">
                  <c:v>20</c:v>
                </c:pt>
                <c:pt idx="5392">
                  <c:v>20</c:v>
                </c:pt>
                <c:pt idx="5393">
                  <c:v>20</c:v>
                </c:pt>
                <c:pt idx="5394">
                  <c:v>20</c:v>
                </c:pt>
                <c:pt idx="5395">
                  <c:v>20</c:v>
                </c:pt>
                <c:pt idx="5396">
                  <c:v>20</c:v>
                </c:pt>
                <c:pt idx="5397">
                  <c:v>20</c:v>
                </c:pt>
                <c:pt idx="5398">
                  <c:v>21</c:v>
                </c:pt>
                <c:pt idx="5399">
                  <c:v>21</c:v>
                </c:pt>
                <c:pt idx="5400">
                  <c:v>21</c:v>
                </c:pt>
                <c:pt idx="5401">
                  <c:v>21</c:v>
                </c:pt>
                <c:pt idx="5402">
                  <c:v>21</c:v>
                </c:pt>
                <c:pt idx="5403">
                  <c:v>21</c:v>
                </c:pt>
                <c:pt idx="5404">
                  <c:v>21</c:v>
                </c:pt>
                <c:pt idx="5405">
                  <c:v>21</c:v>
                </c:pt>
                <c:pt idx="5406">
                  <c:v>21</c:v>
                </c:pt>
                <c:pt idx="5407">
                  <c:v>21</c:v>
                </c:pt>
                <c:pt idx="5408">
                  <c:v>21</c:v>
                </c:pt>
                <c:pt idx="5409">
                  <c:v>21</c:v>
                </c:pt>
                <c:pt idx="5410">
                  <c:v>21</c:v>
                </c:pt>
                <c:pt idx="5411">
                  <c:v>21</c:v>
                </c:pt>
                <c:pt idx="5412">
                  <c:v>21</c:v>
                </c:pt>
                <c:pt idx="5413">
                  <c:v>21</c:v>
                </c:pt>
                <c:pt idx="5414">
                  <c:v>21</c:v>
                </c:pt>
                <c:pt idx="5415">
                  <c:v>21</c:v>
                </c:pt>
                <c:pt idx="5416">
                  <c:v>21</c:v>
                </c:pt>
                <c:pt idx="5417">
                  <c:v>21</c:v>
                </c:pt>
                <c:pt idx="5418">
                  <c:v>21</c:v>
                </c:pt>
                <c:pt idx="5419">
                  <c:v>21</c:v>
                </c:pt>
                <c:pt idx="5420">
                  <c:v>21</c:v>
                </c:pt>
                <c:pt idx="5421">
                  <c:v>21</c:v>
                </c:pt>
                <c:pt idx="5422">
                  <c:v>21</c:v>
                </c:pt>
                <c:pt idx="5423">
                  <c:v>21</c:v>
                </c:pt>
                <c:pt idx="5424">
                  <c:v>21</c:v>
                </c:pt>
                <c:pt idx="5425">
                  <c:v>21</c:v>
                </c:pt>
                <c:pt idx="5426">
                  <c:v>21</c:v>
                </c:pt>
                <c:pt idx="5427">
                  <c:v>21</c:v>
                </c:pt>
                <c:pt idx="5428">
                  <c:v>21</c:v>
                </c:pt>
                <c:pt idx="5429">
                  <c:v>21</c:v>
                </c:pt>
                <c:pt idx="5430">
                  <c:v>21</c:v>
                </c:pt>
                <c:pt idx="5431">
                  <c:v>21</c:v>
                </c:pt>
                <c:pt idx="5432">
                  <c:v>21</c:v>
                </c:pt>
                <c:pt idx="5433">
                  <c:v>21</c:v>
                </c:pt>
                <c:pt idx="5434">
                  <c:v>21</c:v>
                </c:pt>
                <c:pt idx="5435">
                  <c:v>21</c:v>
                </c:pt>
                <c:pt idx="5436">
                  <c:v>21</c:v>
                </c:pt>
                <c:pt idx="5437">
                  <c:v>21</c:v>
                </c:pt>
                <c:pt idx="5438">
                  <c:v>21</c:v>
                </c:pt>
                <c:pt idx="5439">
                  <c:v>21</c:v>
                </c:pt>
                <c:pt idx="5440">
                  <c:v>21</c:v>
                </c:pt>
                <c:pt idx="5441">
                  <c:v>21</c:v>
                </c:pt>
                <c:pt idx="5442">
                  <c:v>22</c:v>
                </c:pt>
                <c:pt idx="5443">
                  <c:v>22</c:v>
                </c:pt>
                <c:pt idx="5444">
                  <c:v>22</c:v>
                </c:pt>
                <c:pt idx="5445">
                  <c:v>22</c:v>
                </c:pt>
                <c:pt idx="5446">
                  <c:v>22</c:v>
                </c:pt>
                <c:pt idx="5447">
                  <c:v>22</c:v>
                </c:pt>
                <c:pt idx="5448">
                  <c:v>22</c:v>
                </c:pt>
                <c:pt idx="5449">
                  <c:v>22</c:v>
                </c:pt>
                <c:pt idx="5450">
                  <c:v>22</c:v>
                </c:pt>
                <c:pt idx="5451">
                  <c:v>22</c:v>
                </c:pt>
                <c:pt idx="5452">
                  <c:v>22</c:v>
                </c:pt>
                <c:pt idx="5453">
                  <c:v>22</c:v>
                </c:pt>
                <c:pt idx="5454">
                  <c:v>22</c:v>
                </c:pt>
                <c:pt idx="5455">
                  <c:v>22</c:v>
                </c:pt>
                <c:pt idx="5456">
                  <c:v>22</c:v>
                </c:pt>
                <c:pt idx="5457">
                  <c:v>22</c:v>
                </c:pt>
                <c:pt idx="5458">
                  <c:v>22</c:v>
                </c:pt>
                <c:pt idx="5459">
                  <c:v>22</c:v>
                </c:pt>
                <c:pt idx="5460">
                  <c:v>22</c:v>
                </c:pt>
                <c:pt idx="5461">
                  <c:v>22</c:v>
                </c:pt>
                <c:pt idx="5462">
                  <c:v>22</c:v>
                </c:pt>
                <c:pt idx="5463">
                  <c:v>22</c:v>
                </c:pt>
                <c:pt idx="5464">
                  <c:v>22</c:v>
                </c:pt>
                <c:pt idx="5465">
                  <c:v>22</c:v>
                </c:pt>
                <c:pt idx="5466">
                  <c:v>22</c:v>
                </c:pt>
                <c:pt idx="5467">
                  <c:v>22</c:v>
                </c:pt>
                <c:pt idx="5468">
                  <c:v>22</c:v>
                </c:pt>
                <c:pt idx="5469">
                  <c:v>22</c:v>
                </c:pt>
                <c:pt idx="5470">
                  <c:v>22</c:v>
                </c:pt>
                <c:pt idx="5471">
                  <c:v>22</c:v>
                </c:pt>
                <c:pt idx="5472">
                  <c:v>22</c:v>
                </c:pt>
                <c:pt idx="5473">
                  <c:v>22</c:v>
                </c:pt>
                <c:pt idx="5474">
                  <c:v>22</c:v>
                </c:pt>
                <c:pt idx="5475">
                  <c:v>22</c:v>
                </c:pt>
                <c:pt idx="5476">
                  <c:v>22</c:v>
                </c:pt>
                <c:pt idx="5477">
                  <c:v>22</c:v>
                </c:pt>
                <c:pt idx="5478">
                  <c:v>21</c:v>
                </c:pt>
                <c:pt idx="5479">
                  <c:v>21</c:v>
                </c:pt>
                <c:pt idx="5480">
                  <c:v>21</c:v>
                </c:pt>
                <c:pt idx="5481">
                  <c:v>21</c:v>
                </c:pt>
                <c:pt idx="5482">
                  <c:v>21</c:v>
                </c:pt>
                <c:pt idx="5483">
                  <c:v>21</c:v>
                </c:pt>
                <c:pt idx="5484">
                  <c:v>21</c:v>
                </c:pt>
                <c:pt idx="5485">
                  <c:v>21</c:v>
                </c:pt>
                <c:pt idx="5486">
                  <c:v>21</c:v>
                </c:pt>
                <c:pt idx="5487">
                  <c:v>21</c:v>
                </c:pt>
                <c:pt idx="5488">
                  <c:v>21</c:v>
                </c:pt>
                <c:pt idx="5489">
                  <c:v>21</c:v>
                </c:pt>
                <c:pt idx="5490">
                  <c:v>21</c:v>
                </c:pt>
                <c:pt idx="5491">
                  <c:v>21</c:v>
                </c:pt>
                <c:pt idx="5492">
                  <c:v>21</c:v>
                </c:pt>
                <c:pt idx="5493">
                  <c:v>21</c:v>
                </c:pt>
                <c:pt idx="5494">
                  <c:v>21</c:v>
                </c:pt>
                <c:pt idx="5495">
                  <c:v>21</c:v>
                </c:pt>
                <c:pt idx="5496">
                  <c:v>21</c:v>
                </c:pt>
                <c:pt idx="5497">
                  <c:v>21</c:v>
                </c:pt>
                <c:pt idx="5498">
                  <c:v>21</c:v>
                </c:pt>
                <c:pt idx="5499">
                  <c:v>21</c:v>
                </c:pt>
                <c:pt idx="5500">
                  <c:v>21</c:v>
                </c:pt>
                <c:pt idx="5501">
                  <c:v>21</c:v>
                </c:pt>
                <c:pt idx="5502">
                  <c:v>21</c:v>
                </c:pt>
                <c:pt idx="5503">
                  <c:v>21</c:v>
                </c:pt>
                <c:pt idx="5504">
                  <c:v>21</c:v>
                </c:pt>
                <c:pt idx="5505">
                  <c:v>21</c:v>
                </c:pt>
                <c:pt idx="5506">
                  <c:v>21</c:v>
                </c:pt>
                <c:pt idx="5507">
                  <c:v>21</c:v>
                </c:pt>
                <c:pt idx="5508">
                  <c:v>21</c:v>
                </c:pt>
                <c:pt idx="5509">
                  <c:v>21</c:v>
                </c:pt>
                <c:pt idx="5510">
                  <c:v>21</c:v>
                </c:pt>
                <c:pt idx="5511">
                  <c:v>21</c:v>
                </c:pt>
                <c:pt idx="5512">
                  <c:v>21</c:v>
                </c:pt>
                <c:pt idx="5513">
                  <c:v>21</c:v>
                </c:pt>
                <c:pt idx="5514">
                  <c:v>21</c:v>
                </c:pt>
                <c:pt idx="5515">
                  <c:v>21</c:v>
                </c:pt>
                <c:pt idx="5516">
                  <c:v>21</c:v>
                </c:pt>
                <c:pt idx="5517">
                  <c:v>21</c:v>
                </c:pt>
                <c:pt idx="5518">
                  <c:v>21</c:v>
                </c:pt>
                <c:pt idx="5519">
                  <c:v>21</c:v>
                </c:pt>
                <c:pt idx="5520">
                  <c:v>21</c:v>
                </c:pt>
                <c:pt idx="5521">
                  <c:v>21</c:v>
                </c:pt>
                <c:pt idx="5522">
                  <c:v>21</c:v>
                </c:pt>
                <c:pt idx="5523">
                  <c:v>21</c:v>
                </c:pt>
                <c:pt idx="5524">
                  <c:v>21</c:v>
                </c:pt>
                <c:pt idx="5525">
                  <c:v>21</c:v>
                </c:pt>
                <c:pt idx="5526">
                  <c:v>21</c:v>
                </c:pt>
                <c:pt idx="5527">
                  <c:v>21</c:v>
                </c:pt>
                <c:pt idx="5528">
                  <c:v>22</c:v>
                </c:pt>
                <c:pt idx="5529">
                  <c:v>22</c:v>
                </c:pt>
                <c:pt idx="5530">
                  <c:v>22</c:v>
                </c:pt>
                <c:pt idx="5531">
                  <c:v>22</c:v>
                </c:pt>
                <c:pt idx="5532">
                  <c:v>22</c:v>
                </c:pt>
                <c:pt idx="5533">
                  <c:v>22</c:v>
                </c:pt>
                <c:pt idx="5534">
                  <c:v>22</c:v>
                </c:pt>
                <c:pt idx="5535">
                  <c:v>22</c:v>
                </c:pt>
                <c:pt idx="5536">
                  <c:v>22</c:v>
                </c:pt>
                <c:pt idx="5537">
                  <c:v>22</c:v>
                </c:pt>
                <c:pt idx="5538">
                  <c:v>21</c:v>
                </c:pt>
                <c:pt idx="5539">
                  <c:v>22</c:v>
                </c:pt>
                <c:pt idx="5540">
                  <c:v>22</c:v>
                </c:pt>
                <c:pt idx="5541">
                  <c:v>22</c:v>
                </c:pt>
                <c:pt idx="5542">
                  <c:v>22</c:v>
                </c:pt>
                <c:pt idx="5543">
                  <c:v>22</c:v>
                </c:pt>
                <c:pt idx="5544">
                  <c:v>22</c:v>
                </c:pt>
                <c:pt idx="5545">
                  <c:v>22</c:v>
                </c:pt>
                <c:pt idx="5546">
                  <c:v>22</c:v>
                </c:pt>
                <c:pt idx="5547">
                  <c:v>22</c:v>
                </c:pt>
                <c:pt idx="5548">
                  <c:v>22</c:v>
                </c:pt>
                <c:pt idx="5549">
                  <c:v>22</c:v>
                </c:pt>
                <c:pt idx="5550">
                  <c:v>22</c:v>
                </c:pt>
                <c:pt idx="5551">
                  <c:v>22</c:v>
                </c:pt>
                <c:pt idx="5552">
                  <c:v>22</c:v>
                </c:pt>
                <c:pt idx="5553">
                  <c:v>22</c:v>
                </c:pt>
                <c:pt idx="5554">
                  <c:v>22</c:v>
                </c:pt>
                <c:pt idx="5555">
                  <c:v>22</c:v>
                </c:pt>
                <c:pt idx="5556">
                  <c:v>22</c:v>
                </c:pt>
                <c:pt idx="5557">
                  <c:v>21</c:v>
                </c:pt>
                <c:pt idx="5558">
                  <c:v>22</c:v>
                </c:pt>
                <c:pt idx="5559">
                  <c:v>22</c:v>
                </c:pt>
                <c:pt idx="5560">
                  <c:v>22</c:v>
                </c:pt>
                <c:pt idx="5561">
                  <c:v>22</c:v>
                </c:pt>
                <c:pt idx="5562">
                  <c:v>22</c:v>
                </c:pt>
                <c:pt idx="5563">
                  <c:v>22</c:v>
                </c:pt>
                <c:pt idx="5564">
                  <c:v>22</c:v>
                </c:pt>
                <c:pt idx="5565">
                  <c:v>22</c:v>
                </c:pt>
                <c:pt idx="5566">
                  <c:v>22</c:v>
                </c:pt>
                <c:pt idx="5567">
                  <c:v>21</c:v>
                </c:pt>
                <c:pt idx="5568">
                  <c:v>21</c:v>
                </c:pt>
                <c:pt idx="5569">
                  <c:v>21</c:v>
                </c:pt>
                <c:pt idx="5570">
                  <c:v>21</c:v>
                </c:pt>
                <c:pt idx="5571">
                  <c:v>21</c:v>
                </c:pt>
                <c:pt idx="5572">
                  <c:v>21</c:v>
                </c:pt>
                <c:pt idx="5573">
                  <c:v>21</c:v>
                </c:pt>
                <c:pt idx="5574">
                  <c:v>21</c:v>
                </c:pt>
                <c:pt idx="5575">
                  <c:v>21</c:v>
                </c:pt>
                <c:pt idx="5576">
                  <c:v>21</c:v>
                </c:pt>
                <c:pt idx="5577">
                  <c:v>21</c:v>
                </c:pt>
                <c:pt idx="5578">
                  <c:v>21</c:v>
                </c:pt>
                <c:pt idx="5579">
                  <c:v>21</c:v>
                </c:pt>
                <c:pt idx="5580">
                  <c:v>21</c:v>
                </c:pt>
                <c:pt idx="5581">
                  <c:v>21</c:v>
                </c:pt>
                <c:pt idx="5582">
                  <c:v>21</c:v>
                </c:pt>
                <c:pt idx="5583">
                  <c:v>21</c:v>
                </c:pt>
                <c:pt idx="5584">
                  <c:v>22</c:v>
                </c:pt>
                <c:pt idx="5585">
                  <c:v>22</c:v>
                </c:pt>
                <c:pt idx="5586">
                  <c:v>22</c:v>
                </c:pt>
                <c:pt idx="5587">
                  <c:v>22</c:v>
                </c:pt>
                <c:pt idx="5588">
                  <c:v>22</c:v>
                </c:pt>
                <c:pt idx="5589">
                  <c:v>22</c:v>
                </c:pt>
                <c:pt idx="5590">
                  <c:v>22</c:v>
                </c:pt>
                <c:pt idx="5591">
                  <c:v>21</c:v>
                </c:pt>
                <c:pt idx="5592">
                  <c:v>21</c:v>
                </c:pt>
                <c:pt idx="5593">
                  <c:v>22</c:v>
                </c:pt>
                <c:pt idx="5594">
                  <c:v>22</c:v>
                </c:pt>
                <c:pt idx="5595">
                  <c:v>22</c:v>
                </c:pt>
                <c:pt idx="5596">
                  <c:v>22</c:v>
                </c:pt>
                <c:pt idx="5597">
                  <c:v>22</c:v>
                </c:pt>
                <c:pt idx="5598">
                  <c:v>22</c:v>
                </c:pt>
                <c:pt idx="5599">
                  <c:v>22</c:v>
                </c:pt>
                <c:pt idx="5600">
                  <c:v>22</c:v>
                </c:pt>
                <c:pt idx="5601">
                  <c:v>22</c:v>
                </c:pt>
                <c:pt idx="5602">
                  <c:v>22</c:v>
                </c:pt>
                <c:pt idx="5603">
                  <c:v>22</c:v>
                </c:pt>
                <c:pt idx="5604">
                  <c:v>22</c:v>
                </c:pt>
                <c:pt idx="5605">
                  <c:v>22</c:v>
                </c:pt>
                <c:pt idx="5606">
                  <c:v>22</c:v>
                </c:pt>
                <c:pt idx="5607">
                  <c:v>22</c:v>
                </c:pt>
                <c:pt idx="5608">
                  <c:v>22</c:v>
                </c:pt>
                <c:pt idx="5609">
                  <c:v>22</c:v>
                </c:pt>
                <c:pt idx="5610">
                  <c:v>22</c:v>
                </c:pt>
                <c:pt idx="5611">
                  <c:v>22</c:v>
                </c:pt>
                <c:pt idx="5612">
                  <c:v>22</c:v>
                </c:pt>
                <c:pt idx="5613">
                  <c:v>22</c:v>
                </c:pt>
                <c:pt idx="5614">
                  <c:v>22</c:v>
                </c:pt>
                <c:pt idx="5615">
                  <c:v>22</c:v>
                </c:pt>
                <c:pt idx="5616">
                  <c:v>22</c:v>
                </c:pt>
                <c:pt idx="5617">
                  <c:v>22</c:v>
                </c:pt>
                <c:pt idx="5618">
                  <c:v>22</c:v>
                </c:pt>
                <c:pt idx="5619">
                  <c:v>22</c:v>
                </c:pt>
                <c:pt idx="5620">
                  <c:v>22</c:v>
                </c:pt>
                <c:pt idx="5621">
                  <c:v>22</c:v>
                </c:pt>
                <c:pt idx="5622">
                  <c:v>23</c:v>
                </c:pt>
                <c:pt idx="5623">
                  <c:v>23</c:v>
                </c:pt>
                <c:pt idx="5624">
                  <c:v>23</c:v>
                </c:pt>
                <c:pt idx="5625">
                  <c:v>22</c:v>
                </c:pt>
                <c:pt idx="5626">
                  <c:v>23</c:v>
                </c:pt>
                <c:pt idx="5627">
                  <c:v>23</c:v>
                </c:pt>
                <c:pt idx="5628">
                  <c:v>23</c:v>
                </c:pt>
                <c:pt idx="5629">
                  <c:v>23</c:v>
                </c:pt>
                <c:pt idx="5630">
                  <c:v>23</c:v>
                </c:pt>
                <c:pt idx="5631">
                  <c:v>23</c:v>
                </c:pt>
                <c:pt idx="5632">
                  <c:v>23</c:v>
                </c:pt>
                <c:pt idx="5633">
                  <c:v>23</c:v>
                </c:pt>
                <c:pt idx="5634">
                  <c:v>23</c:v>
                </c:pt>
                <c:pt idx="5635">
                  <c:v>23</c:v>
                </c:pt>
                <c:pt idx="5636">
                  <c:v>23</c:v>
                </c:pt>
                <c:pt idx="5637">
                  <c:v>23</c:v>
                </c:pt>
                <c:pt idx="5638">
                  <c:v>23</c:v>
                </c:pt>
                <c:pt idx="5639">
                  <c:v>23</c:v>
                </c:pt>
                <c:pt idx="5640">
                  <c:v>23</c:v>
                </c:pt>
                <c:pt idx="5641">
                  <c:v>23</c:v>
                </c:pt>
                <c:pt idx="5642">
                  <c:v>23</c:v>
                </c:pt>
                <c:pt idx="5643">
                  <c:v>23</c:v>
                </c:pt>
                <c:pt idx="5644">
                  <c:v>23</c:v>
                </c:pt>
                <c:pt idx="5645">
                  <c:v>23</c:v>
                </c:pt>
                <c:pt idx="5646">
                  <c:v>23</c:v>
                </c:pt>
                <c:pt idx="5647">
                  <c:v>23</c:v>
                </c:pt>
                <c:pt idx="5648">
                  <c:v>23</c:v>
                </c:pt>
                <c:pt idx="5649">
                  <c:v>23</c:v>
                </c:pt>
                <c:pt idx="5650">
                  <c:v>23</c:v>
                </c:pt>
                <c:pt idx="5651">
                  <c:v>23</c:v>
                </c:pt>
                <c:pt idx="5652">
                  <c:v>23</c:v>
                </c:pt>
                <c:pt idx="5653">
                  <c:v>23</c:v>
                </c:pt>
                <c:pt idx="5654">
                  <c:v>22</c:v>
                </c:pt>
                <c:pt idx="5655">
                  <c:v>23</c:v>
                </c:pt>
                <c:pt idx="5656">
                  <c:v>23</c:v>
                </c:pt>
                <c:pt idx="5657">
                  <c:v>22</c:v>
                </c:pt>
                <c:pt idx="5658">
                  <c:v>22</c:v>
                </c:pt>
                <c:pt idx="5659">
                  <c:v>22</c:v>
                </c:pt>
                <c:pt idx="5660">
                  <c:v>23</c:v>
                </c:pt>
                <c:pt idx="5661">
                  <c:v>23</c:v>
                </c:pt>
                <c:pt idx="5662">
                  <c:v>23</c:v>
                </c:pt>
                <c:pt idx="5663">
                  <c:v>23</c:v>
                </c:pt>
                <c:pt idx="5664">
                  <c:v>23</c:v>
                </c:pt>
                <c:pt idx="5665">
                  <c:v>23</c:v>
                </c:pt>
                <c:pt idx="5666">
                  <c:v>23</c:v>
                </c:pt>
                <c:pt idx="5667">
                  <c:v>22</c:v>
                </c:pt>
                <c:pt idx="5668">
                  <c:v>22</c:v>
                </c:pt>
                <c:pt idx="5669">
                  <c:v>22</c:v>
                </c:pt>
                <c:pt idx="5670">
                  <c:v>22</c:v>
                </c:pt>
                <c:pt idx="5671">
                  <c:v>22</c:v>
                </c:pt>
                <c:pt idx="5672">
                  <c:v>22</c:v>
                </c:pt>
                <c:pt idx="5673">
                  <c:v>22</c:v>
                </c:pt>
                <c:pt idx="5674">
                  <c:v>22</c:v>
                </c:pt>
                <c:pt idx="5675">
                  <c:v>22</c:v>
                </c:pt>
                <c:pt idx="5676">
                  <c:v>22</c:v>
                </c:pt>
                <c:pt idx="5677">
                  <c:v>22</c:v>
                </c:pt>
                <c:pt idx="5678">
                  <c:v>23</c:v>
                </c:pt>
                <c:pt idx="5679">
                  <c:v>23</c:v>
                </c:pt>
                <c:pt idx="5680">
                  <c:v>23</c:v>
                </c:pt>
                <c:pt idx="5681">
                  <c:v>23</c:v>
                </c:pt>
                <c:pt idx="5682">
                  <c:v>23</c:v>
                </c:pt>
                <c:pt idx="5683">
                  <c:v>23</c:v>
                </c:pt>
                <c:pt idx="5684">
                  <c:v>22</c:v>
                </c:pt>
                <c:pt idx="5685">
                  <c:v>22</c:v>
                </c:pt>
                <c:pt idx="5686">
                  <c:v>22</c:v>
                </c:pt>
                <c:pt idx="5687">
                  <c:v>22</c:v>
                </c:pt>
                <c:pt idx="5688">
                  <c:v>22</c:v>
                </c:pt>
                <c:pt idx="5689">
                  <c:v>22</c:v>
                </c:pt>
                <c:pt idx="5690">
                  <c:v>22</c:v>
                </c:pt>
                <c:pt idx="5691">
                  <c:v>22</c:v>
                </c:pt>
                <c:pt idx="5692">
                  <c:v>23</c:v>
                </c:pt>
                <c:pt idx="5693">
                  <c:v>23</c:v>
                </c:pt>
                <c:pt idx="5694">
                  <c:v>23</c:v>
                </c:pt>
                <c:pt idx="5695">
                  <c:v>23</c:v>
                </c:pt>
                <c:pt idx="5696">
                  <c:v>23</c:v>
                </c:pt>
                <c:pt idx="5697">
                  <c:v>23</c:v>
                </c:pt>
                <c:pt idx="5698">
                  <c:v>23</c:v>
                </c:pt>
                <c:pt idx="5699">
                  <c:v>23</c:v>
                </c:pt>
                <c:pt idx="5700">
                  <c:v>23</c:v>
                </c:pt>
                <c:pt idx="5701">
                  <c:v>23</c:v>
                </c:pt>
                <c:pt idx="5702">
                  <c:v>22</c:v>
                </c:pt>
                <c:pt idx="5703">
                  <c:v>22</c:v>
                </c:pt>
                <c:pt idx="5704">
                  <c:v>22</c:v>
                </c:pt>
                <c:pt idx="5705">
                  <c:v>22</c:v>
                </c:pt>
                <c:pt idx="5706">
                  <c:v>23</c:v>
                </c:pt>
                <c:pt idx="5707">
                  <c:v>23</c:v>
                </c:pt>
                <c:pt idx="5708">
                  <c:v>23</c:v>
                </c:pt>
                <c:pt idx="5709">
                  <c:v>23</c:v>
                </c:pt>
                <c:pt idx="5710">
                  <c:v>23</c:v>
                </c:pt>
                <c:pt idx="5711">
                  <c:v>23</c:v>
                </c:pt>
                <c:pt idx="5712">
                  <c:v>23</c:v>
                </c:pt>
                <c:pt idx="5713">
                  <c:v>23</c:v>
                </c:pt>
                <c:pt idx="5714">
                  <c:v>23</c:v>
                </c:pt>
                <c:pt idx="5715">
                  <c:v>23</c:v>
                </c:pt>
                <c:pt idx="5716">
                  <c:v>23</c:v>
                </c:pt>
                <c:pt idx="5717">
                  <c:v>23</c:v>
                </c:pt>
                <c:pt idx="5718">
                  <c:v>23</c:v>
                </c:pt>
                <c:pt idx="5719">
                  <c:v>23</c:v>
                </c:pt>
                <c:pt idx="5720">
                  <c:v>23</c:v>
                </c:pt>
                <c:pt idx="5721">
                  <c:v>23</c:v>
                </c:pt>
                <c:pt idx="5722">
                  <c:v>23</c:v>
                </c:pt>
                <c:pt idx="5723">
                  <c:v>23</c:v>
                </c:pt>
                <c:pt idx="5724">
                  <c:v>23</c:v>
                </c:pt>
                <c:pt idx="5725">
                  <c:v>23</c:v>
                </c:pt>
                <c:pt idx="5726">
                  <c:v>23</c:v>
                </c:pt>
                <c:pt idx="5727">
                  <c:v>23</c:v>
                </c:pt>
                <c:pt idx="5728">
                  <c:v>23</c:v>
                </c:pt>
                <c:pt idx="5729">
                  <c:v>23</c:v>
                </c:pt>
                <c:pt idx="5730">
                  <c:v>23</c:v>
                </c:pt>
                <c:pt idx="5731">
                  <c:v>23</c:v>
                </c:pt>
                <c:pt idx="5732">
                  <c:v>23</c:v>
                </c:pt>
                <c:pt idx="5733">
                  <c:v>23</c:v>
                </c:pt>
                <c:pt idx="5734">
                  <c:v>23</c:v>
                </c:pt>
                <c:pt idx="5735">
                  <c:v>23</c:v>
                </c:pt>
                <c:pt idx="5736">
                  <c:v>23</c:v>
                </c:pt>
                <c:pt idx="5737">
                  <c:v>23</c:v>
                </c:pt>
                <c:pt idx="5738">
                  <c:v>23</c:v>
                </c:pt>
                <c:pt idx="5739">
                  <c:v>23</c:v>
                </c:pt>
                <c:pt idx="5740">
                  <c:v>23</c:v>
                </c:pt>
                <c:pt idx="5741">
                  <c:v>23</c:v>
                </c:pt>
                <c:pt idx="5742">
                  <c:v>23</c:v>
                </c:pt>
                <c:pt idx="5743">
                  <c:v>23</c:v>
                </c:pt>
                <c:pt idx="5744">
                  <c:v>23</c:v>
                </c:pt>
                <c:pt idx="5745">
                  <c:v>23</c:v>
                </c:pt>
                <c:pt idx="5746">
                  <c:v>23</c:v>
                </c:pt>
                <c:pt idx="5747">
                  <c:v>23</c:v>
                </c:pt>
                <c:pt idx="5748">
                  <c:v>23</c:v>
                </c:pt>
                <c:pt idx="5749">
                  <c:v>23</c:v>
                </c:pt>
                <c:pt idx="5750">
                  <c:v>23</c:v>
                </c:pt>
                <c:pt idx="5751">
                  <c:v>23</c:v>
                </c:pt>
                <c:pt idx="5752">
                  <c:v>23</c:v>
                </c:pt>
                <c:pt idx="5753">
                  <c:v>23</c:v>
                </c:pt>
                <c:pt idx="5754">
                  <c:v>23</c:v>
                </c:pt>
                <c:pt idx="5755">
                  <c:v>23</c:v>
                </c:pt>
                <c:pt idx="5756">
                  <c:v>23</c:v>
                </c:pt>
                <c:pt idx="5757">
                  <c:v>23</c:v>
                </c:pt>
                <c:pt idx="5758">
                  <c:v>23</c:v>
                </c:pt>
                <c:pt idx="5759">
                  <c:v>23</c:v>
                </c:pt>
                <c:pt idx="5760">
                  <c:v>23</c:v>
                </c:pt>
                <c:pt idx="5761">
                  <c:v>23</c:v>
                </c:pt>
                <c:pt idx="5762">
                  <c:v>23</c:v>
                </c:pt>
                <c:pt idx="5763">
                  <c:v>23</c:v>
                </c:pt>
                <c:pt idx="5764">
                  <c:v>23</c:v>
                </c:pt>
                <c:pt idx="5765">
                  <c:v>23</c:v>
                </c:pt>
                <c:pt idx="5766">
                  <c:v>23</c:v>
                </c:pt>
                <c:pt idx="5767">
                  <c:v>23</c:v>
                </c:pt>
                <c:pt idx="5768">
                  <c:v>23</c:v>
                </c:pt>
                <c:pt idx="5769">
                  <c:v>23</c:v>
                </c:pt>
                <c:pt idx="5770">
                  <c:v>23</c:v>
                </c:pt>
                <c:pt idx="5771">
                  <c:v>23</c:v>
                </c:pt>
                <c:pt idx="5772">
                  <c:v>23</c:v>
                </c:pt>
                <c:pt idx="5773">
                  <c:v>23</c:v>
                </c:pt>
                <c:pt idx="5774">
                  <c:v>23</c:v>
                </c:pt>
                <c:pt idx="5775">
                  <c:v>23</c:v>
                </c:pt>
                <c:pt idx="5776">
                  <c:v>23</c:v>
                </c:pt>
                <c:pt idx="5777">
                  <c:v>23</c:v>
                </c:pt>
                <c:pt idx="5778">
                  <c:v>23</c:v>
                </c:pt>
                <c:pt idx="5779">
                  <c:v>23</c:v>
                </c:pt>
                <c:pt idx="5780">
                  <c:v>23</c:v>
                </c:pt>
                <c:pt idx="5781">
                  <c:v>23</c:v>
                </c:pt>
                <c:pt idx="5782">
                  <c:v>23</c:v>
                </c:pt>
                <c:pt idx="5783">
                  <c:v>23</c:v>
                </c:pt>
                <c:pt idx="5784">
                  <c:v>23</c:v>
                </c:pt>
                <c:pt idx="5785">
                  <c:v>23</c:v>
                </c:pt>
                <c:pt idx="5786">
                  <c:v>23</c:v>
                </c:pt>
                <c:pt idx="5787">
                  <c:v>23</c:v>
                </c:pt>
                <c:pt idx="5788">
                  <c:v>23</c:v>
                </c:pt>
                <c:pt idx="5789">
                  <c:v>23</c:v>
                </c:pt>
                <c:pt idx="5790">
                  <c:v>23</c:v>
                </c:pt>
                <c:pt idx="5791">
                  <c:v>23</c:v>
                </c:pt>
                <c:pt idx="5792">
                  <c:v>23</c:v>
                </c:pt>
                <c:pt idx="5793">
                  <c:v>23</c:v>
                </c:pt>
                <c:pt idx="5794">
                  <c:v>23</c:v>
                </c:pt>
                <c:pt idx="5795">
                  <c:v>23</c:v>
                </c:pt>
                <c:pt idx="5796">
                  <c:v>23</c:v>
                </c:pt>
                <c:pt idx="5797">
                  <c:v>23</c:v>
                </c:pt>
                <c:pt idx="5798">
                  <c:v>23</c:v>
                </c:pt>
                <c:pt idx="5799">
                  <c:v>22</c:v>
                </c:pt>
                <c:pt idx="5800">
                  <c:v>22</c:v>
                </c:pt>
                <c:pt idx="5801">
                  <c:v>22</c:v>
                </c:pt>
                <c:pt idx="5802">
                  <c:v>23</c:v>
                </c:pt>
                <c:pt idx="5803">
                  <c:v>23</c:v>
                </c:pt>
                <c:pt idx="5804">
                  <c:v>22</c:v>
                </c:pt>
                <c:pt idx="5805">
                  <c:v>23</c:v>
                </c:pt>
                <c:pt idx="5806">
                  <c:v>23</c:v>
                </c:pt>
                <c:pt idx="5807">
                  <c:v>23</c:v>
                </c:pt>
                <c:pt idx="5808">
                  <c:v>22</c:v>
                </c:pt>
                <c:pt idx="5809">
                  <c:v>22</c:v>
                </c:pt>
                <c:pt idx="5810">
                  <c:v>22</c:v>
                </c:pt>
                <c:pt idx="5811">
                  <c:v>22</c:v>
                </c:pt>
                <c:pt idx="5812">
                  <c:v>22</c:v>
                </c:pt>
                <c:pt idx="5813">
                  <c:v>22</c:v>
                </c:pt>
                <c:pt idx="5814">
                  <c:v>22</c:v>
                </c:pt>
                <c:pt idx="5815">
                  <c:v>22</c:v>
                </c:pt>
                <c:pt idx="5816">
                  <c:v>22</c:v>
                </c:pt>
                <c:pt idx="5817">
                  <c:v>22</c:v>
                </c:pt>
                <c:pt idx="5818">
                  <c:v>22</c:v>
                </c:pt>
                <c:pt idx="5819">
                  <c:v>22</c:v>
                </c:pt>
                <c:pt idx="5820">
                  <c:v>22</c:v>
                </c:pt>
                <c:pt idx="5821">
                  <c:v>22</c:v>
                </c:pt>
                <c:pt idx="5822">
                  <c:v>22</c:v>
                </c:pt>
                <c:pt idx="5823">
                  <c:v>22</c:v>
                </c:pt>
                <c:pt idx="5824">
                  <c:v>22</c:v>
                </c:pt>
                <c:pt idx="5825">
                  <c:v>22</c:v>
                </c:pt>
                <c:pt idx="5826">
                  <c:v>22</c:v>
                </c:pt>
                <c:pt idx="5827">
                  <c:v>22</c:v>
                </c:pt>
                <c:pt idx="5828">
                  <c:v>22</c:v>
                </c:pt>
                <c:pt idx="5829">
                  <c:v>22</c:v>
                </c:pt>
                <c:pt idx="5830">
                  <c:v>22</c:v>
                </c:pt>
                <c:pt idx="5831">
                  <c:v>22</c:v>
                </c:pt>
                <c:pt idx="5832">
                  <c:v>22</c:v>
                </c:pt>
                <c:pt idx="5833">
                  <c:v>22</c:v>
                </c:pt>
                <c:pt idx="5834">
                  <c:v>22</c:v>
                </c:pt>
                <c:pt idx="5835">
                  <c:v>22</c:v>
                </c:pt>
                <c:pt idx="5836">
                  <c:v>22</c:v>
                </c:pt>
                <c:pt idx="5837">
                  <c:v>22</c:v>
                </c:pt>
                <c:pt idx="5838">
                  <c:v>22</c:v>
                </c:pt>
                <c:pt idx="5839">
                  <c:v>22</c:v>
                </c:pt>
                <c:pt idx="5840">
                  <c:v>22</c:v>
                </c:pt>
                <c:pt idx="5841">
                  <c:v>22</c:v>
                </c:pt>
                <c:pt idx="5842">
                  <c:v>22</c:v>
                </c:pt>
                <c:pt idx="5843">
                  <c:v>22</c:v>
                </c:pt>
                <c:pt idx="5844">
                  <c:v>22</c:v>
                </c:pt>
                <c:pt idx="5845">
                  <c:v>22</c:v>
                </c:pt>
                <c:pt idx="5846">
                  <c:v>22</c:v>
                </c:pt>
                <c:pt idx="5847">
                  <c:v>22</c:v>
                </c:pt>
                <c:pt idx="5848">
                  <c:v>22</c:v>
                </c:pt>
                <c:pt idx="5849">
                  <c:v>22</c:v>
                </c:pt>
                <c:pt idx="5850">
                  <c:v>22</c:v>
                </c:pt>
                <c:pt idx="5851">
                  <c:v>22</c:v>
                </c:pt>
                <c:pt idx="5852">
                  <c:v>22</c:v>
                </c:pt>
                <c:pt idx="5853">
                  <c:v>22</c:v>
                </c:pt>
                <c:pt idx="5854">
                  <c:v>22</c:v>
                </c:pt>
                <c:pt idx="5855">
                  <c:v>22</c:v>
                </c:pt>
                <c:pt idx="5856">
                  <c:v>22</c:v>
                </c:pt>
                <c:pt idx="5857">
                  <c:v>22</c:v>
                </c:pt>
                <c:pt idx="5858">
                  <c:v>22</c:v>
                </c:pt>
                <c:pt idx="5859">
                  <c:v>22</c:v>
                </c:pt>
                <c:pt idx="5860">
                  <c:v>22</c:v>
                </c:pt>
                <c:pt idx="5861">
                  <c:v>22</c:v>
                </c:pt>
                <c:pt idx="5862">
                  <c:v>22</c:v>
                </c:pt>
                <c:pt idx="5863">
                  <c:v>22</c:v>
                </c:pt>
                <c:pt idx="5864">
                  <c:v>22</c:v>
                </c:pt>
                <c:pt idx="5865">
                  <c:v>22</c:v>
                </c:pt>
                <c:pt idx="5866">
                  <c:v>22</c:v>
                </c:pt>
                <c:pt idx="5867">
                  <c:v>22</c:v>
                </c:pt>
                <c:pt idx="5868">
                  <c:v>22</c:v>
                </c:pt>
                <c:pt idx="5869">
                  <c:v>22</c:v>
                </c:pt>
                <c:pt idx="5870">
                  <c:v>22</c:v>
                </c:pt>
                <c:pt idx="5871">
                  <c:v>22</c:v>
                </c:pt>
                <c:pt idx="5872">
                  <c:v>22</c:v>
                </c:pt>
                <c:pt idx="5873">
                  <c:v>22</c:v>
                </c:pt>
                <c:pt idx="5874">
                  <c:v>22</c:v>
                </c:pt>
                <c:pt idx="5875">
                  <c:v>22</c:v>
                </c:pt>
                <c:pt idx="5876">
                  <c:v>22</c:v>
                </c:pt>
                <c:pt idx="5877">
                  <c:v>22</c:v>
                </c:pt>
                <c:pt idx="5878">
                  <c:v>22</c:v>
                </c:pt>
                <c:pt idx="5879">
                  <c:v>22</c:v>
                </c:pt>
                <c:pt idx="5880">
                  <c:v>22</c:v>
                </c:pt>
                <c:pt idx="5881">
                  <c:v>22</c:v>
                </c:pt>
                <c:pt idx="5882">
                  <c:v>22</c:v>
                </c:pt>
                <c:pt idx="5883">
                  <c:v>22</c:v>
                </c:pt>
                <c:pt idx="5884">
                  <c:v>22</c:v>
                </c:pt>
                <c:pt idx="5885">
                  <c:v>22</c:v>
                </c:pt>
                <c:pt idx="5886">
                  <c:v>22</c:v>
                </c:pt>
                <c:pt idx="5887">
                  <c:v>22</c:v>
                </c:pt>
                <c:pt idx="5888">
                  <c:v>22</c:v>
                </c:pt>
                <c:pt idx="5889">
                  <c:v>22</c:v>
                </c:pt>
                <c:pt idx="5890">
                  <c:v>22</c:v>
                </c:pt>
                <c:pt idx="5891">
                  <c:v>22</c:v>
                </c:pt>
                <c:pt idx="5892">
                  <c:v>22</c:v>
                </c:pt>
                <c:pt idx="5893">
                  <c:v>22</c:v>
                </c:pt>
                <c:pt idx="5894">
                  <c:v>22</c:v>
                </c:pt>
                <c:pt idx="5895">
                  <c:v>22</c:v>
                </c:pt>
                <c:pt idx="5896">
                  <c:v>22</c:v>
                </c:pt>
                <c:pt idx="5897">
                  <c:v>22</c:v>
                </c:pt>
                <c:pt idx="5898">
                  <c:v>22</c:v>
                </c:pt>
                <c:pt idx="5899">
                  <c:v>22</c:v>
                </c:pt>
                <c:pt idx="5900">
                  <c:v>22</c:v>
                </c:pt>
                <c:pt idx="5901">
                  <c:v>22</c:v>
                </c:pt>
                <c:pt idx="5902">
                  <c:v>22</c:v>
                </c:pt>
                <c:pt idx="5903">
                  <c:v>22</c:v>
                </c:pt>
                <c:pt idx="5904">
                  <c:v>22</c:v>
                </c:pt>
                <c:pt idx="5905">
                  <c:v>22</c:v>
                </c:pt>
                <c:pt idx="5906">
                  <c:v>22</c:v>
                </c:pt>
                <c:pt idx="5907">
                  <c:v>22</c:v>
                </c:pt>
                <c:pt idx="5908">
                  <c:v>22</c:v>
                </c:pt>
                <c:pt idx="5909">
                  <c:v>22</c:v>
                </c:pt>
                <c:pt idx="5910">
                  <c:v>22</c:v>
                </c:pt>
                <c:pt idx="5911">
                  <c:v>22</c:v>
                </c:pt>
                <c:pt idx="5912">
                  <c:v>22</c:v>
                </c:pt>
                <c:pt idx="5913">
                  <c:v>22</c:v>
                </c:pt>
                <c:pt idx="5914">
                  <c:v>22</c:v>
                </c:pt>
                <c:pt idx="5915">
                  <c:v>22</c:v>
                </c:pt>
                <c:pt idx="5916">
                  <c:v>22</c:v>
                </c:pt>
                <c:pt idx="5917">
                  <c:v>22</c:v>
                </c:pt>
                <c:pt idx="5918">
                  <c:v>22</c:v>
                </c:pt>
                <c:pt idx="5919">
                  <c:v>22</c:v>
                </c:pt>
                <c:pt idx="5920">
                  <c:v>22</c:v>
                </c:pt>
                <c:pt idx="5921">
                  <c:v>22</c:v>
                </c:pt>
                <c:pt idx="5922">
                  <c:v>22</c:v>
                </c:pt>
                <c:pt idx="5923">
                  <c:v>22</c:v>
                </c:pt>
                <c:pt idx="5924">
                  <c:v>22</c:v>
                </c:pt>
                <c:pt idx="5925">
                  <c:v>22</c:v>
                </c:pt>
                <c:pt idx="5926">
                  <c:v>22</c:v>
                </c:pt>
                <c:pt idx="5927">
                  <c:v>22</c:v>
                </c:pt>
                <c:pt idx="5928">
                  <c:v>22</c:v>
                </c:pt>
                <c:pt idx="5929">
                  <c:v>23</c:v>
                </c:pt>
                <c:pt idx="5930">
                  <c:v>23</c:v>
                </c:pt>
                <c:pt idx="5931">
                  <c:v>23</c:v>
                </c:pt>
                <c:pt idx="5932">
                  <c:v>23</c:v>
                </c:pt>
                <c:pt idx="5933">
                  <c:v>23</c:v>
                </c:pt>
                <c:pt idx="5934">
                  <c:v>23</c:v>
                </c:pt>
                <c:pt idx="5935">
                  <c:v>23</c:v>
                </c:pt>
                <c:pt idx="5936">
                  <c:v>23</c:v>
                </c:pt>
                <c:pt idx="5937">
                  <c:v>23</c:v>
                </c:pt>
                <c:pt idx="5938">
                  <c:v>23</c:v>
                </c:pt>
                <c:pt idx="5939">
                  <c:v>23</c:v>
                </c:pt>
                <c:pt idx="5940">
                  <c:v>23</c:v>
                </c:pt>
                <c:pt idx="5941">
                  <c:v>23</c:v>
                </c:pt>
                <c:pt idx="5942">
                  <c:v>23</c:v>
                </c:pt>
                <c:pt idx="5943">
                  <c:v>23</c:v>
                </c:pt>
                <c:pt idx="5944">
                  <c:v>23</c:v>
                </c:pt>
                <c:pt idx="5945">
                  <c:v>23</c:v>
                </c:pt>
                <c:pt idx="5946">
                  <c:v>23</c:v>
                </c:pt>
                <c:pt idx="5947">
                  <c:v>23</c:v>
                </c:pt>
                <c:pt idx="5948">
                  <c:v>23</c:v>
                </c:pt>
                <c:pt idx="5949">
                  <c:v>23</c:v>
                </c:pt>
                <c:pt idx="5950">
                  <c:v>23</c:v>
                </c:pt>
                <c:pt idx="5951">
                  <c:v>23</c:v>
                </c:pt>
                <c:pt idx="5952">
                  <c:v>23</c:v>
                </c:pt>
                <c:pt idx="5953">
                  <c:v>23</c:v>
                </c:pt>
                <c:pt idx="5954">
                  <c:v>23</c:v>
                </c:pt>
                <c:pt idx="5955">
                  <c:v>23</c:v>
                </c:pt>
                <c:pt idx="5956">
                  <c:v>23</c:v>
                </c:pt>
                <c:pt idx="5957">
                  <c:v>23</c:v>
                </c:pt>
                <c:pt idx="5958">
                  <c:v>23</c:v>
                </c:pt>
                <c:pt idx="5959">
                  <c:v>23</c:v>
                </c:pt>
                <c:pt idx="5960">
                  <c:v>23</c:v>
                </c:pt>
                <c:pt idx="5961">
                  <c:v>23</c:v>
                </c:pt>
                <c:pt idx="5962">
                  <c:v>23</c:v>
                </c:pt>
                <c:pt idx="5963">
                  <c:v>23</c:v>
                </c:pt>
                <c:pt idx="5964">
                  <c:v>23</c:v>
                </c:pt>
                <c:pt idx="5965">
                  <c:v>23</c:v>
                </c:pt>
                <c:pt idx="5966">
                  <c:v>23</c:v>
                </c:pt>
                <c:pt idx="5967">
                  <c:v>23</c:v>
                </c:pt>
                <c:pt idx="5968">
                  <c:v>23</c:v>
                </c:pt>
                <c:pt idx="5969">
                  <c:v>23</c:v>
                </c:pt>
                <c:pt idx="5970">
                  <c:v>23</c:v>
                </c:pt>
                <c:pt idx="5971">
                  <c:v>23</c:v>
                </c:pt>
                <c:pt idx="5972">
                  <c:v>24</c:v>
                </c:pt>
                <c:pt idx="5973">
                  <c:v>24</c:v>
                </c:pt>
                <c:pt idx="5974">
                  <c:v>24</c:v>
                </c:pt>
                <c:pt idx="5975">
                  <c:v>24</c:v>
                </c:pt>
                <c:pt idx="5976">
                  <c:v>24</c:v>
                </c:pt>
                <c:pt idx="5977">
                  <c:v>24</c:v>
                </c:pt>
                <c:pt idx="5978">
                  <c:v>24</c:v>
                </c:pt>
                <c:pt idx="5979">
                  <c:v>24</c:v>
                </c:pt>
                <c:pt idx="5980">
                  <c:v>24</c:v>
                </c:pt>
                <c:pt idx="5981">
                  <c:v>24</c:v>
                </c:pt>
                <c:pt idx="5982">
                  <c:v>24</c:v>
                </c:pt>
                <c:pt idx="5983">
                  <c:v>24</c:v>
                </c:pt>
                <c:pt idx="5984">
                  <c:v>24</c:v>
                </c:pt>
                <c:pt idx="5985">
                  <c:v>24</c:v>
                </c:pt>
                <c:pt idx="5986">
                  <c:v>24</c:v>
                </c:pt>
                <c:pt idx="5987">
                  <c:v>24</c:v>
                </c:pt>
                <c:pt idx="5988">
                  <c:v>24</c:v>
                </c:pt>
                <c:pt idx="5989">
                  <c:v>24</c:v>
                </c:pt>
                <c:pt idx="5990">
                  <c:v>24</c:v>
                </c:pt>
                <c:pt idx="5991">
                  <c:v>24</c:v>
                </c:pt>
                <c:pt idx="5992">
                  <c:v>24</c:v>
                </c:pt>
                <c:pt idx="5993">
                  <c:v>24</c:v>
                </c:pt>
                <c:pt idx="5994">
                  <c:v>24</c:v>
                </c:pt>
                <c:pt idx="5995">
                  <c:v>24</c:v>
                </c:pt>
                <c:pt idx="5996">
                  <c:v>24</c:v>
                </c:pt>
                <c:pt idx="5997">
                  <c:v>24</c:v>
                </c:pt>
                <c:pt idx="5998">
                  <c:v>24</c:v>
                </c:pt>
                <c:pt idx="5999">
                  <c:v>24</c:v>
                </c:pt>
                <c:pt idx="6000">
                  <c:v>24</c:v>
                </c:pt>
                <c:pt idx="6001">
                  <c:v>24</c:v>
                </c:pt>
                <c:pt idx="6002">
                  <c:v>24</c:v>
                </c:pt>
                <c:pt idx="6003">
                  <c:v>24</c:v>
                </c:pt>
                <c:pt idx="6004">
                  <c:v>24</c:v>
                </c:pt>
                <c:pt idx="6005">
                  <c:v>24</c:v>
                </c:pt>
                <c:pt idx="6006">
                  <c:v>24</c:v>
                </c:pt>
                <c:pt idx="6007">
                  <c:v>24</c:v>
                </c:pt>
                <c:pt idx="6008">
                  <c:v>24</c:v>
                </c:pt>
                <c:pt idx="6009">
                  <c:v>24</c:v>
                </c:pt>
                <c:pt idx="6010">
                  <c:v>24</c:v>
                </c:pt>
                <c:pt idx="6011">
                  <c:v>24</c:v>
                </c:pt>
                <c:pt idx="6012">
                  <c:v>24</c:v>
                </c:pt>
                <c:pt idx="6013">
                  <c:v>24</c:v>
                </c:pt>
                <c:pt idx="6014">
                  <c:v>24</c:v>
                </c:pt>
                <c:pt idx="6015">
                  <c:v>24</c:v>
                </c:pt>
                <c:pt idx="6016">
                  <c:v>24</c:v>
                </c:pt>
                <c:pt idx="6017">
                  <c:v>24</c:v>
                </c:pt>
                <c:pt idx="6018">
                  <c:v>24</c:v>
                </c:pt>
                <c:pt idx="6019">
                  <c:v>24</c:v>
                </c:pt>
                <c:pt idx="6020">
                  <c:v>24</c:v>
                </c:pt>
                <c:pt idx="6021">
                  <c:v>24</c:v>
                </c:pt>
                <c:pt idx="6022">
                  <c:v>24</c:v>
                </c:pt>
                <c:pt idx="6023">
                  <c:v>24</c:v>
                </c:pt>
                <c:pt idx="6024">
                  <c:v>24</c:v>
                </c:pt>
                <c:pt idx="6025">
                  <c:v>24</c:v>
                </c:pt>
                <c:pt idx="6026">
                  <c:v>24</c:v>
                </c:pt>
                <c:pt idx="6027">
                  <c:v>24</c:v>
                </c:pt>
                <c:pt idx="6028">
                  <c:v>24</c:v>
                </c:pt>
                <c:pt idx="6029">
                  <c:v>24</c:v>
                </c:pt>
                <c:pt idx="6030">
                  <c:v>25</c:v>
                </c:pt>
                <c:pt idx="6031">
                  <c:v>25</c:v>
                </c:pt>
                <c:pt idx="6032">
                  <c:v>25</c:v>
                </c:pt>
                <c:pt idx="6033">
                  <c:v>25</c:v>
                </c:pt>
                <c:pt idx="6034">
                  <c:v>25</c:v>
                </c:pt>
                <c:pt idx="6035">
                  <c:v>25</c:v>
                </c:pt>
                <c:pt idx="6036">
                  <c:v>25</c:v>
                </c:pt>
                <c:pt idx="6037">
                  <c:v>25</c:v>
                </c:pt>
                <c:pt idx="6038">
                  <c:v>25</c:v>
                </c:pt>
                <c:pt idx="6039">
                  <c:v>25</c:v>
                </c:pt>
                <c:pt idx="6040">
                  <c:v>25</c:v>
                </c:pt>
                <c:pt idx="6041">
                  <c:v>25</c:v>
                </c:pt>
                <c:pt idx="6042">
                  <c:v>25</c:v>
                </c:pt>
                <c:pt idx="6043">
                  <c:v>25</c:v>
                </c:pt>
                <c:pt idx="6044">
                  <c:v>25</c:v>
                </c:pt>
                <c:pt idx="6045">
                  <c:v>25</c:v>
                </c:pt>
                <c:pt idx="6046">
                  <c:v>25</c:v>
                </c:pt>
                <c:pt idx="6047">
                  <c:v>25</c:v>
                </c:pt>
                <c:pt idx="6048">
                  <c:v>25</c:v>
                </c:pt>
                <c:pt idx="6049">
                  <c:v>25</c:v>
                </c:pt>
                <c:pt idx="6050">
                  <c:v>25</c:v>
                </c:pt>
                <c:pt idx="6051">
                  <c:v>25</c:v>
                </c:pt>
                <c:pt idx="6052">
                  <c:v>25</c:v>
                </c:pt>
                <c:pt idx="6053">
                  <c:v>25</c:v>
                </c:pt>
                <c:pt idx="6054">
                  <c:v>25</c:v>
                </c:pt>
                <c:pt idx="6055">
                  <c:v>25</c:v>
                </c:pt>
                <c:pt idx="6056">
                  <c:v>25</c:v>
                </c:pt>
                <c:pt idx="6057">
                  <c:v>25</c:v>
                </c:pt>
                <c:pt idx="6058">
                  <c:v>25</c:v>
                </c:pt>
                <c:pt idx="6059">
                  <c:v>25</c:v>
                </c:pt>
                <c:pt idx="6060">
                  <c:v>25</c:v>
                </c:pt>
                <c:pt idx="6061">
                  <c:v>25</c:v>
                </c:pt>
                <c:pt idx="6062">
                  <c:v>25</c:v>
                </c:pt>
                <c:pt idx="6063">
                  <c:v>25</c:v>
                </c:pt>
                <c:pt idx="6064">
                  <c:v>25</c:v>
                </c:pt>
                <c:pt idx="6065">
                  <c:v>25</c:v>
                </c:pt>
                <c:pt idx="6066">
                  <c:v>25</c:v>
                </c:pt>
                <c:pt idx="6067">
                  <c:v>25</c:v>
                </c:pt>
                <c:pt idx="6068">
                  <c:v>25</c:v>
                </c:pt>
                <c:pt idx="6069">
                  <c:v>25</c:v>
                </c:pt>
                <c:pt idx="6070">
                  <c:v>25</c:v>
                </c:pt>
                <c:pt idx="6071">
                  <c:v>25</c:v>
                </c:pt>
                <c:pt idx="6072">
                  <c:v>25</c:v>
                </c:pt>
                <c:pt idx="6073">
                  <c:v>25</c:v>
                </c:pt>
                <c:pt idx="6074">
                  <c:v>25</c:v>
                </c:pt>
                <c:pt idx="6075">
                  <c:v>25</c:v>
                </c:pt>
                <c:pt idx="6076">
                  <c:v>25</c:v>
                </c:pt>
                <c:pt idx="6077">
                  <c:v>25</c:v>
                </c:pt>
                <c:pt idx="6078">
                  <c:v>25</c:v>
                </c:pt>
                <c:pt idx="6079">
                  <c:v>25</c:v>
                </c:pt>
                <c:pt idx="6080">
                  <c:v>25</c:v>
                </c:pt>
                <c:pt idx="6081">
                  <c:v>25</c:v>
                </c:pt>
                <c:pt idx="6082">
                  <c:v>25</c:v>
                </c:pt>
                <c:pt idx="6083">
                  <c:v>25</c:v>
                </c:pt>
                <c:pt idx="6084">
                  <c:v>25</c:v>
                </c:pt>
                <c:pt idx="6085">
                  <c:v>25</c:v>
                </c:pt>
                <c:pt idx="6086">
                  <c:v>25</c:v>
                </c:pt>
                <c:pt idx="6087">
                  <c:v>25</c:v>
                </c:pt>
                <c:pt idx="6088">
                  <c:v>25</c:v>
                </c:pt>
                <c:pt idx="6089">
                  <c:v>25</c:v>
                </c:pt>
                <c:pt idx="6090">
                  <c:v>25</c:v>
                </c:pt>
                <c:pt idx="6091">
                  <c:v>25</c:v>
                </c:pt>
                <c:pt idx="6092">
                  <c:v>25</c:v>
                </c:pt>
                <c:pt idx="6093">
                  <c:v>25</c:v>
                </c:pt>
                <c:pt idx="6094">
                  <c:v>25</c:v>
                </c:pt>
                <c:pt idx="6095">
                  <c:v>25</c:v>
                </c:pt>
                <c:pt idx="6096">
                  <c:v>25</c:v>
                </c:pt>
                <c:pt idx="6097">
                  <c:v>25</c:v>
                </c:pt>
                <c:pt idx="6098">
                  <c:v>25</c:v>
                </c:pt>
                <c:pt idx="6099">
                  <c:v>25</c:v>
                </c:pt>
                <c:pt idx="6100">
                  <c:v>25</c:v>
                </c:pt>
                <c:pt idx="6101">
                  <c:v>25</c:v>
                </c:pt>
                <c:pt idx="6102">
                  <c:v>25</c:v>
                </c:pt>
                <c:pt idx="6103">
                  <c:v>25</c:v>
                </c:pt>
                <c:pt idx="6104">
                  <c:v>25</c:v>
                </c:pt>
                <c:pt idx="6105">
                  <c:v>25</c:v>
                </c:pt>
                <c:pt idx="6106">
                  <c:v>25</c:v>
                </c:pt>
                <c:pt idx="6107">
                  <c:v>25</c:v>
                </c:pt>
                <c:pt idx="6108">
                  <c:v>25</c:v>
                </c:pt>
                <c:pt idx="6109">
                  <c:v>25</c:v>
                </c:pt>
                <c:pt idx="6110">
                  <c:v>25</c:v>
                </c:pt>
                <c:pt idx="6111">
                  <c:v>25</c:v>
                </c:pt>
                <c:pt idx="6112">
                  <c:v>25</c:v>
                </c:pt>
                <c:pt idx="6113">
                  <c:v>25</c:v>
                </c:pt>
                <c:pt idx="6114">
                  <c:v>25</c:v>
                </c:pt>
                <c:pt idx="6115">
                  <c:v>25</c:v>
                </c:pt>
                <c:pt idx="6116">
                  <c:v>25</c:v>
                </c:pt>
                <c:pt idx="6117">
                  <c:v>25</c:v>
                </c:pt>
                <c:pt idx="6118">
                  <c:v>25</c:v>
                </c:pt>
                <c:pt idx="6119">
                  <c:v>25</c:v>
                </c:pt>
                <c:pt idx="6120">
                  <c:v>25</c:v>
                </c:pt>
                <c:pt idx="6121">
                  <c:v>25</c:v>
                </c:pt>
                <c:pt idx="6122">
                  <c:v>25</c:v>
                </c:pt>
                <c:pt idx="6123">
                  <c:v>25</c:v>
                </c:pt>
                <c:pt idx="6124">
                  <c:v>25</c:v>
                </c:pt>
                <c:pt idx="6125">
                  <c:v>25</c:v>
                </c:pt>
                <c:pt idx="6126">
                  <c:v>26</c:v>
                </c:pt>
                <c:pt idx="6127">
                  <c:v>26</c:v>
                </c:pt>
                <c:pt idx="6128">
                  <c:v>26</c:v>
                </c:pt>
                <c:pt idx="6129">
                  <c:v>26</c:v>
                </c:pt>
                <c:pt idx="6130">
                  <c:v>26</c:v>
                </c:pt>
                <c:pt idx="6131">
                  <c:v>26</c:v>
                </c:pt>
                <c:pt idx="6132">
                  <c:v>25</c:v>
                </c:pt>
                <c:pt idx="6133">
                  <c:v>25</c:v>
                </c:pt>
                <c:pt idx="6134">
                  <c:v>26</c:v>
                </c:pt>
                <c:pt idx="6135">
                  <c:v>26</c:v>
                </c:pt>
                <c:pt idx="6136">
                  <c:v>26</c:v>
                </c:pt>
                <c:pt idx="6137">
                  <c:v>26</c:v>
                </c:pt>
                <c:pt idx="6138">
                  <c:v>26</c:v>
                </c:pt>
                <c:pt idx="6139">
                  <c:v>26</c:v>
                </c:pt>
                <c:pt idx="6140">
                  <c:v>26</c:v>
                </c:pt>
                <c:pt idx="6141">
                  <c:v>26</c:v>
                </c:pt>
                <c:pt idx="6142">
                  <c:v>26</c:v>
                </c:pt>
                <c:pt idx="6143">
                  <c:v>26</c:v>
                </c:pt>
                <c:pt idx="6144">
                  <c:v>26</c:v>
                </c:pt>
                <c:pt idx="6145">
                  <c:v>26</c:v>
                </c:pt>
                <c:pt idx="6146">
                  <c:v>26</c:v>
                </c:pt>
                <c:pt idx="6147">
                  <c:v>26</c:v>
                </c:pt>
                <c:pt idx="6148">
                  <c:v>26</c:v>
                </c:pt>
                <c:pt idx="6149">
                  <c:v>26</c:v>
                </c:pt>
                <c:pt idx="6150">
                  <c:v>26</c:v>
                </c:pt>
                <c:pt idx="6151">
                  <c:v>26</c:v>
                </c:pt>
                <c:pt idx="6152">
                  <c:v>26</c:v>
                </c:pt>
                <c:pt idx="6153">
                  <c:v>26</c:v>
                </c:pt>
                <c:pt idx="6154">
                  <c:v>26</c:v>
                </c:pt>
                <c:pt idx="6155">
                  <c:v>26</c:v>
                </c:pt>
                <c:pt idx="6156">
                  <c:v>26</c:v>
                </c:pt>
                <c:pt idx="6157">
                  <c:v>26</c:v>
                </c:pt>
                <c:pt idx="6158">
                  <c:v>26</c:v>
                </c:pt>
                <c:pt idx="6159">
                  <c:v>26</c:v>
                </c:pt>
                <c:pt idx="6160">
                  <c:v>26</c:v>
                </c:pt>
                <c:pt idx="6161">
                  <c:v>25</c:v>
                </c:pt>
                <c:pt idx="6162">
                  <c:v>25</c:v>
                </c:pt>
                <c:pt idx="6163">
                  <c:v>25</c:v>
                </c:pt>
                <c:pt idx="6164">
                  <c:v>25</c:v>
                </c:pt>
                <c:pt idx="6165">
                  <c:v>25</c:v>
                </c:pt>
                <c:pt idx="6166">
                  <c:v>26</c:v>
                </c:pt>
                <c:pt idx="6167">
                  <c:v>26</c:v>
                </c:pt>
                <c:pt idx="6168">
                  <c:v>26</c:v>
                </c:pt>
                <c:pt idx="6169">
                  <c:v>26</c:v>
                </c:pt>
                <c:pt idx="6170">
                  <c:v>26</c:v>
                </c:pt>
                <c:pt idx="6171">
                  <c:v>26</c:v>
                </c:pt>
                <c:pt idx="6172">
                  <c:v>26</c:v>
                </c:pt>
                <c:pt idx="6173">
                  <c:v>26</c:v>
                </c:pt>
                <c:pt idx="6174">
                  <c:v>26</c:v>
                </c:pt>
                <c:pt idx="6175">
                  <c:v>26</c:v>
                </c:pt>
                <c:pt idx="6176">
                  <c:v>26</c:v>
                </c:pt>
                <c:pt idx="6177">
                  <c:v>26</c:v>
                </c:pt>
                <c:pt idx="6178">
                  <c:v>27</c:v>
                </c:pt>
                <c:pt idx="6179">
                  <c:v>27</c:v>
                </c:pt>
                <c:pt idx="6180">
                  <c:v>27</c:v>
                </c:pt>
                <c:pt idx="6181">
                  <c:v>27</c:v>
                </c:pt>
                <c:pt idx="6182">
                  <c:v>27</c:v>
                </c:pt>
                <c:pt idx="6183">
                  <c:v>27</c:v>
                </c:pt>
                <c:pt idx="6184">
                  <c:v>27</c:v>
                </c:pt>
                <c:pt idx="6185">
                  <c:v>27</c:v>
                </c:pt>
                <c:pt idx="6186">
                  <c:v>27</c:v>
                </c:pt>
                <c:pt idx="6187">
                  <c:v>27</c:v>
                </c:pt>
                <c:pt idx="6188">
                  <c:v>27</c:v>
                </c:pt>
                <c:pt idx="6189">
                  <c:v>27</c:v>
                </c:pt>
                <c:pt idx="6190">
                  <c:v>27</c:v>
                </c:pt>
                <c:pt idx="6191">
                  <c:v>27</c:v>
                </c:pt>
                <c:pt idx="6192">
                  <c:v>27</c:v>
                </c:pt>
                <c:pt idx="6193">
                  <c:v>26</c:v>
                </c:pt>
                <c:pt idx="6194">
                  <c:v>26</c:v>
                </c:pt>
                <c:pt idx="6195">
                  <c:v>26</c:v>
                </c:pt>
                <c:pt idx="6196">
                  <c:v>26</c:v>
                </c:pt>
                <c:pt idx="6197">
                  <c:v>26</c:v>
                </c:pt>
                <c:pt idx="6198">
                  <c:v>26</c:v>
                </c:pt>
                <c:pt idx="6199">
                  <c:v>26</c:v>
                </c:pt>
                <c:pt idx="6200">
                  <c:v>26</c:v>
                </c:pt>
                <c:pt idx="6201">
                  <c:v>26</c:v>
                </c:pt>
                <c:pt idx="6202">
                  <c:v>26</c:v>
                </c:pt>
                <c:pt idx="6203">
                  <c:v>26</c:v>
                </c:pt>
                <c:pt idx="6204">
                  <c:v>26</c:v>
                </c:pt>
                <c:pt idx="6205">
                  <c:v>26</c:v>
                </c:pt>
                <c:pt idx="6206">
                  <c:v>26</c:v>
                </c:pt>
                <c:pt idx="6207">
                  <c:v>26</c:v>
                </c:pt>
                <c:pt idx="6208">
                  <c:v>26</c:v>
                </c:pt>
                <c:pt idx="6209">
                  <c:v>26</c:v>
                </c:pt>
                <c:pt idx="6210">
                  <c:v>26</c:v>
                </c:pt>
                <c:pt idx="6211">
                  <c:v>26</c:v>
                </c:pt>
                <c:pt idx="6212">
                  <c:v>25</c:v>
                </c:pt>
                <c:pt idx="6213">
                  <c:v>25</c:v>
                </c:pt>
                <c:pt idx="6214">
                  <c:v>25</c:v>
                </c:pt>
                <c:pt idx="6215">
                  <c:v>25</c:v>
                </c:pt>
                <c:pt idx="6216">
                  <c:v>25</c:v>
                </c:pt>
                <c:pt idx="6217">
                  <c:v>25</c:v>
                </c:pt>
                <c:pt idx="6218">
                  <c:v>25</c:v>
                </c:pt>
                <c:pt idx="6219">
                  <c:v>25</c:v>
                </c:pt>
                <c:pt idx="6220">
                  <c:v>25</c:v>
                </c:pt>
                <c:pt idx="6221">
                  <c:v>25</c:v>
                </c:pt>
                <c:pt idx="6222">
                  <c:v>25</c:v>
                </c:pt>
                <c:pt idx="6223">
                  <c:v>25</c:v>
                </c:pt>
                <c:pt idx="6224">
                  <c:v>25</c:v>
                </c:pt>
                <c:pt idx="6225">
                  <c:v>25</c:v>
                </c:pt>
                <c:pt idx="6226">
                  <c:v>25</c:v>
                </c:pt>
                <c:pt idx="6227">
                  <c:v>25</c:v>
                </c:pt>
                <c:pt idx="6228">
                  <c:v>25</c:v>
                </c:pt>
                <c:pt idx="6229">
                  <c:v>25</c:v>
                </c:pt>
                <c:pt idx="6230">
                  <c:v>25</c:v>
                </c:pt>
                <c:pt idx="6231">
                  <c:v>25</c:v>
                </c:pt>
                <c:pt idx="6232">
                  <c:v>25</c:v>
                </c:pt>
                <c:pt idx="6233">
                  <c:v>25</c:v>
                </c:pt>
                <c:pt idx="6234">
                  <c:v>25</c:v>
                </c:pt>
                <c:pt idx="6235">
                  <c:v>25</c:v>
                </c:pt>
                <c:pt idx="6236">
                  <c:v>25</c:v>
                </c:pt>
                <c:pt idx="6237">
                  <c:v>25</c:v>
                </c:pt>
                <c:pt idx="6238">
                  <c:v>25</c:v>
                </c:pt>
                <c:pt idx="6239">
                  <c:v>25</c:v>
                </c:pt>
                <c:pt idx="6240">
                  <c:v>25</c:v>
                </c:pt>
                <c:pt idx="6241">
                  <c:v>25</c:v>
                </c:pt>
                <c:pt idx="6242">
                  <c:v>25</c:v>
                </c:pt>
                <c:pt idx="6243">
                  <c:v>25</c:v>
                </c:pt>
                <c:pt idx="6244">
                  <c:v>25</c:v>
                </c:pt>
                <c:pt idx="6245">
                  <c:v>25</c:v>
                </c:pt>
                <c:pt idx="6246">
                  <c:v>25</c:v>
                </c:pt>
                <c:pt idx="6247">
                  <c:v>25</c:v>
                </c:pt>
                <c:pt idx="6248">
                  <c:v>25</c:v>
                </c:pt>
                <c:pt idx="6249">
                  <c:v>25</c:v>
                </c:pt>
                <c:pt idx="6250">
                  <c:v>25</c:v>
                </c:pt>
                <c:pt idx="6251">
                  <c:v>25</c:v>
                </c:pt>
                <c:pt idx="6252">
                  <c:v>25</c:v>
                </c:pt>
                <c:pt idx="6253">
                  <c:v>25</c:v>
                </c:pt>
                <c:pt idx="6254">
                  <c:v>25</c:v>
                </c:pt>
                <c:pt idx="6255">
                  <c:v>25</c:v>
                </c:pt>
                <c:pt idx="6256">
                  <c:v>25</c:v>
                </c:pt>
                <c:pt idx="6257">
                  <c:v>25</c:v>
                </c:pt>
                <c:pt idx="6258">
                  <c:v>25</c:v>
                </c:pt>
                <c:pt idx="6259">
                  <c:v>25</c:v>
                </c:pt>
                <c:pt idx="6260">
                  <c:v>25</c:v>
                </c:pt>
                <c:pt idx="6261">
                  <c:v>25</c:v>
                </c:pt>
                <c:pt idx="6262">
                  <c:v>25</c:v>
                </c:pt>
                <c:pt idx="6263">
                  <c:v>25</c:v>
                </c:pt>
                <c:pt idx="6264">
                  <c:v>25</c:v>
                </c:pt>
                <c:pt idx="6265">
                  <c:v>25</c:v>
                </c:pt>
                <c:pt idx="6266">
                  <c:v>25</c:v>
                </c:pt>
                <c:pt idx="6267">
                  <c:v>25</c:v>
                </c:pt>
                <c:pt idx="6268">
                  <c:v>25</c:v>
                </c:pt>
                <c:pt idx="6269">
                  <c:v>25</c:v>
                </c:pt>
                <c:pt idx="6270">
                  <c:v>25</c:v>
                </c:pt>
                <c:pt idx="6271">
                  <c:v>25</c:v>
                </c:pt>
                <c:pt idx="6272">
                  <c:v>25</c:v>
                </c:pt>
                <c:pt idx="6273">
                  <c:v>25</c:v>
                </c:pt>
                <c:pt idx="6274">
                  <c:v>25</c:v>
                </c:pt>
                <c:pt idx="6275">
                  <c:v>25</c:v>
                </c:pt>
                <c:pt idx="6276">
                  <c:v>25</c:v>
                </c:pt>
                <c:pt idx="6277">
                  <c:v>25</c:v>
                </c:pt>
                <c:pt idx="6278">
                  <c:v>25</c:v>
                </c:pt>
                <c:pt idx="6279">
                  <c:v>25</c:v>
                </c:pt>
                <c:pt idx="6280">
                  <c:v>25</c:v>
                </c:pt>
                <c:pt idx="6281">
                  <c:v>25</c:v>
                </c:pt>
                <c:pt idx="6282">
                  <c:v>25</c:v>
                </c:pt>
                <c:pt idx="6283">
                  <c:v>25</c:v>
                </c:pt>
                <c:pt idx="6284">
                  <c:v>25</c:v>
                </c:pt>
                <c:pt idx="6285">
                  <c:v>25</c:v>
                </c:pt>
                <c:pt idx="6286">
                  <c:v>25</c:v>
                </c:pt>
                <c:pt idx="6287">
                  <c:v>25</c:v>
                </c:pt>
                <c:pt idx="6288">
                  <c:v>25</c:v>
                </c:pt>
                <c:pt idx="6289">
                  <c:v>25</c:v>
                </c:pt>
                <c:pt idx="6290">
                  <c:v>25</c:v>
                </c:pt>
                <c:pt idx="6291">
                  <c:v>25</c:v>
                </c:pt>
                <c:pt idx="6292">
                  <c:v>25</c:v>
                </c:pt>
                <c:pt idx="6293">
                  <c:v>25</c:v>
                </c:pt>
                <c:pt idx="6294">
                  <c:v>25</c:v>
                </c:pt>
                <c:pt idx="6295">
                  <c:v>25</c:v>
                </c:pt>
                <c:pt idx="6296">
                  <c:v>25</c:v>
                </c:pt>
                <c:pt idx="6297">
                  <c:v>25</c:v>
                </c:pt>
                <c:pt idx="6298">
                  <c:v>25</c:v>
                </c:pt>
                <c:pt idx="6299">
                  <c:v>25</c:v>
                </c:pt>
                <c:pt idx="6300">
                  <c:v>25</c:v>
                </c:pt>
                <c:pt idx="6301">
                  <c:v>25</c:v>
                </c:pt>
                <c:pt idx="6302">
                  <c:v>25</c:v>
                </c:pt>
                <c:pt idx="6303">
                  <c:v>25</c:v>
                </c:pt>
                <c:pt idx="6304">
                  <c:v>25</c:v>
                </c:pt>
                <c:pt idx="6305">
                  <c:v>25</c:v>
                </c:pt>
                <c:pt idx="6306">
                  <c:v>25</c:v>
                </c:pt>
                <c:pt idx="6307">
                  <c:v>25</c:v>
                </c:pt>
                <c:pt idx="6308">
                  <c:v>25</c:v>
                </c:pt>
                <c:pt idx="6309">
                  <c:v>25</c:v>
                </c:pt>
                <c:pt idx="6310">
                  <c:v>25</c:v>
                </c:pt>
                <c:pt idx="6311">
                  <c:v>25</c:v>
                </c:pt>
                <c:pt idx="6312">
                  <c:v>25</c:v>
                </c:pt>
                <c:pt idx="6313">
                  <c:v>25</c:v>
                </c:pt>
                <c:pt idx="6314">
                  <c:v>25</c:v>
                </c:pt>
                <c:pt idx="6315">
                  <c:v>25</c:v>
                </c:pt>
                <c:pt idx="6316">
                  <c:v>25</c:v>
                </c:pt>
                <c:pt idx="6317">
                  <c:v>25</c:v>
                </c:pt>
                <c:pt idx="6318">
                  <c:v>25</c:v>
                </c:pt>
                <c:pt idx="6319">
                  <c:v>25</c:v>
                </c:pt>
                <c:pt idx="6320">
                  <c:v>25</c:v>
                </c:pt>
                <c:pt idx="6321">
                  <c:v>25</c:v>
                </c:pt>
                <c:pt idx="6322">
                  <c:v>25</c:v>
                </c:pt>
                <c:pt idx="6323">
                  <c:v>25</c:v>
                </c:pt>
                <c:pt idx="6324">
                  <c:v>25</c:v>
                </c:pt>
                <c:pt idx="6325">
                  <c:v>25</c:v>
                </c:pt>
                <c:pt idx="6326">
                  <c:v>25</c:v>
                </c:pt>
                <c:pt idx="6327">
                  <c:v>25</c:v>
                </c:pt>
                <c:pt idx="6328">
                  <c:v>26</c:v>
                </c:pt>
                <c:pt idx="6329">
                  <c:v>26</c:v>
                </c:pt>
                <c:pt idx="6330">
                  <c:v>26</c:v>
                </c:pt>
                <c:pt idx="6331">
                  <c:v>26</c:v>
                </c:pt>
                <c:pt idx="6332">
                  <c:v>26</c:v>
                </c:pt>
                <c:pt idx="6333">
                  <c:v>26</c:v>
                </c:pt>
                <c:pt idx="6334">
                  <c:v>26</c:v>
                </c:pt>
                <c:pt idx="6335">
                  <c:v>26</c:v>
                </c:pt>
                <c:pt idx="6336">
                  <c:v>26</c:v>
                </c:pt>
                <c:pt idx="6337">
                  <c:v>26</c:v>
                </c:pt>
                <c:pt idx="6338">
                  <c:v>26</c:v>
                </c:pt>
                <c:pt idx="6339">
                  <c:v>26</c:v>
                </c:pt>
                <c:pt idx="6340">
                  <c:v>26</c:v>
                </c:pt>
                <c:pt idx="6341">
                  <c:v>26</c:v>
                </c:pt>
                <c:pt idx="6342">
                  <c:v>26</c:v>
                </c:pt>
                <c:pt idx="6343">
                  <c:v>26</c:v>
                </c:pt>
                <c:pt idx="6344">
                  <c:v>26</c:v>
                </c:pt>
                <c:pt idx="6345">
                  <c:v>26</c:v>
                </c:pt>
                <c:pt idx="6346">
                  <c:v>26</c:v>
                </c:pt>
                <c:pt idx="6347">
                  <c:v>26</c:v>
                </c:pt>
                <c:pt idx="6348">
                  <c:v>26</c:v>
                </c:pt>
                <c:pt idx="6349">
                  <c:v>26</c:v>
                </c:pt>
                <c:pt idx="6350">
                  <c:v>26</c:v>
                </c:pt>
                <c:pt idx="6351">
                  <c:v>26</c:v>
                </c:pt>
                <c:pt idx="6352">
                  <c:v>27</c:v>
                </c:pt>
                <c:pt idx="6353">
                  <c:v>27</c:v>
                </c:pt>
                <c:pt idx="6354">
                  <c:v>27</c:v>
                </c:pt>
                <c:pt idx="6355">
                  <c:v>27</c:v>
                </c:pt>
                <c:pt idx="6356">
                  <c:v>27</c:v>
                </c:pt>
                <c:pt idx="6357">
                  <c:v>27</c:v>
                </c:pt>
                <c:pt idx="6358">
                  <c:v>27</c:v>
                </c:pt>
                <c:pt idx="6359">
                  <c:v>27</c:v>
                </c:pt>
                <c:pt idx="6360">
                  <c:v>27</c:v>
                </c:pt>
                <c:pt idx="6361">
                  <c:v>27</c:v>
                </c:pt>
                <c:pt idx="6362">
                  <c:v>27</c:v>
                </c:pt>
                <c:pt idx="6363">
                  <c:v>27</c:v>
                </c:pt>
                <c:pt idx="6364">
                  <c:v>27</c:v>
                </c:pt>
                <c:pt idx="6365">
                  <c:v>27</c:v>
                </c:pt>
                <c:pt idx="6366">
                  <c:v>27</c:v>
                </c:pt>
                <c:pt idx="6367">
                  <c:v>27</c:v>
                </c:pt>
                <c:pt idx="6368">
                  <c:v>27</c:v>
                </c:pt>
                <c:pt idx="6369">
                  <c:v>27</c:v>
                </c:pt>
                <c:pt idx="6370">
                  <c:v>27</c:v>
                </c:pt>
                <c:pt idx="6371">
                  <c:v>27</c:v>
                </c:pt>
                <c:pt idx="6372">
                  <c:v>27</c:v>
                </c:pt>
                <c:pt idx="6373">
                  <c:v>27</c:v>
                </c:pt>
                <c:pt idx="6374">
                  <c:v>27</c:v>
                </c:pt>
                <c:pt idx="6375">
                  <c:v>27</c:v>
                </c:pt>
                <c:pt idx="6376">
                  <c:v>27</c:v>
                </c:pt>
                <c:pt idx="6377">
                  <c:v>27</c:v>
                </c:pt>
                <c:pt idx="6378">
                  <c:v>27</c:v>
                </c:pt>
                <c:pt idx="6379">
                  <c:v>27</c:v>
                </c:pt>
                <c:pt idx="6380">
                  <c:v>27</c:v>
                </c:pt>
                <c:pt idx="6381">
                  <c:v>27</c:v>
                </c:pt>
                <c:pt idx="6382">
                  <c:v>27</c:v>
                </c:pt>
                <c:pt idx="6383">
                  <c:v>27</c:v>
                </c:pt>
                <c:pt idx="6384">
                  <c:v>27</c:v>
                </c:pt>
                <c:pt idx="6385">
                  <c:v>27</c:v>
                </c:pt>
                <c:pt idx="6386">
                  <c:v>27</c:v>
                </c:pt>
                <c:pt idx="6387">
                  <c:v>28</c:v>
                </c:pt>
                <c:pt idx="6388">
                  <c:v>28</c:v>
                </c:pt>
                <c:pt idx="6389">
                  <c:v>28</c:v>
                </c:pt>
                <c:pt idx="6390">
                  <c:v>28</c:v>
                </c:pt>
                <c:pt idx="6391">
                  <c:v>28</c:v>
                </c:pt>
                <c:pt idx="6392">
                  <c:v>28</c:v>
                </c:pt>
                <c:pt idx="6393">
                  <c:v>29</c:v>
                </c:pt>
                <c:pt idx="6394">
                  <c:v>29</c:v>
                </c:pt>
                <c:pt idx="6395">
                  <c:v>29</c:v>
                </c:pt>
                <c:pt idx="6396">
                  <c:v>29</c:v>
                </c:pt>
                <c:pt idx="6397">
                  <c:v>30</c:v>
                </c:pt>
                <c:pt idx="6398">
                  <c:v>30</c:v>
                </c:pt>
                <c:pt idx="6399">
                  <c:v>30</c:v>
                </c:pt>
                <c:pt idx="6400">
                  <c:v>30</c:v>
                </c:pt>
                <c:pt idx="6401">
                  <c:v>30</c:v>
                </c:pt>
                <c:pt idx="6402">
                  <c:v>30</c:v>
                </c:pt>
                <c:pt idx="6403">
                  <c:v>30</c:v>
                </c:pt>
                <c:pt idx="6404">
                  <c:v>29</c:v>
                </c:pt>
                <c:pt idx="6405">
                  <c:v>29</c:v>
                </c:pt>
                <c:pt idx="6406">
                  <c:v>29</c:v>
                </c:pt>
                <c:pt idx="6407">
                  <c:v>29</c:v>
                </c:pt>
                <c:pt idx="6408">
                  <c:v>29</c:v>
                </c:pt>
                <c:pt idx="6409">
                  <c:v>29</c:v>
                </c:pt>
                <c:pt idx="6410">
                  <c:v>29</c:v>
                </c:pt>
                <c:pt idx="6411">
                  <c:v>29</c:v>
                </c:pt>
                <c:pt idx="6412">
                  <c:v>29</c:v>
                </c:pt>
                <c:pt idx="6413">
                  <c:v>29</c:v>
                </c:pt>
                <c:pt idx="6414">
                  <c:v>29</c:v>
                </c:pt>
                <c:pt idx="6415">
                  <c:v>29</c:v>
                </c:pt>
                <c:pt idx="6416">
                  <c:v>28</c:v>
                </c:pt>
                <c:pt idx="6417">
                  <c:v>28</c:v>
                </c:pt>
                <c:pt idx="6418">
                  <c:v>28</c:v>
                </c:pt>
                <c:pt idx="6419">
                  <c:v>27</c:v>
                </c:pt>
                <c:pt idx="6420">
                  <c:v>27</c:v>
                </c:pt>
                <c:pt idx="6421">
                  <c:v>27</c:v>
                </c:pt>
                <c:pt idx="6422">
                  <c:v>27</c:v>
                </c:pt>
                <c:pt idx="6423">
                  <c:v>27</c:v>
                </c:pt>
                <c:pt idx="6424">
                  <c:v>27</c:v>
                </c:pt>
                <c:pt idx="6425">
                  <c:v>27</c:v>
                </c:pt>
                <c:pt idx="6426">
                  <c:v>27</c:v>
                </c:pt>
                <c:pt idx="6427">
                  <c:v>27</c:v>
                </c:pt>
                <c:pt idx="6428">
                  <c:v>27</c:v>
                </c:pt>
                <c:pt idx="6429">
                  <c:v>27</c:v>
                </c:pt>
                <c:pt idx="6430">
                  <c:v>27</c:v>
                </c:pt>
                <c:pt idx="6431">
                  <c:v>27</c:v>
                </c:pt>
                <c:pt idx="6432">
                  <c:v>26</c:v>
                </c:pt>
                <c:pt idx="6433">
                  <c:v>26</c:v>
                </c:pt>
                <c:pt idx="6434">
                  <c:v>26</c:v>
                </c:pt>
                <c:pt idx="6435">
                  <c:v>26</c:v>
                </c:pt>
                <c:pt idx="6436">
                  <c:v>26</c:v>
                </c:pt>
                <c:pt idx="6437">
                  <c:v>26</c:v>
                </c:pt>
                <c:pt idx="6438">
                  <c:v>26</c:v>
                </c:pt>
                <c:pt idx="6439">
                  <c:v>26</c:v>
                </c:pt>
                <c:pt idx="6440">
                  <c:v>26</c:v>
                </c:pt>
                <c:pt idx="6441">
                  <c:v>26</c:v>
                </c:pt>
                <c:pt idx="6442">
                  <c:v>26</c:v>
                </c:pt>
                <c:pt idx="6443">
                  <c:v>26</c:v>
                </c:pt>
                <c:pt idx="6444">
                  <c:v>26</c:v>
                </c:pt>
                <c:pt idx="6445">
                  <c:v>26</c:v>
                </c:pt>
                <c:pt idx="6446">
                  <c:v>26</c:v>
                </c:pt>
                <c:pt idx="6447">
                  <c:v>26</c:v>
                </c:pt>
                <c:pt idx="6448">
                  <c:v>26</c:v>
                </c:pt>
                <c:pt idx="6449">
                  <c:v>26</c:v>
                </c:pt>
                <c:pt idx="6450">
                  <c:v>26</c:v>
                </c:pt>
                <c:pt idx="6451">
                  <c:v>26</c:v>
                </c:pt>
                <c:pt idx="6452">
                  <c:v>26</c:v>
                </c:pt>
                <c:pt idx="6453">
                  <c:v>26</c:v>
                </c:pt>
                <c:pt idx="6454">
                  <c:v>26</c:v>
                </c:pt>
                <c:pt idx="6455">
                  <c:v>26</c:v>
                </c:pt>
                <c:pt idx="6456">
                  <c:v>26</c:v>
                </c:pt>
                <c:pt idx="6457">
                  <c:v>27</c:v>
                </c:pt>
                <c:pt idx="6458">
                  <c:v>27</c:v>
                </c:pt>
                <c:pt idx="6459">
                  <c:v>27</c:v>
                </c:pt>
                <c:pt idx="6460">
                  <c:v>27</c:v>
                </c:pt>
                <c:pt idx="6461">
                  <c:v>27</c:v>
                </c:pt>
                <c:pt idx="6462">
                  <c:v>27</c:v>
                </c:pt>
                <c:pt idx="6463">
                  <c:v>27</c:v>
                </c:pt>
                <c:pt idx="6464">
                  <c:v>27</c:v>
                </c:pt>
                <c:pt idx="6465">
                  <c:v>27</c:v>
                </c:pt>
                <c:pt idx="6466">
                  <c:v>27</c:v>
                </c:pt>
                <c:pt idx="6467">
                  <c:v>27</c:v>
                </c:pt>
                <c:pt idx="6468">
                  <c:v>27</c:v>
                </c:pt>
                <c:pt idx="6469">
                  <c:v>27</c:v>
                </c:pt>
                <c:pt idx="6470">
                  <c:v>27</c:v>
                </c:pt>
                <c:pt idx="6471">
                  <c:v>27</c:v>
                </c:pt>
                <c:pt idx="6472">
                  <c:v>27</c:v>
                </c:pt>
                <c:pt idx="6473">
                  <c:v>27</c:v>
                </c:pt>
                <c:pt idx="6474">
                  <c:v>27</c:v>
                </c:pt>
                <c:pt idx="6475">
                  <c:v>27</c:v>
                </c:pt>
                <c:pt idx="6476">
                  <c:v>27</c:v>
                </c:pt>
                <c:pt idx="6477">
                  <c:v>27</c:v>
                </c:pt>
                <c:pt idx="6478">
                  <c:v>27</c:v>
                </c:pt>
                <c:pt idx="6479">
                  <c:v>27</c:v>
                </c:pt>
                <c:pt idx="6480">
                  <c:v>27</c:v>
                </c:pt>
                <c:pt idx="6481">
                  <c:v>27</c:v>
                </c:pt>
                <c:pt idx="6482">
                  <c:v>27</c:v>
                </c:pt>
                <c:pt idx="6483">
                  <c:v>27</c:v>
                </c:pt>
                <c:pt idx="6484">
                  <c:v>27</c:v>
                </c:pt>
                <c:pt idx="6485">
                  <c:v>27</c:v>
                </c:pt>
                <c:pt idx="6486">
                  <c:v>27</c:v>
                </c:pt>
                <c:pt idx="6487">
                  <c:v>27</c:v>
                </c:pt>
                <c:pt idx="6488">
                  <c:v>27</c:v>
                </c:pt>
                <c:pt idx="6489">
                  <c:v>27</c:v>
                </c:pt>
                <c:pt idx="6490">
                  <c:v>27</c:v>
                </c:pt>
                <c:pt idx="6491">
                  <c:v>27</c:v>
                </c:pt>
                <c:pt idx="6492">
                  <c:v>27</c:v>
                </c:pt>
                <c:pt idx="6493">
                  <c:v>27</c:v>
                </c:pt>
                <c:pt idx="6494">
                  <c:v>27</c:v>
                </c:pt>
                <c:pt idx="6495">
                  <c:v>27</c:v>
                </c:pt>
                <c:pt idx="6496">
                  <c:v>27</c:v>
                </c:pt>
                <c:pt idx="6497">
                  <c:v>27</c:v>
                </c:pt>
                <c:pt idx="6498">
                  <c:v>27</c:v>
                </c:pt>
                <c:pt idx="6499">
                  <c:v>27</c:v>
                </c:pt>
                <c:pt idx="6500">
                  <c:v>27</c:v>
                </c:pt>
                <c:pt idx="6501">
                  <c:v>27</c:v>
                </c:pt>
                <c:pt idx="6502">
                  <c:v>27</c:v>
                </c:pt>
                <c:pt idx="6503">
                  <c:v>27</c:v>
                </c:pt>
                <c:pt idx="6504">
                  <c:v>27</c:v>
                </c:pt>
                <c:pt idx="6505">
                  <c:v>27</c:v>
                </c:pt>
                <c:pt idx="6506">
                  <c:v>27</c:v>
                </c:pt>
                <c:pt idx="6507">
                  <c:v>27</c:v>
                </c:pt>
                <c:pt idx="6508">
                  <c:v>26</c:v>
                </c:pt>
                <c:pt idx="6509">
                  <c:v>26</c:v>
                </c:pt>
                <c:pt idx="6510">
                  <c:v>26</c:v>
                </c:pt>
                <c:pt idx="6511">
                  <c:v>26</c:v>
                </c:pt>
                <c:pt idx="6512">
                  <c:v>26</c:v>
                </c:pt>
                <c:pt idx="6513">
                  <c:v>27</c:v>
                </c:pt>
                <c:pt idx="6514">
                  <c:v>27</c:v>
                </c:pt>
                <c:pt idx="6515">
                  <c:v>27</c:v>
                </c:pt>
                <c:pt idx="6516">
                  <c:v>28</c:v>
                </c:pt>
                <c:pt idx="6517">
                  <c:v>28</c:v>
                </c:pt>
                <c:pt idx="6518">
                  <c:v>29</c:v>
                </c:pt>
              </c:numCache>
            </c:numRef>
          </c:val>
          <c:smooth val="0"/>
          <c:extLst>
            <c:ext xmlns:c16="http://schemas.microsoft.com/office/drawing/2014/chart" uri="{C3380CC4-5D6E-409C-BE32-E72D297353CC}">
              <c16:uniqueId val="{00000000-AE08-46E2-8B80-0FE9E4C4D31E}"/>
            </c:ext>
          </c:extLst>
        </c:ser>
        <c:ser>
          <c:idx val="1"/>
          <c:order val="1"/>
          <c:tx>
            <c:strRef>
              <c:f>Sheet1!$G$2</c:f>
              <c:strCache>
                <c:ptCount val="1"/>
                <c:pt idx="0">
                  <c:v>補正あり</c:v>
                </c:pt>
              </c:strCache>
            </c:strRef>
          </c:tx>
          <c:spPr>
            <a:ln w="15875" cap="rnd">
              <a:solidFill>
                <a:srgbClr val="FF0000"/>
              </a:solidFill>
              <a:round/>
            </a:ln>
            <a:effectLst/>
          </c:spPr>
          <c:marker>
            <c:symbol val="none"/>
          </c:marker>
          <c:cat>
            <c:numRef>
              <c:f>Sheet1!$A$3:$A$6521</c:f>
              <c:numCache>
                <c:formatCode>General</c:formatCode>
                <c:ptCount val="6519"/>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pt idx="214">
                  <c:v>1070</c:v>
                </c:pt>
                <c:pt idx="215">
                  <c:v>1075</c:v>
                </c:pt>
                <c:pt idx="216">
                  <c:v>1080</c:v>
                </c:pt>
                <c:pt idx="217">
                  <c:v>1085</c:v>
                </c:pt>
                <c:pt idx="218">
                  <c:v>1090</c:v>
                </c:pt>
                <c:pt idx="219">
                  <c:v>1095</c:v>
                </c:pt>
                <c:pt idx="220">
                  <c:v>1100</c:v>
                </c:pt>
                <c:pt idx="221">
                  <c:v>1105</c:v>
                </c:pt>
                <c:pt idx="222">
                  <c:v>1110</c:v>
                </c:pt>
                <c:pt idx="223">
                  <c:v>1115</c:v>
                </c:pt>
                <c:pt idx="224">
                  <c:v>1120</c:v>
                </c:pt>
                <c:pt idx="225">
                  <c:v>1125</c:v>
                </c:pt>
                <c:pt idx="226">
                  <c:v>1130</c:v>
                </c:pt>
                <c:pt idx="227">
                  <c:v>1135</c:v>
                </c:pt>
                <c:pt idx="228">
                  <c:v>1140</c:v>
                </c:pt>
                <c:pt idx="229">
                  <c:v>1145</c:v>
                </c:pt>
                <c:pt idx="230">
                  <c:v>1150</c:v>
                </c:pt>
                <c:pt idx="231">
                  <c:v>1155</c:v>
                </c:pt>
                <c:pt idx="232">
                  <c:v>1160</c:v>
                </c:pt>
                <c:pt idx="233">
                  <c:v>1165</c:v>
                </c:pt>
                <c:pt idx="234">
                  <c:v>1170</c:v>
                </c:pt>
                <c:pt idx="235">
                  <c:v>1175</c:v>
                </c:pt>
                <c:pt idx="236">
                  <c:v>1180</c:v>
                </c:pt>
                <c:pt idx="237">
                  <c:v>1185</c:v>
                </c:pt>
                <c:pt idx="238">
                  <c:v>1190</c:v>
                </c:pt>
                <c:pt idx="239">
                  <c:v>1195</c:v>
                </c:pt>
                <c:pt idx="240">
                  <c:v>1200</c:v>
                </c:pt>
                <c:pt idx="241">
                  <c:v>1205</c:v>
                </c:pt>
                <c:pt idx="242">
                  <c:v>1210</c:v>
                </c:pt>
                <c:pt idx="243">
                  <c:v>1215</c:v>
                </c:pt>
                <c:pt idx="244">
                  <c:v>1220</c:v>
                </c:pt>
                <c:pt idx="245">
                  <c:v>1225</c:v>
                </c:pt>
                <c:pt idx="246">
                  <c:v>1230</c:v>
                </c:pt>
                <c:pt idx="247">
                  <c:v>1235</c:v>
                </c:pt>
                <c:pt idx="248">
                  <c:v>1240</c:v>
                </c:pt>
                <c:pt idx="249">
                  <c:v>1245</c:v>
                </c:pt>
                <c:pt idx="250">
                  <c:v>1250</c:v>
                </c:pt>
                <c:pt idx="251">
                  <c:v>1255</c:v>
                </c:pt>
                <c:pt idx="252">
                  <c:v>1260</c:v>
                </c:pt>
                <c:pt idx="253">
                  <c:v>1265</c:v>
                </c:pt>
                <c:pt idx="254">
                  <c:v>1270</c:v>
                </c:pt>
                <c:pt idx="255">
                  <c:v>1275</c:v>
                </c:pt>
                <c:pt idx="256">
                  <c:v>1280</c:v>
                </c:pt>
                <c:pt idx="257">
                  <c:v>1285</c:v>
                </c:pt>
                <c:pt idx="258">
                  <c:v>1290</c:v>
                </c:pt>
                <c:pt idx="259">
                  <c:v>1295</c:v>
                </c:pt>
                <c:pt idx="260">
                  <c:v>1300</c:v>
                </c:pt>
                <c:pt idx="261">
                  <c:v>1305</c:v>
                </c:pt>
                <c:pt idx="262">
                  <c:v>1310</c:v>
                </c:pt>
                <c:pt idx="263">
                  <c:v>1315</c:v>
                </c:pt>
                <c:pt idx="264">
                  <c:v>1320</c:v>
                </c:pt>
                <c:pt idx="265">
                  <c:v>1325</c:v>
                </c:pt>
                <c:pt idx="266">
                  <c:v>1330</c:v>
                </c:pt>
                <c:pt idx="267">
                  <c:v>1335</c:v>
                </c:pt>
                <c:pt idx="268">
                  <c:v>1340</c:v>
                </c:pt>
                <c:pt idx="269">
                  <c:v>1345</c:v>
                </c:pt>
                <c:pt idx="270">
                  <c:v>1350</c:v>
                </c:pt>
                <c:pt idx="271">
                  <c:v>1355</c:v>
                </c:pt>
                <c:pt idx="272">
                  <c:v>1360</c:v>
                </c:pt>
                <c:pt idx="273">
                  <c:v>1365</c:v>
                </c:pt>
                <c:pt idx="274">
                  <c:v>1370</c:v>
                </c:pt>
                <c:pt idx="275">
                  <c:v>1375</c:v>
                </c:pt>
                <c:pt idx="276">
                  <c:v>1380</c:v>
                </c:pt>
                <c:pt idx="277">
                  <c:v>1385</c:v>
                </c:pt>
                <c:pt idx="278">
                  <c:v>1390</c:v>
                </c:pt>
                <c:pt idx="279">
                  <c:v>1395</c:v>
                </c:pt>
                <c:pt idx="280">
                  <c:v>1400</c:v>
                </c:pt>
                <c:pt idx="281">
                  <c:v>1405</c:v>
                </c:pt>
                <c:pt idx="282">
                  <c:v>1410</c:v>
                </c:pt>
                <c:pt idx="283">
                  <c:v>1415</c:v>
                </c:pt>
                <c:pt idx="284">
                  <c:v>1420</c:v>
                </c:pt>
                <c:pt idx="285">
                  <c:v>1425</c:v>
                </c:pt>
                <c:pt idx="286">
                  <c:v>1430</c:v>
                </c:pt>
                <c:pt idx="287">
                  <c:v>1435</c:v>
                </c:pt>
                <c:pt idx="288">
                  <c:v>1440</c:v>
                </c:pt>
                <c:pt idx="289">
                  <c:v>1445</c:v>
                </c:pt>
                <c:pt idx="290">
                  <c:v>1450</c:v>
                </c:pt>
                <c:pt idx="291">
                  <c:v>1455</c:v>
                </c:pt>
                <c:pt idx="292">
                  <c:v>1460</c:v>
                </c:pt>
                <c:pt idx="293">
                  <c:v>1465</c:v>
                </c:pt>
                <c:pt idx="294">
                  <c:v>1470</c:v>
                </c:pt>
                <c:pt idx="295">
                  <c:v>1475</c:v>
                </c:pt>
                <c:pt idx="296">
                  <c:v>1480</c:v>
                </c:pt>
                <c:pt idx="297">
                  <c:v>1485</c:v>
                </c:pt>
                <c:pt idx="298">
                  <c:v>1490</c:v>
                </c:pt>
                <c:pt idx="299">
                  <c:v>1495</c:v>
                </c:pt>
                <c:pt idx="300">
                  <c:v>1500</c:v>
                </c:pt>
                <c:pt idx="301">
                  <c:v>1505</c:v>
                </c:pt>
                <c:pt idx="302">
                  <c:v>1510</c:v>
                </c:pt>
                <c:pt idx="303">
                  <c:v>1515</c:v>
                </c:pt>
                <c:pt idx="304">
                  <c:v>1520</c:v>
                </c:pt>
                <c:pt idx="305">
                  <c:v>1525</c:v>
                </c:pt>
                <c:pt idx="306">
                  <c:v>1530</c:v>
                </c:pt>
                <c:pt idx="307">
                  <c:v>1535</c:v>
                </c:pt>
                <c:pt idx="308">
                  <c:v>1540</c:v>
                </c:pt>
                <c:pt idx="309">
                  <c:v>1545</c:v>
                </c:pt>
                <c:pt idx="310">
                  <c:v>1550</c:v>
                </c:pt>
                <c:pt idx="311">
                  <c:v>1555</c:v>
                </c:pt>
                <c:pt idx="312">
                  <c:v>1560</c:v>
                </c:pt>
                <c:pt idx="313">
                  <c:v>1565</c:v>
                </c:pt>
                <c:pt idx="314">
                  <c:v>1570</c:v>
                </c:pt>
                <c:pt idx="315">
                  <c:v>1575</c:v>
                </c:pt>
                <c:pt idx="316">
                  <c:v>1580</c:v>
                </c:pt>
                <c:pt idx="317">
                  <c:v>1585</c:v>
                </c:pt>
                <c:pt idx="318">
                  <c:v>1590</c:v>
                </c:pt>
                <c:pt idx="319">
                  <c:v>1595</c:v>
                </c:pt>
                <c:pt idx="320">
                  <c:v>1600</c:v>
                </c:pt>
                <c:pt idx="321">
                  <c:v>1605</c:v>
                </c:pt>
                <c:pt idx="322">
                  <c:v>1610</c:v>
                </c:pt>
                <c:pt idx="323">
                  <c:v>1615</c:v>
                </c:pt>
                <c:pt idx="324">
                  <c:v>1620</c:v>
                </c:pt>
                <c:pt idx="325">
                  <c:v>1625</c:v>
                </c:pt>
                <c:pt idx="326">
                  <c:v>1630</c:v>
                </c:pt>
                <c:pt idx="327">
                  <c:v>1635</c:v>
                </c:pt>
                <c:pt idx="328">
                  <c:v>1640</c:v>
                </c:pt>
                <c:pt idx="329">
                  <c:v>1645</c:v>
                </c:pt>
                <c:pt idx="330">
                  <c:v>1650</c:v>
                </c:pt>
                <c:pt idx="331">
                  <c:v>1655</c:v>
                </c:pt>
                <c:pt idx="332">
                  <c:v>1660</c:v>
                </c:pt>
                <c:pt idx="333">
                  <c:v>1665</c:v>
                </c:pt>
                <c:pt idx="334">
                  <c:v>1670</c:v>
                </c:pt>
                <c:pt idx="335">
                  <c:v>1675</c:v>
                </c:pt>
                <c:pt idx="336">
                  <c:v>1680</c:v>
                </c:pt>
                <c:pt idx="337">
                  <c:v>1685</c:v>
                </c:pt>
                <c:pt idx="338">
                  <c:v>1690</c:v>
                </c:pt>
                <c:pt idx="339">
                  <c:v>1695</c:v>
                </c:pt>
                <c:pt idx="340">
                  <c:v>1700</c:v>
                </c:pt>
                <c:pt idx="341">
                  <c:v>1705</c:v>
                </c:pt>
                <c:pt idx="342">
                  <c:v>1710</c:v>
                </c:pt>
                <c:pt idx="343">
                  <c:v>1715</c:v>
                </c:pt>
                <c:pt idx="344">
                  <c:v>1720</c:v>
                </c:pt>
                <c:pt idx="345">
                  <c:v>1725</c:v>
                </c:pt>
                <c:pt idx="346">
                  <c:v>1730</c:v>
                </c:pt>
                <c:pt idx="347">
                  <c:v>1735</c:v>
                </c:pt>
                <c:pt idx="348">
                  <c:v>1740</c:v>
                </c:pt>
                <c:pt idx="349">
                  <c:v>1745</c:v>
                </c:pt>
                <c:pt idx="350">
                  <c:v>1750</c:v>
                </c:pt>
                <c:pt idx="351">
                  <c:v>1755</c:v>
                </c:pt>
                <c:pt idx="352">
                  <c:v>1760</c:v>
                </c:pt>
                <c:pt idx="353">
                  <c:v>1765</c:v>
                </c:pt>
                <c:pt idx="354">
                  <c:v>1770</c:v>
                </c:pt>
                <c:pt idx="355">
                  <c:v>1775</c:v>
                </c:pt>
                <c:pt idx="356">
                  <c:v>1780</c:v>
                </c:pt>
                <c:pt idx="357">
                  <c:v>1785</c:v>
                </c:pt>
                <c:pt idx="358">
                  <c:v>1790</c:v>
                </c:pt>
                <c:pt idx="359">
                  <c:v>1795</c:v>
                </c:pt>
                <c:pt idx="360">
                  <c:v>1800</c:v>
                </c:pt>
                <c:pt idx="361">
                  <c:v>1805</c:v>
                </c:pt>
                <c:pt idx="362">
                  <c:v>1810</c:v>
                </c:pt>
                <c:pt idx="363">
                  <c:v>1815</c:v>
                </c:pt>
                <c:pt idx="364">
                  <c:v>1820</c:v>
                </c:pt>
                <c:pt idx="365">
                  <c:v>1825</c:v>
                </c:pt>
                <c:pt idx="366">
                  <c:v>1830</c:v>
                </c:pt>
                <c:pt idx="367">
                  <c:v>1835</c:v>
                </c:pt>
                <c:pt idx="368">
                  <c:v>1840</c:v>
                </c:pt>
                <c:pt idx="369">
                  <c:v>1845</c:v>
                </c:pt>
                <c:pt idx="370">
                  <c:v>1850</c:v>
                </c:pt>
                <c:pt idx="371">
                  <c:v>1855</c:v>
                </c:pt>
                <c:pt idx="372">
                  <c:v>1860</c:v>
                </c:pt>
                <c:pt idx="373">
                  <c:v>1865</c:v>
                </c:pt>
                <c:pt idx="374">
                  <c:v>1870</c:v>
                </c:pt>
                <c:pt idx="375">
                  <c:v>1875</c:v>
                </c:pt>
                <c:pt idx="376">
                  <c:v>1880</c:v>
                </c:pt>
                <c:pt idx="377">
                  <c:v>1885</c:v>
                </c:pt>
                <c:pt idx="378">
                  <c:v>1890</c:v>
                </c:pt>
                <c:pt idx="379">
                  <c:v>1895</c:v>
                </c:pt>
                <c:pt idx="380">
                  <c:v>1900</c:v>
                </c:pt>
                <c:pt idx="381">
                  <c:v>1905</c:v>
                </c:pt>
                <c:pt idx="382">
                  <c:v>1910</c:v>
                </c:pt>
                <c:pt idx="383">
                  <c:v>1915</c:v>
                </c:pt>
                <c:pt idx="384">
                  <c:v>1920</c:v>
                </c:pt>
                <c:pt idx="385">
                  <c:v>1925</c:v>
                </c:pt>
                <c:pt idx="386">
                  <c:v>1930</c:v>
                </c:pt>
                <c:pt idx="387">
                  <c:v>1935</c:v>
                </c:pt>
                <c:pt idx="388">
                  <c:v>1940</c:v>
                </c:pt>
                <c:pt idx="389">
                  <c:v>1945</c:v>
                </c:pt>
                <c:pt idx="390">
                  <c:v>1950</c:v>
                </c:pt>
                <c:pt idx="391">
                  <c:v>1955</c:v>
                </c:pt>
                <c:pt idx="392">
                  <c:v>1960</c:v>
                </c:pt>
                <c:pt idx="393">
                  <c:v>1965</c:v>
                </c:pt>
                <c:pt idx="394">
                  <c:v>1970</c:v>
                </c:pt>
                <c:pt idx="395">
                  <c:v>1975</c:v>
                </c:pt>
                <c:pt idx="396">
                  <c:v>1980</c:v>
                </c:pt>
                <c:pt idx="397">
                  <c:v>1985</c:v>
                </c:pt>
                <c:pt idx="398">
                  <c:v>1990</c:v>
                </c:pt>
                <c:pt idx="399">
                  <c:v>1995</c:v>
                </c:pt>
                <c:pt idx="400">
                  <c:v>2000</c:v>
                </c:pt>
                <c:pt idx="401">
                  <c:v>2005</c:v>
                </c:pt>
                <c:pt idx="402">
                  <c:v>2010</c:v>
                </c:pt>
                <c:pt idx="403">
                  <c:v>2015</c:v>
                </c:pt>
                <c:pt idx="404">
                  <c:v>2020</c:v>
                </c:pt>
                <c:pt idx="405">
                  <c:v>2025</c:v>
                </c:pt>
                <c:pt idx="406">
                  <c:v>2030</c:v>
                </c:pt>
                <c:pt idx="407">
                  <c:v>2035</c:v>
                </c:pt>
                <c:pt idx="408">
                  <c:v>2040</c:v>
                </c:pt>
                <c:pt idx="409">
                  <c:v>2045</c:v>
                </c:pt>
                <c:pt idx="410">
                  <c:v>2050</c:v>
                </c:pt>
                <c:pt idx="411">
                  <c:v>2055</c:v>
                </c:pt>
                <c:pt idx="412">
                  <c:v>2060</c:v>
                </c:pt>
                <c:pt idx="413">
                  <c:v>2065</c:v>
                </c:pt>
                <c:pt idx="414">
                  <c:v>2070</c:v>
                </c:pt>
                <c:pt idx="415">
                  <c:v>2075</c:v>
                </c:pt>
                <c:pt idx="416">
                  <c:v>2080</c:v>
                </c:pt>
                <c:pt idx="417">
                  <c:v>2085</c:v>
                </c:pt>
                <c:pt idx="418">
                  <c:v>2090</c:v>
                </c:pt>
                <c:pt idx="419">
                  <c:v>2095</c:v>
                </c:pt>
                <c:pt idx="420">
                  <c:v>2100</c:v>
                </c:pt>
                <c:pt idx="421">
                  <c:v>2105</c:v>
                </c:pt>
                <c:pt idx="422">
                  <c:v>2110</c:v>
                </c:pt>
                <c:pt idx="423">
                  <c:v>2115</c:v>
                </c:pt>
                <c:pt idx="424">
                  <c:v>2120</c:v>
                </c:pt>
                <c:pt idx="425">
                  <c:v>2125</c:v>
                </c:pt>
                <c:pt idx="426">
                  <c:v>2130</c:v>
                </c:pt>
                <c:pt idx="427">
                  <c:v>2135</c:v>
                </c:pt>
                <c:pt idx="428">
                  <c:v>2140</c:v>
                </c:pt>
                <c:pt idx="429">
                  <c:v>2145</c:v>
                </c:pt>
                <c:pt idx="430">
                  <c:v>2150</c:v>
                </c:pt>
                <c:pt idx="431">
                  <c:v>2155</c:v>
                </c:pt>
                <c:pt idx="432">
                  <c:v>2160</c:v>
                </c:pt>
                <c:pt idx="433">
                  <c:v>2165</c:v>
                </c:pt>
                <c:pt idx="434">
                  <c:v>2170</c:v>
                </c:pt>
                <c:pt idx="435">
                  <c:v>2175</c:v>
                </c:pt>
                <c:pt idx="436">
                  <c:v>2180</c:v>
                </c:pt>
                <c:pt idx="437">
                  <c:v>2185</c:v>
                </c:pt>
                <c:pt idx="438">
                  <c:v>2190</c:v>
                </c:pt>
                <c:pt idx="439">
                  <c:v>2195</c:v>
                </c:pt>
                <c:pt idx="440">
                  <c:v>2200</c:v>
                </c:pt>
                <c:pt idx="441">
                  <c:v>2205</c:v>
                </c:pt>
                <c:pt idx="442">
                  <c:v>2210</c:v>
                </c:pt>
                <c:pt idx="443">
                  <c:v>2215</c:v>
                </c:pt>
                <c:pt idx="444">
                  <c:v>2220</c:v>
                </c:pt>
                <c:pt idx="445">
                  <c:v>2225</c:v>
                </c:pt>
                <c:pt idx="446">
                  <c:v>2230</c:v>
                </c:pt>
                <c:pt idx="447">
                  <c:v>2235</c:v>
                </c:pt>
                <c:pt idx="448">
                  <c:v>2240</c:v>
                </c:pt>
                <c:pt idx="449">
                  <c:v>2245</c:v>
                </c:pt>
                <c:pt idx="450">
                  <c:v>2250</c:v>
                </c:pt>
                <c:pt idx="451">
                  <c:v>2255</c:v>
                </c:pt>
                <c:pt idx="452">
                  <c:v>2260</c:v>
                </c:pt>
                <c:pt idx="453">
                  <c:v>2265</c:v>
                </c:pt>
                <c:pt idx="454">
                  <c:v>2270</c:v>
                </c:pt>
                <c:pt idx="455">
                  <c:v>2275</c:v>
                </c:pt>
                <c:pt idx="456">
                  <c:v>2280</c:v>
                </c:pt>
                <c:pt idx="457">
                  <c:v>2285</c:v>
                </c:pt>
                <c:pt idx="458">
                  <c:v>2290</c:v>
                </c:pt>
                <c:pt idx="459">
                  <c:v>2295</c:v>
                </c:pt>
                <c:pt idx="460">
                  <c:v>2300</c:v>
                </c:pt>
                <c:pt idx="461">
                  <c:v>2305</c:v>
                </c:pt>
                <c:pt idx="462">
                  <c:v>2310</c:v>
                </c:pt>
                <c:pt idx="463">
                  <c:v>2315</c:v>
                </c:pt>
                <c:pt idx="464">
                  <c:v>2320</c:v>
                </c:pt>
                <c:pt idx="465">
                  <c:v>2325</c:v>
                </c:pt>
                <c:pt idx="466">
                  <c:v>2330</c:v>
                </c:pt>
                <c:pt idx="467">
                  <c:v>2335</c:v>
                </c:pt>
                <c:pt idx="468">
                  <c:v>2340</c:v>
                </c:pt>
                <c:pt idx="469">
                  <c:v>2345</c:v>
                </c:pt>
                <c:pt idx="470">
                  <c:v>2350</c:v>
                </c:pt>
                <c:pt idx="471">
                  <c:v>2355</c:v>
                </c:pt>
                <c:pt idx="472">
                  <c:v>2360</c:v>
                </c:pt>
                <c:pt idx="473">
                  <c:v>2365</c:v>
                </c:pt>
                <c:pt idx="474">
                  <c:v>2370</c:v>
                </c:pt>
                <c:pt idx="475">
                  <c:v>2375</c:v>
                </c:pt>
                <c:pt idx="476">
                  <c:v>2380</c:v>
                </c:pt>
                <c:pt idx="477">
                  <c:v>2385</c:v>
                </c:pt>
                <c:pt idx="478">
                  <c:v>2390</c:v>
                </c:pt>
                <c:pt idx="479">
                  <c:v>2395</c:v>
                </c:pt>
                <c:pt idx="480">
                  <c:v>2400</c:v>
                </c:pt>
                <c:pt idx="481">
                  <c:v>2405</c:v>
                </c:pt>
                <c:pt idx="482">
                  <c:v>2410</c:v>
                </c:pt>
                <c:pt idx="483">
                  <c:v>2415</c:v>
                </c:pt>
                <c:pt idx="484">
                  <c:v>2420</c:v>
                </c:pt>
                <c:pt idx="485">
                  <c:v>2425</c:v>
                </c:pt>
                <c:pt idx="486">
                  <c:v>2430</c:v>
                </c:pt>
                <c:pt idx="487">
                  <c:v>2435</c:v>
                </c:pt>
                <c:pt idx="488">
                  <c:v>2440</c:v>
                </c:pt>
                <c:pt idx="489">
                  <c:v>2445</c:v>
                </c:pt>
                <c:pt idx="490">
                  <c:v>2450</c:v>
                </c:pt>
                <c:pt idx="491">
                  <c:v>2455</c:v>
                </c:pt>
                <c:pt idx="492">
                  <c:v>2460</c:v>
                </c:pt>
                <c:pt idx="493">
                  <c:v>2465</c:v>
                </c:pt>
                <c:pt idx="494">
                  <c:v>2470</c:v>
                </c:pt>
                <c:pt idx="495">
                  <c:v>2475</c:v>
                </c:pt>
                <c:pt idx="496">
                  <c:v>2480</c:v>
                </c:pt>
                <c:pt idx="497">
                  <c:v>2485</c:v>
                </c:pt>
                <c:pt idx="498">
                  <c:v>2490</c:v>
                </c:pt>
                <c:pt idx="499">
                  <c:v>2495</c:v>
                </c:pt>
                <c:pt idx="500">
                  <c:v>2500</c:v>
                </c:pt>
                <c:pt idx="501">
                  <c:v>2505</c:v>
                </c:pt>
                <c:pt idx="502">
                  <c:v>2510</c:v>
                </c:pt>
                <c:pt idx="503">
                  <c:v>2515</c:v>
                </c:pt>
                <c:pt idx="504">
                  <c:v>2520</c:v>
                </c:pt>
                <c:pt idx="505">
                  <c:v>2525</c:v>
                </c:pt>
                <c:pt idx="506">
                  <c:v>2530</c:v>
                </c:pt>
                <c:pt idx="507">
                  <c:v>2535</c:v>
                </c:pt>
                <c:pt idx="508">
                  <c:v>2540</c:v>
                </c:pt>
                <c:pt idx="509">
                  <c:v>2545</c:v>
                </c:pt>
                <c:pt idx="510">
                  <c:v>2550</c:v>
                </c:pt>
                <c:pt idx="511">
                  <c:v>2555</c:v>
                </c:pt>
                <c:pt idx="512">
                  <c:v>2560</c:v>
                </c:pt>
                <c:pt idx="513">
                  <c:v>2565</c:v>
                </c:pt>
                <c:pt idx="514">
                  <c:v>2570</c:v>
                </c:pt>
                <c:pt idx="515">
                  <c:v>2575</c:v>
                </c:pt>
                <c:pt idx="516">
                  <c:v>2580</c:v>
                </c:pt>
                <c:pt idx="517">
                  <c:v>2585</c:v>
                </c:pt>
                <c:pt idx="518">
                  <c:v>2590</c:v>
                </c:pt>
                <c:pt idx="519">
                  <c:v>2595</c:v>
                </c:pt>
                <c:pt idx="520">
                  <c:v>2600</c:v>
                </c:pt>
                <c:pt idx="521">
                  <c:v>2605</c:v>
                </c:pt>
                <c:pt idx="522">
                  <c:v>2610</c:v>
                </c:pt>
                <c:pt idx="523">
                  <c:v>2615</c:v>
                </c:pt>
                <c:pt idx="524">
                  <c:v>2620</c:v>
                </c:pt>
                <c:pt idx="525">
                  <c:v>2625</c:v>
                </c:pt>
                <c:pt idx="526">
                  <c:v>2630</c:v>
                </c:pt>
                <c:pt idx="527">
                  <c:v>2635</c:v>
                </c:pt>
                <c:pt idx="528">
                  <c:v>2640</c:v>
                </c:pt>
                <c:pt idx="529">
                  <c:v>2645</c:v>
                </c:pt>
                <c:pt idx="530">
                  <c:v>2650</c:v>
                </c:pt>
                <c:pt idx="531">
                  <c:v>2655</c:v>
                </c:pt>
                <c:pt idx="532">
                  <c:v>2660</c:v>
                </c:pt>
                <c:pt idx="533">
                  <c:v>2665</c:v>
                </c:pt>
                <c:pt idx="534">
                  <c:v>2670</c:v>
                </c:pt>
                <c:pt idx="535">
                  <c:v>2675</c:v>
                </c:pt>
                <c:pt idx="536">
                  <c:v>2680</c:v>
                </c:pt>
                <c:pt idx="537">
                  <c:v>2685</c:v>
                </c:pt>
                <c:pt idx="538">
                  <c:v>2690</c:v>
                </c:pt>
                <c:pt idx="539">
                  <c:v>2695</c:v>
                </c:pt>
                <c:pt idx="540">
                  <c:v>2700</c:v>
                </c:pt>
                <c:pt idx="541">
                  <c:v>2705</c:v>
                </c:pt>
                <c:pt idx="542">
                  <c:v>2710</c:v>
                </c:pt>
                <c:pt idx="543">
                  <c:v>2715</c:v>
                </c:pt>
                <c:pt idx="544">
                  <c:v>2720</c:v>
                </c:pt>
                <c:pt idx="545">
                  <c:v>2725</c:v>
                </c:pt>
                <c:pt idx="546">
                  <c:v>2730</c:v>
                </c:pt>
                <c:pt idx="547">
                  <c:v>2735</c:v>
                </c:pt>
                <c:pt idx="548">
                  <c:v>2740</c:v>
                </c:pt>
                <c:pt idx="549">
                  <c:v>2745</c:v>
                </c:pt>
                <c:pt idx="550">
                  <c:v>2750</c:v>
                </c:pt>
                <c:pt idx="551">
                  <c:v>2755</c:v>
                </c:pt>
                <c:pt idx="552">
                  <c:v>2760</c:v>
                </c:pt>
                <c:pt idx="553">
                  <c:v>2765</c:v>
                </c:pt>
                <c:pt idx="554">
                  <c:v>2770</c:v>
                </c:pt>
                <c:pt idx="555">
                  <c:v>2775</c:v>
                </c:pt>
                <c:pt idx="556">
                  <c:v>2780</c:v>
                </c:pt>
                <c:pt idx="557">
                  <c:v>2785</c:v>
                </c:pt>
                <c:pt idx="558">
                  <c:v>2790</c:v>
                </c:pt>
                <c:pt idx="559">
                  <c:v>2795</c:v>
                </c:pt>
                <c:pt idx="560">
                  <c:v>2800</c:v>
                </c:pt>
                <c:pt idx="561">
                  <c:v>2805</c:v>
                </c:pt>
                <c:pt idx="562">
                  <c:v>2810</c:v>
                </c:pt>
                <c:pt idx="563">
                  <c:v>2815</c:v>
                </c:pt>
                <c:pt idx="564">
                  <c:v>2820</c:v>
                </c:pt>
                <c:pt idx="565">
                  <c:v>2825</c:v>
                </c:pt>
                <c:pt idx="566">
                  <c:v>2830</c:v>
                </c:pt>
                <c:pt idx="567">
                  <c:v>2835</c:v>
                </c:pt>
                <c:pt idx="568">
                  <c:v>2840</c:v>
                </c:pt>
                <c:pt idx="569">
                  <c:v>2845</c:v>
                </c:pt>
                <c:pt idx="570">
                  <c:v>2850</c:v>
                </c:pt>
                <c:pt idx="571">
                  <c:v>2855</c:v>
                </c:pt>
                <c:pt idx="572">
                  <c:v>2860</c:v>
                </c:pt>
                <c:pt idx="573">
                  <c:v>2865</c:v>
                </c:pt>
                <c:pt idx="574">
                  <c:v>2870</c:v>
                </c:pt>
                <c:pt idx="575">
                  <c:v>2875</c:v>
                </c:pt>
                <c:pt idx="576">
                  <c:v>2880</c:v>
                </c:pt>
                <c:pt idx="577">
                  <c:v>2885</c:v>
                </c:pt>
                <c:pt idx="578">
                  <c:v>2890</c:v>
                </c:pt>
                <c:pt idx="579">
                  <c:v>2895</c:v>
                </c:pt>
                <c:pt idx="580">
                  <c:v>2900</c:v>
                </c:pt>
                <c:pt idx="581">
                  <c:v>2905</c:v>
                </c:pt>
                <c:pt idx="582">
                  <c:v>2910</c:v>
                </c:pt>
                <c:pt idx="583">
                  <c:v>2915</c:v>
                </c:pt>
                <c:pt idx="584">
                  <c:v>2920</c:v>
                </c:pt>
                <c:pt idx="585">
                  <c:v>2925</c:v>
                </c:pt>
                <c:pt idx="586">
                  <c:v>2930</c:v>
                </c:pt>
                <c:pt idx="587">
                  <c:v>2935</c:v>
                </c:pt>
                <c:pt idx="588">
                  <c:v>2940</c:v>
                </c:pt>
                <c:pt idx="589">
                  <c:v>2945</c:v>
                </c:pt>
                <c:pt idx="590">
                  <c:v>2950</c:v>
                </c:pt>
                <c:pt idx="591">
                  <c:v>2955</c:v>
                </c:pt>
                <c:pt idx="592">
                  <c:v>2960</c:v>
                </c:pt>
                <c:pt idx="593">
                  <c:v>2965</c:v>
                </c:pt>
                <c:pt idx="594">
                  <c:v>2970</c:v>
                </c:pt>
                <c:pt idx="595">
                  <c:v>2975</c:v>
                </c:pt>
                <c:pt idx="596">
                  <c:v>2980</c:v>
                </c:pt>
                <c:pt idx="597">
                  <c:v>2985</c:v>
                </c:pt>
                <c:pt idx="598">
                  <c:v>2990</c:v>
                </c:pt>
                <c:pt idx="599">
                  <c:v>2995</c:v>
                </c:pt>
                <c:pt idx="600">
                  <c:v>3000</c:v>
                </c:pt>
                <c:pt idx="601">
                  <c:v>3005</c:v>
                </c:pt>
                <c:pt idx="602">
                  <c:v>3010</c:v>
                </c:pt>
                <c:pt idx="603">
                  <c:v>3015</c:v>
                </c:pt>
                <c:pt idx="604">
                  <c:v>3020</c:v>
                </c:pt>
                <c:pt idx="605">
                  <c:v>3025</c:v>
                </c:pt>
                <c:pt idx="606">
                  <c:v>3030</c:v>
                </c:pt>
                <c:pt idx="607">
                  <c:v>3035</c:v>
                </c:pt>
                <c:pt idx="608">
                  <c:v>3040</c:v>
                </c:pt>
                <c:pt idx="609">
                  <c:v>3045</c:v>
                </c:pt>
                <c:pt idx="610">
                  <c:v>3050</c:v>
                </c:pt>
                <c:pt idx="611">
                  <c:v>3055</c:v>
                </c:pt>
                <c:pt idx="612">
                  <c:v>3060</c:v>
                </c:pt>
                <c:pt idx="613">
                  <c:v>3065</c:v>
                </c:pt>
                <c:pt idx="614">
                  <c:v>3070</c:v>
                </c:pt>
                <c:pt idx="615">
                  <c:v>3075</c:v>
                </c:pt>
                <c:pt idx="616">
                  <c:v>3080</c:v>
                </c:pt>
                <c:pt idx="617">
                  <c:v>3085</c:v>
                </c:pt>
                <c:pt idx="618">
                  <c:v>3090</c:v>
                </c:pt>
                <c:pt idx="619">
                  <c:v>3095</c:v>
                </c:pt>
                <c:pt idx="620">
                  <c:v>3100</c:v>
                </c:pt>
                <c:pt idx="621">
                  <c:v>3105</c:v>
                </c:pt>
                <c:pt idx="622">
                  <c:v>3110</c:v>
                </c:pt>
                <c:pt idx="623">
                  <c:v>3115</c:v>
                </c:pt>
                <c:pt idx="624">
                  <c:v>3120</c:v>
                </c:pt>
                <c:pt idx="625">
                  <c:v>3125</c:v>
                </c:pt>
                <c:pt idx="626">
                  <c:v>3130</c:v>
                </c:pt>
                <c:pt idx="627">
                  <c:v>3135</c:v>
                </c:pt>
                <c:pt idx="628">
                  <c:v>3140</c:v>
                </c:pt>
                <c:pt idx="629">
                  <c:v>3145</c:v>
                </c:pt>
                <c:pt idx="630">
                  <c:v>3150</c:v>
                </c:pt>
                <c:pt idx="631">
                  <c:v>3155</c:v>
                </c:pt>
                <c:pt idx="632">
                  <c:v>3160</c:v>
                </c:pt>
                <c:pt idx="633">
                  <c:v>3165</c:v>
                </c:pt>
                <c:pt idx="634">
                  <c:v>3170</c:v>
                </c:pt>
                <c:pt idx="635">
                  <c:v>3175</c:v>
                </c:pt>
                <c:pt idx="636">
                  <c:v>3180</c:v>
                </c:pt>
                <c:pt idx="637">
                  <c:v>3185</c:v>
                </c:pt>
                <c:pt idx="638">
                  <c:v>3190</c:v>
                </c:pt>
                <c:pt idx="639">
                  <c:v>3195</c:v>
                </c:pt>
                <c:pt idx="640">
                  <c:v>3200</c:v>
                </c:pt>
                <c:pt idx="641">
                  <c:v>3205</c:v>
                </c:pt>
                <c:pt idx="642">
                  <c:v>3210</c:v>
                </c:pt>
                <c:pt idx="643">
                  <c:v>3215</c:v>
                </c:pt>
                <c:pt idx="644">
                  <c:v>3220</c:v>
                </c:pt>
                <c:pt idx="645">
                  <c:v>3225</c:v>
                </c:pt>
                <c:pt idx="646">
                  <c:v>3230</c:v>
                </c:pt>
                <c:pt idx="647">
                  <c:v>3235</c:v>
                </c:pt>
                <c:pt idx="648">
                  <c:v>3240</c:v>
                </c:pt>
                <c:pt idx="649">
                  <c:v>3245</c:v>
                </c:pt>
                <c:pt idx="650">
                  <c:v>3250</c:v>
                </c:pt>
                <c:pt idx="651">
                  <c:v>3255</c:v>
                </c:pt>
                <c:pt idx="652">
                  <c:v>3260</c:v>
                </c:pt>
                <c:pt idx="653">
                  <c:v>3265</c:v>
                </c:pt>
                <c:pt idx="654">
                  <c:v>3270</c:v>
                </c:pt>
                <c:pt idx="655">
                  <c:v>3275</c:v>
                </c:pt>
                <c:pt idx="656">
                  <c:v>3280</c:v>
                </c:pt>
                <c:pt idx="657">
                  <c:v>3285</c:v>
                </c:pt>
                <c:pt idx="658">
                  <c:v>3290</c:v>
                </c:pt>
                <c:pt idx="659">
                  <c:v>3295</c:v>
                </c:pt>
                <c:pt idx="660">
                  <c:v>3300</c:v>
                </c:pt>
                <c:pt idx="661">
                  <c:v>3305</c:v>
                </c:pt>
                <c:pt idx="662">
                  <c:v>3310</c:v>
                </c:pt>
                <c:pt idx="663">
                  <c:v>3315</c:v>
                </c:pt>
                <c:pt idx="664">
                  <c:v>3320</c:v>
                </c:pt>
                <c:pt idx="665">
                  <c:v>3325</c:v>
                </c:pt>
                <c:pt idx="666">
                  <c:v>3330</c:v>
                </c:pt>
                <c:pt idx="667">
                  <c:v>3335</c:v>
                </c:pt>
                <c:pt idx="668">
                  <c:v>3340</c:v>
                </c:pt>
                <c:pt idx="669">
                  <c:v>3345</c:v>
                </c:pt>
                <c:pt idx="670">
                  <c:v>3350</c:v>
                </c:pt>
                <c:pt idx="671">
                  <c:v>3355</c:v>
                </c:pt>
                <c:pt idx="672">
                  <c:v>3360</c:v>
                </c:pt>
                <c:pt idx="673">
                  <c:v>3365</c:v>
                </c:pt>
                <c:pt idx="674">
                  <c:v>3370</c:v>
                </c:pt>
                <c:pt idx="675">
                  <c:v>3375</c:v>
                </c:pt>
                <c:pt idx="676">
                  <c:v>3380</c:v>
                </c:pt>
                <c:pt idx="677">
                  <c:v>3385</c:v>
                </c:pt>
                <c:pt idx="678">
                  <c:v>3390</c:v>
                </c:pt>
                <c:pt idx="679">
                  <c:v>3395</c:v>
                </c:pt>
                <c:pt idx="680">
                  <c:v>3400</c:v>
                </c:pt>
                <c:pt idx="681">
                  <c:v>3405</c:v>
                </c:pt>
                <c:pt idx="682">
                  <c:v>3410</c:v>
                </c:pt>
                <c:pt idx="683">
                  <c:v>3415</c:v>
                </c:pt>
                <c:pt idx="684">
                  <c:v>3420</c:v>
                </c:pt>
                <c:pt idx="685">
                  <c:v>3425</c:v>
                </c:pt>
                <c:pt idx="686">
                  <c:v>3430</c:v>
                </c:pt>
                <c:pt idx="687">
                  <c:v>3435</c:v>
                </c:pt>
                <c:pt idx="688">
                  <c:v>3440</c:v>
                </c:pt>
                <c:pt idx="689">
                  <c:v>3445</c:v>
                </c:pt>
                <c:pt idx="690">
                  <c:v>3450</c:v>
                </c:pt>
                <c:pt idx="691">
                  <c:v>3455</c:v>
                </c:pt>
                <c:pt idx="692">
                  <c:v>3460</c:v>
                </c:pt>
                <c:pt idx="693">
                  <c:v>3465</c:v>
                </c:pt>
                <c:pt idx="694">
                  <c:v>3470</c:v>
                </c:pt>
                <c:pt idx="695">
                  <c:v>3475</c:v>
                </c:pt>
                <c:pt idx="696">
                  <c:v>3480</c:v>
                </c:pt>
                <c:pt idx="697">
                  <c:v>3485</c:v>
                </c:pt>
                <c:pt idx="698">
                  <c:v>3490</c:v>
                </c:pt>
                <c:pt idx="699">
                  <c:v>3495</c:v>
                </c:pt>
                <c:pt idx="700">
                  <c:v>3500</c:v>
                </c:pt>
                <c:pt idx="701">
                  <c:v>3505</c:v>
                </c:pt>
                <c:pt idx="702">
                  <c:v>3510</c:v>
                </c:pt>
                <c:pt idx="703">
                  <c:v>3515</c:v>
                </c:pt>
                <c:pt idx="704">
                  <c:v>3520</c:v>
                </c:pt>
                <c:pt idx="705">
                  <c:v>3525</c:v>
                </c:pt>
                <c:pt idx="706">
                  <c:v>3530</c:v>
                </c:pt>
                <c:pt idx="707">
                  <c:v>3535</c:v>
                </c:pt>
                <c:pt idx="708">
                  <c:v>3540</c:v>
                </c:pt>
                <c:pt idx="709">
                  <c:v>3545</c:v>
                </c:pt>
                <c:pt idx="710">
                  <c:v>3550</c:v>
                </c:pt>
                <c:pt idx="711">
                  <c:v>3555</c:v>
                </c:pt>
                <c:pt idx="712">
                  <c:v>3560</c:v>
                </c:pt>
                <c:pt idx="713">
                  <c:v>3565</c:v>
                </c:pt>
                <c:pt idx="714">
                  <c:v>3570</c:v>
                </c:pt>
                <c:pt idx="715">
                  <c:v>3575</c:v>
                </c:pt>
                <c:pt idx="716">
                  <c:v>3580</c:v>
                </c:pt>
                <c:pt idx="717">
                  <c:v>3585</c:v>
                </c:pt>
                <c:pt idx="718">
                  <c:v>3590</c:v>
                </c:pt>
                <c:pt idx="719">
                  <c:v>3595</c:v>
                </c:pt>
                <c:pt idx="720">
                  <c:v>3600</c:v>
                </c:pt>
                <c:pt idx="721">
                  <c:v>3605</c:v>
                </c:pt>
                <c:pt idx="722">
                  <c:v>3610</c:v>
                </c:pt>
                <c:pt idx="723">
                  <c:v>3615</c:v>
                </c:pt>
                <c:pt idx="724">
                  <c:v>3620</c:v>
                </c:pt>
                <c:pt idx="725">
                  <c:v>3625</c:v>
                </c:pt>
                <c:pt idx="726">
                  <c:v>3630</c:v>
                </c:pt>
                <c:pt idx="727">
                  <c:v>3635</c:v>
                </c:pt>
                <c:pt idx="728">
                  <c:v>3640</c:v>
                </c:pt>
                <c:pt idx="729">
                  <c:v>3645</c:v>
                </c:pt>
                <c:pt idx="730">
                  <c:v>3650</c:v>
                </c:pt>
                <c:pt idx="731">
                  <c:v>3655</c:v>
                </c:pt>
                <c:pt idx="732">
                  <c:v>3660</c:v>
                </c:pt>
                <c:pt idx="733">
                  <c:v>3665</c:v>
                </c:pt>
                <c:pt idx="734">
                  <c:v>3670</c:v>
                </c:pt>
                <c:pt idx="735">
                  <c:v>3675</c:v>
                </c:pt>
                <c:pt idx="736">
                  <c:v>3680</c:v>
                </c:pt>
                <c:pt idx="737">
                  <c:v>3685</c:v>
                </c:pt>
                <c:pt idx="738">
                  <c:v>3690</c:v>
                </c:pt>
                <c:pt idx="739">
                  <c:v>3695</c:v>
                </c:pt>
                <c:pt idx="740">
                  <c:v>3700</c:v>
                </c:pt>
                <c:pt idx="741">
                  <c:v>3705</c:v>
                </c:pt>
                <c:pt idx="742">
                  <c:v>3710</c:v>
                </c:pt>
                <c:pt idx="743">
                  <c:v>3715</c:v>
                </c:pt>
                <c:pt idx="744">
                  <c:v>3720</c:v>
                </c:pt>
                <c:pt idx="745">
                  <c:v>3725</c:v>
                </c:pt>
                <c:pt idx="746">
                  <c:v>3730</c:v>
                </c:pt>
                <c:pt idx="747">
                  <c:v>3735</c:v>
                </c:pt>
                <c:pt idx="748">
                  <c:v>3740</c:v>
                </c:pt>
                <c:pt idx="749">
                  <c:v>3745</c:v>
                </c:pt>
                <c:pt idx="750">
                  <c:v>3750</c:v>
                </c:pt>
                <c:pt idx="751">
                  <c:v>3755</c:v>
                </c:pt>
                <c:pt idx="752">
                  <c:v>3760</c:v>
                </c:pt>
                <c:pt idx="753">
                  <c:v>3765</c:v>
                </c:pt>
                <c:pt idx="754">
                  <c:v>3770</c:v>
                </c:pt>
                <c:pt idx="755">
                  <c:v>3775</c:v>
                </c:pt>
                <c:pt idx="756">
                  <c:v>3780</c:v>
                </c:pt>
                <c:pt idx="757">
                  <c:v>3785</c:v>
                </c:pt>
                <c:pt idx="758">
                  <c:v>3790</c:v>
                </c:pt>
                <c:pt idx="759">
                  <c:v>3795</c:v>
                </c:pt>
                <c:pt idx="760">
                  <c:v>3800</c:v>
                </c:pt>
                <c:pt idx="761">
                  <c:v>3805</c:v>
                </c:pt>
                <c:pt idx="762">
                  <c:v>3810</c:v>
                </c:pt>
                <c:pt idx="763">
                  <c:v>3815</c:v>
                </c:pt>
                <c:pt idx="764">
                  <c:v>3820</c:v>
                </c:pt>
                <c:pt idx="765">
                  <c:v>3825</c:v>
                </c:pt>
                <c:pt idx="766">
                  <c:v>3830</c:v>
                </c:pt>
                <c:pt idx="767">
                  <c:v>3835</c:v>
                </c:pt>
                <c:pt idx="768">
                  <c:v>3840</c:v>
                </c:pt>
                <c:pt idx="769">
                  <c:v>3845</c:v>
                </c:pt>
                <c:pt idx="770">
                  <c:v>3850</c:v>
                </c:pt>
                <c:pt idx="771">
                  <c:v>3855</c:v>
                </c:pt>
                <c:pt idx="772">
                  <c:v>3860</c:v>
                </c:pt>
                <c:pt idx="773">
                  <c:v>3865</c:v>
                </c:pt>
                <c:pt idx="774">
                  <c:v>3870</c:v>
                </c:pt>
                <c:pt idx="775">
                  <c:v>3875</c:v>
                </c:pt>
                <c:pt idx="776">
                  <c:v>3880</c:v>
                </c:pt>
                <c:pt idx="777">
                  <c:v>3885</c:v>
                </c:pt>
                <c:pt idx="778">
                  <c:v>3890</c:v>
                </c:pt>
                <c:pt idx="779">
                  <c:v>3895</c:v>
                </c:pt>
                <c:pt idx="780">
                  <c:v>3900</c:v>
                </c:pt>
                <c:pt idx="781">
                  <c:v>3905</c:v>
                </c:pt>
                <c:pt idx="782">
                  <c:v>3910</c:v>
                </c:pt>
                <c:pt idx="783">
                  <c:v>3915</c:v>
                </c:pt>
                <c:pt idx="784">
                  <c:v>3920</c:v>
                </c:pt>
                <c:pt idx="785">
                  <c:v>3925</c:v>
                </c:pt>
                <c:pt idx="786">
                  <c:v>3930</c:v>
                </c:pt>
                <c:pt idx="787">
                  <c:v>3935</c:v>
                </c:pt>
                <c:pt idx="788">
                  <c:v>3940</c:v>
                </c:pt>
                <c:pt idx="789">
                  <c:v>3945</c:v>
                </c:pt>
                <c:pt idx="790">
                  <c:v>3950</c:v>
                </c:pt>
                <c:pt idx="791">
                  <c:v>3955</c:v>
                </c:pt>
                <c:pt idx="792">
                  <c:v>3960</c:v>
                </c:pt>
                <c:pt idx="793">
                  <c:v>3965</c:v>
                </c:pt>
                <c:pt idx="794">
                  <c:v>3970</c:v>
                </c:pt>
                <c:pt idx="795">
                  <c:v>3975</c:v>
                </c:pt>
                <c:pt idx="796">
                  <c:v>3980</c:v>
                </c:pt>
                <c:pt idx="797">
                  <c:v>3985</c:v>
                </c:pt>
                <c:pt idx="798">
                  <c:v>3990</c:v>
                </c:pt>
                <c:pt idx="799">
                  <c:v>3995</c:v>
                </c:pt>
                <c:pt idx="800">
                  <c:v>4000</c:v>
                </c:pt>
                <c:pt idx="801">
                  <c:v>4005</c:v>
                </c:pt>
                <c:pt idx="802">
                  <c:v>4010</c:v>
                </c:pt>
                <c:pt idx="803">
                  <c:v>4015</c:v>
                </c:pt>
                <c:pt idx="804">
                  <c:v>4020</c:v>
                </c:pt>
                <c:pt idx="805">
                  <c:v>4025</c:v>
                </c:pt>
                <c:pt idx="806">
                  <c:v>4030</c:v>
                </c:pt>
                <c:pt idx="807">
                  <c:v>4035</c:v>
                </c:pt>
                <c:pt idx="808">
                  <c:v>4040</c:v>
                </c:pt>
                <c:pt idx="809">
                  <c:v>4045</c:v>
                </c:pt>
                <c:pt idx="810">
                  <c:v>4050</c:v>
                </c:pt>
                <c:pt idx="811">
                  <c:v>4055</c:v>
                </c:pt>
                <c:pt idx="812">
                  <c:v>4060</c:v>
                </c:pt>
                <c:pt idx="813">
                  <c:v>4065</c:v>
                </c:pt>
                <c:pt idx="814">
                  <c:v>4070</c:v>
                </c:pt>
                <c:pt idx="815">
                  <c:v>4075</c:v>
                </c:pt>
                <c:pt idx="816">
                  <c:v>4080</c:v>
                </c:pt>
                <c:pt idx="817">
                  <c:v>4085</c:v>
                </c:pt>
                <c:pt idx="818">
                  <c:v>4090</c:v>
                </c:pt>
                <c:pt idx="819">
                  <c:v>4095</c:v>
                </c:pt>
                <c:pt idx="820">
                  <c:v>4100</c:v>
                </c:pt>
                <c:pt idx="821">
                  <c:v>4105</c:v>
                </c:pt>
                <c:pt idx="822">
                  <c:v>4110</c:v>
                </c:pt>
                <c:pt idx="823">
                  <c:v>4115</c:v>
                </c:pt>
                <c:pt idx="824">
                  <c:v>4120</c:v>
                </c:pt>
                <c:pt idx="825">
                  <c:v>4125</c:v>
                </c:pt>
                <c:pt idx="826">
                  <c:v>4130</c:v>
                </c:pt>
                <c:pt idx="827">
                  <c:v>4135</c:v>
                </c:pt>
                <c:pt idx="828">
                  <c:v>4140</c:v>
                </c:pt>
                <c:pt idx="829">
                  <c:v>4145</c:v>
                </c:pt>
                <c:pt idx="830">
                  <c:v>4150</c:v>
                </c:pt>
                <c:pt idx="831">
                  <c:v>4155</c:v>
                </c:pt>
                <c:pt idx="832">
                  <c:v>4160</c:v>
                </c:pt>
                <c:pt idx="833">
                  <c:v>4165</c:v>
                </c:pt>
                <c:pt idx="834">
                  <c:v>4170</c:v>
                </c:pt>
                <c:pt idx="835">
                  <c:v>4175</c:v>
                </c:pt>
                <c:pt idx="836">
                  <c:v>4180</c:v>
                </c:pt>
                <c:pt idx="837">
                  <c:v>4185</c:v>
                </c:pt>
                <c:pt idx="838">
                  <c:v>4190</c:v>
                </c:pt>
                <c:pt idx="839">
                  <c:v>4195</c:v>
                </c:pt>
                <c:pt idx="840">
                  <c:v>4200</c:v>
                </c:pt>
                <c:pt idx="841">
                  <c:v>4205</c:v>
                </c:pt>
                <c:pt idx="842">
                  <c:v>4210</c:v>
                </c:pt>
                <c:pt idx="843">
                  <c:v>4215</c:v>
                </c:pt>
                <c:pt idx="844">
                  <c:v>4220</c:v>
                </c:pt>
                <c:pt idx="845">
                  <c:v>4225</c:v>
                </c:pt>
                <c:pt idx="846">
                  <c:v>4230</c:v>
                </c:pt>
                <c:pt idx="847">
                  <c:v>4235</c:v>
                </c:pt>
                <c:pt idx="848">
                  <c:v>4240</c:v>
                </c:pt>
                <c:pt idx="849">
                  <c:v>4245</c:v>
                </c:pt>
                <c:pt idx="850">
                  <c:v>4250</c:v>
                </c:pt>
                <c:pt idx="851">
                  <c:v>4255</c:v>
                </c:pt>
                <c:pt idx="852">
                  <c:v>4260</c:v>
                </c:pt>
                <c:pt idx="853">
                  <c:v>4265</c:v>
                </c:pt>
                <c:pt idx="854">
                  <c:v>4270</c:v>
                </c:pt>
                <c:pt idx="855">
                  <c:v>4275</c:v>
                </c:pt>
                <c:pt idx="856">
                  <c:v>4280</c:v>
                </c:pt>
                <c:pt idx="857">
                  <c:v>4285</c:v>
                </c:pt>
                <c:pt idx="858">
                  <c:v>4290</c:v>
                </c:pt>
                <c:pt idx="859">
                  <c:v>4295</c:v>
                </c:pt>
                <c:pt idx="860">
                  <c:v>4300</c:v>
                </c:pt>
                <c:pt idx="861">
                  <c:v>4305</c:v>
                </c:pt>
                <c:pt idx="862">
                  <c:v>4310</c:v>
                </c:pt>
                <c:pt idx="863">
                  <c:v>4315</c:v>
                </c:pt>
                <c:pt idx="864">
                  <c:v>4320</c:v>
                </c:pt>
                <c:pt idx="865">
                  <c:v>4325</c:v>
                </c:pt>
                <c:pt idx="866">
                  <c:v>4330</c:v>
                </c:pt>
                <c:pt idx="867">
                  <c:v>4335</c:v>
                </c:pt>
                <c:pt idx="868">
                  <c:v>4340</c:v>
                </c:pt>
                <c:pt idx="869">
                  <c:v>4345</c:v>
                </c:pt>
                <c:pt idx="870">
                  <c:v>4350</c:v>
                </c:pt>
                <c:pt idx="871">
                  <c:v>4355</c:v>
                </c:pt>
                <c:pt idx="872">
                  <c:v>4360</c:v>
                </c:pt>
                <c:pt idx="873">
                  <c:v>4365</c:v>
                </c:pt>
                <c:pt idx="874">
                  <c:v>4370</c:v>
                </c:pt>
                <c:pt idx="875">
                  <c:v>4375</c:v>
                </c:pt>
                <c:pt idx="876">
                  <c:v>4380</c:v>
                </c:pt>
                <c:pt idx="877">
                  <c:v>4385</c:v>
                </c:pt>
                <c:pt idx="878">
                  <c:v>4390</c:v>
                </c:pt>
                <c:pt idx="879">
                  <c:v>4395</c:v>
                </c:pt>
                <c:pt idx="880">
                  <c:v>4400</c:v>
                </c:pt>
                <c:pt idx="881">
                  <c:v>4405</c:v>
                </c:pt>
                <c:pt idx="882">
                  <c:v>4410</c:v>
                </c:pt>
                <c:pt idx="883">
                  <c:v>4415</c:v>
                </c:pt>
                <c:pt idx="884">
                  <c:v>4420</c:v>
                </c:pt>
                <c:pt idx="885">
                  <c:v>4425</c:v>
                </c:pt>
                <c:pt idx="886">
                  <c:v>4430</c:v>
                </c:pt>
                <c:pt idx="887">
                  <c:v>4435</c:v>
                </c:pt>
                <c:pt idx="888">
                  <c:v>4440</c:v>
                </c:pt>
                <c:pt idx="889">
                  <c:v>4445</c:v>
                </c:pt>
                <c:pt idx="890">
                  <c:v>4450</c:v>
                </c:pt>
                <c:pt idx="891">
                  <c:v>4455</c:v>
                </c:pt>
                <c:pt idx="892">
                  <c:v>4460</c:v>
                </c:pt>
                <c:pt idx="893">
                  <c:v>4465</c:v>
                </c:pt>
                <c:pt idx="894">
                  <c:v>4470</c:v>
                </c:pt>
                <c:pt idx="895">
                  <c:v>4475</c:v>
                </c:pt>
                <c:pt idx="896">
                  <c:v>4480</c:v>
                </c:pt>
                <c:pt idx="897">
                  <c:v>4485</c:v>
                </c:pt>
                <c:pt idx="898">
                  <c:v>4490</c:v>
                </c:pt>
                <c:pt idx="899">
                  <c:v>4495</c:v>
                </c:pt>
                <c:pt idx="900">
                  <c:v>4500</c:v>
                </c:pt>
                <c:pt idx="901">
                  <c:v>4505</c:v>
                </c:pt>
                <c:pt idx="902">
                  <c:v>4510</c:v>
                </c:pt>
                <c:pt idx="903">
                  <c:v>4515</c:v>
                </c:pt>
                <c:pt idx="904">
                  <c:v>4520</c:v>
                </c:pt>
                <c:pt idx="905">
                  <c:v>4525</c:v>
                </c:pt>
                <c:pt idx="906">
                  <c:v>4530</c:v>
                </c:pt>
                <c:pt idx="907">
                  <c:v>4535</c:v>
                </c:pt>
                <c:pt idx="908">
                  <c:v>4540</c:v>
                </c:pt>
                <c:pt idx="909">
                  <c:v>4545</c:v>
                </c:pt>
                <c:pt idx="910">
                  <c:v>4550</c:v>
                </c:pt>
                <c:pt idx="911">
                  <c:v>4555</c:v>
                </c:pt>
                <c:pt idx="912">
                  <c:v>4560</c:v>
                </c:pt>
                <c:pt idx="913">
                  <c:v>4565</c:v>
                </c:pt>
                <c:pt idx="914">
                  <c:v>4570</c:v>
                </c:pt>
                <c:pt idx="915">
                  <c:v>4575</c:v>
                </c:pt>
                <c:pt idx="916">
                  <c:v>4580</c:v>
                </c:pt>
                <c:pt idx="917">
                  <c:v>4585</c:v>
                </c:pt>
                <c:pt idx="918">
                  <c:v>4590</c:v>
                </c:pt>
                <c:pt idx="919">
                  <c:v>4595</c:v>
                </c:pt>
                <c:pt idx="920">
                  <c:v>4600</c:v>
                </c:pt>
                <c:pt idx="921">
                  <c:v>4605</c:v>
                </c:pt>
                <c:pt idx="922">
                  <c:v>4610</c:v>
                </c:pt>
                <c:pt idx="923">
                  <c:v>4615</c:v>
                </c:pt>
                <c:pt idx="924">
                  <c:v>4620</c:v>
                </c:pt>
                <c:pt idx="925">
                  <c:v>4625</c:v>
                </c:pt>
                <c:pt idx="926">
                  <c:v>4630</c:v>
                </c:pt>
                <c:pt idx="927">
                  <c:v>4635</c:v>
                </c:pt>
                <c:pt idx="928">
                  <c:v>4640</c:v>
                </c:pt>
                <c:pt idx="929">
                  <c:v>4645</c:v>
                </c:pt>
                <c:pt idx="930">
                  <c:v>4650</c:v>
                </c:pt>
                <c:pt idx="931">
                  <c:v>4655</c:v>
                </c:pt>
                <c:pt idx="932">
                  <c:v>4660</c:v>
                </c:pt>
                <c:pt idx="933">
                  <c:v>4665</c:v>
                </c:pt>
                <c:pt idx="934">
                  <c:v>4671</c:v>
                </c:pt>
                <c:pt idx="935">
                  <c:v>4676</c:v>
                </c:pt>
                <c:pt idx="936">
                  <c:v>4681</c:v>
                </c:pt>
                <c:pt idx="937">
                  <c:v>4686</c:v>
                </c:pt>
                <c:pt idx="938">
                  <c:v>4691</c:v>
                </c:pt>
                <c:pt idx="939">
                  <c:v>4696</c:v>
                </c:pt>
                <c:pt idx="940">
                  <c:v>4701</c:v>
                </c:pt>
                <c:pt idx="941">
                  <c:v>4706</c:v>
                </c:pt>
                <c:pt idx="942">
                  <c:v>4711</c:v>
                </c:pt>
                <c:pt idx="943">
                  <c:v>4716</c:v>
                </c:pt>
                <c:pt idx="944">
                  <c:v>4721</c:v>
                </c:pt>
                <c:pt idx="945">
                  <c:v>4726</c:v>
                </c:pt>
                <c:pt idx="946">
                  <c:v>4731</c:v>
                </c:pt>
                <c:pt idx="947">
                  <c:v>4736</c:v>
                </c:pt>
                <c:pt idx="948">
                  <c:v>4741</c:v>
                </c:pt>
                <c:pt idx="949">
                  <c:v>4746</c:v>
                </c:pt>
                <c:pt idx="950">
                  <c:v>4751</c:v>
                </c:pt>
                <c:pt idx="951">
                  <c:v>4756</c:v>
                </c:pt>
                <c:pt idx="952">
                  <c:v>4761</c:v>
                </c:pt>
                <c:pt idx="953">
                  <c:v>4766</c:v>
                </c:pt>
                <c:pt idx="954">
                  <c:v>4771</c:v>
                </c:pt>
                <c:pt idx="955">
                  <c:v>4776</c:v>
                </c:pt>
                <c:pt idx="956">
                  <c:v>4781</c:v>
                </c:pt>
                <c:pt idx="957">
                  <c:v>4786</c:v>
                </c:pt>
                <c:pt idx="958">
                  <c:v>4791</c:v>
                </c:pt>
                <c:pt idx="959">
                  <c:v>4796</c:v>
                </c:pt>
                <c:pt idx="960">
                  <c:v>4801</c:v>
                </c:pt>
                <c:pt idx="961">
                  <c:v>4806</c:v>
                </c:pt>
                <c:pt idx="962">
                  <c:v>4811</c:v>
                </c:pt>
                <c:pt idx="963">
                  <c:v>4816</c:v>
                </c:pt>
                <c:pt idx="964">
                  <c:v>4821</c:v>
                </c:pt>
                <c:pt idx="965">
                  <c:v>4826</c:v>
                </c:pt>
                <c:pt idx="966">
                  <c:v>4831</c:v>
                </c:pt>
                <c:pt idx="967">
                  <c:v>4836</c:v>
                </c:pt>
                <c:pt idx="968">
                  <c:v>4841</c:v>
                </c:pt>
                <c:pt idx="969">
                  <c:v>4846</c:v>
                </c:pt>
                <c:pt idx="970">
                  <c:v>4851</c:v>
                </c:pt>
                <c:pt idx="971">
                  <c:v>4856</c:v>
                </c:pt>
                <c:pt idx="972">
                  <c:v>4861</c:v>
                </c:pt>
                <c:pt idx="973">
                  <c:v>4866</c:v>
                </c:pt>
                <c:pt idx="974">
                  <c:v>4871</c:v>
                </c:pt>
                <c:pt idx="975">
                  <c:v>4876</c:v>
                </c:pt>
                <c:pt idx="976">
                  <c:v>4881</c:v>
                </c:pt>
                <c:pt idx="977">
                  <c:v>4886</c:v>
                </c:pt>
                <c:pt idx="978">
                  <c:v>4891</c:v>
                </c:pt>
                <c:pt idx="979">
                  <c:v>4896</c:v>
                </c:pt>
                <c:pt idx="980">
                  <c:v>4901</c:v>
                </c:pt>
                <c:pt idx="981">
                  <c:v>4906</c:v>
                </c:pt>
                <c:pt idx="982">
                  <c:v>4911</c:v>
                </c:pt>
                <c:pt idx="983">
                  <c:v>4916</c:v>
                </c:pt>
                <c:pt idx="984">
                  <c:v>4921</c:v>
                </c:pt>
                <c:pt idx="985">
                  <c:v>4926</c:v>
                </c:pt>
                <c:pt idx="986">
                  <c:v>4931</c:v>
                </c:pt>
                <c:pt idx="987">
                  <c:v>4936</c:v>
                </c:pt>
                <c:pt idx="988">
                  <c:v>4941</c:v>
                </c:pt>
                <c:pt idx="989">
                  <c:v>4946</c:v>
                </c:pt>
                <c:pt idx="990">
                  <c:v>4951</c:v>
                </c:pt>
                <c:pt idx="991">
                  <c:v>4956</c:v>
                </c:pt>
                <c:pt idx="992">
                  <c:v>4961</c:v>
                </c:pt>
                <c:pt idx="993">
                  <c:v>4966</c:v>
                </c:pt>
                <c:pt idx="994">
                  <c:v>4971</c:v>
                </c:pt>
                <c:pt idx="995">
                  <c:v>4976</c:v>
                </c:pt>
                <c:pt idx="996">
                  <c:v>4981</c:v>
                </c:pt>
                <c:pt idx="997">
                  <c:v>4986</c:v>
                </c:pt>
                <c:pt idx="998">
                  <c:v>4991</c:v>
                </c:pt>
                <c:pt idx="999">
                  <c:v>4996</c:v>
                </c:pt>
                <c:pt idx="1000">
                  <c:v>5001</c:v>
                </c:pt>
                <c:pt idx="1001">
                  <c:v>5006</c:v>
                </c:pt>
                <c:pt idx="1002">
                  <c:v>5011</c:v>
                </c:pt>
                <c:pt idx="1003">
                  <c:v>5016</c:v>
                </c:pt>
                <c:pt idx="1004">
                  <c:v>5021</c:v>
                </c:pt>
                <c:pt idx="1005">
                  <c:v>5026</c:v>
                </c:pt>
                <c:pt idx="1006">
                  <c:v>5031</c:v>
                </c:pt>
                <c:pt idx="1007">
                  <c:v>5036</c:v>
                </c:pt>
                <c:pt idx="1008">
                  <c:v>5041</c:v>
                </c:pt>
                <c:pt idx="1009">
                  <c:v>5046</c:v>
                </c:pt>
                <c:pt idx="1010">
                  <c:v>5051</c:v>
                </c:pt>
                <c:pt idx="1011">
                  <c:v>5056</c:v>
                </c:pt>
                <c:pt idx="1012">
                  <c:v>5061</c:v>
                </c:pt>
                <c:pt idx="1013">
                  <c:v>5066</c:v>
                </c:pt>
                <c:pt idx="1014">
                  <c:v>5071</c:v>
                </c:pt>
                <c:pt idx="1015">
                  <c:v>5076</c:v>
                </c:pt>
                <c:pt idx="1016">
                  <c:v>5081</c:v>
                </c:pt>
                <c:pt idx="1017">
                  <c:v>5086</c:v>
                </c:pt>
                <c:pt idx="1018">
                  <c:v>5091</c:v>
                </c:pt>
                <c:pt idx="1019">
                  <c:v>5096</c:v>
                </c:pt>
                <c:pt idx="1020">
                  <c:v>5101</c:v>
                </c:pt>
                <c:pt idx="1021">
                  <c:v>5106</c:v>
                </c:pt>
                <c:pt idx="1022">
                  <c:v>5111</c:v>
                </c:pt>
                <c:pt idx="1023">
                  <c:v>5116</c:v>
                </c:pt>
                <c:pt idx="1024">
                  <c:v>5121</c:v>
                </c:pt>
                <c:pt idx="1025">
                  <c:v>5126</c:v>
                </c:pt>
                <c:pt idx="1026">
                  <c:v>5131</c:v>
                </c:pt>
                <c:pt idx="1027">
                  <c:v>5136</c:v>
                </c:pt>
                <c:pt idx="1028">
                  <c:v>5141</c:v>
                </c:pt>
                <c:pt idx="1029">
                  <c:v>5146</c:v>
                </c:pt>
                <c:pt idx="1030">
                  <c:v>5151</c:v>
                </c:pt>
                <c:pt idx="1031">
                  <c:v>5156</c:v>
                </c:pt>
                <c:pt idx="1032">
                  <c:v>5161</c:v>
                </c:pt>
                <c:pt idx="1033">
                  <c:v>5166</c:v>
                </c:pt>
                <c:pt idx="1034">
                  <c:v>5171</c:v>
                </c:pt>
                <c:pt idx="1035">
                  <c:v>5176</c:v>
                </c:pt>
                <c:pt idx="1036">
                  <c:v>5181</c:v>
                </c:pt>
                <c:pt idx="1037">
                  <c:v>5186</c:v>
                </c:pt>
                <c:pt idx="1038">
                  <c:v>5191</c:v>
                </c:pt>
                <c:pt idx="1039">
                  <c:v>5196</c:v>
                </c:pt>
                <c:pt idx="1040">
                  <c:v>5201</c:v>
                </c:pt>
                <c:pt idx="1041">
                  <c:v>5206</c:v>
                </c:pt>
                <c:pt idx="1042">
                  <c:v>5211</c:v>
                </c:pt>
                <c:pt idx="1043">
                  <c:v>5216</c:v>
                </c:pt>
                <c:pt idx="1044">
                  <c:v>5221</c:v>
                </c:pt>
                <c:pt idx="1045">
                  <c:v>5226</c:v>
                </c:pt>
                <c:pt idx="1046">
                  <c:v>5231</c:v>
                </c:pt>
                <c:pt idx="1047">
                  <c:v>5236</c:v>
                </c:pt>
                <c:pt idx="1048">
                  <c:v>5241</c:v>
                </c:pt>
                <c:pt idx="1049">
                  <c:v>5246</c:v>
                </c:pt>
                <c:pt idx="1050">
                  <c:v>5251</c:v>
                </c:pt>
                <c:pt idx="1051">
                  <c:v>5256</c:v>
                </c:pt>
                <c:pt idx="1052">
                  <c:v>5261</c:v>
                </c:pt>
                <c:pt idx="1053">
                  <c:v>5266</c:v>
                </c:pt>
                <c:pt idx="1054">
                  <c:v>5271</c:v>
                </c:pt>
                <c:pt idx="1055">
                  <c:v>5276</c:v>
                </c:pt>
                <c:pt idx="1056">
                  <c:v>5281</c:v>
                </c:pt>
                <c:pt idx="1057">
                  <c:v>5286</c:v>
                </c:pt>
                <c:pt idx="1058">
                  <c:v>5291</c:v>
                </c:pt>
                <c:pt idx="1059">
                  <c:v>5296</c:v>
                </c:pt>
                <c:pt idx="1060">
                  <c:v>5301</c:v>
                </c:pt>
                <c:pt idx="1061">
                  <c:v>5306</c:v>
                </c:pt>
                <c:pt idx="1062">
                  <c:v>5311</c:v>
                </c:pt>
                <c:pt idx="1063">
                  <c:v>5316</c:v>
                </c:pt>
                <c:pt idx="1064">
                  <c:v>5321</c:v>
                </c:pt>
                <c:pt idx="1065">
                  <c:v>5326</c:v>
                </c:pt>
                <c:pt idx="1066">
                  <c:v>5331</c:v>
                </c:pt>
                <c:pt idx="1067">
                  <c:v>5336</c:v>
                </c:pt>
                <c:pt idx="1068">
                  <c:v>5341</c:v>
                </c:pt>
                <c:pt idx="1069">
                  <c:v>5346</c:v>
                </c:pt>
                <c:pt idx="1070">
                  <c:v>5351</c:v>
                </c:pt>
                <c:pt idx="1071">
                  <c:v>5356</c:v>
                </c:pt>
                <c:pt idx="1072">
                  <c:v>5361</c:v>
                </c:pt>
                <c:pt idx="1073">
                  <c:v>5366</c:v>
                </c:pt>
                <c:pt idx="1074">
                  <c:v>5371</c:v>
                </c:pt>
                <c:pt idx="1075">
                  <c:v>5376</c:v>
                </c:pt>
                <c:pt idx="1076">
                  <c:v>5381</c:v>
                </c:pt>
                <c:pt idx="1077">
                  <c:v>5386</c:v>
                </c:pt>
                <c:pt idx="1078">
                  <c:v>5391</c:v>
                </c:pt>
                <c:pt idx="1079">
                  <c:v>5396</c:v>
                </c:pt>
                <c:pt idx="1080">
                  <c:v>5401</c:v>
                </c:pt>
                <c:pt idx="1081">
                  <c:v>5406</c:v>
                </c:pt>
                <c:pt idx="1082">
                  <c:v>5411</c:v>
                </c:pt>
                <c:pt idx="1083">
                  <c:v>5416</c:v>
                </c:pt>
                <c:pt idx="1084">
                  <c:v>5421</c:v>
                </c:pt>
                <c:pt idx="1085">
                  <c:v>5426</c:v>
                </c:pt>
                <c:pt idx="1086">
                  <c:v>5431</c:v>
                </c:pt>
                <c:pt idx="1087">
                  <c:v>5436</c:v>
                </c:pt>
                <c:pt idx="1088">
                  <c:v>5441</c:v>
                </c:pt>
                <c:pt idx="1089">
                  <c:v>5446</c:v>
                </c:pt>
                <c:pt idx="1090">
                  <c:v>5451</c:v>
                </c:pt>
                <c:pt idx="1091">
                  <c:v>5456</c:v>
                </c:pt>
                <c:pt idx="1092">
                  <c:v>5461</c:v>
                </c:pt>
                <c:pt idx="1093">
                  <c:v>5466</c:v>
                </c:pt>
                <c:pt idx="1094">
                  <c:v>5471</c:v>
                </c:pt>
                <c:pt idx="1095">
                  <c:v>5476</c:v>
                </c:pt>
                <c:pt idx="1096">
                  <c:v>5481</c:v>
                </c:pt>
                <c:pt idx="1097">
                  <c:v>5486</c:v>
                </c:pt>
                <c:pt idx="1098">
                  <c:v>5491</c:v>
                </c:pt>
                <c:pt idx="1099">
                  <c:v>5496</c:v>
                </c:pt>
                <c:pt idx="1100">
                  <c:v>5501</c:v>
                </c:pt>
                <c:pt idx="1101">
                  <c:v>5506</c:v>
                </c:pt>
                <c:pt idx="1102">
                  <c:v>5511</c:v>
                </c:pt>
                <c:pt idx="1103">
                  <c:v>5516</c:v>
                </c:pt>
                <c:pt idx="1104">
                  <c:v>5521</c:v>
                </c:pt>
                <c:pt idx="1105">
                  <c:v>5526</c:v>
                </c:pt>
                <c:pt idx="1106">
                  <c:v>5531</c:v>
                </c:pt>
                <c:pt idx="1107">
                  <c:v>5536</c:v>
                </c:pt>
                <c:pt idx="1108">
                  <c:v>5541</c:v>
                </c:pt>
                <c:pt idx="1109">
                  <c:v>5546</c:v>
                </c:pt>
                <c:pt idx="1110">
                  <c:v>5551</c:v>
                </c:pt>
                <c:pt idx="1111">
                  <c:v>5556</c:v>
                </c:pt>
                <c:pt idx="1112">
                  <c:v>5561</c:v>
                </c:pt>
                <c:pt idx="1113">
                  <c:v>5566</c:v>
                </c:pt>
                <c:pt idx="1114">
                  <c:v>5571</c:v>
                </c:pt>
                <c:pt idx="1115">
                  <c:v>5576</c:v>
                </c:pt>
                <c:pt idx="1116">
                  <c:v>5581</c:v>
                </c:pt>
                <c:pt idx="1117">
                  <c:v>5586</c:v>
                </c:pt>
                <c:pt idx="1118">
                  <c:v>5591</c:v>
                </c:pt>
                <c:pt idx="1119">
                  <c:v>5596</c:v>
                </c:pt>
                <c:pt idx="1120">
                  <c:v>5601</c:v>
                </c:pt>
                <c:pt idx="1121">
                  <c:v>5606</c:v>
                </c:pt>
                <c:pt idx="1122">
                  <c:v>5611</c:v>
                </c:pt>
                <c:pt idx="1123">
                  <c:v>5616</c:v>
                </c:pt>
                <c:pt idx="1124">
                  <c:v>5621</c:v>
                </c:pt>
                <c:pt idx="1125">
                  <c:v>5626</c:v>
                </c:pt>
                <c:pt idx="1126">
                  <c:v>5631</c:v>
                </c:pt>
                <c:pt idx="1127">
                  <c:v>5636</c:v>
                </c:pt>
                <c:pt idx="1128">
                  <c:v>5641</c:v>
                </c:pt>
                <c:pt idx="1129">
                  <c:v>5646</c:v>
                </c:pt>
                <c:pt idx="1130">
                  <c:v>5651</c:v>
                </c:pt>
                <c:pt idx="1131">
                  <c:v>5656</c:v>
                </c:pt>
                <c:pt idx="1132">
                  <c:v>5661</c:v>
                </c:pt>
                <c:pt idx="1133">
                  <c:v>5666</c:v>
                </c:pt>
                <c:pt idx="1134">
                  <c:v>5671</c:v>
                </c:pt>
                <c:pt idx="1135">
                  <c:v>5676</c:v>
                </c:pt>
                <c:pt idx="1136">
                  <c:v>5681</c:v>
                </c:pt>
                <c:pt idx="1137">
                  <c:v>5686</c:v>
                </c:pt>
                <c:pt idx="1138">
                  <c:v>5691</c:v>
                </c:pt>
                <c:pt idx="1139">
                  <c:v>5696</c:v>
                </c:pt>
                <c:pt idx="1140">
                  <c:v>5701</c:v>
                </c:pt>
                <c:pt idx="1141">
                  <c:v>5706</c:v>
                </c:pt>
                <c:pt idx="1142">
                  <c:v>5711</c:v>
                </c:pt>
                <c:pt idx="1143">
                  <c:v>5716</c:v>
                </c:pt>
                <c:pt idx="1144">
                  <c:v>5721</c:v>
                </c:pt>
                <c:pt idx="1145">
                  <c:v>5726</c:v>
                </c:pt>
                <c:pt idx="1146">
                  <c:v>5731</c:v>
                </c:pt>
                <c:pt idx="1147">
                  <c:v>5736</c:v>
                </c:pt>
                <c:pt idx="1148">
                  <c:v>5741</c:v>
                </c:pt>
                <c:pt idx="1149">
                  <c:v>5746</c:v>
                </c:pt>
                <c:pt idx="1150">
                  <c:v>5751</c:v>
                </c:pt>
                <c:pt idx="1151">
                  <c:v>5756</c:v>
                </c:pt>
                <c:pt idx="1152">
                  <c:v>5761</c:v>
                </c:pt>
                <c:pt idx="1153">
                  <c:v>5766</c:v>
                </c:pt>
                <c:pt idx="1154">
                  <c:v>5771</c:v>
                </c:pt>
                <c:pt idx="1155">
                  <c:v>5776</c:v>
                </c:pt>
                <c:pt idx="1156">
                  <c:v>5781</c:v>
                </c:pt>
                <c:pt idx="1157">
                  <c:v>5786</c:v>
                </c:pt>
                <c:pt idx="1158">
                  <c:v>5791</c:v>
                </c:pt>
                <c:pt idx="1159">
                  <c:v>5796</c:v>
                </c:pt>
                <c:pt idx="1160">
                  <c:v>5801</c:v>
                </c:pt>
                <c:pt idx="1161">
                  <c:v>5806</c:v>
                </c:pt>
                <c:pt idx="1162">
                  <c:v>5811</c:v>
                </c:pt>
                <c:pt idx="1163">
                  <c:v>5816</c:v>
                </c:pt>
                <c:pt idx="1164">
                  <c:v>5821</c:v>
                </c:pt>
                <c:pt idx="1165">
                  <c:v>5826</c:v>
                </c:pt>
                <c:pt idx="1166">
                  <c:v>5831</c:v>
                </c:pt>
                <c:pt idx="1167">
                  <c:v>5836</c:v>
                </c:pt>
                <c:pt idx="1168">
                  <c:v>5841</c:v>
                </c:pt>
                <c:pt idx="1169">
                  <c:v>5846</c:v>
                </c:pt>
                <c:pt idx="1170">
                  <c:v>5851</c:v>
                </c:pt>
                <c:pt idx="1171">
                  <c:v>5856</c:v>
                </c:pt>
                <c:pt idx="1172">
                  <c:v>5861</c:v>
                </c:pt>
                <c:pt idx="1173">
                  <c:v>5866</c:v>
                </c:pt>
                <c:pt idx="1174">
                  <c:v>5871</c:v>
                </c:pt>
                <c:pt idx="1175">
                  <c:v>5876</c:v>
                </c:pt>
                <c:pt idx="1176">
                  <c:v>5881</c:v>
                </c:pt>
                <c:pt idx="1177">
                  <c:v>5886</c:v>
                </c:pt>
                <c:pt idx="1178">
                  <c:v>5891</c:v>
                </c:pt>
                <c:pt idx="1179">
                  <c:v>5896</c:v>
                </c:pt>
                <c:pt idx="1180">
                  <c:v>5901</c:v>
                </c:pt>
                <c:pt idx="1181">
                  <c:v>5906</c:v>
                </c:pt>
                <c:pt idx="1182">
                  <c:v>5911</c:v>
                </c:pt>
                <c:pt idx="1183">
                  <c:v>5916</c:v>
                </c:pt>
                <c:pt idx="1184">
                  <c:v>5921</c:v>
                </c:pt>
                <c:pt idx="1185">
                  <c:v>5926</c:v>
                </c:pt>
                <c:pt idx="1186">
                  <c:v>5931</c:v>
                </c:pt>
                <c:pt idx="1187">
                  <c:v>5936</c:v>
                </c:pt>
                <c:pt idx="1188">
                  <c:v>5941</c:v>
                </c:pt>
                <c:pt idx="1189">
                  <c:v>5946</c:v>
                </c:pt>
                <c:pt idx="1190">
                  <c:v>5951</c:v>
                </c:pt>
                <c:pt idx="1191">
                  <c:v>5956</c:v>
                </c:pt>
                <c:pt idx="1192">
                  <c:v>5961</c:v>
                </c:pt>
                <c:pt idx="1193">
                  <c:v>5966</c:v>
                </c:pt>
                <c:pt idx="1194">
                  <c:v>5971</c:v>
                </c:pt>
                <c:pt idx="1195">
                  <c:v>5976</c:v>
                </c:pt>
                <c:pt idx="1196">
                  <c:v>5981</c:v>
                </c:pt>
                <c:pt idx="1197">
                  <c:v>5986</c:v>
                </c:pt>
                <c:pt idx="1198">
                  <c:v>5991</c:v>
                </c:pt>
                <c:pt idx="1199">
                  <c:v>5996</c:v>
                </c:pt>
                <c:pt idx="1200">
                  <c:v>6001</c:v>
                </c:pt>
                <c:pt idx="1201">
                  <c:v>6006</c:v>
                </c:pt>
                <c:pt idx="1202">
                  <c:v>6011</c:v>
                </c:pt>
                <c:pt idx="1203">
                  <c:v>6016</c:v>
                </c:pt>
                <c:pt idx="1204">
                  <c:v>6021</c:v>
                </c:pt>
                <c:pt idx="1205">
                  <c:v>6026</c:v>
                </c:pt>
                <c:pt idx="1206">
                  <c:v>6031</c:v>
                </c:pt>
                <c:pt idx="1207">
                  <c:v>6036</c:v>
                </c:pt>
                <c:pt idx="1208">
                  <c:v>6041</c:v>
                </c:pt>
                <c:pt idx="1209">
                  <c:v>6046</c:v>
                </c:pt>
                <c:pt idx="1210">
                  <c:v>6051</c:v>
                </c:pt>
                <c:pt idx="1211">
                  <c:v>6056</c:v>
                </c:pt>
                <c:pt idx="1212">
                  <c:v>6061</c:v>
                </c:pt>
                <c:pt idx="1213">
                  <c:v>6066</c:v>
                </c:pt>
                <c:pt idx="1214">
                  <c:v>6071</c:v>
                </c:pt>
                <c:pt idx="1215">
                  <c:v>6076</c:v>
                </c:pt>
                <c:pt idx="1216">
                  <c:v>6081</c:v>
                </c:pt>
                <c:pt idx="1217">
                  <c:v>6086</c:v>
                </c:pt>
                <c:pt idx="1218">
                  <c:v>6091</c:v>
                </c:pt>
                <c:pt idx="1219">
                  <c:v>6096</c:v>
                </c:pt>
                <c:pt idx="1220">
                  <c:v>6101</c:v>
                </c:pt>
                <c:pt idx="1221">
                  <c:v>6106</c:v>
                </c:pt>
                <c:pt idx="1222">
                  <c:v>6111</c:v>
                </c:pt>
                <c:pt idx="1223">
                  <c:v>6116</c:v>
                </c:pt>
                <c:pt idx="1224">
                  <c:v>6121</c:v>
                </c:pt>
                <c:pt idx="1225">
                  <c:v>6126</c:v>
                </c:pt>
                <c:pt idx="1226">
                  <c:v>6131</c:v>
                </c:pt>
                <c:pt idx="1227">
                  <c:v>6136</c:v>
                </c:pt>
                <c:pt idx="1228">
                  <c:v>6141</c:v>
                </c:pt>
                <c:pt idx="1229">
                  <c:v>6146</c:v>
                </c:pt>
                <c:pt idx="1230">
                  <c:v>6151</c:v>
                </c:pt>
                <c:pt idx="1231">
                  <c:v>6156</c:v>
                </c:pt>
                <c:pt idx="1232">
                  <c:v>6161</c:v>
                </c:pt>
                <c:pt idx="1233">
                  <c:v>6166</c:v>
                </c:pt>
                <c:pt idx="1234">
                  <c:v>6171</c:v>
                </c:pt>
                <c:pt idx="1235">
                  <c:v>6176</c:v>
                </c:pt>
                <c:pt idx="1236">
                  <c:v>6181</c:v>
                </c:pt>
                <c:pt idx="1237">
                  <c:v>6186</c:v>
                </c:pt>
                <c:pt idx="1238">
                  <c:v>6191</c:v>
                </c:pt>
                <c:pt idx="1239">
                  <c:v>6196</c:v>
                </c:pt>
                <c:pt idx="1240">
                  <c:v>6201</c:v>
                </c:pt>
                <c:pt idx="1241">
                  <c:v>6206</c:v>
                </c:pt>
                <c:pt idx="1242">
                  <c:v>6211</c:v>
                </c:pt>
                <c:pt idx="1243">
                  <c:v>6216</c:v>
                </c:pt>
                <c:pt idx="1244">
                  <c:v>6221</c:v>
                </c:pt>
                <c:pt idx="1245">
                  <c:v>6226</c:v>
                </c:pt>
                <c:pt idx="1246">
                  <c:v>6231</c:v>
                </c:pt>
                <c:pt idx="1247">
                  <c:v>6236</c:v>
                </c:pt>
                <c:pt idx="1248">
                  <c:v>6241</c:v>
                </c:pt>
                <c:pt idx="1249">
                  <c:v>6246</c:v>
                </c:pt>
                <c:pt idx="1250">
                  <c:v>6251</c:v>
                </c:pt>
                <c:pt idx="1251">
                  <c:v>6256</c:v>
                </c:pt>
                <c:pt idx="1252">
                  <c:v>6261</c:v>
                </c:pt>
                <c:pt idx="1253">
                  <c:v>6266</c:v>
                </c:pt>
                <c:pt idx="1254">
                  <c:v>6271</c:v>
                </c:pt>
                <c:pt idx="1255">
                  <c:v>6276</c:v>
                </c:pt>
                <c:pt idx="1256">
                  <c:v>6281</c:v>
                </c:pt>
                <c:pt idx="1257">
                  <c:v>6286</c:v>
                </c:pt>
                <c:pt idx="1258">
                  <c:v>6291</c:v>
                </c:pt>
                <c:pt idx="1259">
                  <c:v>6296</c:v>
                </c:pt>
                <c:pt idx="1260">
                  <c:v>6301</c:v>
                </c:pt>
                <c:pt idx="1261">
                  <c:v>6306</c:v>
                </c:pt>
                <c:pt idx="1262">
                  <c:v>6311</c:v>
                </c:pt>
                <c:pt idx="1263">
                  <c:v>6316</c:v>
                </c:pt>
                <c:pt idx="1264">
                  <c:v>6321</c:v>
                </c:pt>
                <c:pt idx="1265">
                  <c:v>6326</c:v>
                </c:pt>
                <c:pt idx="1266">
                  <c:v>6331</c:v>
                </c:pt>
                <c:pt idx="1267">
                  <c:v>6336</c:v>
                </c:pt>
                <c:pt idx="1268">
                  <c:v>6341</c:v>
                </c:pt>
                <c:pt idx="1269">
                  <c:v>6346</c:v>
                </c:pt>
                <c:pt idx="1270">
                  <c:v>6351</c:v>
                </c:pt>
                <c:pt idx="1271">
                  <c:v>6356</c:v>
                </c:pt>
                <c:pt idx="1272">
                  <c:v>6361</c:v>
                </c:pt>
                <c:pt idx="1273">
                  <c:v>6366</c:v>
                </c:pt>
                <c:pt idx="1274">
                  <c:v>6371</c:v>
                </c:pt>
                <c:pt idx="1275">
                  <c:v>6376</c:v>
                </c:pt>
                <c:pt idx="1276">
                  <c:v>6381</c:v>
                </c:pt>
                <c:pt idx="1277">
                  <c:v>6386</c:v>
                </c:pt>
                <c:pt idx="1278">
                  <c:v>6391</c:v>
                </c:pt>
                <c:pt idx="1279">
                  <c:v>6396</c:v>
                </c:pt>
                <c:pt idx="1280">
                  <c:v>6401</c:v>
                </c:pt>
                <c:pt idx="1281">
                  <c:v>6406</c:v>
                </c:pt>
                <c:pt idx="1282">
                  <c:v>6411</c:v>
                </c:pt>
                <c:pt idx="1283">
                  <c:v>6416</c:v>
                </c:pt>
                <c:pt idx="1284">
                  <c:v>6421</c:v>
                </c:pt>
                <c:pt idx="1285">
                  <c:v>6426</c:v>
                </c:pt>
                <c:pt idx="1286">
                  <c:v>6431</c:v>
                </c:pt>
                <c:pt idx="1287">
                  <c:v>6436</c:v>
                </c:pt>
                <c:pt idx="1288">
                  <c:v>6441</c:v>
                </c:pt>
                <c:pt idx="1289">
                  <c:v>6446</c:v>
                </c:pt>
                <c:pt idx="1290">
                  <c:v>6451</c:v>
                </c:pt>
                <c:pt idx="1291">
                  <c:v>6456</c:v>
                </c:pt>
                <c:pt idx="1292">
                  <c:v>6461</c:v>
                </c:pt>
                <c:pt idx="1293">
                  <c:v>6466</c:v>
                </c:pt>
                <c:pt idx="1294">
                  <c:v>6471</c:v>
                </c:pt>
                <c:pt idx="1295">
                  <c:v>6476</c:v>
                </c:pt>
                <c:pt idx="1296">
                  <c:v>6481</c:v>
                </c:pt>
                <c:pt idx="1297">
                  <c:v>6486</c:v>
                </c:pt>
                <c:pt idx="1298">
                  <c:v>6491</c:v>
                </c:pt>
                <c:pt idx="1299">
                  <c:v>6496</c:v>
                </c:pt>
                <c:pt idx="1300">
                  <c:v>6501</c:v>
                </c:pt>
                <c:pt idx="1301">
                  <c:v>6506</c:v>
                </c:pt>
                <c:pt idx="1302">
                  <c:v>6511</c:v>
                </c:pt>
                <c:pt idx="1303">
                  <c:v>6516</c:v>
                </c:pt>
                <c:pt idx="1304">
                  <c:v>6521</c:v>
                </c:pt>
                <c:pt idx="1305">
                  <c:v>6526</c:v>
                </c:pt>
                <c:pt idx="1306">
                  <c:v>6531</c:v>
                </c:pt>
                <c:pt idx="1307">
                  <c:v>6536</c:v>
                </c:pt>
                <c:pt idx="1308">
                  <c:v>6541</c:v>
                </c:pt>
                <c:pt idx="1309">
                  <c:v>6546</c:v>
                </c:pt>
                <c:pt idx="1310">
                  <c:v>6551</c:v>
                </c:pt>
                <c:pt idx="1311">
                  <c:v>6556</c:v>
                </c:pt>
                <c:pt idx="1312">
                  <c:v>6561</c:v>
                </c:pt>
                <c:pt idx="1313">
                  <c:v>6566</c:v>
                </c:pt>
                <c:pt idx="1314">
                  <c:v>6571</c:v>
                </c:pt>
                <c:pt idx="1315">
                  <c:v>6576</c:v>
                </c:pt>
                <c:pt idx="1316">
                  <c:v>6581</c:v>
                </c:pt>
                <c:pt idx="1317">
                  <c:v>6586</c:v>
                </c:pt>
                <c:pt idx="1318">
                  <c:v>6591</c:v>
                </c:pt>
                <c:pt idx="1319">
                  <c:v>6596</c:v>
                </c:pt>
                <c:pt idx="1320">
                  <c:v>6601</c:v>
                </c:pt>
                <c:pt idx="1321">
                  <c:v>6606</c:v>
                </c:pt>
                <c:pt idx="1322">
                  <c:v>6611</c:v>
                </c:pt>
                <c:pt idx="1323">
                  <c:v>6616</c:v>
                </c:pt>
                <c:pt idx="1324">
                  <c:v>6621</c:v>
                </c:pt>
                <c:pt idx="1325">
                  <c:v>6626</c:v>
                </c:pt>
                <c:pt idx="1326">
                  <c:v>6631</c:v>
                </c:pt>
                <c:pt idx="1327">
                  <c:v>6636</c:v>
                </c:pt>
                <c:pt idx="1328">
                  <c:v>6641</c:v>
                </c:pt>
                <c:pt idx="1329">
                  <c:v>6646</c:v>
                </c:pt>
                <c:pt idx="1330">
                  <c:v>6651</c:v>
                </c:pt>
                <c:pt idx="1331">
                  <c:v>6656</c:v>
                </c:pt>
                <c:pt idx="1332">
                  <c:v>6661</c:v>
                </c:pt>
                <c:pt idx="1333">
                  <c:v>6666</c:v>
                </c:pt>
                <c:pt idx="1334">
                  <c:v>6671</c:v>
                </c:pt>
                <c:pt idx="1335">
                  <c:v>6676</c:v>
                </c:pt>
                <c:pt idx="1336">
                  <c:v>6681</c:v>
                </c:pt>
                <c:pt idx="1337">
                  <c:v>6686</c:v>
                </c:pt>
                <c:pt idx="1338">
                  <c:v>6691</c:v>
                </c:pt>
                <c:pt idx="1339">
                  <c:v>6696</c:v>
                </c:pt>
                <c:pt idx="1340">
                  <c:v>6701</c:v>
                </c:pt>
                <c:pt idx="1341">
                  <c:v>6706</c:v>
                </c:pt>
                <c:pt idx="1342">
                  <c:v>6711</c:v>
                </c:pt>
                <c:pt idx="1343">
                  <c:v>6716</c:v>
                </c:pt>
                <c:pt idx="1344">
                  <c:v>6721</c:v>
                </c:pt>
                <c:pt idx="1345">
                  <c:v>6726</c:v>
                </c:pt>
                <c:pt idx="1346">
                  <c:v>6731</c:v>
                </c:pt>
                <c:pt idx="1347">
                  <c:v>6736</c:v>
                </c:pt>
                <c:pt idx="1348">
                  <c:v>6741</c:v>
                </c:pt>
                <c:pt idx="1349">
                  <c:v>6746</c:v>
                </c:pt>
                <c:pt idx="1350">
                  <c:v>6751</c:v>
                </c:pt>
                <c:pt idx="1351">
                  <c:v>6756</c:v>
                </c:pt>
                <c:pt idx="1352">
                  <c:v>6761</c:v>
                </c:pt>
                <c:pt idx="1353">
                  <c:v>6766</c:v>
                </c:pt>
                <c:pt idx="1354">
                  <c:v>6771</c:v>
                </c:pt>
                <c:pt idx="1355">
                  <c:v>6776</c:v>
                </c:pt>
                <c:pt idx="1356">
                  <c:v>6781</c:v>
                </c:pt>
                <c:pt idx="1357">
                  <c:v>6786</c:v>
                </c:pt>
                <c:pt idx="1358">
                  <c:v>6791</c:v>
                </c:pt>
                <c:pt idx="1359">
                  <c:v>6796</c:v>
                </c:pt>
                <c:pt idx="1360">
                  <c:v>6801</c:v>
                </c:pt>
                <c:pt idx="1361">
                  <c:v>6806</c:v>
                </c:pt>
                <c:pt idx="1362">
                  <c:v>6811</c:v>
                </c:pt>
                <c:pt idx="1363">
                  <c:v>6816</c:v>
                </c:pt>
                <c:pt idx="1364">
                  <c:v>6821</c:v>
                </c:pt>
                <c:pt idx="1365">
                  <c:v>6826</c:v>
                </c:pt>
                <c:pt idx="1366">
                  <c:v>6831</c:v>
                </c:pt>
                <c:pt idx="1367">
                  <c:v>6836</c:v>
                </c:pt>
                <c:pt idx="1368">
                  <c:v>6841</c:v>
                </c:pt>
                <c:pt idx="1369">
                  <c:v>6846</c:v>
                </c:pt>
                <c:pt idx="1370">
                  <c:v>6851</c:v>
                </c:pt>
                <c:pt idx="1371">
                  <c:v>6856</c:v>
                </c:pt>
                <c:pt idx="1372">
                  <c:v>6861</c:v>
                </c:pt>
                <c:pt idx="1373">
                  <c:v>6866</c:v>
                </c:pt>
                <c:pt idx="1374">
                  <c:v>6871</c:v>
                </c:pt>
                <c:pt idx="1375">
                  <c:v>6876</c:v>
                </c:pt>
                <c:pt idx="1376">
                  <c:v>6881</c:v>
                </c:pt>
                <c:pt idx="1377">
                  <c:v>6886</c:v>
                </c:pt>
                <c:pt idx="1378">
                  <c:v>6891</c:v>
                </c:pt>
                <c:pt idx="1379">
                  <c:v>6896</c:v>
                </c:pt>
                <c:pt idx="1380">
                  <c:v>6901</c:v>
                </c:pt>
                <c:pt idx="1381">
                  <c:v>6906</c:v>
                </c:pt>
                <c:pt idx="1382">
                  <c:v>6911</c:v>
                </c:pt>
                <c:pt idx="1383">
                  <c:v>6916</c:v>
                </c:pt>
                <c:pt idx="1384">
                  <c:v>6921</c:v>
                </c:pt>
                <c:pt idx="1385">
                  <c:v>6926</c:v>
                </c:pt>
                <c:pt idx="1386">
                  <c:v>6931</c:v>
                </c:pt>
                <c:pt idx="1387">
                  <c:v>6936</c:v>
                </c:pt>
                <c:pt idx="1388">
                  <c:v>6941</c:v>
                </c:pt>
                <c:pt idx="1389">
                  <c:v>6946</c:v>
                </c:pt>
                <c:pt idx="1390">
                  <c:v>6951</c:v>
                </c:pt>
                <c:pt idx="1391">
                  <c:v>6956</c:v>
                </c:pt>
                <c:pt idx="1392">
                  <c:v>6961</c:v>
                </c:pt>
                <c:pt idx="1393">
                  <c:v>6966</c:v>
                </c:pt>
                <c:pt idx="1394">
                  <c:v>6971</c:v>
                </c:pt>
                <c:pt idx="1395">
                  <c:v>6976</c:v>
                </c:pt>
                <c:pt idx="1396">
                  <c:v>6981</c:v>
                </c:pt>
                <c:pt idx="1397">
                  <c:v>6986</c:v>
                </c:pt>
                <c:pt idx="1398">
                  <c:v>6991</c:v>
                </c:pt>
                <c:pt idx="1399">
                  <c:v>6996</c:v>
                </c:pt>
                <c:pt idx="1400">
                  <c:v>7001</c:v>
                </c:pt>
                <c:pt idx="1401">
                  <c:v>7006</c:v>
                </c:pt>
                <c:pt idx="1402">
                  <c:v>7011</c:v>
                </c:pt>
                <c:pt idx="1403">
                  <c:v>7016</c:v>
                </c:pt>
                <c:pt idx="1404">
                  <c:v>7021</c:v>
                </c:pt>
                <c:pt idx="1405">
                  <c:v>7026</c:v>
                </c:pt>
                <c:pt idx="1406">
                  <c:v>7031</c:v>
                </c:pt>
                <c:pt idx="1407">
                  <c:v>7036</c:v>
                </c:pt>
                <c:pt idx="1408">
                  <c:v>7041</c:v>
                </c:pt>
                <c:pt idx="1409">
                  <c:v>7046</c:v>
                </c:pt>
                <c:pt idx="1410">
                  <c:v>7051</c:v>
                </c:pt>
                <c:pt idx="1411">
                  <c:v>7056</c:v>
                </c:pt>
                <c:pt idx="1412">
                  <c:v>7061</c:v>
                </c:pt>
                <c:pt idx="1413">
                  <c:v>7066</c:v>
                </c:pt>
                <c:pt idx="1414">
                  <c:v>7071</c:v>
                </c:pt>
                <c:pt idx="1415">
                  <c:v>7076</c:v>
                </c:pt>
                <c:pt idx="1416">
                  <c:v>7081</c:v>
                </c:pt>
                <c:pt idx="1417">
                  <c:v>7086</c:v>
                </c:pt>
                <c:pt idx="1418">
                  <c:v>7091</c:v>
                </c:pt>
                <c:pt idx="1419">
                  <c:v>7096</c:v>
                </c:pt>
                <c:pt idx="1420">
                  <c:v>7101</c:v>
                </c:pt>
                <c:pt idx="1421">
                  <c:v>7106</c:v>
                </c:pt>
                <c:pt idx="1422">
                  <c:v>7111</c:v>
                </c:pt>
                <c:pt idx="1423">
                  <c:v>7116</c:v>
                </c:pt>
                <c:pt idx="1424">
                  <c:v>7121</c:v>
                </c:pt>
                <c:pt idx="1425">
                  <c:v>7126</c:v>
                </c:pt>
                <c:pt idx="1426">
                  <c:v>7131</c:v>
                </c:pt>
                <c:pt idx="1427">
                  <c:v>7136</c:v>
                </c:pt>
                <c:pt idx="1428">
                  <c:v>7141</c:v>
                </c:pt>
                <c:pt idx="1429">
                  <c:v>7146</c:v>
                </c:pt>
                <c:pt idx="1430">
                  <c:v>7151</c:v>
                </c:pt>
                <c:pt idx="1431">
                  <c:v>7156</c:v>
                </c:pt>
                <c:pt idx="1432">
                  <c:v>7161</c:v>
                </c:pt>
                <c:pt idx="1433">
                  <c:v>7166</c:v>
                </c:pt>
                <c:pt idx="1434">
                  <c:v>7171</c:v>
                </c:pt>
                <c:pt idx="1435">
                  <c:v>7176</c:v>
                </c:pt>
                <c:pt idx="1436">
                  <c:v>7181</c:v>
                </c:pt>
                <c:pt idx="1437">
                  <c:v>7186</c:v>
                </c:pt>
                <c:pt idx="1438">
                  <c:v>7191</c:v>
                </c:pt>
                <c:pt idx="1439">
                  <c:v>7196</c:v>
                </c:pt>
                <c:pt idx="1440">
                  <c:v>7201</c:v>
                </c:pt>
                <c:pt idx="1441">
                  <c:v>7206</c:v>
                </c:pt>
                <c:pt idx="1442">
                  <c:v>7211</c:v>
                </c:pt>
                <c:pt idx="1443">
                  <c:v>7216</c:v>
                </c:pt>
                <c:pt idx="1444">
                  <c:v>7221</c:v>
                </c:pt>
                <c:pt idx="1445">
                  <c:v>7226</c:v>
                </c:pt>
                <c:pt idx="1446">
                  <c:v>7231</c:v>
                </c:pt>
                <c:pt idx="1447">
                  <c:v>7236</c:v>
                </c:pt>
                <c:pt idx="1448">
                  <c:v>7241</c:v>
                </c:pt>
                <c:pt idx="1449">
                  <c:v>7246</c:v>
                </c:pt>
                <c:pt idx="1450">
                  <c:v>7251</c:v>
                </c:pt>
                <c:pt idx="1451">
                  <c:v>7256</c:v>
                </c:pt>
                <c:pt idx="1452">
                  <c:v>7261</c:v>
                </c:pt>
                <c:pt idx="1453">
                  <c:v>7266</c:v>
                </c:pt>
                <c:pt idx="1454">
                  <c:v>7271</c:v>
                </c:pt>
                <c:pt idx="1455">
                  <c:v>7276</c:v>
                </c:pt>
                <c:pt idx="1456">
                  <c:v>7281</c:v>
                </c:pt>
                <c:pt idx="1457">
                  <c:v>7286</c:v>
                </c:pt>
                <c:pt idx="1458">
                  <c:v>7291</c:v>
                </c:pt>
                <c:pt idx="1459">
                  <c:v>7296</c:v>
                </c:pt>
                <c:pt idx="1460">
                  <c:v>7301</c:v>
                </c:pt>
                <c:pt idx="1461">
                  <c:v>7306</c:v>
                </c:pt>
                <c:pt idx="1462">
                  <c:v>7311</c:v>
                </c:pt>
                <c:pt idx="1463">
                  <c:v>7316</c:v>
                </c:pt>
                <c:pt idx="1464">
                  <c:v>7321</c:v>
                </c:pt>
                <c:pt idx="1465">
                  <c:v>7326</c:v>
                </c:pt>
                <c:pt idx="1466">
                  <c:v>7331</c:v>
                </c:pt>
                <c:pt idx="1467">
                  <c:v>7336</c:v>
                </c:pt>
                <c:pt idx="1468">
                  <c:v>7341</c:v>
                </c:pt>
                <c:pt idx="1469">
                  <c:v>7346</c:v>
                </c:pt>
                <c:pt idx="1470">
                  <c:v>7351</c:v>
                </c:pt>
                <c:pt idx="1471">
                  <c:v>7356</c:v>
                </c:pt>
                <c:pt idx="1472">
                  <c:v>7361</c:v>
                </c:pt>
                <c:pt idx="1473">
                  <c:v>7366</c:v>
                </c:pt>
                <c:pt idx="1474">
                  <c:v>7371</c:v>
                </c:pt>
                <c:pt idx="1475">
                  <c:v>7376</c:v>
                </c:pt>
                <c:pt idx="1476">
                  <c:v>7381</c:v>
                </c:pt>
                <c:pt idx="1477">
                  <c:v>7386</c:v>
                </c:pt>
                <c:pt idx="1478">
                  <c:v>7391</c:v>
                </c:pt>
                <c:pt idx="1479">
                  <c:v>7396</c:v>
                </c:pt>
                <c:pt idx="1480">
                  <c:v>7401</c:v>
                </c:pt>
                <c:pt idx="1481">
                  <c:v>7406</c:v>
                </c:pt>
                <c:pt idx="1482">
                  <c:v>7411</c:v>
                </c:pt>
                <c:pt idx="1483">
                  <c:v>7416</c:v>
                </c:pt>
                <c:pt idx="1484">
                  <c:v>7421</c:v>
                </c:pt>
                <c:pt idx="1485">
                  <c:v>7426</c:v>
                </c:pt>
                <c:pt idx="1486">
                  <c:v>7431</c:v>
                </c:pt>
                <c:pt idx="1487">
                  <c:v>7436</c:v>
                </c:pt>
                <c:pt idx="1488">
                  <c:v>7441</c:v>
                </c:pt>
                <c:pt idx="1489">
                  <c:v>7446</c:v>
                </c:pt>
                <c:pt idx="1490">
                  <c:v>7451</c:v>
                </c:pt>
                <c:pt idx="1491">
                  <c:v>7456</c:v>
                </c:pt>
                <c:pt idx="1492">
                  <c:v>7461</c:v>
                </c:pt>
                <c:pt idx="1493">
                  <c:v>7466</c:v>
                </c:pt>
                <c:pt idx="1494">
                  <c:v>7471</c:v>
                </c:pt>
                <c:pt idx="1495">
                  <c:v>7476</c:v>
                </c:pt>
                <c:pt idx="1496">
                  <c:v>7481</c:v>
                </c:pt>
                <c:pt idx="1497">
                  <c:v>7486</c:v>
                </c:pt>
                <c:pt idx="1498">
                  <c:v>7491</c:v>
                </c:pt>
                <c:pt idx="1499">
                  <c:v>7496</c:v>
                </c:pt>
                <c:pt idx="1500">
                  <c:v>7501</c:v>
                </c:pt>
                <c:pt idx="1501">
                  <c:v>7506</c:v>
                </c:pt>
                <c:pt idx="1502">
                  <c:v>7511</c:v>
                </c:pt>
                <c:pt idx="1503">
                  <c:v>7516</c:v>
                </c:pt>
                <c:pt idx="1504">
                  <c:v>7521</c:v>
                </c:pt>
                <c:pt idx="1505">
                  <c:v>7526</c:v>
                </c:pt>
                <c:pt idx="1506">
                  <c:v>7531</c:v>
                </c:pt>
                <c:pt idx="1507">
                  <c:v>7536</c:v>
                </c:pt>
                <c:pt idx="1508">
                  <c:v>7541</c:v>
                </c:pt>
                <c:pt idx="1509">
                  <c:v>7546</c:v>
                </c:pt>
                <c:pt idx="1510">
                  <c:v>7551</c:v>
                </c:pt>
                <c:pt idx="1511">
                  <c:v>7556</c:v>
                </c:pt>
                <c:pt idx="1512">
                  <c:v>7561</c:v>
                </c:pt>
                <c:pt idx="1513">
                  <c:v>7566</c:v>
                </c:pt>
                <c:pt idx="1514">
                  <c:v>7571</c:v>
                </c:pt>
                <c:pt idx="1515">
                  <c:v>7576</c:v>
                </c:pt>
                <c:pt idx="1516">
                  <c:v>7581</c:v>
                </c:pt>
                <c:pt idx="1517">
                  <c:v>7586</c:v>
                </c:pt>
                <c:pt idx="1518">
                  <c:v>7591</c:v>
                </c:pt>
                <c:pt idx="1519">
                  <c:v>7596</c:v>
                </c:pt>
                <c:pt idx="1520">
                  <c:v>7601</c:v>
                </c:pt>
                <c:pt idx="1521">
                  <c:v>7606</c:v>
                </c:pt>
                <c:pt idx="1522">
                  <c:v>7611</c:v>
                </c:pt>
                <c:pt idx="1523">
                  <c:v>7616</c:v>
                </c:pt>
                <c:pt idx="1524">
                  <c:v>7621</c:v>
                </c:pt>
                <c:pt idx="1525">
                  <c:v>7626</c:v>
                </c:pt>
                <c:pt idx="1526">
                  <c:v>7631</c:v>
                </c:pt>
                <c:pt idx="1527">
                  <c:v>7636</c:v>
                </c:pt>
                <c:pt idx="1528">
                  <c:v>7641</c:v>
                </c:pt>
                <c:pt idx="1529">
                  <c:v>7646</c:v>
                </c:pt>
                <c:pt idx="1530">
                  <c:v>7651</c:v>
                </c:pt>
                <c:pt idx="1531">
                  <c:v>7656</c:v>
                </c:pt>
                <c:pt idx="1532">
                  <c:v>7661</c:v>
                </c:pt>
                <c:pt idx="1533">
                  <c:v>7666</c:v>
                </c:pt>
                <c:pt idx="1534">
                  <c:v>7671</c:v>
                </c:pt>
                <c:pt idx="1535">
                  <c:v>7676</c:v>
                </c:pt>
                <c:pt idx="1536">
                  <c:v>7681</c:v>
                </c:pt>
                <c:pt idx="1537">
                  <c:v>7686</c:v>
                </c:pt>
                <c:pt idx="1538">
                  <c:v>7691</c:v>
                </c:pt>
                <c:pt idx="1539">
                  <c:v>7696</c:v>
                </c:pt>
                <c:pt idx="1540">
                  <c:v>7701</c:v>
                </c:pt>
                <c:pt idx="1541">
                  <c:v>7706</c:v>
                </c:pt>
                <c:pt idx="1542">
                  <c:v>7711</c:v>
                </c:pt>
                <c:pt idx="1543">
                  <c:v>7716</c:v>
                </c:pt>
                <c:pt idx="1544">
                  <c:v>7721</c:v>
                </c:pt>
                <c:pt idx="1545">
                  <c:v>7726</c:v>
                </c:pt>
                <c:pt idx="1546">
                  <c:v>7731</c:v>
                </c:pt>
                <c:pt idx="1547">
                  <c:v>7736</c:v>
                </c:pt>
                <c:pt idx="1548">
                  <c:v>7741</c:v>
                </c:pt>
                <c:pt idx="1549">
                  <c:v>7746</c:v>
                </c:pt>
                <c:pt idx="1550">
                  <c:v>7751</c:v>
                </c:pt>
                <c:pt idx="1551">
                  <c:v>7756</c:v>
                </c:pt>
                <c:pt idx="1552">
                  <c:v>7761</c:v>
                </c:pt>
                <c:pt idx="1553">
                  <c:v>7766</c:v>
                </c:pt>
                <c:pt idx="1554">
                  <c:v>7771</c:v>
                </c:pt>
                <c:pt idx="1555">
                  <c:v>7776</c:v>
                </c:pt>
                <c:pt idx="1556">
                  <c:v>7781</c:v>
                </c:pt>
                <c:pt idx="1557">
                  <c:v>7786</c:v>
                </c:pt>
                <c:pt idx="1558">
                  <c:v>7791</c:v>
                </c:pt>
                <c:pt idx="1559">
                  <c:v>7796</c:v>
                </c:pt>
                <c:pt idx="1560">
                  <c:v>7801</c:v>
                </c:pt>
                <c:pt idx="1561">
                  <c:v>7806</c:v>
                </c:pt>
                <c:pt idx="1562">
                  <c:v>7811</c:v>
                </c:pt>
                <c:pt idx="1563">
                  <c:v>7816</c:v>
                </c:pt>
                <c:pt idx="1564">
                  <c:v>7821</c:v>
                </c:pt>
                <c:pt idx="1565">
                  <c:v>7826</c:v>
                </c:pt>
                <c:pt idx="1566">
                  <c:v>7831</c:v>
                </c:pt>
                <c:pt idx="1567">
                  <c:v>7836</c:v>
                </c:pt>
                <c:pt idx="1568">
                  <c:v>7841</c:v>
                </c:pt>
                <c:pt idx="1569">
                  <c:v>7846</c:v>
                </c:pt>
                <c:pt idx="1570">
                  <c:v>7851</c:v>
                </c:pt>
                <c:pt idx="1571">
                  <c:v>7856</c:v>
                </c:pt>
                <c:pt idx="1572">
                  <c:v>7861</c:v>
                </c:pt>
                <c:pt idx="1573">
                  <c:v>7866</c:v>
                </c:pt>
                <c:pt idx="1574">
                  <c:v>7871</c:v>
                </c:pt>
                <c:pt idx="1575">
                  <c:v>7876</c:v>
                </c:pt>
                <c:pt idx="1576">
                  <c:v>7881</c:v>
                </c:pt>
                <c:pt idx="1577">
                  <c:v>7886</c:v>
                </c:pt>
                <c:pt idx="1578">
                  <c:v>7891</c:v>
                </c:pt>
                <c:pt idx="1579">
                  <c:v>7896</c:v>
                </c:pt>
                <c:pt idx="1580">
                  <c:v>7901</c:v>
                </c:pt>
                <c:pt idx="1581">
                  <c:v>7906</c:v>
                </c:pt>
                <c:pt idx="1582">
                  <c:v>7911</c:v>
                </c:pt>
                <c:pt idx="1583">
                  <c:v>7916</c:v>
                </c:pt>
                <c:pt idx="1584">
                  <c:v>7921</c:v>
                </c:pt>
                <c:pt idx="1585">
                  <c:v>7926</c:v>
                </c:pt>
                <c:pt idx="1586">
                  <c:v>7931</c:v>
                </c:pt>
                <c:pt idx="1587">
                  <c:v>7936</c:v>
                </c:pt>
                <c:pt idx="1588">
                  <c:v>7941</c:v>
                </c:pt>
                <c:pt idx="1589">
                  <c:v>7946</c:v>
                </c:pt>
                <c:pt idx="1590">
                  <c:v>7951</c:v>
                </c:pt>
                <c:pt idx="1591">
                  <c:v>7956</c:v>
                </c:pt>
                <c:pt idx="1592">
                  <c:v>7961</c:v>
                </c:pt>
                <c:pt idx="1593">
                  <c:v>7966</c:v>
                </c:pt>
                <c:pt idx="1594">
                  <c:v>7971</c:v>
                </c:pt>
                <c:pt idx="1595">
                  <c:v>7976</c:v>
                </c:pt>
                <c:pt idx="1596">
                  <c:v>7981</c:v>
                </c:pt>
                <c:pt idx="1597">
                  <c:v>7986</c:v>
                </c:pt>
                <c:pt idx="1598">
                  <c:v>7991</c:v>
                </c:pt>
                <c:pt idx="1599">
                  <c:v>7996</c:v>
                </c:pt>
                <c:pt idx="1600">
                  <c:v>8001</c:v>
                </c:pt>
                <c:pt idx="1601">
                  <c:v>8006</c:v>
                </c:pt>
                <c:pt idx="1602">
                  <c:v>8011</c:v>
                </c:pt>
                <c:pt idx="1603">
                  <c:v>8016</c:v>
                </c:pt>
                <c:pt idx="1604">
                  <c:v>8021</c:v>
                </c:pt>
                <c:pt idx="1605">
                  <c:v>8026</c:v>
                </c:pt>
                <c:pt idx="1606">
                  <c:v>8031</c:v>
                </c:pt>
                <c:pt idx="1607">
                  <c:v>8036</c:v>
                </c:pt>
                <c:pt idx="1608">
                  <c:v>8041</c:v>
                </c:pt>
                <c:pt idx="1609">
                  <c:v>8046</c:v>
                </c:pt>
                <c:pt idx="1610">
                  <c:v>8051</c:v>
                </c:pt>
                <c:pt idx="1611">
                  <c:v>8056</c:v>
                </c:pt>
                <c:pt idx="1612">
                  <c:v>8061</c:v>
                </c:pt>
                <c:pt idx="1613">
                  <c:v>8066</c:v>
                </c:pt>
                <c:pt idx="1614">
                  <c:v>8071</c:v>
                </c:pt>
                <c:pt idx="1615">
                  <c:v>8076</c:v>
                </c:pt>
                <c:pt idx="1616">
                  <c:v>8081</c:v>
                </c:pt>
                <c:pt idx="1617">
                  <c:v>8086</c:v>
                </c:pt>
                <c:pt idx="1618">
                  <c:v>8091</c:v>
                </c:pt>
                <c:pt idx="1619">
                  <c:v>8096</c:v>
                </c:pt>
                <c:pt idx="1620">
                  <c:v>8101</c:v>
                </c:pt>
                <c:pt idx="1621">
                  <c:v>8106</c:v>
                </c:pt>
                <c:pt idx="1622">
                  <c:v>8111</c:v>
                </c:pt>
                <c:pt idx="1623">
                  <c:v>8116</c:v>
                </c:pt>
                <c:pt idx="1624">
                  <c:v>8121</c:v>
                </c:pt>
                <c:pt idx="1625">
                  <c:v>8126</c:v>
                </c:pt>
                <c:pt idx="1626">
                  <c:v>8131</c:v>
                </c:pt>
                <c:pt idx="1627">
                  <c:v>8136</c:v>
                </c:pt>
                <c:pt idx="1628">
                  <c:v>8141</c:v>
                </c:pt>
                <c:pt idx="1629">
                  <c:v>8146</c:v>
                </c:pt>
                <c:pt idx="1630">
                  <c:v>8151</c:v>
                </c:pt>
                <c:pt idx="1631">
                  <c:v>8156</c:v>
                </c:pt>
                <c:pt idx="1632">
                  <c:v>8161</c:v>
                </c:pt>
                <c:pt idx="1633">
                  <c:v>8166</c:v>
                </c:pt>
                <c:pt idx="1634">
                  <c:v>8171</c:v>
                </c:pt>
                <c:pt idx="1635">
                  <c:v>8176</c:v>
                </c:pt>
                <c:pt idx="1636">
                  <c:v>8181</c:v>
                </c:pt>
                <c:pt idx="1637">
                  <c:v>8186</c:v>
                </c:pt>
                <c:pt idx="1638">
                  <c:v>8191</c:v>
                </c:pt>
                <c:pt idx="1639">
                  <c:v>8196</c:v>
                </c:pt>
                <c:pt idx="1640">
                  <c:v>8201</c:v>
                </c:pt>
                <c:pt idx="1641">
                  <c:v>8206</c:v>
                </c:pt>
                <c:pt idx="1642">
                  <c:v>8211</c:v>
                </c:pt>
                <c:pt idx="1643">
                  <c:v>8216</c:v>
                </c:pt>
                <c:pt idx="1644">
                  <c:v>8221</c:v>
                </c:pt>
                <c:pt idx="1645">
                  <c:v>8226</c:v>
                </c:pt>
                <c:pt idx="1646">
                  <c:v>8231</c:v>
                </c:pt>
                <c:pt idx="1647">
                  <c:v>8236</c:v>
                </c:pt>
                <c:pt idx="1648">
                  <c:v>8241</c:v>
                </c:pt>
                <c:pt idx="1649">
                  <c:v>8246</c:v>
                </c:pt>
                <c:pt idx="1650">
                  <c:v>8251</c:v>
                </c:pt>
                <c:pt idx="1651">
                  <c:v>8256</c:v>
                </c:pt>
                <c:pt idx="1652">
                  <c:v>8261</c:v>
                </c:pt>
                <c:pt idx="1653">
                  <c:v>8266</c:v>
                </c:pt>
                <c:pt idx="1654">
                  <c:v>8271</c:v>
                </c:pt>
                <c:pt idx="1655">
                  <c:v>8276</c:v>
                </c:pt>
                <c:pt idx="1656">
                  <c:v>8281</c:v>
                </c:pt>
                <c:pt idx="1657">
                  <c:v>8286</c:v>
                </c:pt>
                <c:pt idx="1658">
                  <c:v>8291</c:v>
                </c:pt>
                <c:pt idx="1659">
                  <c:v>8296</c:v>
                </c:pt>
                <c:pt idx="1660">
                  <c:v>8301</c:v>
                </c:pt>
                <c:pt idx="1661">
                  <c:v>8306</c:v>
                </c:pt>
                <c:pt idx="1662">
                  <c:v>8311</c:v>
                </c:pt>
                <c:pt idx="1663">
                  <c:v>8316</c:v>
                </c:pt>
                <c:pt idx="1664">
                  <c:v>8321</c:v>
                </c:pt>
                <c:pt idx="1665">
                  <c:v>8326</c:v>
                </c:pt>
                <c:pt idx="1666">
                  <c:v>8331</c:v>
                </c:pt>
                <c:pt idx="1667">
                  <c:v>8336</c:v>
                </c:pt>
                <c:pt idx="1668">
                  <c:v>8341</c:v>
                </c:pt>
                <c:pt idx="1669">
                  <c:v>8346</c:v>
                </c:pt>
                <c:pt idx="1670">
                  <c:v>8351</c:v>
                </c:pt>
                <c:pt idx="1671">
                  <c:v>8356</c:v>
                </c:pt>
                <c:pt idx="1672">
                  <c:v>8361</c:v>
                </c:pt>
                <c:pt idx="1673">
                  <c:v>8366</c:v>
                </c:pt>
                <c:pt idx="1674">
                  <c:v>8371</c:v>
                </c:pt>
                <c:pt idx="1675">
                  <c:v>8376</c:v>
                </c:pt>
                <c:pt idx="1676">
                  <c:v>8381</c:v>
                </c:pt>
                <c:pt idx="1677">
                  <c:v>8386</c:v>
                </c:pt>
                <c:pt idx="1678">
                  <c:v>8391</c:v>
                </c:pt>
                <c:pt idx="1679">
                  <c:v>8396</c:v>
                </c:pt>
                <c:pt idx="1680">
                  <c:v>8401</c:v>
                </c:pt>
                <c:pt idx="1681">
                  <c:v>8406</c:v>
                </c:pt>
                <c:pt idx="1682">
                  <c:v>8411</c:v>
                </c:pt>
                <c:pt idx="1683">
                  <c:v>8416</c:v>
                </c:pt>
                <c:pt idx="1684">
                  <c:v>8421</c:v>
                </c:pt>
                <c:pt idx="1685">
                  <c:v>8426</c:v>
                </c:pt>
                <c:pt idx="1686">
                  <c:v>8431</c:v>
                </c:pt>
                <c:pt idx="1687">
                  <c:v>8436</c:v>
                </c:pt>
                <c:pt idx="1688">
                  <c:v>8441</c:v>
                </c:pt>
                <c:pt idx="1689">
                  <c:v>8446</c:v>
                </c:pt>
                <c:pt idx="1690">
                  <c:v>8451</c:v>
                </c:pt>
                <c:pt idx="1691">
                  <c:v>8456</c:v>
                </c:pt>
                <c:pt idx="1692">
                  <c:v>8461</c:v>
                </c:pt>
                <c:pt idx="1693">
                  <c:v>8466</c:v>
                </c:pt>
                <c:pt idx="1694">
                  <c:v>8471</c:v>
                </c:pt>
                <c:pt idx="1695">
                  <c:v>8476</c:v>
                </c:pt>
                <c:pt idx="1696">
                  <c:v>8481</c:v>
                </c:pt>
                <c:pt idx="1697">
                  <c:v>8486</c:v>
                </c:pt>
                <c:pt idx="1698">
                  <c:v>8491</c:v>
                </c:pt>
                <c:pt idx="1699">
                  <c:v>8496</c:v>
                </c:pt>
                <c:pt idx="1700">
                  <c:v>8501</c:v>
                </c:pt>
                <c:pt idx="1701">
                  <c:v>8506</c:v>
                </c:pt>
                <c:pt idx="1702">
                  <c:v>8511</c:v>
                </c:pt>
                <c:pt idx="1703">
                  <c:v>8516</c:v>
                </c:pt>
                <c:pt idx="1704">
                  <c:v>8521</c:v>
                </c:pt>
                <c:pt idx="1705">
                  <c:v>8526</c:v>
                </c:pt>
                <c:pt idx="1706">
                  <c:v>8531</c:v>
                </c:pt>
                <c:pt idx="1707">
                  <c:v>8536</c:v>
                </c:pt>
                <c:pt idx="1708">
                  <c:v>8541</c:v>
                </c:pt>
                <c:pt idx="1709">
                  <c:v>8546</c:v>
                </c:pt>
                <c:pt idx="1710">
                  <c:v>8551</c:v>
                </c:pt>
                <c:pt idx="1711">
                  <c:v>8556</c:v>
                </c:pt>
                <c:pt idx="1712">
                  <c:v>8561</c:v>
                </c:pt>
                <c:pt idx="1713">
                  <c:v>8566</c:v>
                </c:pt>
                <c:pt idx="1714">
                  <c:v>8571</c:v>
                </c:pt>
                <c:pt idx="1715">
                  <c:v>8576</c:v>
                </c:pt>
                <c:pt idx="1716">
                  <c:v>8581</c:v>
                </c:pt>
                <c:pt idx="1717">
                  <c:v>8586</c:v>
                </c:pt>
                <c:pt idx="1718">
                  <c:v>8591</c:v>
                </c:pt>
                <c:pt idx="1719">
                  <c:v>8596</c:v>
                </c:pt>
                <c:pt idx="1720">
                  <c:v>8601</c:v>
                </c:pt>
                <c:pt idx="1721">
                  <c:v>8606</c:v>
                </c:pt>
                <c:pt idx="1722">
                  <c:v>8611</c:v>
                </c:pt>
                <c:pt idx="1723">
                  <c:v>8616</c:v>
                </c:pt>
                <c:pt idx="1724">
                  <c:v>8621</c:v>
                </c:pt>
                <c:pt idx="1725">
                  <c:v>8626</c:v>
                </c:pt>
                <c:pt idx="1726">
                  <c:v>8631</c:v>
                </c:pt>
                <c:pt idx="1727">
                  <c:v>8636</c:v>
                </c:pt>
                <c:pt idx="1728">
                  <c:v>8641</c:v>
                </c:pt>
                <c:pt idx="1729">
                  <c:v>8646</c:v>
                </c:pt>
                <c:pt idx="1730">
                  <c:v>8651</c:v>
                </c:pt>
                <c:pt idx="1731">
                  <c:v>8656</c:v>
                </c:pt>
                <c:pt idx="1732">
                  <c:v>8661</c:v>
                </c:pt>
                <c:pt idx="1733">
                  <c:v>8666</c:v>
                </c:pt>
                <c:pt idx="1734">
                  <c:v>8671</c:v>
                </c:pt>
                <c:pt idx="1735">
                  <c:v>8676</c:v>
                </c:pt>
                <c:pt idx="1736">
                  <c:v>8681</c:v>
                </c:pt>
                <c:pt idx="1737">
                  <c:v>8686</c:v>
                </c:pt>
                <c:pt idx="1738">
                  <c:v>8691</c:v>
                </c:pt>
                <c:pt idx="1739">
                  <c:v>8696</c:v>
                </c:pt>
                <c:pt idx="1740">
                  <c:v>8701</c:v>
                </c:pt>
                <c:pt idx="1741">
                  <c:v>8706</c:v>
                </c:pt>
                <c:pt idx="1742">
                  <c:v>8711</c:v>
                </c:pt>
                <c:pt idx="1743">
                  <c:v>8716</c:v>
                </c:pt>
                <c:pt idx="1744">
                  <c:v>8721</c:v>
                </c:pt>
                <c:pt idx="1745">
                  <c:v>8726</c:v>
                </c:pt>
                <c:pt idx="1746">
                  <c:v>8731</c:v>
                </c:pt>
                <c:pt idx="1747">
                  <c:v>8736</c:v>
                </c:pt>
                <c:pt idx="1748">
                  <c:v>8741</c:v>
                </c:pt>
                <c:pt idx="1749">
                  <c:v>8746</c:v>
                </c:pt>
                <c:pt idx="1750">
                  <c:v>8751</c:v>
                </c:pt>
                <c:pt idx="1751">
                  <c:v>8756</c:v>
                </c:pt>
                <c:pt idx="1752">
                  <c:v>8761</c:v>
                </c:pt>
                <c:pt idx="1753">
                  <c:v>8766</c:v>
                </c:pt>
                <c:pt idx="1754">
                  <c:v>8771</c:v>
                </c:pt>
                <c:pt idx="1755">
                  <c:v>8776</c:v>
                </c:pt>
                <c:pt idx="1756">
                  <c:v>8781</c:v>
                </c:pt>
                <c:pt idx="1757">
                  <c:v>8786</c:v>
                </c:pt>
                <c:pt idx="1758">
                  <c:v>8791</c:v>
                </c:pt>
                <c:pt idx="1759">
                  <c:v>8796</c:v>
                </c:pt>
                <c:pt idx="1760">
                  <c:v>8801</c:v>
                </c:pt>
                <c:pt idx="1761">
                  <c:v>8806</c:v>
                </c:pt>
                <c:pt idx="1762">
                  <c:v>8811</c:v>
                </c:pt>
                <c:pt idx="1763">
                  <c:v>8816</c:v>
                </c:pt>
                <c:pt idx="1764">
                  <c:v>8821</c:v>
                </c:pt>
                <c:pt idx="1765">
                  <c:v>8826</c:v>
                </c:pt>
                <c:pt idx="1766">
                  <c:v>8831</c:v>
                </c:pt>
                <c:pt idx="1767">
                  <c:v>8836</c:v>
                </c:pt>
                <c:pt idx="1768">
                  <c:v>8841</c:v>
                </c:pt>
                <c:pt idx="1769">
                  <c:v>8846</c:v>
                </c:pt>
                <c:pt idx="1770">
                  <c:v>8851</c:v>
                </c:pt>
                <c:pt idx="1771">
                  <c:v>8856</c:v>
                </c:pt>
                <c:pt idx="1772">
                  <c:v>8861</c:v>
                </c:pt>
                <c:pt idx="1773">
                  <c:v>8866</c:v>
                </c:pt>
                <c:pt idx="1774">
                  <c:v>8871</c:v>
                </c:pt>
                <c:pt idx="1775">
                  <c:v>8876</c:v>
                </c:pt>
                <c:pt idx="1776">
                  <c:v>8881</c:v>
                </c:pt>
                <c:pt idx="1777">
                  <c:v>8886</c:v>
                </c:pt>
                <c:pt idx="1778">
                  <c:v>8891</c:v>
                </c:pt>
                <c:pt idx="1779">
                  <c:v>8896</c:v>
                </c:pt>
                <c:pt idx="1780">
                  <c:v>8901</c:v>
                </c:pt>
                <c:pt idx="1781">
                  <c:v>8906</c:v>
                </c:pt>
                <c:pt idx="1782">
                  <c:v>8911</c:v>
                </c:pt>
                <c:pt idx="1783">
                  <c:v>8916</c:v>
                </c:pt>
                <c:pt idx="1784">
                  <c:v>8921</c:v>
                </c:pt>
                <c:pt idx="1785">
                  <c:v>8926</c:v>
                </c:pt>
                <c:pt idx="1786">
                  <c:v>8931</c:v>
                </c:pt>
                <c:pt idx="1787">
                  <c:v>8936</c:v>
                </c:pt>
                <c:pt idx="1788">
                  <c:v>8941</c:v>
                </c:pt>
                <c:pt idx="1789">
                  <c:v>8946</c:v>
                </c:pt>
                <c:pt idx="1790">
                  <c:v>8951</c:v>
                </c:pt>
                <c:pt idx="1791">
                  <c:v>8956</c:v>
                </c:pt>
                <c:pt idx="1792">
                  <c:v>8961</c:v>
                </c:pt>
                <c:pt idx="1793">
                  <c:v>8966</c:v>
                </c:pt>
                <c:pt idx="1794">
                  <c:v>8971</c:v>
                </c:pt>
                <c:pt idx="1795">
                  <c:v>8976</c:v>
                </c:pt>
                <c:pt idx="1796">
                  <c:v>8981</c:v>
                </c:pt>
                <c:pt idx="1797">
                  <c:v>8986</c:v>
                </c:pt>
                <c:pt idx="1798">
                  <c:v>8991</c:v>
                </c:pt>
                <c:pt idx="1799">
                  <c:v>8996</c:v>
                </c:pt>
                <c:pt idx="1800">
                  <c:v>9001</c:v>
                </c:pt>
                <c:pt idx="1801">
                  <c:v>9006</c:v>
                </c:pt>
                <c:pt idx="1802">
                  <c:v>9011</c:v>
                </c:pt>
                <c:pt idx="1803">
                  <c:v>9016</c:v>
                </c:pt>
                <c:pt idx="1804">
                  <c:v>9021</c:v>
                </c:pt>
                <c:pt idx="1805">
                  <c:v>9026</c:v>
                </c:pt>
                <c:pt idx="1806">
                  <c:v>9031</c:v>
                </c:pt>
                <c:pt idx="1807">
                  <c:v>9036</c:v>
                </c:pt>
                <c:pt idx="1808">
                  <c:v>9041</c:v>
                </c:pt>
                <c:pt idx="1809">
                  <c:v>9046</c:v>
                </c:pt>
                <c:pt idx="1810">
                  <c:v>9051</c:v>
                </c:pt>
                <c:pt idx="1811">
                  <c:v>9056</c:v>
                </c:pt>
                <c:pt idx="1812">
                  <c:v>9061</c:v>
                </c:pt>
                <c:pt idx="1813">
                  <c:v>9066</c:v>
                </c:pt>
                <c:pt idx="1814">
                  <c:v>9071</c:v>
                </c:pt>
                <c:pt idx="1815">
                  <c:v>9076</c:v>
                </c:pt>
                <c:pt idx="1816">
                  <c:v>9081</c:v>
                </c:pt>
                <c:pt idx="1817">
                  <c:v>9086</c:v>
                </c:pt>
                <c:pt idx="1818">
                  <c:v>9091</c:v>
                </c:pt>
                <c:pt idx="1819">
                  <c:v>9096</c:v>
                </c:pt>
                <c:pt idx="1820">
                  <c:v>9101</c:v>
                </c:pt>
                <c:pt idx="1821">
                  <c:v>9106</c:v>
                </c:pt>
                <c:pt idx="1822">
                  <c:v>9111</c:v>
                </c:pt>
                <c:pt idx="1823">
                  <c:v>9116</c:v>
                </c:pt>
                <c:pt idx="1824">
                  <c:v>9121</c:v>
                </c:pt>
                <c:pt idx="1825">
                  <c:v>9126</c:v>
                </c:pt>
                <c:pt idx="1826">
                  <c:v>9131</c:v>
                </c:pt>
                <c:pt idx="1827">
                  <c:v>9136</c:v>
                </c:pt>
                <c:pt idx="1828">
                  <c:v>9141</c:v>
                </c:pt>
                <c:pt idx="1829">
                  <c:v>9146</c:v>
                </c:pt>
                <c:pt idx="1830">
                  <c:v>9151</c:v>
                </c:pt>
                <c:pt idx="1831">
                  <c:v>9156</c:v>
                </c:pt>
                <c:pt idx="1832">
                  <c:v>9161</c:v>
                </c:pt>
                <c:pt idx="1833">
                  <c:v>9166</c:v>
                </c:pt>
                <c:pt idx="1834">
                  <c:v>9171</c:v>
                </c:pt>
                <c:pt idx="1835">
                  <c:v>9176</c:v>
                </c:pt>
                <c:pt idx="1836">
                  <c:v>9181</c:v>
                </c:pt>
                <c:pt idx="1837">
                  <c:v>9186</c:v>
                </c:pt>
                <c:pt idx="1838">
                  <c:v>9191</c:v>
                </c:pt>
                <c:pt idx="1839">
                  <c:v>9196</c:v>
                </c:pt>
                <c:pt idx="1840">
                  <c:v>9201</c:v>
                </c:pt>
                <c:pt idx="1841">
                  <c:v>9206</c:v>
                </c:pt>
                <c:pt idx="1842">
                  <c:v>9211</c:v>
                </c:pt>
                <c:pt idx="1843">
                  <c:v>9216</c:v>
                </c:pt>
                <c:pt idx="1844">
                  <c:v>9221</c:v>
                </c:pt>
                <c:pt idx="1845">
                  <c:v>9226</c:v>
                </c:pt>
                <c:pt idx="1846">
                  <c:v>9231</c:v>
                </c:pt>
                <c:pt idx="1847">
                  <c:v>9236</c:v>
                </c:pt>
                <c:pt idx="1848">
                  <c:v>9241</c:v>
                </c:pt>
                <c:pt idx="1849">
                  <c:v>9246</c:v>
                </c:pt>
                <c:pt idx="1850">
                  <c:v>9251</c:v>
                </c:pt>
                <c:pt idx="1851">
                  <c:v>9256</c:v>
                </c:pt>
                <c:pt idx="1852">
                  <c:v>9261</c:v>
                </c:pt>
                <c:pt idx="1853">
                  <c:v>9266</c:v>
                </c:pt>
                <c:pt idx="1854">
                  <c:v>9271</c:v>
                </c:pt>
                <c:pt idx="1855">
                  <c:v>9276</c:v>
                </c:pt>
                <c:pt idx="1856">
                  <c:v>9281</c:v>
                </c:pt>
                <c:pt idx="1857">
                  <c:v>9286</c:v>
                </c:pt>
                <c:pt idx="1858">
                  <c:v>9291</c:v>
                </c:pt>
                <c:pt idx="1859">
                  <c:v>9296</c:v>
                </c:pt>
                <c:pt idx="1860">
                  <c:v>9301</c:v>
                </c:pt>
                <c:pt idx="1861">
                  <c:v>9306</c:v>
                </c:pt>
                <c:pt idx="1862">
                  <c:v>9311</c:v>
                </c:pt>
                <c:pt idx="1863">
                  <c:v>9316</c:v>
                </c:pt>
                <c:pt idx="1864">
                  <c:v>9321</c:v>
                </c:pt>
                <c:pt idx="1865">
                  <c:v>9326</c:v>
                </c:pt>
                <c:pt idx="1866">
                  <c:v>9331</c:v>
                </c:pt>
                <c:pt idx="1867">
                  <c:v>9336</c:v>
                </c:pt>
                <c:pt idx="1868">
                  <c:v>9341</c:v>
                </c:pt>
                <c:pt idx="1869">
                  <c:v>9346</c:v>
                </c:pt>
                <c:pt idx="1870">
                  <c:v>9351</c:v>
                </c:pt>
                <c:pt idx="1871">
                  <c:v>9356</c:v>
                </c:pt>
                <c:pt idx="1872">
                  <c:v>9361</c:v>
                </c:pt>
                <c:pt idx="1873">
                  <c:v>9366</c:v>
                </c:pt>
                <c:pt idx="1874">
                  <c:v>9371</c:v>
                </c:pt>
                <c:pt idx="1875">
                  <c:v>9376</c:v>
                </c:pt>
                <c:pt idx="1876">
                  <c:v>9381</c:v>
                </c:pt>
                <c:pt idx="1877">
                  <c:v>9386</c:v>
                </c:pt>
                <c:pt idx="1878">
                  <c:v>9391</c:v>
                </c:pt>
                <c:pt idx="1879">
                  <c:v>9396</c:v>
                </c:pt>
                <c:pt idx="1880">
                  <c:v>9401</c:v>
                </c:pt>
                <c:pt idx="1881">
                  <c:v>9406</c:v>
                </c:pt>
                <c:pt idx="1882">
                  <c:v>9411</c:v>
                </c:pt>
                <c:pt idx="1883">
                  <c:v>9416</c:v>
                </c:pt>
                <c:pt idx="1884">
                  <c:v>9421</c:v>
                </c:pt>
                <c:pt idx="1885">
                  <c:v>9426</c:v>
                </c:pt>
                <c:pt idx="1886">
                  <c:v>9431</c:v>
                </c:pt>
                <c:pt idx="1887">
                  <c:v>9436</c:v>
                </c:pt>
                <c:pt idx="1888">
                  <c:v>9441</c:v>
                </c:pt>
                <c:pt idx="1889">
                  <c:v>9446</c:v>
                </c:pt>
                <c:pt idx="1890">
                  <c:v>9451</c:v>
                </c:pt>
                <c:pt idx="1891">
                  <c:v>9456</c:v>
                </c:pt>
                <c:pt idx="1892">
                  <c:v>9461</c:v>
                </c:pt>
                <c:pt idx="1893">
                  <c:v>9466</c:v>
                </c:pt>
                <c:pt idx="1894">
                  <c:v>9471</c:v>
                </c:pt>
                <c:pt idx="1895">
                  <c:v>9476</c:v>
                </c:pt>
                <c:pt idx="1896">
                  <c:v>9481</c:v>
                </c:pt>
                <c:pt idx="1897">
                  <c:v>9486</c:v>
                </c:pt>
                <c:pt idx="1898">
                  <c:v>9491</c:v>
                </c:pt>
                <c:pt idx="1899">
                  <c:v>9496</c:v>
                </c:pt>
                <c:pt idx="1900">
                  <c:v>9501</c:v>
                </c:pt>
                <c:pt idx="1901">
                  <c:v>9506</c:v>
                </c:pt>
                <c:pt idx="1902">
                  <c:v>9511</c:v>
                </c:pt>
                <c:pt idx="1903">
                  <c:v>9516</c:v>
                </c:pt>
                <c:pt idx="1904">
                  <c:v>9521</c:v>
                </c:pt>
                <c:pt idx="1905">
                  <c:v>9526</c:v>
                </c:pt>
                <c:pt idx="1906">
                  <c:v>9531</c:v>
                </c:pt>
                <c:pt idx="1907">
                  <c:v>9536</c:v>
                </c:pt>
                <c:pt idx="1908">
                  <c:v>9541</c:v>
                </c:pt>
                <c:pt idx="1909">
                  <c:v>9546</c:v>
                </c:pt>
                <c:pt idx="1910">
                  <c:v>9551</c:v>
                </c:pt>
                <c:pt idx="1911">
                  <c:v>9556</c:v>
                </c:pt>
                <c:pt idx="1912">
                  <c:v>9561</c:v>
                </c:pt>
                <c:pt idx="1913">
                  <c:v>9566</c:v>
                </c:pt>
                <c:pt idx="1914">
                  <c:v>9571</c:v>
                </c:pt>
                <c:pt idx="1915">
                  <c:v>9576</c:v>
                </c:pt>
                <c:pt idx="1916">
                  <c:v>9581</c:v>
                </c:pt>
                <c:pt idx="1917">
                  <c:v>9586</c:v>
                </c:pt>
                <c:pt idx="1918">
                  <c:v>9591</c:v>
                </c:pt>
                <c:pt idx="1919">
                  <c:v>9596</c:v>
                </c:pt>
                <c:pt idx="1920">
                  <c:v>9601</c:v>
                </c:pt>
                <c:pt idx="1921">
                  <c:v>9606</c:v>
                </c:pt>
                <c:pt idx="1922">
                  <c:v>9611</c:v>
                </c:pt>
                <c:pt idx="1923">
                  <c:v>9616</c:v>
                </c:pt>
                <c:pt idx="1924">
                  <c:v>9621</c:v>
                </c:pt>
                <c:pt idx="1925">
                  <c:v>9626</c:v>
                </c:pt>
                <c:pt idx="1926">
                  <c:v>9631</c:v>
                </c:pt>
                <c:pt idx="1927">
                  <c:v>9636</c:v>
                </c:pt>
                <c:pt idx="1928">
                  <c:v>9641</c:v>
                </c:pt>
                <c:pt idx="1929">
                  <c:v>9646</c:v>
                </c:pt>
                <c:pt idx="1930">
                  <c:v>9651</c:v>
                </c:pt>
                <c:pt idx="1931">
                  <c:v>9656</c:v>
                </c:pt>
                <c:pt idx="1932">
                  <c:v>9661</c:v>
                </c:pt>
                <c:pt idx="1933">
                  <c:v>9666</c:v>
                </c:pt>
                <c:pt idx="1934">
                  <c:v>9671</c:v>
                </c:pt>
                <c:pt idx="1935">
                  <c:v>9676</c:v>
                </c:pt>
                <c:pt idx="1936">
                  <c:v>9681</c:v>
                </c:pt>
                <c:pt idx="1937">
                  <c:v>9686</c:v>
                </c:pt>
                <c:pt idx="1938">
                  <c:v>9691</c:v>
                </c:pt>
                <c:pt idx="1939">
                  <c:v>9696</c:v>
                </c:pt>
                <c:pt idx="1940">
                  <c:v>9701</c:v>
                </c:pt>
                <c:pt idx="1941">
                  <c:v>9706</c:v>
                </c:pt>
                <c:pt idx="1942">
                  <c:v>9711</c:v>
                </c:pt>
                <c:pt idx="1943">
                  <c:v>9716</c:v>
                </c:pt>
                <c:pt idx="1944">
                  <c:v>9721</c:v>
                </c:pt>
                <c:pt idx="1945">
                  <c:v>9726</c:v>
                </c:pt>
                <c:pt idx="1946">
                  <c:v>9731</c:v>
                </c:pt>
                <c:pt idx="1947">
                  <c:v>9736</c:v>
                </c:pt>
                <c:pt idx="1948">
                  <c:v>9741</c:v>
                </c:pt>
                <c:pt idx="1949">
                  <c:v>9746</c:v>
                </c:pt>
                <c:pt idx="1950">
                  <c:v>9751</c:v>
                </c:pt>
                <c:pt idx="1951">
                  <c:v>9756</c:v>
                </c:pt>
                <c:pt idx="1952">
                  <c:v>9761</c:v>
                </c:pt>
                <c:pt idx="1953">
                  <c:v>9766</c:v>
                </c:pt>
                <c:pt idx="1954">
                  <c:v>9771</c:v>
                </c:pt>
                <c:pt idx="1955">
                  <c:v>9776</c:v>
                </c:pt>
                <c:pt idx="1956">
                  <c:v>9781</c:v>
                </c:pt>
                <c:pt idx="1957">
                  <c:v>9786</c:v>
                </c:pt>
                <c:pt idx="1958">
                  <c:v>9791</c:v>
                </c:pt>
                <c:pt idx="1959">
                  <c:v>9796</c:v>
                </c:pt>
                <c:pt idx="1960">
                  <c:v>9801</c:v>
                </c:pt>
                <c:pt idx="1961">
                  <c:v>9806</c:v>
                </c:pt>
                <c:pt idx="1962">
                  <c:v>9811</c:v>
                </c:pt>
                <c:pt idx="1963">
                  <c:v>9816</c:v>
                </c:pt>
                <c:pt idx="1964">
                  <c:v>9821</c:v>
                </c:pt>
                <c:pt idx="1965">
                  <c:v>9826</c:v>
                </c:pt>
                <c:pt idx="1966">
                  <c:v>9831</c:v>
                </c:pt>
                <c:pt idx="1967">
                  <c:v>9836</c:v>
                </c:pt>
                <c:pt idx="1968">
                  <c:v>9841</c:v>
                </c:pt>
                <c:pt idx="1969">
                  <c:v>9846</c:v>
                </c:pt>
                <c:pt idx="1970">
                  <c:v>9851</c:v>
                </c:pt>
                <c:pt idx="1971">
                  <c:v>9856</c:v>
                </c:pt>
                <c:pt idx="1972">
                  <c:v>9861</c:v>
                </c:pt>
                <c:pt idx="1973">
                  <c:v>9866</c:v>
                </c:pt>
                <c:pt idx="1974">
                  <c:v>9871</c:v>
                </c:pt>
                <c:pt idx="1975">
                  <c:v>9876</c:v>
                </c:pt>
                <c:pt idx="1976">
                  <c:v>9881</c:v>
                </c:pt>
                <c:pt idx="1977">
                  <c:v>9886</c:v>
                </c:pt>
                <c:pt idx="1978">
                  <c:v>9891</c:v>
                </c:pt>
                <c:pt idx="1979">
                  <c:v>9896</c:v>
                </c:pt>
                <c:pt idx="1980">
                  <c:v>9901</c:v>
                </c:pt>
                <c:pt idx="1981">
                  <c:v>9906</c:v>
                </c:pt>
                <c:pt idx="1982">
                  <c:v>9911</c:v>
                </c:pt>
                <c:pt idx="1983">
                  <c:v>9916</c:v>
                </c:pt>
                <c:pt idx="1984">
                  <c:v>9921</c:v>
                </c:pt>
                <c:pt idx="1985">
                  <c:v>9926</c:v>
                </c:pt>
                <c:pt idx="1986">
                  <c:v>9931</c:v>
                </c:pt>
                <c:pt idx="1987">
                  <c:v>9936</c:v>
                </c:pt>
                <c:pt idx="1988">
                  <c:v>9941</c:v>
                </c:pt>
                <c:pt idx="1989">
                  <c:v>9946</c:v>
                </c:pt>
                <c:pt idx="1990">
                  <c:v>9951</c:v>
                </c:pt>
                <c:pt idx="1991">
                  <c:v>9956</c:v>
                </c:pt>
                <c:pt idx="1992">
                  <c:v>9961</c:v>
                </c:pt>
                <c:pt idx="1993">
                  <c:v>9966</c:v>
                </c:pt>
                <c:pt idx="1994">
                  <c:v>9971</c:v>
                </c:pt>
                <c:pt idx="1995">
                  <c:v>9976</c:v>
                </c:pt>
                <c:pt idx="1996">
                  <c:v>9981</c:v>
                </c:pt>
                <c:pt idx="1997">
                  <c:v>9986</c:v>
                </c:pt>
                <c:pt idx="1998">
                  <c:v>9991</c:v>
                </c:pt>
                <c:pt idx="1999">
                  <c:v>9996</c:v>
                </c:pt>
                <c:pt idx="2000">
                  <c:v>10001</c:v>
                </c:pt>
                <c:pt idx="2001">
                  <c:v>10006</c:v>
                </c:pt>
                <c:pt idx="2002">
                  <c:v>10011</c:v>
                </c:pt>
                <c:pt idx="2003">
                  <c:v>10016</c:v>
                </c:pt>
                <c:pt idx="2004">
                  <c:v>10021</c:v>
                </c:pt>
                <c:pt idx="2005">
                  <c:v>10026</c:v>
                </c:pt>
                <c:pt idx="2006">
                  <c:v>10031</c:v>
                </c:pt>
                <c:pt idx="2007">
                  <c:v>10036</c:v>
                </c:pt>
                <c:pt idx="2008">
                  <c:v>10041</c:v>
                </c:pt>
                <c:pt idx="2009">
                  <c:v>10046</c:v>
                </c:pt>
                <c:pt idx="2010">
                  <c:v>10051</c:v>
                </c:pt>
                <c:pt idx="2011">
                  <c:v>10056</c:v>
                </c:pt>
                <c:pt idx="2012">
                  <c:v>10061</c:v>
                </c:pt>
                <c:pt idx="2013">
                  <c:v>10066</c:v>
                </c:pt>
                <c:pt idx="2014">
                  <c:v>10071</c:v>
                </c:pt>
                <c:pt idx="2015">
                  <c:v>10076</c:v>
                </c:pt>
                <c:pt idx="2016">
                  <c:v>10081</c:v>
                </c:pt>
                <c:pt idx="2017">
                  <c:v>10086</c:v>
                </c:pt>
                <c:pt idx="2018">
                  <c:v>10091</c:v>
                </c:pt>
                <c:pt idx="2019">
                  <c:v>10096</c:v>
                </c:pt>
                <c:pt idx="2020">
                  <c:v>10101</c:v>
                </c:pt>
                <c:pt idx="2021">
                  <c:v>10106</c:v>
                </c:pt>
                <c:pt idx="2022">
                  <c:v>10111</c:v>
                </c:pt>
                <c:pt idx="2023">
                  <c:v>10116</c:v>
                </c:pt>
                <c:pt idx="2024">
                  <c:v>10121</c:v>
                </c:pt>
                <c:pt idx="2025">
                  <c:v>10126</c:v>
                </c:pt>
                <c:pt idx="2026">
                  <c:v>10131</c:v>
                </c:pt>
                <c:pt idx="2027">
                  <c:v>10136</c:v>
                </c:pt>
                <c:pt idx="2028">
                  <c:v>10141</c:v>
                </c:pt>
                <c:pt idx="2029">
                  <c:v>10146</c:v>
                </c:pt>
                <c:pt idx="2030">
                  <c:v>10151</c:v>
                </c:pt>
                <c:pt idx="2031">
                  <c:v>10156</c:v>
                </c:pt>
                <c:pt idx="2032">
                  <c:v>10161</c:v>
                </c:pt>
                <c:pt idx="2033">
                  <c:v>10166</c:v>
                </c:pt>
                <c:pt idx="2034">
                  <c:v>10171</c:v>
                </c:pt>
                <c:pt idx="2035">
                  <c:v>10176</c:v>
                </c:pt>
                <c:pt idx="2036">
                  <c:v>10181</c:v>
                </c:pt>
                <c:pt idx="2037">
                  <c:v>10186</c:v>
                </c:pt>
                <c:pt idx="2038">
                  <c:v>10191</c:v>
                </c:pt>
                <c:pt idx="2039">
                  <c:v>10196</c:v>
                </c:pt>
                <c:pt idx="2040">
                  <c:v>10201</c:v>
                </c:pt>
                <c:pt idx="2041">
                  <c:v>10206</c:v>
                </c:pt>
                <c:pt idx="2042">
                  <c:v>10211</c:v>
                </c:pt>
                <c:pt idx="2043">
                  <c:v>10216</c:v>
                </c:pt>
                <c:pt idx="2044">
                  <c:v>10221</c:v>
                </c:pt>
                <c:pt idx="2045">
                  <c:v>10226</c:v>
                </c:pt>
                <c:pt idx="2046">
                  <c:v>10231</c:v>
                </c:pt>
                <c:pt idx="2047">
                  <c:v>10236</c:v>
                </c:pt>
                <c:pt idx="2048">
                  <c:v>10241</c:v>
                </c:pt>
                <c:pt idx="2049">
                  <c:v>10246</c:v>
                </c:pt>
                <c:pt idx="2050">
                  <c:v>10251</c:v>
                </c:pt>
                <c:pt idx="2051">
                  <c:v>10256</c:v>
                </c:pt>
                <c:pt idx="2052">
                  <c:v>10261</c:v>
                </c:pt>
                <c:pt idx="2053">
                  <c:v>10266</c:v>
                </c:pt>
                <c:pt idx="2054">
                  <c:v>10271</c:v>
                </c:pt>
                <c:pt idx="2055">
                  <c:v>10276</c:v>
                </c:pt>
                <c:pt idx="2056">
                  <c:v>10281</c:v>
                </c:pt>
                <c:pt idx="2057">
                  <c:v>10286</c:v>
                </c:pt>
                <c:pt idx="2058">
                  <c:v>10291</c:v>
                </c:pt>
                <c:pt idx="2059">
                  <c:v>10296</c:v>
                </c:pt>
                <c:pt idx="2060">
                  <c:v>10301</c:v>
                </c:pt>
                <c:pt idx="2061">
                  <c:v>10306</c:v>
                </c:pt>
                <c:pt idx="2062">
                  <c:v>10311</c:v>
                </c:pt>
                <c:pt idx="2063">
                  <c:v>10316</c:v>
                </c:pt>
                <c:pt idx="2064">
                  <c:v>10321</c:v>
                </c:pt>
                <c:pt idx="2065">
                  <c:v>10326</c:v>
                </c:pt>
                <c:pt idx="2066">
                  <c:v>10331</c:v>
                </c:pt>
                <c:pt idx="2067">
                  <c:v>10336</c:v>
                </c:pt>
                <c:pt idx="2068">
                  <c:v>10341</c:v>
                </c:pt>
                <c:pt idx="2069">
                  <c:v>10346</c:v>
                </c:pt>
                <c:pt idx="2070">
                  <c:v>10351</c:v>
                </c:pt>
                <c:pt idx="2071">
                  <c:v>10356</c:v>
                </c:pt>
                <c:pt idx="2072">
                  <c:v>10361</c:v>
                </c:pt>
                <c:pt idx="2073">
                  <c:v>10366</c:v>
                </c:pt>
                <c:pt idx="2074">
                  <c:v>10371</c:v>
                </c:pt>
                <c:pt idx="2075">
                  <c:v>10376</c:v>
                </c:pt>
                <c:pt idx="2076">
                  <c:v>10381</c:v>
                </c:pt>
                <c:pt idx="2077">
                  <c:v>10386</c:v>
                </c:pt>
                <c:pt idx="2078">
                  <c:v>10391</c:v>
                </c:pt>
                <c:pt idx="2079">
                  <c:v>10396</c:v>
                </c:pt>
                <c:pt idx="2080">
                  <c:v>10401</c:v>
                </c:pt>
                <c:pt idx="2081">
                  <c:v>10406</c:v>
                </c:pt>
                <c:pt idx="2082">
                  <c:v>10411</c:v>
                </c:pt>
                <c:pt idx="2083">
                  <c:v>10416</c:v>
                </c:pt>
                <c:pt idx="2084">
                  <c:v>10421</c:v>
                </c:pt>
                <c:pt idx="2085">
                  <c:v>10426</c:v>
                </c:pt>
                <c:pt idx="2086">
                  <c:v>10431</c:v>
                </c:pt>
                <c:pt idx="2087">
                  <c:v>10436</c:v>
                </c:pt>
                <c:pt idx="2088">
                  <c:v>10441</c:v>
                </c:pt>
                <c:pt idx="2089">
                  <c:v>10446</c:v>
                </c:pt>
                <c:pt idx="2090">
                  <c:v>10451</c:v>
                </c:pt>
                <c:pt idx="2091">
                  <c:v>10456</c:v>
                </c:pt>
                <c:pt idx="2092">
                  <c:v>10461</c:v>
                </c:pt>
                <c:pt idx="2093">
                  <c:v>10466</c:v>
                </c:pt>
                <c:pt idx="2094">
                  <c:v>10471</c:v>
                </c:pt>
                <c:pt idx="2095">
                  <c:v>10476</c:v>
                </c:pt>
                <c:pt idx="2096">
                  <c:v>10481</c:v>
                </c:pt>
                <c:pt idx="2097">
                  <c:v>10486</c:v>
                </c:pt>
                <c:pt idx="2098">
                  <c:v>10491</c:v>
                </c:pt>
                <c:pt idx="2099">
                  <c:v>10496</c:v>
                </c:pt>
                <c:pt idx="2100">
                  <c:v>10501</c:v>
                </c:pt>
                <c:pt idx="2101">
                  <c:v>10506</c:v>
                </c:pt>
                <c:pt idx="2102">
                  <c:v>10511</c:v>
                </c:pt>
                <c:pt idx="2103">
                  <c:v>10516</c:v>
                </c:pt>
                <c:pt idx="2104">
                  <c:v>10521</c:v>
                </c:pt>
                <c:pt idx="2105">
                  <c:v>10526</c:v>
                </c:pt>
                <c:pt idx="2106">
                  <c:v>10531</c:v>
                </c:pt>
                <c:pt idx="2107">
                  <c:v>10536</c:v>
                </c:pt>
                <c:pt idx="2108">
                  <c:v>10541</c:v>
                </c:pt>
                <c:pt idx="2109">
                  <c:v>10546</c:v>
                </c:pt>
                <c:pt idx="2110">
                  <c:v>10551</c:v>
                </c:pt>
                <c:pt idx="2111">
                  <c:v>10556</c:v>
                </c:pt>
                <c:pt idx="2112">
                  <c:v>10561</c:v>
                </c:pt>
                <c:pt idx="2113">
                  <c:v>10566</c:v>
                </c:pt>
                <c:pt idx="2114">
                  <c:v>10571</c:v>
                </c:pt>
                <c:pt idx="2115">
                  <c:v>10576</c:v>
                </c:pt>
                <c:pt idx="2116">
                  <c:v>10581</c:v>
                </c:pt>
                <c:pt idx="2117">
                  <c:v>10586</c:v>
                </c:pt>
                <c:pt idx="2118">
                  <c:v>10591</c:v>
                </c:pt>
                <c:pt idx="2119">
                  <c:v>10596</c:v>
                </c:pt>
                <c:pt idx="2120">
                  <c:v>10601</c:v>
                </c:pt>
                <c:pt idx="2121">
                  <c:v>10606</c:v>
                </c:pt>
                <c:pt idx="2122">
                  <c:v>10611</c:v>
                </c:pt>
                <c:pt idx="2123">
                  <c:v>10616</c:v>
                </c:pt>
                <c:pt idx="2124">
                  <c:v>10621</c:v>
                </c:pt>
                <c:pt idx="2125">
                  <c:v>10626</c:v>
                </c:pt>
                <c:pt idx="2126">
                  <c:v>10631</c:v>
                </c:pt>
                <c:pt idx="2127">
                  <c:v>10636</c:v>
                </c:pt>
                <c:pt idx="2128">
                  <c:v>10641</c:v>
                </c:pt>
                <c:pt idx="2129">
                  <c:v>10646</c:v>
                </c:pt>
                <c:pt idx="2130">
                  <c:v>10651</c:v>
                </c:pt>
                <c:pt idx="2131">
                  <c:v>10656</c:v>
                </c:pt>
                <c:pt idx="2132">
                  <c:v>10661</c:v>
                </c:pt>
                <c:pt idx="2133">
                  <c:v>10666</c:v>
                </c:pt>
                <c:pt idx="2134">
                  <c:v>10671</c:v>
                </c:pt>
                <c:pt idx="2135">
                  <c:v>10676</c:v>
                </c:pt>
                <c:pt idx="2136">
                  <c:v>10681</c:v>
                </c:pt>
                <c:pt idx="2137">
                  <c:v>10686</c:v>
                </c:pt>
                <c:pt idx="2138">
                  <c:v>10691</c:v>
                </c:pt>
                <c:pt idx="2139">
                  <c:v>10696</c:v>
                </c:pt>
                <c:pt idx="2140">
                  <c:v>10701</c:v>
                </c:pt>
                <c:pt idx="2141">
                  <c:v>10706</c:v>
                </c:pt>
                <c:pt idx="2142">
                  <c:v>10711</c:v>
                </c:pt>
                <c:pt idx="2143">
                  <c:v>10716</c:v>
                </c:pt>
                <c:pt idx="2144">
                  <c:v>10721</c:v>
                </c:pt>
                <c:pt idx="2145">
                  <c:v>10726</c:v>
                </c:pt>
                <c:pt idx="2146">
                  <c:v>10731</c:v>
                </c:pt>
                <c:pt idx="2147">
                  <c:v>10736</c:v>
                </c:pt>
                <c:pt idx="2148">
                  <c:v>10741</c:v>
                </c:pt>
                <c:pt idx="2149">
                  <c:v>10746</c:v>
                </c:pt>
                <c:pt idx="2150">
                  <c:v>10751</c:v>
                </c:pt>
                <c:pt idx="2151">
                  <c:v>10756</c:v>
                </c:pt>
                <c:pt idx="2152">
                  <c:v>10761</c:v>
                </c:pt>
                <c:pt idx="2153">
                  <c:v>10766</c:v>
                </c:pt>
                <c:pt idx="2154">
                  <c:v>10771</c:v>
                </c:pt>
                <c:pt idx="2155">
                  <c:v>10776</c:v>
                </c:pt>
                <c:pt idx="2156">
                  <c:v>10781</c:v>
                </c:pt>
                <c:pt idx="2157">
                  <c:v>10786</c:v>
                </c:pt>
                <c:pt idx="2158">
                  <c:v>10791</c:v>
                </c:pt>
                <c:pt idx="2159">
                  <c:v>10796</c:v>
                </c:pt>
                <c:pt idx="2160">
                  <c:v>10801</c:v>
                </c:pt>
                <c:pt idx="2161">
                  <c:v>10806</c:v>
                </c:pt>
                <c:pt idx="2162">
                  <c:v>10811</c:v>
                </c:pt>
                <c:pt idx="2163">
                  <c:v>10816</c:v>
                </c:pt>
                <c:pt idx="2164">
                  <c:v>10821</c:v>
                </c:pt>
                <c:pt idx="2165">
                  <c:v>10826</c:v>
                </c:pt>
                <c:pt idx="2166">
                  <c:v>10831</c:v>
                </c:pt>
                <c:pt idx="2167">
                  <c:v>10836</c:v>
                </c:pt>
                <c:pt idx="2168">
                  <c:v>10841</c:v>
                </c:pt>
                <c:pt idx="2169">
                  <c:v>10846</c:v>
                </c:pt>
                <c:pt idx="2170">
                  <c:v>10851</c:v>
                </c:pt>
                <c:pt idx="2171">
                  <c:v>10856</c:v>
                </c:pt>
                <c:pt idx="2172">
                  <c:v>10861</c:v>
                </c:pt>
                <c:pt idx="2173">
                  <c:v>10866</c:v>
                </c:pt>
                <c:pt idx="2174">
                  <c:v>10871</c:v>
                </c:pt>
                <c:pt idx="2175">
                  <c:v>10876</c:v>
                </c:pt>
                <c:pt idx="2176">
                  <c:v>10881</c:v>
                </c:pt>
                <c:pt idx="2177">
                  <c:v>10886</c:v>
                </c:pt>
                <c:pt idx="2178">
                  <c:v>10891</c:v>
                </c:pt>
                <c:pt idx="2179">
                  <c:v>10896</c:v>
                </c:pt>
                <c:pt idx="2180">
                  <c:v>10901</c:v>
                </c:pt>
                <c:pt idx="2181">
                  <c:v>10906</c:v>
                </c:pt>
                <c:pt idx="2182">
                  <c:v>10911</c:v>
                </c:pt>
                <c:pt idx="2183">
                  <c:v>10916</c:v>
                </c:pt>
                <c:pt idx="2184">
                  <c:v>10921</c:v>
                </c:pt>
                <c:pt idx="2185">
                  <c:v>10926</c:v>
                </c:pt>
                <c:pt idx="2186">
                  <c:v>10931</c:v>
                </c:pt>
                <c:pt idx="2187">
                  <c:v>10936</c:v>
                </c:pt>
                <c:pt idx="2188">
                  <c:v>10941</c:v>
                </c:pt>
                <c:pt idx="2189">
                  <c:v>10946</c:v>
                </c:pt>
                <c:pt idx="2190">
                  <c:v>10951</c:v>
                </c:pt>
                <c:pt idx="2191">
                  <c:v>10956</c:v>
                </c:pt>
                <c:pt idx="2192">
                  <c:v>10961</c:v>
                </c:pt>
                <c:pt idx="2193">
                  <c:v>10966</c:v>
                </c:pt>
                <c:pt idx="2194">
                  <c:v>10971</c:v>
                </c:pt>
                <c:pt idx="2195">
                  <c:v>10976</c:v>
                </c:pt>
                <c:pt idx="2196">
                  <c:v>10981</c:v>
                </c:pt>
                <c:pt idx="2197">
                  <c:v>10986</c:v>
                </c:pt>
                <c:pt idx="2198">
                  <c:v>10991</c:v>
                </c:pt>
                <c:pt idx="2199">
                  <c:v>10996</c:v>
                </c:pt>
                <c:pt idx="2200">
                  <c:v>11001</c:v>
                </c:pt>
                <c:pt idx="2201">
                  <c:v>11006</c:v>
                </c:pt>
                <c:pt idx="2202">
                  <c:v>11011</c:v>
                </c:pt>
                <c:pt idx="2203">
                  <c:v>11016</c:v>
                </c:pt>
                <c:pt idx="2204">
                  <c:v>11021</c:v>
                </c:pt>
                <c:pt idx="2205">
                  <c:v>11026</c:v>
                </c:pt>
                <c:pt idx="2206">
                  <c:v>11031</c:v>
                </c:pt>
                <c:pt idx="2207">
                  <c:v>11036</c:v>
                </c:pt>
                <c:pt idx="2208">
                  <c:v>11041</c:v>
                </c:pt>
                <c:pt idx="2209">
                  <c:v>11046</c:v>
                </c:pt>
                <c:pt idx="2210">
                  <c:v>11051</c:v>
                </c:pt>
                <c:pt idx="2211">
                  <c:v>11056</c:v>
                </c:pt>
                <c:pt idx="2212">
                  <c:v>11061</c:v>
                </c:pt>
                <c:pt idx="2213">
                  <c:v>11066</c:v>
                </c:pt>
                <c:pt idx="2214">
                  <c:v>11071</c:v>
                </c:pt>
                <c:pt idx="2215">
                  <c:v>11076</c:v>
                </c:pt>
                <c:pt idx="2216">
                  <c:v>11081</c:v>
                </c:pt>
                <c:pt idx="2217">
                  <c:v>11086</c:v>
                </c:pt>
                <c:pt idx="2218">
                  <c:v>11091</c:v>
                </c:pt>
                <c:pt idx="2219">
                  <c:v>11096</c:v>
                </c:pt>
                <c:pt idx="2220">
                  <c:v>11101</c:v>
                </c:pt>
                <c:pt idx="2221">
                  <c:v>11106</c:v>
                </c:pt>
                <c:pt idx="2222">
                  <c:v>11111</c:v>
                </c:pt>
                <c:pt idx="2223">
                  <c:v>11116</c:v>
                </c:pt>
                <c:pt idx="2224">
                  <c:v>11121</c:v>
                </c:pt>
                <c:pt idx="2225">
                  <c:v>11126</c:v>
                </c:pt>
                <c:pt idx="2226">
                  <c:v>11131</c:v>
                </c:pt>
                <c:pt idx="2227">
                  <c:v>11136</c:v>
                </c:pt>
                <c:pt idx="2228">
                  <c:v>11141</c:v>
                </c:pt>
                <c:pt idx="2229">
                  <c:v>11146</c:v>
                </c:pt>
                <c:pt idx="2230">
                  <c:v>11151</c:v>
                </c:pt>
                <c:pt idx="2231">
                  <c:v>11156</c:v>
                </c:pt>
                <c:pt idx="2232">
                  <c:v>11161</c:v>
                </c:pt>
                <c:pt idx="2233">
                  <c:v>11166</c:v>
                </c:pt>
                <c:pt idx="2234">
                  <c:v>11171</c:v>
                </c:pt>
                <c:pt idx="2235">
                  <c:v>11176</c:v>
                </c:pt>
                <c:pt idx="2236">
                  <c:v>11181</c:v>
                </c:pt>
                <c:pt idx="2237">
                  <c:v>11186</c:v>
                </c:pt>
                <c:pt idx="2238">
                  <c:v>11191</c:v>
                </c:pt>
                <c:pt idx="2239">
                  <c:v>11196</c:v>
                </c:pt>
                <c:pt idx="2240">
                  <c:v>11201</c:v>
                </c:pt>
                <c:pt idx="2241">
                  <c:v>11206</c:v>
                </c:pt>
                <c:pt idx="2242">
                  <c:v>11211</c:v>
                </c:pt>
                <c:pt idx="2243">
                  <c:v>11216</c:v>
                </c:pt>
                <c:pt idx="2244">
                  <c:v>11221</c:v>
                </c:pt>
                <c:pt idx="2245">
                  <c:v>11226</c:v>
                </c:pt>
                <c:pt idx="2246">
                  <c:v>11231</c:v>
                </c:pt>
                <c:pt idx="2247">
                  <c:v>11236</c:v>
                </c:pt>
                <c:pt idx="2248">
                  <c:v>11241</c:v>
                </c:pt>
                <c:pt idx="2249">
                  <c:v>11246</c:v>
                </c:pt>
                <c:pt idx="2250">
                  <c:v>11251</c:v>
                </c:pt>
                <c:pt idx="2251">
                  <c:v>11256</c:v>
                </c:pt>
                <c:pt idx="2252">
                  <c:v>11261</c:v>
                </c:pt>
                <c:pt idx="2253">
                  <c:v>11266</c:v>
                </c:pt>
                <c:pt idx="2254">
                  <c:v>11271</c:v>
                </c:pt>
                <c:pt idx="2255">
                  <c:v>11276</c:v>
                </c:pt>
                <c:pt idx="2256">
                  <c:v>11281</c:v>
                </c:pt>
                <c:pt idx="2257">
                  <c:v>11286</c:v>
                </c:pt>
                <c:pt idx="2258">
                  <c:v>11291</c:v>
                </c:pt>
                <c:pt idx="2259">
                  <c:v>11296</c:v>
                </c:pt>
                <c:pt idx="2260">
                  <c:v>11301</c:v>
                </c:pt>
                <c:pt idx="2261">
                  <c:v>11306</c:v>
                </c:pt>
                <c:pt idx="2262">
                  <c:v>11311</c:v>
                </c:pt>
                <c:pt idx="2263">
                  <c:v>11316</c:v>
                </c:pt>
                <c:pt idx="2264">
                  <c:v>11321</c:v>
                </c:pt>
                <c:pt idx="2265">
                  <c:v>11326</c:v>
                </c:pt>
                <c:pt idx="2266">
                  <c:v>11331</c:v>
                </c:pt>
                <c:pt idx="2267">
                  <c:v>11336</c:v>
                </c:pt>
                <c:pt idx="2268">
                  <c:v>11341</c:v>
                </c:pt>
                <c:pt idx="2269">
                  <c:v>11346</c:v>
                </c:pt>
                <c:pt idx="2270">
                  <c:v>11351</c:v>
                </c:pt>
                <c:pt idx="2271">
                  <c:v>11356</c:v>
                </c:pt>
                <c:pt idx="2272">
                  <c:v>11361</c:v>
                </c:pt>
                <c:pt idx="2273">
                  <c:v>11366</c:v>
                </c:pt>
                <c:pt idx="2274">
                  <c:v>11371</c:v>
                </c:pt>
                <c:pt idx="2275">
                  <c:v>11376</c:v>
                </c:pt>
                <c:pt idx="2276">
                  <c:v>11381</c:v>
                </c:pt>
                <c:pt idx="2277">
                  <c:v>11386</c:v>
                </c:pt>
                <c:pt idx="2278">
                  <c:v>11391</c:v>
                </c:pt>
                <c:pt idx="2279">
                  <c:v>11396</c:v>
                </c:pt>
                <c:pt idx="2280">
                  <c:v>11401</c:v>
                </c:pt>
                <c:pt idx="2281">
                  <c:v>11406</c:v>
                </c:pt>
                <c:pt idx="2282">
                  <c:v>11411</c:v>
                </c:pt>
                <c:pt idx="2283">
                  <c:v>11416</c:v>
                </c:pt>
                <c:pt idx="2284">
                  <c:v>11421</c:v>
                </c:pt>
                <c:pt idx="2285">
                  <c:v>11426</c:v>
                </c:pt>
                <c:pt idx="2286">
                  <c:v>11431</c:v>
                </c:pt>
                <c:pt idx="2287">
                  <c:v>11436</c:v>
                </c:pt>
                <c:pt idx="2288">
                  <c:v>11441</c:v>
                </c:pt>
                <c:pt idx="2289">
                  <c:v>11446</c:v>
                </c:pt>
                <c:pt idx="2290">
                  <c:v>11451</c:v>
                </c:pt>
                <c:pt idx="2291">
                  <c:v>11456</c:v>
                </c:pt>
                <c:pt idx="2292">
                  <c:v>11461</c:v>
                </c:pt>
                <c:pt idx="2293">
                  <c:v>11466</c:v>
                </c:pt>
                <c:pt idx="2294">
                  <c:v>11471</c:v>
                </c:pt>
                <c:pt idx="2295">
                  <c:v>11476</c:v>
                </c:pt>
                <c:pt idx="2296">
                  <c:v>11481</c:v>
                </c:pt>
                <c:pt idx="2297">
                  <c:v>11486</c:v>
                </c:pt>
                <c:pt idx="2298">
                  <c:v>11491</c:v>
                </c:pt>
                <c:pt idx="2299">
                  <c:v>11496</c:v>
                </c:pt>
                <c:pt idx="2300">
                  <c:v>11501</c:v>
                </c:pt>
                <c:pt idx="2301">
                  <c:v>11506</c:v>
                </c:pt>
                <c:pt idx="2302">
                  <c:v>11511</c:v>
                </c:pt>
                <c:pt idx="2303">
                  <c:v>11516</c:v>
                </c:pt>
                <c:pt idx="2304">
                  <c:v>11521</c:v>
                </c:pt>
                <c:pt idx="2305">
                  <c:v>11526</c:v>
                </c:pt>
                <c:pt idx="2306">
                  <c:v>11531</c:v>
                </c:pt>
                <c:pt idx="2307">
                  <c:v>11536</c:v>
                </c:pt>
                <c:pt idx="2308">
                  <c:v>11541</c:v>
                </c:pt>
                <c:pt idx="2309">
                  <c:v>11546</c:v>
                </c:pt>
                <c:pt idx="2310">
                  <c:v>11551</c:v>
                </c:pt>
                <c:pt idx="2311">
                  <c:v>11556</c:v>
                </c:pt>
                <c:pt idx="2312">
                  <c:v>11561</c:v>
                </c:pt>
                <c:pt idx="2313">
                  <c:v>11566</c:v>
                </c:pt>
                <c:pt idx="2314">
                  <c:v>11571</c:v>
                </c:pt>
                <c:pt idx="2315">
                  <c:v>11576</c:v>
                </c:pt>
                <c:pt idx="2316">
                  <c:v>11581</c:v>
                </c:pt>
                <c:pt idx="2317">
                  <c:v>11586</c:v>
                </c:pt>
                <c:pt idx="2318">
                  <c:v>11591</c:v>
                </c:pt>
                <c:pt idx="2319">
                  <c:v>11596</c:v>
                </c:pt>
                <c:pt idx="2320">
                  <c:v>11601</c:v>
                </c:pt>
                <c:pt idx="2321">
                  <c:v>11606</c:v>
                </c:pt>
                <c:pt idx="2322">
                  <c:v>11611</c:v>
                </c:pt>
                <c:pt idx="2323">
                  <c:v>11616</c:v>
                </c:pt>
                <c:pt idx="2324">
                  <c:v>11621</c:v>
                </c:pt>
                <c:pt idx="2325">
                  <c:v>11626</c:v>
                </c:pt>
                <c:pt idx="2326">
                  <c:v>11631</c:v>
                </c:pt>
                <c:pt idx="2327">
                  <c:v>11636</c:v>
                </c:pt>
                <c:pt idx="2328">
                  <c:v>11641</c:v>
                </c:pt>
                <c:pt idx="2329">
                  <c:v>11646</c:v>
                </c:pt>
                <c:pt idx="2330">
                  <c:v>11651</c:v>
                </c:pt>
                <c:pt idx="2331">
                  <c:v>11656</c:v>
                </c:pt>
                <c:pt idx="2332">
                  <c:v>11661</c:v>
                </c:pt>
                <c:pt idx="2333">
                  <c:v>11666</c:v>
                </c:pt>
                <c:pt idx="2334">
                  <c:v>11671</c:v>
                </c:pt>
                <c:pt idx="2335">
                  <c:v>11676</c:v>
                </c:pt>
                <c:pt idx="2336">
                  <c:v>11681</c:v>
                </c:pt>
                <c:pt idx="2337">
                  <c:v>11686</c:v>
                </c:pt>
                <c:pt idx="2338">
                  <c:v>11691</c:v>
                </c:pt>
                <c:pt idx="2339">
                  <c:v>11696</c:v>
                </c:pt>
                <c:pt idx="2340">
                  <c:v>11701</c:v>
                </c:pt>
                <c:pt idx="2341">
                  <c:v>11706</c:v>
                </c:pt>
                <c:pt idx="2342">
                  <c:v>11711</c:v>
                </c:pt>
                <c:pt idx="2343">
                  <c:v>11716</c:v>
                </c:pt>
                <c:pt idx="2344">
                  <c:v>11721</c:v>
                </c:pt>
                <c:pt idx="2345">
                  <c:v>11726</c:v>
                </c:pt>
                <c:pt idx="2346">
                  <c:v>11731</c:v>
                </c:pt>
                <c:pt idx="2347">
                  <c:v>11736</c:v>
                </c:pt>
                <c:pt idx="2348">
                  <c:v>11741</c:v>
                </c:pt>
                <c:pt idx="2349">
                  <c:v>11746</c:v>
                </c:pt>
                <c:pt idx="2350">
                  <c:v>11751</c:v>
                </c:pt>
                <c:pt idx="2351">
                  <c:v>11756</c:v>
                </c:pt>
                <c:pt idx="2352">
                  <c:v>11761</c:v>
                </c:pt>
                <c:pt idx="2353">
                  <c:v>11766</c:v>
                </c:pt>
                <c:pt idx="2354">
                  <c:v>11771</c:v>
                </c:pt>
                <c:pt idx="2355">
                  <c:v>11776</c:v>
                </c:pt>
                <c:pt idx="2356">
                  <c:v>11781</c:v>
                </c:pt>
                <c:pt idx="2357">
                  <c:v>11786</c:v>
                </c:pt>
                <c:pt idx="2358">
                  <c:v>11791</c:v>
                </c:pt>
                <c:pt idx="2359">
                  <c:v>11796</c:v>
                </c:pt>
                <c:pt idx="2360">
                  <c:v>11801</c:v>
                </c:pt>
                <c:pt idx="2361">
                  <c:v>11806</c:v>
                </c:pt>
                <c:pt idx="2362">
                  <c:v>11811</c:v>
                </c:pt>
                <c:pt idx="2363">
                  <c:v>11816</c:v>
                </c:pt>
                <c:pt idx="2364">
                  <c:v>11821</c:v>
                </c:pt>
                <c:pt idx="2365">
                  <c:v>11826</c:v>
                </c:pt>
                <c:pt idx="2366">
                  <c:v>11831</c:v>
                </c:pt>
                <c:pt idx="2367">
                  <c:v>11836</c:v>
                </c:pt>
                <c:pt idx="2368">
                  <c:v>11841</c:v>
                </c:pt>
                <c:pt idx="2369">
                  <c:v>11846</c:v>
                </c:pt>
                <c:pt idx="2370">
                  <c:v>11851</c:v>
                </c:pt>
                <c:pt idx="2371">
                  <c:v>11856</c:v>
                </c:pt>
                <c:pt idx="2372">
                  <c:v>11861</c:v>
                </c:pt>
                <c:pt idx="2373">
                  <c:v>11866</c:v>
                </c:pt>
                <c:pt idx="2374">
                  <c:v>11871</c:v>
                </c:pt>
                <c:pt idx="2375">
                  <c:v>11876</c:v>
                </c:pt>
                <c:pt idx="2376">
                  <c:v>11881</c:v>
                </c:pt>
                <c:pt idx="2377">
                  <c:v>11886</c:v>
                </c:pt>
                <c:pt idx="2378">
                  <c:v>11891</c:v>
                </c:pt>
                <c:pt idx="2379">
                  <c:v>11896</c:v>
                </c:pt>
                <c:pt idx="2380">
                  <c:v>11901</c:v>
                </c:pt>
                <c:pt idx="2381">
                  <c:v>11906</c:v>
                </c:pt>
                <c:pt idx="2382">
                  <c:v>11911</c:v>
                </c:pt>
                <c:pt idx="2383">
                  <c:v>11916</c:v>
                </c:pt>
                <c:pt idx="2384">
                  <c:v>11921</c:v>
                </c:pt>
                <c:pt idx="2385">
                  <c:v>11926</c:v>
                </c:pt>
                <c:pt idx="2386">
                  <c:v>11931</c:v>
                </c:pt>
                <c:pt idx="2387">
                  <c:v>11936</c:v>
                </c:pt>
                <c:pt idx="2388">
                  <c:v>11941</c:v>
                </c:pt>
                <c:pt idx="2389">
                  <c:v>11946</c:v>
                </c:pt>
                <c:pt idx="2390">
                  <c:v>11951</c:v>
                </c:pt>
                <c:pt idx="2391">
                  <c:v>11956</c:v>
                </c:pt>
                <c:pt idx="2392">
                  <c:v>11961</c:v>
                </c:pt>
                <c:pt idx="2393">
                  <c:v>11966</c:v>
                </c:pt>
                <c:pt idx="2394">
                  <c:v>11971</c:v>
                </c:pt>
                <c:pt idx="2395">
                  <c:v>11976</c:v>
                </c:pt>
                <c:pt idx="2396">
                  <c:v>11981</c:v>
                </c:pt>
                <c:pt idx="2397">
                  <c:v>11986</c:v>
                </c:pt>
                <c:pt idx="2398">
                  <c:v>11991</c:v>
                </c:pt>
                <c:pt idx="2399">
                  <c:v>11996</c:v>
                </c:pt>
                <c:pt idx="2400">
                  <c:v>12001</c:v>
                </c:pt>
                <c:pt idx="2401">
                  <c:v>12006</c:v>
                </c:pt>
                <c:pt idx="2402">
                  <c:v>12011</c:v>
                </c:pt>
                <c:pt idx="2403">
                  <c:v>12016</c:v>
                </c:pt>
                <c:pt idx="2404">
                  <c:v>12021</c:v>
                </c:pt>
                <c:pt idx="2405">
                  <c:v>12026</c:v>
                </c:pt>
                <c:pt idx="2406">
                  <c:v>12031</c:v>
                </c:pt>
                <c:pt idx="2407">
                  <c:v>12036</c:v>
                </c:pt>
                <c:pt idx="2408">
                  <c:v>12041</c:v>
                </c:pt>
                <c:pt idx="2409">
                  <c:v>12046</c:v>
                </c:pt>
                <c:pt idx="2410">
                  <c:v>12051</c:v>
                </c:pt>
                <c:pt idx="2411">
                  <c:v>12056</c:v>
                </c:pt>
                <c:pt idx="2412">
                  <c:v>12061</c:v>
                </c:pt>
                <c:pt idx="2413">
                  <c:v>12066</c:v>
                </c:pt>
                <c:pt idx="2414">
                  <c:v>12071</c:v>
                </c:pt>
                <c:pt idx="2415">
                  <c:v>12076</c:v>
                </c:pt>
                <c:pt idx="2416">
                  <c:v>12081</c:v>
                </c:pt>
                <c:pt idx="2417">
                  <c:v>12086</c:v>
                </c:pt>
                <c:pt idx="2418">
                  <c:v>12091</c:v>
                </c:pt>
                <c:pt idx="2419">
                  <c:v>12096</c:v>
                </c:pt>
                <c:pt idx="2420">
                  <c:v>12101</c:v>
                </c:pt>
                <c:pt idx="2421">
                  <c:v>12106</c:v>
                </c:pt>
                <c:pt idx="2422">
                  <c:v>12111</c:v>
                </c:pt>
                <c:pt idx="2423">
                  <c:v>12116</c:v>
                </c:pt>
                <c:pt idx="2424">
                  <c:v>12121</c:v>
                </c:pt>
                <c:pt idx="2425">
                  <c:v>12126</c:v>
                </c:pt>
                <c:pt idx="2426">
                  <c:v>12131</c:v>
                </c:pt>
                <c:pt idx="2427">
                  <c:v>12136</c:v>
                </c:pt>
                <c:pt idx="2428">
                  <c:v>12141</c:v>
                </c:pt>
                <c:pt idx="2429">
                  <c:v>12146</c:v>
                </c:pt>
                <c:pt idx="2430">
                  <c:v>12151</c:v>
                </c:pt>
                <c:pt idx="2431">
                  <c:v>12156</c:v>
                </c:pt>
                <c:pt idx="2432">
                  <c:v>12161</c:v>
                </c:pt>
                <c:pt idx="2433">
                  <c:v>12166</c:v>
                </c:pt>
                <c:pt idx="2434">
                  <c:v>12171</c:v>
                </c:pt>
                <c:pt idx="2435">
                  <c:v>12176</c:v>
                </c:pt>
                <c:pt idx="2436">
                  <c:v>12181</c:v>
                </c:pt>
                <c:pt idx="2437">
                  <c:v>12186</c:v>
                </c:pt>
                <c:pt idx="2438">
                  <c:v>12191</c:v>
                </c:pt>
                <c:pt idx="2439">
                  <c:v>12196</c:v>
                </c:pt>
                <c:pt idx="2440">
                  <c:v>12201</c:v>
                </c:pt>
                <c:pt idx="2441">
                  <c:v>12206</c:v>
                </c:pt>
                <c:pt idx="2442">
                  <c:v>12211</c:v>
                </c:pt>
                <c:pt idx="2443">
                  <c:v>12216</c:v>
                </c:pt>
                <c:pt idx="2444">
                  <c:v>12221</c:v>
                </c:pt>
                <c:pt idx="2445">
                  <c:v>12226</c:v>
                </c:pt>
                <c:pt idx="2446">
                  <c:v>12231</c:v>
                </c:pt>
                <c:pt idx="2447">
                  <c:v>12236</c:v>
                </c:pt>
                <c:pt idx="2448">
                  <c:v>12241</c:v>
                </c:pt>
                <c:pt idx="2449">
                  <c:v>12246</c:v>
                </c:pt>
                <c:pt idx="2450">
                  <c:v>12251</c:v>
                </c:pt>
                <c:pt idx="2451">
                  <c:v>12256</c:v>
                </c:pt>
                <c:pt idx="2452">
                  <c:v>12261</c:v>
                </c:pt>
                <c:pt idx="2453">
                  <c:v>12266</c:v>
                </c:pt>
                <c:pt idx="2454">
                  <c:v>12271</c:v>
                </c:pt>
                <c:pt idx="2455">
                  <c:v>12276</c:v>
                </c:pt>
                <c:pt idx="2456">
                  <c:v>12281</c:v>
                </c:pt>
                <c:pt idx="2457">
                  <c:v>12286</c:v>
                </c:pt>
                <c:pt idx="2458">
                  <c:v>12291</c:v>
                </c:pt>
                <c:pt idx="2459">
                  <c:v>12296</c:v>
                </c:pt>
                <c:pt idx="2460">
                  <c:v>12301</c:v>
                </c:pt>
                <c:pt idx="2461">
                  <c:v>12306</c:v>
                </c:pt>
                <c:pt idx="2462">
                  <c:v>12311</c:v>
                </c:pt>
                <c:pt idx="2463">
                  <c:v>12316</c:v>
                </c:pt>
                <c:pt idx="2464">
                  <c:v>12321</c:v>
                </c:pt>
                <c:pt idx="2465">
                  <c:v>12326</c:v>
                </c:pt>
                <c:pt idx="2466">
                  <c:v>12331</c:v>
                </c:pt>
                <c:pt idx="2467">
                  <c:v>12336</c:v>
                </c:pt>
                <c:pt idx="2468">
                  <c:v>12341</c:v>
                </c:pt>
                <c:pt idx="2469">
                  <c:v>12346</c:v>
                </c:pt>
                <c:pt idx="2470">
                  <c:v>12351</c:v>
                </c:pt>
                <c:pt idx="2471">
                  <c:v>12356</c:v>
                </c:pt>
                <c:pt idx="2472">
                  <c:v>12361</c:v>
                </c:pt>
                <c:pt idx="2473">
                  <c:v>12366</c:v>
                </c:pt>
                <c:pt idx="2474">
                  <c:v>12371</c:v>
                </c:pt>
                <c:pt idx="2475">
                  <c:v>12376</c:v>
                </c:pt>
                <c:pt idx="2476">
                  <c:v>12381</c:v>
                </c:pt>
                <c:pt idx="2477">
                  <c:v>12386</c:v>
                </c:pt>
                <c:pt idx="2478">
                  <c:v>12391</c:v>
                </c:pt>
                <c:pt idx="2479">
                  <c:v>12396</c:v>
                </c:pt>
                <c:pt idx="2480">
                  <c:v>12401</c:v>
                </c:pt>
                <c:pt idx="2481">
                  <c:v>12406</c:v>
                </c:pt>
                <c:pt idx="2482">
                  <c:v>12411</c:v>
                </c:pt>
                <c:pt idx="2483">
                  <c:v>12416</c:v>
                </c:pt>
                <c:pt idx="2484">
                  <c:v>12421</c:v>
                </c:pt>
                <c:pt idx="2485">
                  <c:v>12426</c:v>
                </c:pt>
                <c:pt idx="2486">
                  <c:v>12431</c:v>
                </c:pt>
                <c:pt idx="2487">
                  <c:v>12436</c:v>
                </c:pt>
                <c:pt idx="2488">
                  <c:v>12441</c:v>
                </c:pt>
                <c:pt idx="2489">
                  <c:v>12446</c:v>
                </c:pt>
                <c:pt idx="2490">
                  <c:v>12451</c:v>
                </c:pt>
                <c:pt idx="2491">
                  <c:v>12456</c:v>
                </c:pt>
                <c:pt idx="2492">
                  <c:v>12461</c:v>
                </c:pt>
                <c:pt idx="2493">
                  <c:v>12466</c:v>
                </c:pt>
                <c:pt idx="2494">
                  <c:v>12471</c:v>
                </c:pt>
                <c:pt idx="2495">
                  <c:v>12476</c:v>
                </c:pt>
                <c:pt idx="2496">
                  <c:v>12481</c:v>
                </c:pt>
                <c:pt idx="2497">
                  <c:v>12486</c:v>
                </c:pt>
                <c:pt idx="2498">
                  <c:v>12491</c:v>
                </c:pt>
                <c:pt idx="2499">
                  <c:v>12496</c:v>
                </c:pt>
                <c:pt idx="2500">
                  <c:v>12501</c:v>
                </c:pt>
                <c:pt idx="2501">
                  <c:v>12506</c:v>
                </c:pt>
                <c:pt idx="2502">
                  <c:v>12511</c:v>
                </c:pt>
                <c:pt idx="2503">
                  <c:v>12516</c:v>
                </c:pt>
                <c:pt idx="2504">
                  <c:v>12521</c:v>
                </c:pt>
                <c:pt idx="2505">
                  <c:v>12526</c:v>
                </c:pt>
                <c:pt idx="2506">
                  <c:v>12531</c:v>
                </c:pt>
                <c:pt idx="2507">
                  <c:v>12536</c:v>
                </c:pt>
                <c:pt idx="2508">
                  <c:v>12541</c:v>
                </c:pt>
                <c:pt idx="2509">
                  <c:v>12546</c:v>
                </c:pt>
                <c:pt idx="2510">
                  <c:v>12551</c:v>
                </c:pt>
                <c:pt idx="2511">
                  <c:v>12556</c:v>
                </c:pt>
                <c:pt idx="2512">
                  <c:v>12561</c:v>
                </c:pt>
                <c:pt idx="2513">
                  <c:v>12566</c:v>
                </c:pt>
                <c:pt idx="2514">
                  <c:v>12571</c:v>
                </c:pt>
                <c:pt idx="2515">
                  <c:v>12576</c:v>
                </c:pt>
                <c:pt idx="2516">
                  <c:v>12581</c:v>
                </c:pt>
                <c:pt idx="2517">
                  <c:v>12586</c:v>
                </c:pt>
                <c:pt idx="2518">
                  <c:v>12591</c:v>
                </c:pt>
                <c:pt idx="2519">
                  <c:v>12596</c:v>
                </c:pt>
                <c:pt idx="2520">
                  <c:v>12601</c:v>
                </c:pt>
                <c:pt idx="2521">
                  <c:v>12606</c:v>
                </c:pt>
                <c:pt idx="2522">
                  <c:v>12611</c:v>
                </c:pt>
                <c:pt idx="2523">
                  <c:v>12616</c:v>
                </c:pt>
                <c:pt idx="2524">
                  <c:v>12621</c:v>
                </c:pt>
                <c:pt idx="2525">
                  <c:v>12626</c:v>
                </c:pt>
                <c:pt idx="2526">
                  <c:v>12631</c:v>
                </c:pt>
                <c:pt idx="2527">
                  <c:v>12636</c:v>
                </c:pt>
                <c:pt idx="2528">
                  <c:v>12641</c:v>
                </c:pt>
                <c:pt idx="2529">
                  <c:v>12646</c:v>
                </c:pt>
                <c:pt idx="2530">
                  <c:v>12651</c:v>
                </c:pt>
                <c:pt idx="2531">
                  <c:v>12656</c:v>
                </c:pt>
                <c:pt idx="2532">
                  <c:v>12661</c:v>
                </c:pt>
                <c:pt idx="2533">
                  <c:v>12666</c:v>
                </c:pt>
                <c:pt idx="2534">
                  <c:v>12671</c:v>
                </c:pt>
                <c:pt idx="2535">
                  <c:v>12676</c:v>
                </c:pt>
                <c:pt idx="2536">
                  <c:v>12681</c:v>
                </c:pt>
                <c:pt idx="2537">
                  <c:v>12686</c:v>
                </c:pt>
                <c:pt idx="2538">
                  <c:v>12691</c:v>
                </c:pt>
                <c:pt idx="2539">
                  <c:v>12696</c:v>
                </c:pt>
                <c:pt idx="2540">
                  <c:v>12701</c:v>
                </c:pt>
                <c:pt idx="2541">
                  <c:v>12706</c:v>
                </c:pt>
                <c:pt idx="2542">
                  <c:v>12711</c:v>
                </c:pt>
                <c:pt idx="2543">
                  <c:v>12716</c:v>
                </c:pt>
                <c:pt idx="2544">
                  <c:v>12721</c:v>
                </c:pt>
                <c:pt idx="2545">
                  <c:v>12726</c:v>
                </c:pt>
                <c:pt idx="2546">
                  <c:v>12731</c:v>
                </c:pt>
                <c:pt idx="2547">
                  <c:v>12736</c:v>
                </c:pt>
                <c:pt idx="2548">
                  <c:v>12741</c:v>
                </c:pt>
                <c:pt idx="2549">
                  <c:v>12746</c:v>
                </c:pt>
                <c:pt idx="2550">
                  <c:v>12751</c:v>
                </c:pt>
                <c:pt idx="2551">
                  <c:v>12756</c:v>
                </c:pt>
                <c:pt idx="2552">
                  <c:v>12761</c:v>
                </c:pt>
                <c:pt idx="2553">
                  <c:v>12766</c:v>
                </c:pt>
                <c:pt idx="2554">
                  <c:v>12771</c:v>
                </c:pt>
                <c:pt idx="2555">
                  <c:v>12776</c:v>
                </c:pt>
                <c:pt idx="2556">
                  <c:v>12781</c:v>
                </c:pt>
                <c:pt idx="2557">
                  <c:v>12786</c:v>
                </c:pt>
                <c:pt idx="2558">
                  <c:v>12791</c:v>
                </c:pt>
                <c:pt idx="2559">
                  <c:v>12796</c:v>
                </c:pt>
                <c:pt idx="2560">
                  <c:v>12801</c:v>
                </c:pt>
                <c:pt idx="2561">
                  <c:v>12806</c:v>
                </c:pt>
                <c:pt idx="2562">
                  <c:v>12811</c:v>
                </c:pt>
                <c:pt idx="2563">
                  <c:v>12816</c:v>
                </c:pt>
                <c:pt idx="2564">
                  <c:v>12821</c:v>
                </c:pt>
                <c:pt idx="2565">
                  <c:v>12826</c:v>
                </c:pt>
                <c:pt idx="2566">
                  <c:v>12831</c:v>
                </c:pt>
                <c:pt idx="2567">
                  <c:v>12836</c:v>
                </c:pt>
                <c:pt idx="2568">
                  <c:v>12841</c:v>
                </c:pt>
                <c:pt idx="2569">
                  <c:v>12846</c:v>
                </c:pt>
                <c:pt idx="2570">
                  <c:v>12851</c:v>
                </c:pt>
                <c:pt idx="2571">
                  <c:v>12856</c:v>
                </c:pt>
                <c:pt idx="2572">
                  <c:v>12861</c:v>
                </c:pt>
                <c:pt idx="2573">
                  <c:v>12866</c:v>
                </c:pt>
                <c:pt idx="2574">
                  <c:v>12871</c:v>
                </c:pt>
                <c:pt idx="2575">
                  <c:v>12876</c:v>
                </c:pt>
                <c:pt idx="2576">
                  <c:v>12881</c:v>
                </c:pt>
                <c:pt idx="2577">
                  <c:v>12886</c:v>
                </c:pt>
                <c:pt idx="2578">
                  <c:v>12891</c:v>
                </c:pt>
                <c:pt idx="2579">
                  <c:v>12896</c:v>
                </c:pt>
                <c:pt idx="2580">
                  <c:v>12901</c:v>
                </c:pt>
                <c:pt idx="2581">
                  <c:v>12906</c:v>
                </c:pt>
                <c:pt idx="2582">
                  <c:v>12911</c:v>
                </c:pt>
                <c:pt idx="2583">
                  <c:v>12916</c:v>
                </c:pt>
                <c:pt idx="2584">
                  <c:v>12921</c:v>
                </c:pt>
                <c:pt idx="2585">
                  <c:v>12926</c:v>
                </c:pt>
                <c:pt idx="2586">
                  <c:v>12931</c:v>
                </c:pt>
                <c:pt idx="2587">
                  <c:v>12936</c:v>
                </c:pt>
                <c:pt idx="2588">
                  <c:v>12941</c:v>
                </c:pt>
                <c:pt idx="2589">
                  <c:v>12946</c:v>
                </c:pt>
                <c:pt idx="2590">
                  <c:v>12951</c:v>
                </c:pt>
                <c:pt idx="2591">
                  <c:v>12956</c:v>
                </c:pt>
                <c:pt idx="2592">
                  <c:v>12961</c:v>
                </c:pt>
                <c:pt idx="2593">
                  <c:v>12966</c:v>
                </c:pt>
                <c:pt idx="2594">
                  <c:v>12971</c:v>
                </c:pt>
                <c:pt idx="2595">
                  <c:v>12976</c:v>
                </c:pt>
                <c:pt idx="2596">
                  <c:v>12981</c:v>
                </c:pt>
                <c:pt idx="2597">
                  <c:v>12986</c:v>
                </c:pt>
                <c:pt idx="2598">
                  <c:v>12991</c:v>
                </c:pt>
                <c:pt idx="2599">
                  <c:v>12996</c:v>
                </c:pt>
                <c:pt idx="2600">
                  <c:v>13001</c:v>
                </c:pt>
                <c:pt idx="2601">
                  <c:v>13006</c:v>
                </c:pt>
                <c:pt idx="2602">
                  <c:v>13011</c:v>
                </c:pt>
                <c:pt idx="2603">
                  <c:v>13016</c:v>
                </c:pt>
                <c:pt idx="2604">
                  <c:v>13021</c:v>
                </c:pt>
                <c:pt idx="2605">
                  <c:v>13026</c:v>
                </c:pt>
                <c:pt idx="2606">
                  <c:v>13031</c:v>
                </c:pt>
                <c:pt idx="2607">
                  <c:v>13036</c:v>
                </c:pt>
                <c:pt idx="2608">
                  <c:v>13041</c:v>
                </c:pt>
                <c:pt idx="2609">
                  <c:v>13046</c:v>
                </c:pt>
                <c:pt idx="2610">
                  <c:v>13051</c:v>
                </c:pt>
                <c:pt idx="2611">
                  <c:v>13056</c:v>
                </c:pt>
                <c:pt idx="2612">
                  <c:v>13061</c:v>
                </c:pt>
                <c:pt idx="2613">
                  <c:v>13066</c:v>
                </c:pt>
                <c:pt idx="2614">
                  <c:v>13071</c:v>
                </c:pt>
                <c:pt idx="2615">
                  <c:v>13076</c:v>
                </c:pt>
                <c:pt idx="2616">
                  <c:v>13081</c:v>
                </c:pt>
                <c:pt idx="2617">
                  <c:v>13086</c:v>
                </c:pt>
                <c:pt idx="2618">
                  <c:v>13091</c:v>
                </c:pt>
                <c:pt idx="2619">
                  <c:v>13096</c:v>
                </c:pt>
                <c:pt idx="2620">
                  <c:v>13101</c:v>
                </c:pt>
                <c:pt idx="2621">
                  <c:v>13106</c:v>
                </c:pt>
                <c:pt idx="2622">
                  <c:v>13111</c:v>
                </c:pt>
                <c:pt idx="2623">
                  <c:v>13116</c:v>
                </c:pt>
                <c:pt idx="2624">
                  <c:v>13121</c:v>
                </c:pt>
                <c:pt idx="2625">
                  <c:v>13126</c:v>
                </c:pt>
                <c:pt idx="2626">
                  <c:v>13131</c:v>
                </c:pt>
                <c:pt idx="2627">
                  <c:v>13136</c:v>
                </c:pt>
                <c:pt idx="2628">
                  <c:v>13141</c:v>
                </c:pt>
                <c:pt idx="2629">
                  <c:v>13146</c:v>
                </c:pt>
                <c:pt idx="2630">
                  <c:v>13151</c:v>
                </c:pt>
                <c:pt idx="2631">
                  <c:v>13156</c:v>
                </c:pt>
                <c:pt idx="2632">
                  <c:v>13161</c:v>
                </c:pt>
                <c:pt idx="2633">
                  <c:v>13166</c:v>
                </c:pt>
                <c:pt idx="2634">
                  <c:v>13171</c:v>
                </c:pt>
                <c:pt idx="2635">
                  <c:v>13176</c:v>
                </c:pt>
                <c:pt idx="2636">
                  <c:v>13181</c:v>
                </c:pt>
                <c:pt idx="2637">
                  <c:v>13186</c:v>
                </c:pt>
                <c:pt idx="2638">
                  <c:v>13191</c:v>
                </c:pt>
                <c:pt idx="2639">
                  <c:v>13196</c:v>
                </c:pt>
                <c:pt idx="2640">
                  <c:v>13201</c:v>
                </c:pt>
                <c:pt idx="2641">
                  <c:v>13206</c:v>
                </c:pt>
                <c:pt idx="2642">
                  <c:v>13211</c:v>
                </c:pt>
                <c:pt idx="2643">
                  <c:v>13216</c:v>
                </c:pt>
                <c:pt idx="2644">
                  <c:v>13221</c:v>
                </c:pt>
                <c:pt idx="2645">
                  <c:v>13226</c:v>
                </c:pt>
                <c:pt idx="2646">
                  <c:v>13231</c:v>
                </c:pt>
                <c:pt idx="2647">
                  <c:v>13236</c:v>
                </c:pt>
                <c:pt idx="2648">
                  <c:v>13241</c:v>
                </c:pt>
                <c:pt idx="2649">
                  <c:v>13246</c:v>
                </c:pt>
                <c:pt idx="2650">
                  <c:v>13251</c:v>
                </c:pt>
                <c:pt idx="2651">
                  <c:v>13256</c:v>
                </c:pt>
                <c:pt idx="2652">
                  <c:v>13261</c:v>
                </c:pt>
                <c:pt idx="2653">
                  <c:v>13266</c:v>
                </c:pt>
                <c:pt idx="2654">
                  <c:v>13271</c:v>
                </c:pt>
                <c:pt idx="2655">
                  <c:v>13276</c:v>
                </c:pt>
                <c:pt idx="2656">
                  <c:v>13281</c:v>
                </c:pt>
                <c:pt idx="2657">
                  <c:v>13286</c:v>
                </c:pt>
                <c:pt idx="2658">
                  <c:v>13291</c:v>
                </c:pt>
                <c:pt idx="2659">
                  <c:v>13296</c:v>
                </c:pt>
                <c:pt idx="2660">
                  <c:v>13301</c:v>
                </c:pt>
                <c:pt idx="2661">
                  <c:v>13306</c:v>
                </c:pt>
                <c:pt idx="2662">
                  <c:v>13311</c:v>
                </c:pt>
                <c:pt idx="2663">
                  <c:v>13316</c:v>
                </c:pt>
                <c:pt idx="2664">
                  <c:v>13321</c:v>
                </c:pt>
                <c:pt idx="2665">
                  <c:v>13326</c:v>
                </c:pt>
                <c:pt idx="2666">
                  <c:v>13331</c:v>
                </c:pt>
                <c:pt idx="2667">
                  <c:v>13336</c:v>
                </c:pt>
                <c:pt idx="2668">
                  <c:v>13341</c:v>
                </c:pt>
                <c:pt idx="2669">
                  <c:v>13346</c:v>
                </c:pt>
                <c:pt idx="2670">
                  <c:v>13351</c:v>
                </c:pt>
                <c:pt idx="2671">
                  <c:v>13356</c:v>
                </c:pt>
                <c:pt idx="2672">
                  <c:v>13361</c:v>
                </c:pt>
                <c:pt idx="2673">
                  <c:v>13366</c:v>
                </c:pt>
                <c:pt idx="2674">
                  <c:v>13371</c:v>
                </c:pt>
                <c:pt idx="2675">
                  <c:v>13376</c:v>
                </c:pt>
                <c:pt idx="2676">
                  <c:v>13381</c:v>
                </c:pt>
                <c:pt idx="2677">
                  <c:v>13386</c:v>
                </c:pt>
                <c:pt idx="2678">
                  <c:v>13391</c:v>
                </c:pt>
                <c:pt idx="2679">
                  <c:v>13396</c:v>
                </c:pt>
                <c:pt idx="2680">
                  <c:v>13401</c:v>
                </c:pt>
                <c:pt idx="2681">
                  <c:v>13406</c:v>
                </c:pt>
                <c:pt idx="2682">
                  <c:v>13411</c:v>
                </c:pt>
                <c:pt idx="2683">
                  <c:v>13416</c:v>
                </c:pt>
                <c:pt idx="2684">
                  <c:v>13421</c:v>
                </c:pt>
                <c:pt idx="2685">
                  <c:v>13426</c:v>
                </c:pt>
                <c:pt idx="2686">
                  <c:v>13431</c:v>
                </c:pt>
                <c:pt idx="2687">
                  <c:v>13436</c:v>
                </c:pt>
                <c:pt idx="2688">
                  <c:v>13441</c:v>
                </c:pt>
                <c:pt idx="2689">
                  <c:v>13446</c:v>
                </c:pt>
                <c:pt idx="2690">
                  <c:v>13451</c:v>
                </c:pt>
                <c:pt idx="2691">
                  <c:v>13456</c:v>
                </c:pt>
                <c:pt idx="2692">
                  <c:v>13461</c:v>
                </c:pt>
                <c:pt idx="2693">
                  <c:v>13466</c:v>
                </c:pt>
                <c:pt idx="2694">
                  <c:v>13471</c:v>
                </c:pt>
                <c:pt idx="2695">
                  <c:v>13476</c:v>
                </c:pt>
                <c:pt idx="2696">
                  <c:v>13481</c:v>
                </c:pt>
                <c:pt idx="2697">
                  <c:v>13486</c:v>
                </c:pt>
                <c:pt idx="2698">
                  <c:v>13491</c:v>
                </c:pt>
                <c:pt idx="2699">
                  <c:v>13496</c:v>
                </c:pt>
                <c:pt idx="2700">
                  <c:v>13501</c:v>
                </c:pt>
                <c:pt idx="2701">
                  <c:v>13506</c:v>
                </c:pt>
                <c:pt idx="2702">
                  <c:v>13511</c:v>
                </c:pt>
                <c:pt idx="2703">
                  <c:v>13516</c:v>
                </c:pt>
                <c:pt idx="2704">
                  <c:v>13521</c:v>
                </c:pt>
                <c:pt idx="2705">
                  <c:v>13526</c:v>
                </c:pt>
                <c:pt idx="2706">
                  <c:v>13531</c:v>
                </c:pt>
                <c:pt idx="2707">
                  <c:v>13536</c:v>
                </c:pt>
                <c:pt idx="2708">
                  <c:v>13541</c:v>
                </c:pt>
                <c:pt idx="2709">
                  <c:v>13546</c:v>
                </c:pt>
                <c:pt idx="2710">
                  <c:v>13551</c:v>
                </c:pt>
                <c:pt idx="2711">
                  <c:v>13556</c:v>
                </c:pt>
                <c:pt idx="2712">
                  <c:v>13561</c:v>
                </c:pt>
                <c:pt idx="2713">
                  <c:v>13566</c:v>
                </c:pt>
                <c:pt idx="2714">
                  <c:v>13571</c:v>
                </c:pt>
                <c:pt idx="2715">
                  <c:v>13576</c:v>
                </c:pt>
                <c:pt idx="2716">
                  <c:v>13581</c:v>
                </c:pt>
                <c:pt idx="2717">
                  <c:v>13586</c:v>
                </c:pt>
                <c:pt idx="2718">
                  <c:v>13591</c:v>
                </c:pt>
                <c:pt idx="2719">
                  <c:v>13596</c:v>
                </c:pt>
                <c:pt idx="2720">
                  <c:v>13601</c:v>
                </c:pt>
                <c:pt idx="2721">
                  <c:v>13606</c:v>
                </c:pt>
                <c:pt idx="2722">
                  <c:v>13611</c:v>
                </c:pt>
                <c:pt idx="2723">
                  <c:v>13616</c:v>
                </c:pt>
                <c:pt idx="2724">
                  <c:v>13621</c:v>
                </c:pt>
                <c:pt idx="2725">
                  <c:v>13626</c:v>
                </c:pt>
                <c:pt idx="2726">
                  <c:v>13631</c:v>
                </c:pt>
                <c:pt idx="2727">
                  <c:v>13636</c:v>
                </c:pt>
                <c:pt idx="2728">
                  <c:v>13641</c:v>
                </c:pt>
                <c:pt idx="2729">
                  <c:v>13646</c:v>
                </c:pt>
                <c:pt idx="2730">
                  <c:v>13651</c:v>
                </c:pt>
                <c:pt idx="2731">
                  <c:v>13656</c:v>
                </c:pt>
                <c:pt idx="2732">
                  <c:v>13661</c:v>
                </c:pt>
                <c:pt idx="2733">
                  <c:v>13666</c:v>
                </c:pt>
                <c:pt idx="2734">
                  <c:v>13671</c:v>
                </c:pt>
                <c:pt idx="2735">
                  <c:v>13676</c:v>
                </c:pt>
                <c:pt idx="2736">
                  <c:v>13681</c:v>
                </c:pt>
                <c:pt idx="2737">
                  <c:v>13686</c:v>
                </c:pt>
                <c:pt idx="2738">
                  <c:v>13691</c:v>
                </c:pt>
                <c:pt idx="2739">
                  <c:v>13696</c:v>
                </c:pt>
                <c:pt idx="2740">
                  <c:v>13701</c:v>
                </c:pt>
                <c:pt idx="2741">
                  <c:v>13706</c:v>
                </c:pt>
                <c:pt idx="2742">
                  <c:v>13711</c:v>
                </c:pt>
                <c:pt idx="2743">
                  <c:v>13716</c:v>
                </c:pt>
                <c:pt idx="2744">
                  <c:v>13721</c:v>
                </c:pt>
                <c:pt idx="2745">
                  <c:v>13726</c:v>
                </c:pt>
                <c:pt idx="2746">
                  <c:v>13731</c:v>
                </c:pt>
                <c:pt idx="2747">
                  <c:v>13736</c:v>
                </c:pt>
                <c:pt idx="2748">
                  <c:v>13741</c:v>
                </c:pt>
                <c:pt idx="2749">
                  <c:v>13746</c:v>
                </c:pt>
                <c:pt idx="2750">
                  <c:v>13751</c:v>
                </c:pt>
                <c:pt idx="2751">
                  <c:v>13756</c:v>
                </c:pt>
                <c:pt idx="2752">
                  <c:v>13761</c:v>
                </c:pt>
                <c:pt idx="2753">
                  <c:v>13766</c:v>
                </c:pt>
                <c:pt idx="2754">
                  <c:v>13771</c:v>
                </c:pt>
                <c:pt idx="2755">
                  <c:v>13776</c:v>
                </c:pt>
                <c:pt idx="2756">
                  <c:v>13781</c:v>
                </c:pt>
                <c:pt idx="2757">
                  <c:v>13786</c:v>
                </c:pt>
                <c:pt idx="2758">
                  <c:v>13791</c:v>
                </c:pt>
                <c:pt idx="2759">
                  <c:v>13796</c:v>
                </c:pt>
                <c:pt idx="2760">
                  <c:v>13801</c:v>
                </c:pt>
                <c:pt idx="2761">
                  <c:v>13806</c:v>
                </c:pt>
                <c:pt idx="2762">
                  <c:v>13811</c:v>
                </c:pt>
                <c:pt idx="2763">
                  <c:v>13816</c:v>
                </c:pt>
                <c:pt idx="2764">
                  <c:v>13821</c:v>
                </c:pt>
                <c:pt idx="2765">
                  <c:v>13826</c:v>
                </c:pt>
                <c:pt idx="2766">
                  <c:v>13831</c:v>
                </c:pt>
                <c:pt idx="2767">
                  <c:v>13836</c:v>
                </c:pt>
                <c:pt idx="2768">
                  <c:v>13841</c:v>
                </c:pt>
                <c:pt idx="2769">
                  <c:v>13846</c:v>
                </c:pt>
                <c:pt idx="2770">
                  <c:v>13851</c:v>
                </c:pt>
                <c:pt idx="2771">
                  <c:v>13856</c:v>
                </c:pt>
                <c:pt idx="2772">
                  <c:v>13861</c:v>
                </c:pt>
                <c:pt idx="2773">
                  <c:v>13866</c:v>
                </c:pt>
                <c:pt idx="2774">
                  <c:v>13871</c:v>
                </c:pt>
                <c:pt idx="2775">
                  <c:v>13876</c:v>
                </c:pt>
                <c:pt idx="2776">
                  <c:v>13881</c:v>
                </c:pt>
                <c:pt idx="2777">
                  <c:v>13886</c:v>
                </c:pt>
                <c:pt idx="2778">
                  <c:v>13891</c:v>
                </c:pt>
                <c:pt idx="2779">
                  <c:v>13896</c:v>
                </c:pt>
                <c:pt idx="2780">
                  <c:v>13901</c:v>
                </c:pt>
                <c:pt idx="2781">
                  <c:v>13906</c:v>
                </c:pt>
                <c:pt idx="2782">
                  <c:v>13911</c:v>
                </c:pt>
                <c:pt idx="2783">
                  <c:v>13916</c:v>
                </c:pt>
                <c:pt idx="2784">
                  <c:v>13921</c:v>
                </c:pt>
                <c:pt idx="2785">
                  <c:v>13926</c:v>
                </c:pt>
                <c:pt idx="2786">
                  <c:v>13931</c:v>
                </c:pt>
                <c:pt idx="2787">
                  <c:v>13936</c:v>
                </c:pt>
                <c:pt idx="2788">
                  <c:v>13941</c:v>
                </c:pt>
                <c:pt idx="2789">
                  <c:v>13946</c:v>
                </c:pt>
                <c:pt idx="2790">
                  <c:v>13951</c:v>
                </c:pt>
                <c:pt idx="2791">
                  <c:v>13956</c:v>
                </c:pt>
                <c:pt idx="2792">
                  <c:v>13961</c:v>
                </c:pt>
                <c:pt idx="2793">
                  <c:v>13966</c:v>
                </c:pt>
                <c:pt idx="2794">
                  <c:v>13971</c:v>
                </c:pt>
                <c:pt idx="2795">
                  <c:v>13977</c:v>
                </c:pt>
                <c:pt idx="2796">
                  <c:v>13982</c:v>
                </c:pt>
                <c:pt idx="2797">
                  <c:v>13987</c:v>
                </c:pt>
                <c:pt idx="2798">
                  <c:v>13992</c:v>
                </c:pt>
                <c:pt idx="2799">
                  <c:v>13997</c:v>
                </c:pt>
                <c:pt idx="2800">
                  <c:v>14002</c:v>
                </c:pt>
                <c:pt idx="2801">
                  <c:v>14007</c:v>
                </c:pt>
                <c:pt idx="2802">
                  <c:v>14012</c:v>
                </c:pt>
                <c:pt idx="2803">
                  <c:v>14017</c:v>
                </c:pt>
                <c:pt idx="2804">
                  <c:v>14022</c:v>
                </c:pt>
                <c:pt idx="2805">
                  <c:v>14027</c:v>
                </c:pt>
                <c:pt idx="2806">
                  <c:v>14032</c:v>
                </c:pt>
                <c:pt idx="2807">
                  <c:v>14037</c:v>
                </c:pt>
                <c:pt idx="2808">
                  <c:v>14042</c:v>
                </c:pt>
                <c:pt idx="2809">
                  <c:v>14047</c:v>
                </c:pt>
                <c:pt idx="2810">
                  <c:v>14052</c:v>
                </c:pt>
                <c:pt idx="2811">
                  <c:v>14057</c:v>
                </c:pt>
                <c:pt idx="2812">
                  <c:v>14062</c:v>
                </c:pt>
                <c:pt idx="2813">
                  <c:v>14067</c:v>
                </c:pt>
                <c:pt idx="2814">
                  <c:v>14072</c:v>
                </c:pt>
                <c:pt idx="2815">
                  <c:v>14077</c:v>
                </c:pt>
                <c:pt idx="2816">
                  <c:v>14082</c:v>
                </c:pt>
                <c:pt idx="2817">
                  <c:v>14087</c:v>
                </c:pt>
                <c:pt idx="2818">
                  <c:v>14092</c:v>
                </c:pt>
                <c:pt idx="2819">
                  <c:v>14097</c:v>
                </c:pt>
                <c:pt idx="2820">
                  <c:v>14102</c:v>
                </c:pt>
                <c:pt idx="2821">
                  <c:v>14107</c:v>
                </c:pt>
                <c:pt idx="2822">
                  <c:v>14112</c:v>
                </c:pt>
                <c:pt idx="2823">
                  <c:v>14117</c:v>
                </c:pt>
                <c:pt idx="2824">
                  <c:v>14122</c:v>
                </c:pt>
                <c:pt idx="2825">
                  <c:v>14127</c:v>
                </c:pt>
                <c:pt idx="2826">
                  <c:v>14132</c:v>
                </c:pt>
                <c:pt idx="2827">
                  <c:v>14137</c:v>
                </c:pt>
                <c:pt idx="2828">
                  <c:v>14142</c:v>
                </c:pt>
                <c:pt idx="2829">
                  <c:v>14147</c:v>
                </c:pt>
                <c:pt idx="2830">
                  <c:v>14152</c:v>
                </c:pt>
                <c:pt idx="2831">
                  <c:v>14157</c:v>
                </c:pt>
                <c:pt idx="2832">
                  <c:v>14162</c:v>
                </c:pt>
                <c:pt idx="2833">
                  <c:v>14167</c:v>
                </c:pt>
                <c:pt idx="2834">
                  <c:v>14172</c:v>
                </c:pt>
                <c:pt idx="2835">
                  <c:v>14177</c:v>
                </c:pt>
                <c:pt idx="2836">
                  <c:v>14182</c:v>
                </c:pt>
                <c:pt idx="2837">
                  <c:v>14187</c:v>
                </c:pt>
                <c:pt idx="2838">
                  <c:v>14192</c:v>
                </c:pt>
                <c:pt idx="2839">
                  <c:v>14197</c:v>
                </c:pt>
                <c:pt idx="2840">
                  <c:v>14202</c:v>
                </c:pt>
                <c:pt idx="2841">
                  <c:v>14207</c:v>
                </c:pt>
                <c:pt idx="2842">
                  <c:v>14212</c:v>
                </c:pt>
                <c:pt idx="2843">
                  <c:v>14217</c:v>
                </c:pt>
                <c:pt idx="2844">
                  <c:v>14222</c:v>
                </c:pt>
                <c:pt idx="2845">
                  <c:v>14227</c:v>
                </c:pt>
                <c:pt idx="2846">
                  <c:v>14232</c:v>
                </c:pt>
                <c:pt idx="2847">
                  <c:v>14237</c:v>
                </c:pt>
                <c:pt idx="2848">
                  <c:v>14242</c:v>
                </c:pt>
                <c:pt idx="2849">
                  <c:v>14247</c:v>
                </c:pt>
                <c:pt idx="2850">
                  <c:v>14252</c:v>
                </c:pt>
                <c:pt idx="2851">
                  <c:v>14257</c:v>
                </c:pt>
                <c:pt idx="2852">
                  <c:v>14262</c:v>
                </c:pt>
                <c:pt idx="2853">
                  <c:v>14267</c:v>
                </c:pt>
                <c:pt idx="2854">
                  <c:v>14272</c:v>
                </c:pt>
                <c:pt idx="2855">
                  <c:v>14277</c:v>
                </c:pt>
                <c:pt idx="2856">
                  <c:v>14282</c:v>
                </c:pt>
                <c:pt idx="2857">
                  <c:v>14287</c:v>
                </c:pt>
                <c:pt idx="2858">
                  <c:v>14292</c:v>
                </c:pt>
                <c:pt idx="2859">
                  <c:v>14297</c:v>
                </c:pt>
                <c:pt idx="2860">
                  <c:v>14302</c:v>
                </c:pt>
                <c:pt idx="2861">
                  <c:v>14307</c:v>
                </c:pt>
                <c:pt idx="2862">
                  <c:v>14312</c:v>
                </c:pt>
                <c:pt idx="2863">
                  <c:v>14317</c:v>
                </c:pt>
                <c:pt idx="2864">
                  <c:v>14322</c:v>
                </c:pt>
                <c:pt idx="2865">
                  <c:v>14327</c:v>
                </c:pt>
                <c:pt idx="2866">
                  <c:v>14332</c:v>
                </c:pt>
                <c:pt idx="2867">
                  <c:v>14337</c:v>
                </c:pt>
                <c:pt idx="2868">
                  <c:v>14342</c:v>
                </c:pt>
                <c:pt idx="2869">
                  <c:v>14347</c:v>
                </c:pt>
                <c:pt idx="2870">
                  <c:v>14352</c:v>
                </c:pt>
                <c:pt idx="2871">
                  <c:v>14357</c:v>
                </c:pt>
                <c:pt idx="2872">
                  <c:v>14362</c:v>
                </c:pt>
                <c:pt idx="2873">
                  <c:v>14367</c:v>
                </c:pt>
                <c:pt idx="2874">
                  <c:v>14372</c:v>
                </c:pt>
                <c:pt idx="2875">
                  <c:v>14377</c:v>
                </c:pt>
                <c:pt idx="2876">
                  <c:v>14382</c:v>
                </c:pt>
                <c:pt idx="2877">
                  <c:v>14387</c:v>
                </c:pt>
                <c:pt idx="2878">
                  <c:v>14392</c:v>
                </c:pt>
                <c:pt idx="2879">
                  <c:v>14397</c:v>
                </c:pt>
                <c:pt idx="2880">
                  <c:v>14402</c:v>
                </c:pt>
                <c:pt idx="2881">
                  <c:v>14407</c:v>
                </c:pt>
                <c:pt idx="2882">
                  <c:v>14412</c:v>
                </c:pt>
                <c:pt idx="2883">
                  <c:v>14417</c:v>
                </c:pt>
                <c:pt idx="2884">
                  <c:v>14422</c:v>
                </c:pt>
                <c:pt idx="2885">
                  <c:v>14427</c:v>
                </c:pt>
                <c:pt idx="2886">
                  <c:v>14432</c:v>
                </c:pt>
                <c:pt idx="2887">
                  <c:v>14437</c:v>
                </c:pt>
                <c:pt idx="2888">
                  <c:v>14442</c:v>
                </c:pt>
                <c:pt idx="2889">
                  <c:v>14447</c:v>
                </c:pt>
                <c:pt idx="2890">
                  <c:v>14452</c:v>
                </c:pt>
                <c:pt idx="2891">
                  <c:v>14457</c:v>
                </c:pt>
                <c:pt idx="2892">
                  <c:v>14462</c:v>
                </c:pt>
                <c:pt idx="2893">
                  <c:v>14467</c:v>
                </c:pt>
                <c:pt idx="2894">
                  <c:v>14472</c:v>
                </c:pt>
                <c:pt idx="2895">
                  <c:v>14477</c:v>
                </c:pt>
                <c:pt idx="2896">
                  <c:v>14482</c:v>
                </c:pt>
                <c:pt idx="2897">
                  <c:v>14487</c:v>
                </c:pt>
                <c:pt idx="2898">
                  <c:v>14492</c:v>
                </c:pt>
                <c:pt idx="2899">
                  <c:v>14497</c:v>
                </c:pt>
                <c:pt idx="2900">
                  <c:v>14502</c:v>
                </c:pt>
                <c:pt idx="2901">
                  <c:v>14507</c:v>
                </c:pt>
                <c:pt idx="2902">
                  <c:v>14512</c:v>
                </c:pt>
                <c:pt idx="2903">
                  <c:v>14517</c:v>
                </c:pt>
                <c:pt idx="2904">
                  <c:v>14522</c:v>
                </c:pt>
                <c:pt idx="2905">
                  <c:v>14527</c:v>
                </c:pt>
                <c:pt idx="2906">
                  <c:v>14532</c:v>
                </c:pt>
                <c:pt idx="2907">
                  <c:v>14537</c:v>
                </c:pt>
                <c:pt idx="2908">
                  <c:v>14542</c:v>
                </c:pt>
                <c:pt idx="2909">
                  <c:v>14547</c:v>
                </c:pt>
                <c:pt idx="2910">
                  <c:v>14552</c:v>
                </c:pt>
                <c:pt idx="2911">
                  <c:v>14557</c:v>
                </c:pt>
                <c:pt idx="2912">
                  <c:v>14562</c:v>
                </c:pt>
                <c:pt idx="2913">
                  <c:v>14567</c:v>
                </c:pt>
                <c:pt idx="2914">
                  <c:v>14572</c:v>
                </c:pt>
                <c:pt idx="2915">
                  <c:v>14577</c:v>
                </c:pt>
                <c:pt idx="2916">
                  <c:v>14582</c:v>
                </c:pt>
                <c:pt idx="2917">
                  <c:v>14587</c:v>
                </c:pt>
                <c:pt idx="2918">
                  <c:v>14592</c:v>
                </c:pt>
                <c:pt idx="2919">
                  <c:v>14597</c:v>
                </c:pt>
                <c:pt idx="2920">
                  <c:v>14602</c:v>
                </c:pt>
                <c:pt idx="2921">
                  <c:v>14607</c:v>
                </c:pt>
                <c:pt idx="2922">
                  <c:v>14612</c:v>
                </c:pt>
                <c:pt idx="2923">
                  <c:v>14617</c:v>
                </c:pt>
                <c:pt idx="2924">
                  <c:v>14622</c:v>
                </c:pt>
                <c:pt idx="2925">
                  <c:v>14627</c:v>
                </c:pt>
                <c:pt idx="2926">
                  <c:v>14632</c:v>
                </c:pt>
                <c:pt idx="2927">
                  <c:v>14637</c:v>
                </c:pt>
                <c:pt idx="2928">
                  <c:v>14642</c:v>
                </c:pt>
                <c:pt idx="2929">
                  <c:v>14647</c:v>
                </c:pt>
                <c:pt idx="2930">
                  <c:v>14652</c:v>
                </c:pt>
                <c:pt idx="2931">
                  <c:v>14657</c:v>
                </c:pt>
                <c:pt idx="2932">
                  <c:v>14662</c:v>
                </c:pt>
                <c:pt idx="2933">
                  <c:v>14667</c:v>
                </c:pt>
                <c:pt idx="2934">
                  <c:v>14672</c:v>
                </c:pt>
                <c:pt idx="2935">
                  <c:v>14677</c:v>
                </c:pt>
                <c:pt idx="2936">
                  <c:v>14682</c:v>
                </c:pt>
                <c:pt idx="2937">
                  <c:v>14687</c:v>
                </c:pt>
                <c:pt idx="2938">
                  <c:v>14692</c:v>
                </c:pt>
                <c:pt idx="2939">
                  <c:v>14697</c:v>
                </c:pt>
                <c:pt idx="2940">
                  <c:v>14702</c:v>
                </c:pt>
                <c:pt idx="2941">
                  <c:v>14707</c:v>
                </c:pt>
                <c:pt idx="2942">
                  <c:v>14712</c:v>
                </c:pt>
                <c:pt idx="2943">
                  <c:v>14717</c:v>
                </c:pt>
                <c:pt idx="2944">
                  <c:v>14722</c:v>
                </c:pt>
                <c:pt idx="2945">
                  <c:v>14727</c:v>
                </c:pt>
                <c:pt idx="2946">
                  <c:v>14732</c:v>
                </c:pt>
                <c:pt idx="2947">
                  <c:v>14737</c:v>
                </c:pt>
                <c:pt idx="2948">
                  <c:v>14742</c:v>
                </c:pt>
                <c:pt idx="2949">
                  <c:v>14747</c:v>
                </c:pt>
                <c:pt idx="2950">
                  <c:v>14752</c:v>
                </c:pt>
                <c:pt idx="2951">
                  <c:v>14757</c:v>
                </c:pt>
                <c:pt idx="2952">
                  <c:v>14762</c:v>
                </c:pt>
                <c:pt idx="2953">
                  <c:v>14767</c:v>
                </c:pt>
                <c:pt idx="2954">
                  <c:v>14772</c:v>
                </c:pt>
                <c:pt idx="2955">
                  <c:v>14777</c:v>
                </c:pt>
                <c:pt idx="2956">
                  <c:v>14782</c:v>
                </c:pt>
                <c:pt idx="2957">
                  <c:v>14787</c:v>
                </c:pt>
                <c:pt idx="2958">
                  <c:v>14792</c:v>
                </c:pt>
                <c:pt idx="2959">
                  <c:v>14797</c:v>
                </c:pt>
                <c:pt idx="2960">
                  <c:v>14802</c:v>
                </c:pt>
                <c:pt idx="2961">
                  <c:v>14807</c:v>
                </c:pt>
                <c:pt idx="2962">
                  <c:v>14812</c:v>
                </c:pt>
                <c:pt idx="2963">
                  <c:v>14817</c:v>
                </c:pt>
                <c:pt idx="2964">
                  <c:v>14822</c:v>
                </c:pt>
                <c:pt idx="2965">
                  <c:v>14827</c:v>
                </c:pt>
                <c:pt idx="2966">
                  <c:v>14832</c:v>
                </c:pt>
                <c:pt idx="2967">
                  <c:v>14837</c:v>
                </c:pt>
                <c:pt idx="2968">
                  <c:v>14842</c:v>
                </c:pt>
                <c:pt idx="2969">
                  <c:v>14847</c:v>
                </c:pt>
                <c:pt idx="2970">
                  <c:v>14852</c:v>
                </c:pt>
                <c:pt idx="2971">
                  <c:v>14857</c:v>
                </c:pt>
                <c:pt idx="2972">
                  <c:v>14862</c:v>
                </c:pt>
                <c:pt idx="2973">
                  <c:v>14867</c:v>
                </c:pt>
                <c:pt idx="2974">
                  <c:v>14872</c:v>
                </c:pt>
                <c:pt idx="2975">
                  <c:v>14877</c:v>
                </c:pt>
                <c:pt idx="2976">
                  <c:v>14882</c:v>
                </c:pt>
                <c:pt idx="2977">
                  <c:v>14887</c:v>
                </c:pt>
                <c:pt idx="2978">
                  <c:v>14892</c:v>
                </c:pt>
                <c:pt idx="2979">
                  <c:v>14897</c:v>
                </c:pt>
                <c:pt idx="2980">
                  <c:v>14902</c:v>
                </c:pt>
                <c:pt idx="2981">
                  <c:v>14907</c:v>
                </c:pt>
                <c:pt idx="2982">
                  <c:v>14912</c:v>
                </c:pt>
                <c:pt idx="2983">
                  <c:v>14917</c:v>
                </c:pt>
                <c:pt idx="2984">
                  <c:v>14922</c:v>
                </c:pt>
                <c:pt idx="2985">
                  <c:v>14927</c:v>
                </c:pt>
                <c:pt idx="2986">
                  <c:v>14932</c:v>
                </c:pt>
                <c:pt idx="2987">
                  <c:v>14937</c:v>
                </c:pt>
                <c:pt idx="2988">
                  <c:v>14942</c:v>
                </c:pt>
                <c:pt idx="2989">
                  <c:v>14947</c:v>
                </c:pt>
                <c:pt idx="2990">
                  <c:v>14952</c:v>
                </c:pt>
                <c:pt idx="2991">
                  <c:v>14957</c:v>
                </c:pt>
                <c:pt idx="2992">
                  <c:v>14962</c:v>
                </c:pt>
                <c:pt idx="2993">
                  <c:v>14967</c:v>
                </c:pt>
                <c:pt idx="2994">
                  <c:v>14972</c:v>
                </c:pt>
                <c:pt idx="2995">
                  <c:v>14977</c:v>
                </c:pt>
                <c:pt idx="2996">
                  <c:v>14982</c:v>
                </c:pt>
                <c:pt idx="2997">
                  <c:v>14987</c:v>
                </c:pt>
                <c:pt idx="2998">
                  <c:v>14992</c:v>
                </c:pt>
                <c:pt idx="2999">
                  <c:v>14997</c:v>
                </c:pt>
                <c:pt idx="3000">
                  <c:v>15002</c:v>
                </c:pt>
                <c:pt idx="3001">
                  <c:v>15007</c:v>
                </c:pt>
                <c:pt idx="3002">
                  <c:v>15012</c:v>
                </c:pt>
                <c:pt idx="3003">
                  <c:v>15017</c:v>
                </c:pt>
                <c:pt idx="3004">
                  <c:v>15022</c:v>
                </c:pt>
                <c:pt idx="3005">
                  <c:v>15027</c:v>
                </c:pt>
                <c:pt idx="3006">
                  <c:v>15032</c:v>
                </c:pt>
                <c:pt idx="3007">
                  <c:v>15037</c:v>
                </c:pt>
                <c:pt idx="3008">
                  <c:v>15042</c:v>
                </c:pt>
                <c:pt idx="3009">
                  <c:v>15047</c:v>
                </c:pt>
                <c:pt idx="3010">
                  <c:v>15052</c:v>
                </c:pt>
                <c:pt idx="3011">
                  <c:v>15057</c:v>
                </c:pt>
                <c:pt idx="3012">
                  <c:v>15062</c:v>
                </c:pt>
                <c:pt idx="3013">
                  <c:v>15067</c:v>
                </c:pt>
                <c:pt idx="3014">
                  <c:v>15072</c:v>
                </c:pt>
                <c:pt idx="3015">
                  <c:v>15077</c:v>
                </c:pt>
                <c:pt idx="3016">
                  <c:v>15082</c:v>
                </c:pt>
                <c:pt idx="3017">
                  <c:v>15087</c:v>
                </c:pt>
                <c:pt idx="3018">
                  <c:v>15092</c:v>
                </c:pt>
                <c:pt idx="3019">
                  <c:v>15097</c:v>
                </c:pt>
                <c:pt idx="3020">
                  <c:v>15102</c:v>
                </c:pt>
                <c:pt idx="3021">
                  <c:v>15107</c:v>
                </c:pt>
                <c:pt idx="3022">
                  <c:v>15112</c:v>
                </c:pt>
                <c:pt idx="3023">
                  <c:v>15117</c:v>
                </c:pt>
                <c:pt idx="3024">
                  <c:v>15122</c:v>
                </c:pt>
                <c:pt idx="3025">
                  <c:v>15127</c:v>
                </c:pt>
                <c:pt idx="3026">
                  <c:v>15132</c:v>
                </c:pt>
                <c:pt idx="3027">
                  <c:v>15137</c:v>
                </c:pt>
                <c:pt idx="3028">
                  <c:v>15142</c:v>
                </c:pt>
                <c:pt idx="3029">
                  <c:v>15147</c:v>
                </c:pt>
                <c:pt idx="3030">
                  <c:v>15152</c:v>
                </c:pt>
                <c:pt idx="3031">
                  <c:v>15157</c:v>
                </c:pt>
                <c:pt idx="3032">
                  <c:v>15162</c:v>
                </c:pt>
                <c:pt idx="3033">
                  <c:v>15167</c:v>
                </c:pt>
                <c:pt idx="3034">
                  <c:v>15172</c:v>
                </c:pt>
                <c:pt idx="3035">
                  <c:v>15177</c:v>
                </c:pt>
                <c:pt idx="3036">
                  <c:v>15182</c:v>
                </c:pt>
                <c:pt idx="3037">
                  <c:v>15187</c:v>
                </c:pt>
                <c:pt idx="3038">
                  <c:v>15192</c:v>
                </c:pt>
                <c:pt idx="3039">
                  <c:v>15197</c:v>
                </c:pt>
                <c:pt idx="3040">
                  <c:v>15202</c:v>
                </c:pt>
                <c:pt idx="3041">
                  <c:v>15207</c:v>
                </c:pt>
                <c:pt idx="3042">
                  <c:v>15212</c:v>
                </c:pt>
                <c:pt idx="3043">
                  <c:v>15217</c:v>
                </c:pt>
                <c:pt idx="3044">
                  <c:v>15222</c:v>
                </c:pt>
                <c:pt idx="3045">
                  <c:v>15227</c:v>
                </c:pt>
                <c:pt idx="3046">
                  <c:v>15232</c:v>
                </c:pt>
                <c:pt idx="3047">
                  <c:v>15237</c:v>
                </c:pt>
                <c:pt idx="3048">
                  <c:v>15242</c:v>
                </c:pt>
                <c:pt idx="3049">
                  <c:v>15247</c:v>
                </c:pt>
                <c:pt idx="3050">
                  <c:v>15252</c:v>
                </c:pt>
                <c:pt idx="3051">
                  <c:v>15257</c:v>
                </c:pt>
                <c:pt idx="3052">
                  <c:v>15262</c:v>
                </c:pt>
                <c:pt idx="3053">
                  <c:v>15267</c:v>
                </c:pt>
                <c:pt idx="3054">
                  <c:v>15272</c:v>
                </c:pt>
                <c:pt idx="3055">
                  <c:v>15277</c:v>
                </c:pt>
                <c:pt idx="3056">
                  <c:v>15282</c:v>
                </c:pt>
                <c:pt idx="3057">
                  <c:v>15287</c:v>
                </c:pt>
                <c:pt idx="3058">
                  <c:v>15292</c:v>
                </c:pt>
                <c:pt idx="3059">
                  <c:v>15297</c:v>
                </c:pt>
                <c:pt idx="3060">
                  <c:v>15302</c:v>
                </c:pt>
                <c:pt idx="3061">
                  <c:v>15307</c:v>
                </c:pt>
                <c:pt idx="3062">
                  <c:v>15312</c:v>
                </c:pt>
                <c:pt idx="3063">
                  <c:v>15317</c:v>
                </c:pt>
                <c:pt idx="3064">
                  <c:v>15322</c:v>
                </c:pt>
                <c:pt idx="3065">
                  <c:v>15327</c:v>
                </c:pt>
                <c:pt idx="3066">
                  <c:v>15332</c:v>
                </c:pt>
                <c:pt idx="3067">
                  <c:v>15337</c:v>
                </c:pt>
                <c:pt idx="3068">
                  <c:v>15342</c:v>
                </c:pt>
                <c:pt idx="3069">
                  <c:v>15347</c:v>
                </c:pt>
                <c:pt idx="3070">
                  <c:v>15352</c:v>
                </c:pt>
                <c:pt idx="3071">
                  <c:v>15357</c:v>
                </c:pt>
                <c:pt idx="3072">
                  <c:v>15362</c:v>
                </c:pt>
                <c:pt idx="3073">
                  <c:v>15367</c:v>
                </c:pt>
                <c:pt idx="3074">
                  <c:v>15372</c:v>
                </c:pt>
                <c:pt idx="3075">
                  <c:v>15377</c:v>
                </c:pt>
                <c:pt idx="3076">
                  <c:v>15382</c:v>
                </c:pt>
                <c:pt idx="3077">
                  <c:v>15387</c:v>
                </c:pt>
                <c:pt idx="3078">
                  <c:v>15392</c:v>
                </c:pt>
                <c:pt idx="3079">
                  <c:v>15397</c:v>
                </c:pt>
                <c:pt idx="3080">
                  <c:v>15402</c:v>
                </c:pt>
                <c:pt idx="3081">
                  <c:v>15407</c:v>
                </c:pt>
                <c:pt idx="3082">
                  <c:v>15412</c:v>
                </c:pt>
                <c:pt idx="3083">
                  <c:v>15417</c:v>
                </c:pt>
                <c:pt idx="3084">
                  <c:v>15422</c:v>
                </c:pt>
                <c:pt idx="3085">
                  <c:v>15427</c:v>
                </c:pt>
                <c:pt idx="3086">
                  <c:v>15432</c:v>
                </c:pt>
                <c:pt idx="3087">
                  <c:v>15437</c:v>
                </c:pt>
                <c:pt idx="3088">
                  <c:v>15442</c:v>
                </c:pt>
                <c:pt idx="3089">
                  <c:v>15447</c:v>
                </c:pt>
                <c:pt idx="3090">
                  <c:v>15452</c:v>
                </c:pt>
                <c:pt idx="3091">
                  <c:v>15457</c:v>
                </c:pt>
                <c:pt idx="3092">
                  <c:v>15462</c:v>
                </c:pt>
                <c:pt idx="3093">
                  <c:v>15467</c:v>
                </c:pt>
                <c:pt idx="3094">
                  <c:v>15472</c:v>
                </c:pt>
                <c:pt idx="3095">
                  <c:v>15477</c:v>
                </c:pt>
                <c:pt idx="3096">
                  <c:v>15482</c:v>
                </c:pt>
                <c:pt idx="3097">
                  <c:v>15487</c:v>
                </c:pt>
                <c:pt idx="3098">
                  <c:v>15492</c:v>
                </c:pt>
                <c:pt idx="3099">
                  <c:v>15497</c:v>
                </c:pt>
                <c:pt idx="3100">
                  <c:v>15502</c:v>
                </c:pt>
                <c:pt idx="3101">
                  <c:v>15507</c:v>
                </c:pt>
                <c:pt idx="3102">
                  <c:v>15512</c:v>
                </c:pt>
                <c:pt idx="3103">
                  <c:v>15517</c:v>
                </c:pt>
                <c:pt idx="3104">
                  <c:v>15522</c:v>
                </c:pt>
                <c:pt idx="3105">
                  <c:v>15527</c:v>
                </c:pt>
                <c:pt idx="3106">
                  <c:v>15532</c:v>
                </c:pt>
                <c:pt idx="3107">
                  <c:v>15537</c:v>
                </c:pt>
                <c:pt idx="3108">
                  <c:v>15542</c:v>
                </c:pt>
                <c:pt idx="3109">
                  <c:v>15547</c:v>
                </c:pt>
                <c:pt idx="3110">
                  <c:v>15552</c:v>
                </c:pt>
                <c:pt idx="3111">
                  <c:v>15557</c:v>
                </c:pt>
                <c:pt idx="3112">
                  <c:v>15562</c:v>
                </c:pt>
                <c:pt idx="3113">
                  <c:v>15567</c:v>
                </c:pt>
                <c:pt idx="3114">
                  <c:v>15572</c:v>
                </c:pt>
                <c:pt idx="3115">
                  <c:v>15577</c:v>
                </c:pt>
                <c:pt idx="3116">
                  <c:v>15582</c:v>
                </c:pt>
                <c:pt idx="3117">
                  <c:v>15587</c:v>
                </c:pt>
                <c:pt idx="3118">
                  <c:v>15592</c:v>
                </c:pt>
                <c:pt idx="3119">
                  <c:v>15597</c:v>
                </c:pt>
                <c:pt idx="3120">
                  <c:v>15602</c:v>
                </c:pt>
                <c:pt idx="3121">
                  <c:v>15607</c:v>
                </c:pt>
                <c:pt idx="3122">
                  <c:v>15612</c:v>
                </c:pt>
                <c:pt idx="3123">
                  <c:v>15617</c:v>
                </c:pt>
                <c:pt idx="3124">
                  <c:v>15622</c:v>
                </c:pt>
                <c:pt idx="3125">
                  <c:v>15627</c:v>
                </c:pt>
                <c:pt idx="3126">
                  <c:v>15632</c:v>
                </c:pt>
                <c:pt idx="3127">
                  <c:v>15637</c:v>
                </c:pt>
                <c:pt idx="3128">
                  <c:v>15642</c:v>
                </c:pt>
                <c:pt idx="3129">
                  <c:v>15647</c:v>
                </c:pt>
                <c:pt idx="3130">
                  <c:v>15652</c:v>
                </c:pt>
                <c:pt idx="3131">
                  <c:v>15657</c:v>
                </c:pt>
                <c:pt idx="3132">
                  <c:v>15662</c:v>
                </c:pt>
                <c:pt idx="3133">
                  <c:v>15667</c:v>
                </c:pt>
                <c:pt idx="3134">
                  <c:v>15672</c:v>
                </c:pt>
                <c:pt idx="3135">
                  <c:v>15677</c:v>
                </c:pt>
                <c:pt idx="3136">
                  <c:v>15682</c:v>
                </c:pt>
                <c:pt idx="3137">
                  <c:v>15687</c:v>
                </c:pt>
                <c:pt idx="3138">
                  <c:v>15692</c:v>
                </c:pt>
                <c:pt idx="3139">
                  <c:v>15697</c:v>
                </c:pt>
                <c:pt idx="3140">
                  <c:v>15702</c:v>
                </c:pt>
                <c:pt idx="3141">
                  <c:v>15707</c:v>
                </c:pt>
                <c:pt idx="3142">
                  <c:v>15712</c:v>
                </c:pt>
                <c:pt idx="3143">
                  <c:v>15717</c:v>
                </c:pt>
                <c:pt idx="3144">
                  <c:v>15722</c:v>
                </c:pt>
                <c:pt idx="3145">
                  <c:v>15727</c:v>
                </c:pt>
                <c:pt idx="3146">
                  <c:v>15732</c:v>
                </c:pt>
                <c:pt idx="3147">
                  <c:v>15737</c:v>
                </c:pt>
                <c:pt idx="3148">
                  <c:v>15742</c:v>
                </c:pt>
                <c:pt idx="3149">
                  <c:v>15747</c:v>
                </c:pt>
                <c:pt idx="3150">
                  <c:v>15752</c:v>
                </c:pt>
                <c:pt idx="3151">
                  <c:v>15757</c:v>
                </c:pt>
                <c:pt idx="3152">
                  <c:v>15762</c:v>
                </c:pt>
                <c:pt idx="3153">
                  <c:v>15767</c:v>
                </c:pt>
                <c:pt idx="3154">
                  <c:v>15772</c:v>
                </c:pt>
                <c:pt idx="3155">
                  <c:v>15777</c:v>
                </c:pt>
                <c:pt idx="3156">
                  <c:v>15782</c:v>
                </c:pt>
                <c:pt idx="3157">
                  <c:v>15787</c:v>
                </c:pt>
                <c:pt idx="3158">
                  <c:v>15792</c:v>
                </c:pt>
                <c:pt idx="3159">
                  <c:v>15797</c:v>
                </c:pt>
                <c:pt idx="3160">
                  <c:v>15802</c:v>
                </c:pt>
                <c:pt idx="3161">
                  <c:v>15807</c:v>
                </c:pt>
                <c:pt idx="3162">
                  <c:v>15812</c:v>
                </c:pt>
                <c:pt idx="3163">
                  <c:v>15817</c:v>
                </c:pt>
                <c:pt idx="3164">
                  <c:v>15822</c:v>
                </c:pt>
                <c:pt idx="3165">
                  <c:v>15827</c:v>
                </c:pt>
                <c:pt idx="3166">
                  <c:v>15832</c:v>
                </c:pt>
                <c:pt idx="3167">
                  <c:v>15837</c:v>
                </c:pt>
                <c:pt idx="3168">
                  <c:v>15842</c:v>
                </c:pt>
                <c:pt idx="3169">
                  <c:v>15847</c:v>
                </c:pt>
                <c:pt idx="3170">
                  <c:v>15852</c:v>
                </c:pt>
                <c:pt idx="3171">
                  <c:v>15857</c:v>
                </c:pt>
                <c:pt idx="3172">
                  <c:v>15862</c:v>
                </c:pt>
                <c:pt idx="3173">
                  <c:v>15867</c:v>
                </c:pt>
                <c:pt idx="3174">
                  <c:v>15872</c:v>
                </c:pt>
                <c:pt idx="3175">
                  <c:v>15877</c:v>
                </c:pt>
                <c:pt idx="3176">
                  <c:v>15882</c:v>
                </c:pt>
                <c:pt idx="3177">
                  <c:v>15887</c:v>
                </c:pt>
                <c:pt idx="3178">
                  <c:v>15892</c:v>
                </c:pt>
                <c:pt idx="3179">
                  <c:v>15897</c:v>
                </c:pt>
                <c:pt idx="3180">
                  <c:v>15902</c:v>
                </c:pt>
                <c:pt idx="3181">
                  <c:v>15907</c:v>
                </c:pt>
                <c:pt idx="3182">
                  <c:v>15912</c:v>
                </c:pt>
                <c:pt idx="3183">
                  <c:v>15917</c:v>
                </c:pt>
                <c:pt idx="3184">
                  <c:v>15922</c:v>
                </c:pt>
                <c:pt idx="3185">
                  <c:v>15927</c:v>
                </c:pt>
                <c:pt idx="3186">
                  <c:v>15932</c:v>
                </c:pt>
                <c:pt idx="3187">
                  <c:v>15937</c:v>
                </c:pt>
                <c:pt idx="3188">
                  <c:v>15942</c:v>
                </c:pt>
                <c:pt idx="3189">
                  <c:v>15947</c:v>
                </c:pt>
                <c:pt idx="3190">
                  <c:v>15952</c:v>
                </c:pt>
                <c:pt idx="3191">
                  <c:v>15957</c:v>
                </c:pt>
                <c:pt idx="3192">
                  <c:v>15962</c:v>
                </c:pt>
                <c:pt idx="3193">
                  <c:v>15967</c:v>
                </c:pt>
                <c:pt idx="3194">
                  <c:v>15972</c:v>
                </c:pt>
                <c:pt idx="3195">
                  <c:v>15977</c:v>
                </c:pt>
                <c:pt idx="3196">
                  <c:v>15982</c:v>
                </c:pt>
                <c:pt idx="3197">
                  <c:v>15987</c:v>
                </c:pt>
                <c:pt idx="3198">
                  <c:v>15992</c:v>
                </c:pt>
                <c:pt idx="3199">
                  <c:v>15997</c:v>
                </c:pt>
                <c:pt idx="3200">
                  <c:v>16002</c:v>
                </c:pt>
                <c:pt idx="3201">
                  <c:v>16007</c:v>
                </c:pt>
                <c:pt idx="3202">
                  <c:v>16012</c:v>
                </c:pt>
                <c:pt idx="3203">
                  <c:v>16017</c:v>
                </c:pt>
                <c:pt idx="3204">
                  <c:v>16022</c:v>
                </c:pt>
                <c:pt idx="3205">
                  <c:v>16027</c:v>
                </c:pt>
                <c:pt idx="3206">
                  <c:v>16032</c:v>
                </c:pt>
                <c:pt idx="3207">
                  <c:v>16037</c:v>
                </c:pt>
                <c:pt idx="3208">
                  <c:v>16042</c:v>
                </c:pt>
                <c:pt idx="3209">
                  <c:v>16047</c:v>
                </c:pt>
                <c:pt idx="3210">
                  <c:v>16052</c:v>
                </c:pt>
                <c:pt idx="3211">
                  <c:v>16057</c:v>
                </c:pt>
                <c:pt idx="3212">
                  <c:v>16062</c:v>
                </c:pt>
                <c:pt idx="3213">
                  <c:v>16067</c:v>
                </c:pt>
                <c:pt idx="3214">
                  <c:v>16072</c:v>
                </c:pt>
                <c:pt idx="3215">
                  <c:v>16077</c:v>
                </c:pt>
                <c:pt idx="3216">
                  <c:v>16082</c:v>
                </c:pt>
                <c:pt idx="3217">
                  <c:v>16087</c:v>
                </c:pt>
                <c:pt idx="3218">
                  <c:v>16092</c:v>
                </c:pt>
                <c:pt idx="3219">
                  <c:v>16097</c:v>
                </c:pt>
                <c:pt idx="3220">
                  <c:v>16102</c:v>
                </c:pt>
                <c:pt idx="3221">
                  <c:v>16107</c:v>
                </c:pt>
                <c:pt idx="3222">
                  <c:v>16112</c:v>
                </c:pt>
                <c:pt idx="3223">
                  <c:v>16117</c:v>
                </c:pt>
                <c:pt idx="3224">
                  <c:v>16122</c:v>
                </c:pt>
                <c:pt idx="3225">
                  <c:v>16127</c:v>
                </c:pt>
                <c:pt idx="3226">
                  <c:v>16132</c:v>
                </c:pt>
                <c:pt idx="3227">
                  <c:v>16137</c:v>
                </c:pt>
                <c:pt idx="3228">
                  <c:v>16142</c:v>
                </c:pt>
                <c:pt idx="3229">
                  <c:v>16147</c:v>
                </c:pt>
                <c:pt idx="3230">
                  <c:v>16152</c:v>
                </c:pt>
                <c:pt idx="3231">
                  <c:v>16157</c:v>
                </c:pt>
                <c:pt idx="3232">
                  <c:v>16162</c:v>
                </c:pt>
                <c:pt idx="3233">
                  <c:v>16167</c:v>
                </c:pt>
                <c:pt idx="3234">
                  <c:v>16172</c:v>
                </c:pt>
                <c:pt idx="3235">
                  <c:v>16177</c:v>
                </c:pt>
                <c:pt idx="3236">
                  <c:v>16182</c:v>
                </c:pt>
                <c:pt idx="3237">
                  <c:v>16187</c:v>
                </c:pt>
                <c:pt idx="3238">
                  <c:v>16192</c:v>
                </c:pt>
                <c:pt idx="3239">
                  <c:v>16197</c:v>
                </c:pt>
                <c:pt idx="3240">
                  <c:v>16202</c:v>
                </c:pt>
                <c:pt idx="3241">
                  <c:v>16207</c:v>
                </c:pt>
                <c:pt idx="3242">
                  <c:v>16212</c:v>
                </c:pt>
                <c:pt idx="3243">
                  <c:v>16217</c:v>
                </c:pt>
                <c:pt idx="3244">
                  <c:v>16222</c:v>
                </c:pt>
                <c:pt idx="3245">
                  <c:v>16227</c:v>
                </c:pt>
                <c:pt idx="3246">
                  <c:v>16232</c:v>
                </c:pt>
                <c:pt idx="3247">
                  <c:v>16237</c:v>
                </c:pt>
                <c:pt idx="3248">
                  <c:v>16242</c:v>
                </c:pt>
                <c:pt idx="3249">
                  <c:v>16247</c:v>
                </c:pt>
                <c:pt idx="3250">
                  <c:v>16252</c:v>
                </c:pt>
                <c:pt idx="3251">
                  <c:v>16257</c:v>
                </c:pt>
                <c:pt idx="3252">
                  <c:v>16262</c:v>
                </c:pt>
                <c:pt idx="3253">
                  <c:v>16267</c:v>
                </c:pt>
                <c:pt idx="3254">
                  <c:v>16272</c:v>
                </c:pt>
                <c:pt idx="3255">
                  <c:v>16277</c:v>
                </c:pt>
                <c:pt idx="3256">
                  <c:v>16282</c:v>
                </c:pt>
                <c:pt idx="3257">
                  <c:v>16287</c:v>
                </c:pt>
                <c:pt idx="3258">
                  <c:v>16292</c:v>
                </c:pt>
                <c:pt idx="3259">
                  <c:v>16297</c:v>
                </c:pt>
                <c:pt idx="3260">
                  <c:v>16302</c:v>
                </c:pt>
                <c:pt idx="3261">
                  <c:v>16307</c:v>
                </c:pt>
                <c:pt idx="3262">
                  <c:v>16312</c:v>
                </c:pt>
                <c:pt idx="3263">
                  <c:v>16317</c:v>
                </c:pt>
                <c:pt idx="3264">
                  <c:v>16322</c:v>
                </c:pt>
                <c:pt idx="3265">
                  <c:v>16327</c:v>
                </c:pt>
                <c:pt idx="3266">
                  <c:v>16332</c:v>
                </c:pt>
                <c:pt idx="3267">
                  <c:v>16337</c:v>
                </c:pt>
                <c:pt idx="3268">
                  <c:v>16342</c:v>
                </c:pt>
                <c:pt idx="3269">
                  <c:v>16347</c:v>
                </c:pt>
                <c:pt idx="3270">
                  <c:v>16352</c:v>
                </c:pt>
                <c:pt idx="3271">
                  <c:v>16357</c:v>
                </c:pt>
                <c:pt idx="3272">
                  <c:v>16362</c:v>
                </c:pt>
                <c:pt idx="3273">
                  <c:v>16367</c:v>
                </c:pt>
                <c:pt idx="3274">
                  <c:v>16372</c:v>
                </c:pt>
                <c:pt idx="3275">
                  <c:v>16377</c:v>
                </c:pt>
                <c:pt idx="3276">
                  <c:v>16382</c:v>
                </c:pt>
                <c:pt idx="3277">
                  <c:v>16387</c:v>
                </c:pt>
                <c:pt idx="3278">
                  <c:v>16392</c:v>
                </c:pt>
                <c:pt idx="3279">
                  <c:v>16397</c:v>
                </c:pt>
                <c:pt idx="3280">
                  <c:v>16402</c:v>
                </c:pt>
                <c:pt idx="3281">
                  <c:v>16407</c:v>
                </c:pt>
                <c:pt idx="3282">
                  <c:v>16412</c:v>
                </c:pt>
                <c:pt idx="3283">
                  <c:v>16417</c:v>
                </c:pt>
                <c:pt idx="3284">
                  <c:v>16422</c:v>
                </c:pt>
                <c:pt idx="3285">
                  <c:v>16427</c:v>
                </c:pt>
                <c:pt idx="3286">
                  <c:v>16432</c:v>
                </c:pt>
                <c:pt idx="3287">
                  <c:v>16437</c:v>
                </c:pt>
                <c:pt idx="3288">
                  <c:v>16442</c:v>
                </c:pt>
                <c:pt idx="3289">
                  <c:v>16447</c:v>
                </c:pt>
                <c:pt idx="3290">
                  <c:v>16452</c:v>
                </c:pt>
                <c:pt idx="3291">
                  <c:v>16457</c:v>
                </c:pt>
                <c:pt idx="3292">
                  <c:v>16462</c:v>
                </c:pt>
                <c:pt idx="3293">
                  <c:v>16467</c:v>
                </c:pt>
                <c:pt idx="3294">
                  <c:v>16472</c:v>
                </c:pt>
                <c:pt idx="3295">
                  <c:v>16477</c:v>
                </c:pt>
                <c:pt idx="3296">
                  <c:v>16482</c:v>
                </c:pt>
                <c:pt idx="3297">
                  <c:v>16487</c:v>
                </c:pt>
                <c:pt idx="3298">
                  <c:v>16492</c:v>
                </c:pt>
                <c:pt idx="3299">
                  <c:v>16497</c:v>
                </c:pt>
                <c:pt idx="3300">
                  <c:v>16502</c:v>
                </c:pt>
                <c:pt idx="3301">
                  <c:v>16507</c:v>
                </c:pt>
                <c:pt idx="3302">
                  <c:v>16512</c:v>
                </c:pt>
                <c:pt idx="3303">
                  <c:v>16517</c:v>
                </c:pt>
                <c:pt idx="3304">
                  <c:v>16522</c:v>
                </c:pt>
                <c:pt idx="3305">
                  <c:v>16527</c:v>
                </c:pt>
                <c:pt idx="3306">
                  <c:v>16532</c:v>
                </c:pt>
                <c:pt idx="3307">
                  <c:v>16537</c:v>
                </c:pt>
                <c:pt idx="3308">
                  <c:v>16542</c:v>
                </c:pt>
                <c:pt idx="3309">
                  <c:v>16547</c:v>
                </c:pt>
                <c:pt idx="3310">
                  <c:v>16552</c:v>
                </c:pt>
                <c:pt idx="3311">
                  <c:v>16557</c:v>
                </c:pt>
                <c:pt idx="3312">
                  <c:v>16562</c:v>
                </c:pt>
                <c:pt idx="3313">
                  <c:v>16567</c:v>
                </c:pt>
                <c:pt idx="3314">
                  <c:v>16572</c:v>
                </c:pt>
                <c:pt idx="3315">
                  <c:v>16577</c:v>
                </c:pt>
                <c:pt idx="3316">
                  <c:v>16582</c:v>
                </c:pt>
                <c:pt idx="3317">
                  <c:v>16587</c:v>
                </c:pt>
                <c:pt idx="3318">
                  <c:v>16592</c:v>
                </c:pt>
                <c:pt idx="3319">
                  <c:v>16597</c:v>
                </c:pt>
                <c:pt idx="3320">
                  <c:v>16602</c:v>
                </c:pt>
                <c:pt idx="3321">
                  <c:v>16607</c:v>
                </c:pt>
                <c:pt idx="3322">
                  <c:v>16612</c:v>
                </c:pt>
                <c:pt idx="3323">
                  <c:v>16617</c:v>
                </c:pt>
                <c:pt idx="3324">
                  <c:v>16622</c:v>
                </c:pt>
                <c:pt idx="3325">
                  <c:v>16627</c:v>
                </c:pt>
                <c:pt idx="3326">
                  <c:v>16632</c:v>
                </c:pt>
                <c:pt idx="3327">
                  <c:v>16637</c:v>
                </c:pt>
                <c:pt idx="3328">
                  <c:v>16642</c:v>
                </c:pt>
                <c:pt idx="3329">
                  <c:v>16647</c:v>
                </c:pt>
                <c:pt idx="3330">
                  <c:v>16652</c:v>
                </c:pt>
                <c:pt idx="3331">
                  <c:v>16657</c:v>
                </c:pt>
                <c:pt idx="3332">
                  <c:v>16662</c:v>
                </c:pt>
                <c:pt idx="3333">
                  <c:v>16667</c:v>
                </c:pt>
                <c:pt idx="3334">
                  <c:v>16672</c:v>
                </c:pt>
                <c:pt idx="3335">
                  <c:v>16677</c:v>
                </c:pt>
                <c:pt idx="3336">
                  <c:v>16682</c:v>
                </c:pt>
                <c:pt idx="3337">
                  <c:v>16687</c:v>
                </c:pt>
                <c:pt idx="3338">
                  <c:v>16692</c:v>
                </c:pt>
                <c:pt idx="3339">
                  <c:v>16697</c:v>
                </c:pt>
                <c:pt idx="3340">
                  <c:v>16702</c:v>
                </c:pt>
                <c:pt idx="3341">
                  <c:v>16707</c:v>
                </c:pt>
                <c:pt idx="3342">
                  <c:v>16712</c:v>
                </c:pt>
                <c:pt idx="3343">
                  <c:v>16717</c:v>
                </c:pt>
                <c:pt idx="3344">
                  <c:v>16722</c:v>
                </c:pt>
                <c:pt idx="3345">
                  <c:v>16727</c:v>
                </c:pt>
                <c:pt idx="3346">
                  <c:v>16732</c:v>
                </c:pt>
                <c:pt idx="3347">
                  <c:v>16737</c:v>
                </c:pt>
                <c:pt idx="3348">
                  <c:v>16742</c:v>
                </c:pt>
                <c:pt idx="3349">
                  <c:v>16747</c:v>
                </c:pt>
                <c:pt idx="3350">
                  <c:v>16752</c:v>
                </c:pt>
                <c:pt idx="3351">
                  <c:v>16757</c:v>
                </c:pt>
                <c:pt idx="3352">
                  <c:v>16762</c:v>
                </c:pt>
                <c:pt idx="3353">
                  <c:v>16767</c:v>
                </c:pt>
                <c:pt idx="3354">
                  <c:v>16772</c:v>
                </c:pt>
                <c:pt idx="3355">
                  <c:v>16777</c:v>
                </c:pt>
                <c:pt idx="3356">
                  <c:v>16782</c:v>
                </c:pt>
                <c:pt idx="3357">
                  <c:v>16787</c:v>
                </c:pt>
                <c:pt idx="3358">
                  <c:v>16792</c:v>
                </c:pt>
                <c:pt idx="3359">
                  <c:v>16797</c:v>
                </c:pt>
                <c:pt idx="3360">
                  <c:v>16802</c:v>
                </c:pt>
                <c:pt idx="3361">
                  <c:v>16807</c:v>
                </c:pt>
                <c:pt idx="3362">
                  <c:v>16812</c:v>
                </c:pt>
                <c:pt idx="3363">
                  <c:v>16817</c:v>
                </c:pt>
                <c:pt idx="3364">
                  <c:v>16822</c:v>
                </c:pt>
                <c:pt idx="3365">
                  <c:v>16827</c:v>
                </c:pt>
                <c:pt idx="3366">
                  <c:v>16832</c:v>
                </c:pt>
                <c:pt idx="3367">
                  <c:v>16837</c:v>
                </c:pt>
                <c:pt idx="3368">
                  <c:v>16842</c:v>
                </c:pt>
                <c:pt idx="3369">
                  <c:v>16847</c:v>
                </c:pt>
                <c:pt idx="3370">
                  <c:v>16852</c:v>
                </c:pt>
                <c:pt idx="3371">
                  <c:v>16857</c:v>
                </c:pt>
                <c:pt idx="3372">
                  <c:v>16862</c:v>
                </c:pt>
                <c:pt idx="3373">
                  <c:v>16867</c:v>
                </c:pt>
                <c:pt idx="3374">
                  <c:v>16872</c:v>
                </c:pt>
                <c:pt idx="3375">
                  <c:v>16877</c:v>
                </c:pt>
                <c:pt idx="3376">
                  <c:v>16882</c:v>
                </c:pt>
                <c:pt idx="3377">
                  <c:v>16887</c:v>
                </c:pt>
                <c:pt idx="3378">
                  <c:v>16892</c:v>
                </c:pt>
                <c:pt idx="3379">
                  <c:v>16897</c:v>
                </c:pt>
                <c:pt idx="3380">
                  <c:v>16902</c:v>
                </c:pt>
                <c:pt idx="3381">
                  <c:v>16907</c:v>
                </c:pt>
                <c:pt idx="3382">
                  <c:v>16912</c:v>
                </c:pt>
                <c:pt idx="3383">
                  <c:v>16917</c:v>
                </c:pt>
                <c:pt idx="3384">
                  <c:v>16922</c:v>
                </c:pt>
                <c:pt idx="3385">
                  <c:v>16927</c:v>
                </c:pt>
                <c:pt idx="3386">
                  <c:v>16932</c:v>
                </c:pt>
                <c:pt idx="3387">
                  <c:v>16937</c:v>
                </c:pt>
                <c:pt idx="3388">
                  <c:v>16942</c:v>
                </c:pt>
                <c:pt idx="3389">
                  <c:v>16947</c:v>
                </c:pt>
                <c:pt idx="3390">
                  <c:v>16952</c:v>
                </c:pt>
                <c:pt idx="3391">
                  <c:v>16957</c:v>
                </c:pt>
                <c:pt idx="3392">
                  <c:v>16962</c:v>
                </c:pt>
                <c:pt idx="3393">
                  <c:v>16967</c:v>
                </c:pt>
                <c:pt idx="3394">
                  <c:v>16972</c:v>
                </c:pt>
                <c:pt idx="3395">
                  <c:v>16977</c:v>
                </c:pt>
                <c:pt idx="3396">
                  <c:v>16982</c:v>
                </c:pt>
                <c:pt idx="3397">
                  <c:v>16987</c:v>
                </c:pt>
                <c:pt idx="3398">
                  <c:v>16992</c:v>
                </c:pt>
                <c:pt idx="3399">
                  <c:v>16997</c:v>
                </c:pt>
                <c:pt idx="3400">
                  <c:v>17002</c:v>
                </c:pt>
                <c:pt idx="3401">
                  <c:v>17007</c:v>
                </c:pt>
                <c:pt idx="3402">
                  <c:v>17012</c:v>
                </c:pt>
                <c:pt idx="3403">
                  <c:v>17017</c:v>
                </c:pt>
                <c:pt idx="3404">
                  <c:v>17022</c:v>
                </c:pt>
                <c:pt idx="3405">
                  <c:v>17027</c:v>
                </c:pt>
                <c:pt idx="3406">
                  <c:v>17032</c:v>
                </c:pt>
                <c:pt idx="3407">
                  <c:v>17037</c:v>
                </c:pt>
                <c:pt idx="3408">
                  <c:v>17042</c:v>
                </c:pt>
                <c:pt idx="3409">
                  <c:v>17047</c:v>
                </c:pt>
                <c:pt idx="3410">
                  <c:v>17052</c:v>
                </c:pt>
                <c:pt idx="3411">
                  <c:v>17057</c:v>
                </c:pt>
                <c:pt idx="3412">
                  <c:v>17062</c:v>
                </c:pt>
                <c:pt idx="3413">
                  <c:v>17067</c:v>
                </c:pt>
                <c:pt idx="3414">
                  <c:v>17072</c:v>
                </c:pt>
                <c:pt idx="3415">
                  <c:v>17077</c:v>
                </c:pt>
                <c:pt idx="3416">
                  <c:v>17082</c:v>
                </c:pt>
                <c:pt idx="3417">
                  <c:v>17087</c:v>
                </c:pt>
                <c:pt idx="3418">
                  <c:v>17092</c:v>
                </c:pt>
                <c:pt idx="3419">
                  <c:v>17097</c:v>
                </c:pt>
                <c:pt idx="3420">
                  <c:v>17102</c:v>
                </c:pt>
                <c:pt idx="3421">
                  <c:v>17107</c:v>
                </c:pt>
                <c:pt idx="3422">
                  <c:v>17112</c:v>
                </c:pt>
                <c:pt idx="3423">
                  <c:v>17117</c:v>
                </c:pt>
                <c:pt idx="3424">
                  <c:v>17122</c:v>
                </c:pt>
                <c:pt idx="3425">
                  <c:v>17127</c:v>
                </c:pt>
                <c:pt idx="3426">
                  <c:v>17132</c:v>
                </c:pt>
                <c:pt idx="3427">
                  <c:v>17137</c:v>
                </c:pt>
                <c:pt idx="3428">
                  <c:v>17142</c:v>
                </c:pt>
                <c:pt idx="3429">
                  <c:v>17147</c:v>
                </c:pt>
                <c:pt idx="3430">
                  <c:v>17152</c:v>
                </c:pt>
                <c:pt idx="3431">
                  <c:v>17157</c:v>
                </c:pt>
                <c:pt idx="3432">
                  <c:v>17162</c:v>
                </c:pt>
                <c:pt idx="3433">
                  <c:v>17167</c:v>
                </c:pt>
                <c:pt idx="3434">
                  <c:v>17172</c:v>
                </c:pt>
                <c:pt idx="3435">
                  <c:v>17177</c:v>
                </c:pt>
                <c:pt idx="3436">
                  <c:v>17182</c:v>
                </c:pt>
                <c:pt idx="3437">
                  <c:v>17187</c:v>
                </c:pt>
                <c:pt idx="3438">
                  <c:v>17192</c:v>
                </c:pt>
                <c:pt idx="3439">
                  <c:v>17197</c:v>
                </c:pt>
                <c:pt idx="3440">
                  <c:v>17202</c:v>
                </c:pt>
                <c:pt idx="3441">
                  <c:v>17207</c:v>
                </c:pt>
                <c:pt idx="3442">
                  <c:v>17212</c:v>
                </c:pt>
                <c:pt idx="3443">
                  <c:v>17217</c:v>
                </c:pt>
                <c:pt idx="3444">
                  <c:v>17222</c:v>
                </c:pt>
                <c:pt idx="3445">
                  <c:v>17227</c:v>
                </c:pt>
                <c:pt idx="3446">
                  <c:v>17232</c:v>
                </c:pt>
                <c:pt idx="3447">
                  <c:v>17237</c:v>
                </c:pt>
                <c:pt idx="3448">
                  <c:v>17242</c:v>
                </c:pt>
                <c:pt idx="3449">
                  <c:v>17247</c:v>
                </c:pt>
                <c:pt idx="3450">
                  <c:v>17252</c:v>
                </c:pt>
                <c:pt idx="3451">
                  <c:v>17257</c:v>
                </c:pt>
                <c:pt idx="3452">
                  <c:v>17262</c:v>
                </c:pt>
                <c:pt idx="3453">
                  <c:v>17267</c:v>
                </c:pt>
                <c:pt idx="3454">
                  <c:v>17272</c:v>
                </c:pt>
                <c:pt idx="3455">
                  <c:v>17277</c:v>
                </c:pt>
                <c:pt idx="3456">
                  <c:v>17282</c:v>
                </c:pt>
                <c:pt idx="3457">
                  <c:v>17287</c:v>
                </c:pt>
                <c:pt idx="3458">
                  <c:v>17292</c:v>
                </c:pt>
                <c:pt idx="3459">
                  <c:v>17297</c:v>
                </c:pt>
                <c:pt idx="3460">
                  <c:v>17302</c:v>
                </c:pt>
                <c:pt idx="3461">
                  <c:v>17307</c:v>
                </c:pt>
                <c:pt idx="3462">
                  <c:v>17312</c:v>
                </c:pt>
                <c:pt idx="3463">
                  <c:v>17317</c:v>
                </c:pt>
                <c:pt idx="3464">
                  <c:v>17322</c:v>
                </c:pt>
                <c:pt idx="3465">
                  <c:v>17327</c:v>
                </c:pt>
                <c:pt idx="3466">
                  <c:v>17332</c:v>
                </c:pt>
                <c:pt idx="3467">
                  <c:v>17337</c:v>
                </c:pt>
                <c:pt idx="3468">
                  <c:v>17342</c:v>
                </c:pt>
                <c:pt idx="3469">
                  <c:v>17347</c:v>
                </c:pt>
                <c:pt idx="3470">
                  <c:v>17352</c:v>
                </c:pt>
                <c:pt idx="3471">
                  <c:v>17357</c:v>
                </c:pt>
                <c:pt idx="3472">
                  <c:v>17362</c:v>
                </c:pt>
                <c:pt idx="3473">
                  <c:v>17367</c:v>
                </c:pt>
                <c:pt idx="3474">
                  <c:v>17372</c:v>
                </c:pt>
                <c:pt idx="3475">
                  <c:v>17377</c:v>
                </c:pt>
                <c:pt idx="3476">
                  <c:v>17382</c:v>
                </c:pt>
                <c:pt idx="3477">
                  <c:v>17387</c:v>
                </c:pt>
                <c:pt idx="3478">
                  <c:v>17392</c:v>
                </c:pt>
                <c:pt idx="3479">
                  <c:v>17397</c:v>
                </c:pt>
                <c:pt idx="3480">
                  <c:v>17402</c:v>
                </c:pt>
                <c:pt idx="3481">
                  <c:v>17407</c:v>
                </c:pt>
                <c:pt idx="3482">
                  <c:v>17412</c:v>
                </c:pt>
                <c:pt idx="3483">
                  <c:v>17417</c:v>
                </c:pt>
                <c:pt idx="3484">
                  <c:v>17422</c:v>
                </c:pt>
                <c:pt idx="3485">
                  <c:v>17427</c:v>
                </c:pt>
                <c:pt idx="3486">
                  <c:v>17432</c:v>
                </c:pt>
                <c:pt idx="3487">
                  <c:v>17437</c:v>
                </c:pt>
                <c:pt idx="3488">
                  <c:v>17442</c:v>
                </c:pt>
                <c:pt idx="3489">
                  <c:v>17447</c:v>
                </c:pt>
                <c:pt idx="3490">
                  <c:v>17452</c:v>
                </c:pt>
                <c:pt idx="3491">
                  <c:v>17457</c:v>
                </c:pt>
                <c:pt idx="3492">
                  <c:v>17462</c:v>
                </c:pt>
                <c:pt idx="3493">
                  <c:v>17467</c:v>
                </c:pt>
                <c:pt idx="3494">
                  <c:v>17472</c:v>
                </c:pt>
                <c:pt idx="3495">
                  <c:v>17477</c:v>
                </c:pt>
                <c:pt idx="3496">
                  <c:v>17482</c:v>
                </c:pt>
                <c:pt idx="3497">
                  <c:v>17487</c:v>
                </c:pt>
                <c:pt idx="3498">
                  <c:v>17492</c:v>
                </c:pt>
                <c:pt idx="3499">
                  <c:v>17497</c:v>
                </c:pt>
                <c:pt idx="3500">
                  <c:v>17502</c:v>
                </c:pt>
                <c:pt idx="3501">
                  <c:v>17507</c:v>
                </c:pt>
                <c:pt idx="3502">
                  <c:v>17512</c:v>
                </c:pt>
                <c:pt idx="3503">
                  <c:v>17517</c:v>
                </c:pt>
                <c:pt idx="3504">
                  <c:v>17522</c:v>
                </c:pt>
                <c:pt idx="3505">
                  <c:v>17527</c:v>
                </c:pt>
                <c:pt idx="3506">
                  <c:v>17532</c:v>
                </c:pt>
                <c:pt idx="3507">
                  <c:v>17537</c:v>
                </c:pt>
                <c:pt idx="3508">
                  <c:v>17542</c:v>
                </c:pt>
                <c:pt idx="3509">
                  <c:v>17547</c:v>
                </c:pt>
                <c:pt idx="3510">
                  <c:v>17552</c:v>
                </c:pt>
                <c:pt idx="3511">
                  <c:v>17557</c:v>
                </c:pt>
                <c:pt idx="3512">
                  <c:v>17562</c:v>
                </c:pt>
                <c:pt idx="3513">
                  <c:v>17567</c:v>
                </c:pt>
                <c:pt idx="3514">
                  <c:v>17572</c:v>
                </c:pt>
                <c:pt idx="3515">
                  <c:v>17577</c:v>
                </c:pt>
                <c:pt idx="3516">
                  <c:v>17582</c:v>
                </c:pt>
                <c:pt idx="3517">
                  <c:v>17587</c:v>
                </c:pt>
                <c:pt idx="3518">
                  <c:v>17592</c:v>
                </c:pt>
                <c:pt idx="3519">
                  <c:v>17597</c:v>
                </c:pt>
                <c:pt idx="3520">
                  <c:v>17602</c:v>
                </c:pt>
                <c:pt idx="3521">
                  <c:v>17607</c:v>
                </c:pt>
                <c:pt idx="3522">
                  <c:v>17612</c:v>
                </c:pt>
                <c:pt idx="3523">
                  <c:v>17617</c:v>
                </c:pt>
                <c:pt idx="3524">
                  <c:v>17622</c:v>
                </c:pt>
                <c:pt idx="3525">
                  <c:v>17627</c:v>
                </c:pt>
                <c:pt idx="3526">
                  <c:v>17632</c:v>
                </c:pt>
                <c:pt idx="3527">
                  <c:v>17637</c:v>
                </c:pt>
                <c:pt idx="3528">
                  <c:v>17642</c:v>
                </c:pt>
                <c:pt idx="3529">
                  <c:v>17647</c:v>
                </c:pt>
                <c:pt idx="3530">
                  <c:v>17652</c:v>
                </c:pt>
                <c:pt idx="3531">
                  <c:v>17657</c:v>
                </c:pt>
                <c:pt idx="3532">
                  <c:v>17662</c:v>
                </c:pt>
                <c:pt idx="3533">
                  <c:v>17667</c:v>
                </c:pt>
                <c:pt idx="3534">
                  <c:v>17672</c:v>
                </c:pt>
                <c:pt idx="3535">
                  <c:v>17677</c:v>
                </c:pt>
                <c:pt idx="3536">
                  <c:v>17682</c:v>
                </c:pt>
                <c:pt idx="3537">
                  <c:v>17687</c:v>
                </c:pt>
                <c:pt idx="3538">
                  <c:v>17692</c:v>
                </c:pt>
                <c:pt idx="3539">
                  <c:v>17697</c:v>
                </c:pt>
                <c:pt idx="3540">
                  <c:v>17702</c:v>
                </c:pt>
                <c:pt idx="3541">
                  <c:v>17707</c:v>
                </c:pt>
                <c:pt idx="3542">
                  <c:v>17712</c:v>
                </c:pt>
                <c:pt idx="3543">
                  <c:v>17717</c:v>
                </c:pt>
                <c:pt idx="3544">
                  <c:v>17722</c:v>
                </c:pt>
                <c:pt idx="3545">
                  <c:v>17727</c:v>
                </c:pt>
                <c:pt idx="3546">
                  <c:v>17732</c:v>
                </c:pt>
                <c:pt idx="3547">
                  <c:v>17737</c:v>
                </c:pt>
                <c:pt idx="3548">
                  <c:v>17742</c:v>
                </c:pt>
                <c:pt idx="3549">
                  <c:v>17747</c:v>
                </c:pt>
                <c:pt idx="3550">
                  <c:v>17752</c:v>
                </c:pt>
                <c:pt idx="3551">
                  <c:v>17757</c:v>
                </c:pt>
                <c:pt idx="3552">
                  <c:v>17762</c:v>
                </c:pt>
                <c:pt idx="3553">
                  <c:v>17767</c:v>
                </c:pt>
                <c:pt idx="3554">
                  <c:v>17772</c:v>
                </c:pt>
                <c:pt idx="3555">
                  <c:v>17777</c:v>
                </c:pt>
                <c:pt idx="3556">
                  <c:v>17782</c:v>
                </c:pt>
                <c:pt idx="3557">
                  <c:v>17787</c:v>
                </c:pt>
                <c:pt idx="3558">
                  <c:v>17792</c:v>
                </c:pt>
                <c:pt idx="3559">
                  <c:v>17797</c:v>
                </c:pt>
                <c:pt idx="3560">
                  <c:v>17802</c:v>
                </c:pt>
                <c:pt idx="3561">
                  <c:v>17807</c:v>
                </c:pt>
                <c:pt idx="3562">
                  <c:v>17812</c:v>
                </c:pt>
                <c:pt idx="3563">
                  <c:v>17817</c:v>
                </c:pt>
                <c:pt idx="3564">
                  <c:v>17822</c:v>
                </c:pt>
                <c:pt idx="3565">
                  <c:v>17827</c:v>
                </c:pt>
                <c:pt idx="3566">
                  <c:v>17832</c:v>
                </c:pt>
                <c:pt idx="3567">
                  <c:v>17837</c:v>
                </c:pt>
                <c:pt idx="3568">
                  <c:v>17842</c:v>
                </c:pt>
                <c:pt idx="3569">
                  <c:v>17847</c:v>
                </c:pt>
                <c:pt idx="3570">
                  <c:v>17852</c:v>
                </c:pt>
                <c:pt idx="3571">
                  <c:v>17857</c:v>
                </c:pt>
                <c:pt idx="3572">
                  <c:v>17862</c:v>
                </c:pt>
                <c:pt idx="3573">
                  <c:v>17867</c:v>
                </c:pt>
                <c:pt idx="3574">
                  <c:v>17872</c:v>
                </c:pt>
                <c:pt idx="3575">
                  <c:v>17877</c:v>
                </c:pt>
                <c:pt idx="3576">
                  <c:v>17882</c:v>
                </c:pt>
                <c:pt idx="3577">
                  <c:v>17887</c:v>
                </c:pt>
                <c:pt idx="3578">
                  <c:v>17892</c:v>
                </c:pt>
                <c:pt idx="3579">
                  <c:v>17897</c:v>
                </c:pt>
                <c:pt idx="3580">
                  <c:v>17902</c:v>
                </c:pt>
                <c:pt idx="3581">
                  <c:v>17907</c:v>
                </c:pt>
                <c:pt idx="3582">
                  <c:v>17912</c:v>
                </c:pt>
                <c:pt idx="3583">
                  <c:v>17917</c:v>
                </c:pt>
                <c:pt idx="3584">
                  <c:v>17922</c:v>
                </c:pt>
                <c:pt idx="3585">
                  <c:v>17927</c:v>
                </c:pt>
                <c:pt idx="3586">
                  <c:v>17932</c:v>
                </c:pt>
                <c:pt idx="3587">
                  <c:v>17937</c:v>
                </c:pt>
                <c:pt idx="3588">
                  <c:v>17942</c:v>
                </c:pt>
                <c:pt idx="3589">
                  <c:v>17947</c:v>
                </c:pt>
                <c:pt idx="3590">
                  <c:v>17952</c:v>
                </c:pt>
                <c:pt idx="3591">
                  <c:v>17957</c:v>
                </c:pt>
                <c:pt idx="3592">
                  <c:v>17962</c:v>
                </c:pt>
                <c:pt idx="3593">
                  <c:v>17967</c:v>
                </c:pt>
                <c:pt idx="3594">
                  <c:v>17972</c:v>
                </c:pt>
                <c:pt idx="3595">
                  <c:v>17977</c:v>
                </c:pt>
                <c:pt idx="3596">
                  <c:v>17982</c:v>
                </c:pt>
                <c:pt idx="3597">
                  <c:v>17987</c:v>
                </c:pt>
                <c:pt idx="3598">
                  <c:v>17992</c:v>
                </c:pt>
                <c:pt idx="3599">
                  <c:v>17997</c:v>
                </c:pt>
                <c:pt idx="3600">
                  <c:v>18002</c:v>
                </c:pt>
                <c:pt idx="3601">
                  <c:v>18007</c:v>
                </c:pt>
                <c:pt idx="3602">
                  <c:v>18012</c:v>
                </c:pt>
                <c:pt idx="3603">
                  <c:v>18017</c:v>
                </c:pt>
                <c:pt idx="3604">
                  <c:v>18022</c:v>
                </c:pt>
                <c:pt idx="3605">
                  <c:v>18027</c:v>
                </c:pt>
                <c:pt idx="3606">
                  <c:v>18032</c:v>
                </c:pt>
                <c:pt idx="3607">
                  <c:v>18037</c:v>
                </c:pt>
                <c:pt idx="3608">
                  <c:v>18042</c:v>
                </c:pt>
                <c:pt idx="3609">
                  <c:v>18047</c:v>
                </c:pt>
                <c:pt idx="3610">
                  <c:v>18052</c:v>
                </c:pt>
                <c:pt idx="3611">
                  <c:v>18057</c:v>
                </c:pt>
                <c:pt idx="3612">
                  <c:v>18062</c:v>
                </c:pt>
                <c:pt idx="3613">
                  <c:v>18067</c:v>
                </c:pt>
                <c:pt idx="3614">
                  <c:v>18072</c:v>
                </c:pt>
                <c:pt idx="3615">
                  <c:v>18077</c:v>
                </c:pt>
                <c:pt idx="3616">
                  <c:v>18082</c:v>
                </c:pt>
                <c:pt idx="3617">
                  <c:v>18087</c:v>
                </c:pt>
                <c:pt idx="3618">
                  <c:v>18092</c:v>
                </c:pt>
                <c:pt idx="3619">
                  <c:v>18097</c:v>
                </c:pt>
                <c:pt idx="3620">
                  <c:v>18102</c:v>
                </c:pt>
                <c:pt idx="3621">
                  <c:v>18107</c:v>
                </c:pt>
                <c:pt idx="3622">
                  <c:v>18112</c:v>
                </c:pt>
                <c:pt idx="3623">
                  <c:v>18117</c:v>
                </c:pt>
                <c:pt idx="3624">
                  <c:v>18122</c:v>
                </c:pt>
                <c:pt idx="3625">
                  <c:v>18127</c:v>
                </c:pt>
                <c:pt idx="3626">
                  <c:v>18132</c:v>
                </c:pt>
                <c:pt idx="3627">
                  <c:v>18137</c:v>
                </c:pt>
                <c:pt idx="3628">
                  <c:v>18142</c:v>
                </c:pt>
                <c:pt idx="3629">
                  <c:v>18147</c:v>
                </c:pt>
                <c:pt idx="3630">
                  <c:v>18152</c:v>
                </c:pt>
                <c:pt idx="3631">
                  <c:v>18157</c:v>
                </c:pt>
                <c:pt idx="3632">
                  <c:v>18162</c:v>
                </c:pt>
                <c:pt idx="3633">
                  <c:v>18167</c:v>
                </c:pt>
                <c:pt idx="3634">
                  <c:v>18172</c:v>
                </c:pt>
                <c:pt idx="3635">
                  <c:v>18177</c:v>
                </c:pt>
                <c:pt idx="3636">
                  <c:v>18182</c:v>
                </c:pt>
                <c:pt idx="3637">
                  <c:v>18187</c:v>
                </c:pt>
                <c:pt idx="3638">
                  <c:v>18192</c:v>
                </c:pt>
                <c:pt idx="3639">
                  <c:v>18197</c:v>
                </c:pt>
                <c:pt idx="3640">
                  <c:v>18202</c:v>
                </c:pt>
                <c:pt idx="3641">
                  <c:v>18207</c:v>
                </c:pt>
                <c:pt idx="3642">
                  <c:v>18212</c:v>
                </c:pt>
                <c:pt idx="3643">
                  <c:v>18217</c:v>
                </c:pt>
                <c:pt idx="3644">
                  <c:v>18222</c:v>
                </c:pt>
                <c:pt idx="3645">
                  <c:v>18227</c:v>
                </c:pt>
                <c:pt idx="3646">
                  <c:v>18232</c:v>
                </c:pt>
                <c:pt idx="3647">
                  <c:v>18237</c:v>
                </c:pt>
                <c:pt idx="3648">
                  <c:v>18242</c:v>
                </c:pt>
                <c:pt idx="3649">
                  <c:v>18247</c:v>
                </c:pt>
                <c:pt idx="3650">
                  <c:v>18252</c:v>
                </c:pt>
                <c:pt idx="3651">
                  <c:v>18257</c:v>
                </c:pt>
                <c:pt idx="3652">
                  <c:v>18262</c:v>
                </c:pt>
                <c:pt idx="3653">
                  <c:v>18267</c:v>
                </c:pt>
                <c:pt idx="3654">
                  <c:v>18272</c:v>
                </c:pt>
                <c:pt idx="3655">
                  <c:v>18277</c:v>
                </c:pt>
                <c:pt idx="3656">
                  <c:v>18282</c:v>
                </c:pt>
                <c:pt idx="3657">
                  <c:v>18287</c:v>
                </c:pt>
                <c:pt idx="3658">
                  <c:v>18292</c:v>
                </c:pt>
                <c:pt idx="3659">
                  <c:v>18297</c:v>
                </c:pt>
                <c:pt idx="3660">
                  <c:v>18302</c:v>
                </c:pt>
                <c:pt idx="3661">
                  <c:v>18307</c:v>
                </c:pt>
                <c:pt idx="3662">
                  <c:v>18312</c:v>
                </c:pt>
                <c:pt idx="3663">
                  <c:v>18317</c:v>
                </c:pt>
                <c:pt idx="3664">
                  <c:v>18322</c:v>
                </c:pt>
                <c:pt idx="3665">
                  <c:v>18327</c:v>
                </c:pt>
                <c:pt idx="3666">
                  <c:v>18332</c:v>
                </c:pt>
                <c:pt idx="3667">
                  <c:v>18337</c:v>
                </c:pt>
                <c:pt idx="3668">
                  <c:v>18342</c:v>
                </c:pt>
                <c:pt idx="3669">
                  <c:v>18347</c:v>
                </c:pt>
                <c:pt idx="3670">
                  <c:v>18352</c:v>
                </c:pt>
                <c:pt idx="3671">
                  <c:v>18357</c:v>
                </c:pt>
                <c:pt idx="3672">
                  <c:v>18362</c:v>
                </c:pt>
                <c:pt idx="3673">
                  <c:v>18367</c:v>
                </c:pt>
                <c:pt idx="3674">
                  <c:v>18372</c:v>
                </c:pt>
                <c:pt idx="3675">
                  <c:v>18377</c:v>
                </c:pt>
                <c:pt idx="3676">
                  <c:v>18382</c:v>
                </c:pt>
                <c:pt idx="3677">
                  <c:v>18387</c:v>
                </c:pt>
                <c:pt idx="3678">
                  <c:v>18392</c:v>
                </c:pt>
                <c:pt idx="3679">
                  <c:v>18397</c:v>
                </c:pt>
                <c:pt idx="3680">
                  <c:v>18402</c:v>
                </c:pt>
                <c:pt idx="3681">
                  <c:v>18407</c:v>
                </c:pt>
                <c:pt idx="3682">
                  <c:v>18412</c:v>
                </c:pt>
                <c:pt idx="3683">
                  <c:v>18417</c:v>
                </c:pt>
                <c:pt idx="3684">
                  <c:v>18422</c:v>
                </c:pt>
                <c:pt idx="3685">
                  <c:v>18427</c:v>
                </c:pt>
                <c:pt idx="3686">
                  <c:v>18432</c:v>
                </c:pt>
                <c:pt idx="3687">
                  <c:v>18437</c:v>
                </c:pt>
                <c:pt idx="3688">
                  <c:v>18442</c:v>
                </c:pt>
                <c:pt idx="3689">
                  <c:v>18447</c:v>
                </c:pt>
                <c:pt idx="3690">
                  <c:v>18452</c:v>
                </c:pt>
                <c:pt idx="3691">
                  <c:v>18457</c:v>
                </c:pt>
                <c:pt idx="3692">
                  <c:v>18462</c:v>
                </c:pt>
                <c:pt idx="3693">
                  <c:v>18467</c:v>
                </c:pt>
                <c:pt idx="3694">
                  <c:v>18472</c:v>
                </c:pt>
                <c:pt idx="3695">
                  <c:v>18477</c:v>
                </c:pt>
                <c:pt idx="3696">
                  <c:v>18482</c:v>
                </c:pt>
                <c:pt idx="3697">
                  <c:v>18487</c:v>
                </c:pt>
                <c:pt idx="3698">
                  <c:v>18492</c:v>
                </c:pt>
                <c:pt idx="3699">
                  <c:v>18497</c:v>
                </c:pt>
                <c:pt idx="3700">
                  <c:v>18502</c:v>
                </c:pt>
                <c:pt idx="3701">
                  <c:v>18507</c:v>
                </c:pt>
                <c:pt idx="3702">
                  <c:v>18512</c:v>
                </c:pt>
                <c:pt idx="3703">
                  <c:v>18517</c:v>
                </c:pt>
                <c:pt idx="3704">
                  <c:v>18522</c:v>
                </c:pt>
                <c:pt idx="3705">
                  <c:v>18527</c:v>
                </c:pt>
                <c:pt idx="3706">
                  <c:v>18532</c:v>
                </c:pt>
                <c:pt idx="3707">
                  <c:v>18537</c:v>
                </c:pt>
                <c:pt idx="3708">
                  <c:v>18542</c:v>
                </c:pt>
                <c:pt idx="3709">
                  <c:v>18547</c:v>
                </c:pt>
                <c:pt idx="3710">
                  <c:v>18552</c:v>
                </c:pt>
                <c:pt idx="3711">
                  <c:v>18557</c:v>
                </c:pt>
                <c:pt idx="3712">
                  <c:v>18562</c:v>
                </c:pt>
                <c:pt idx="3713">
                  <c:v>18567</c:v>
                </c:pt>
                <c:pt idx="3714">
                  <c:v>18572</c:v>
                </c:pt>
                <c:pt idx="3715">
                  <c:v>18577</c:v>
                </c:pt>
                <c:pt idx="3716">
                  <c:v>18582</c:v>
                </c:pt>
                <c:pt idx="3717">
                  <c:v>18587</c:v>
                </c:pt>
                <c:pt idx="3718">
                  <c:v>18592</c:v>
                </c:pt>
                <c:pt idx="3719">
                  <c:v>18597</c:v>
                </c:pt>
                <c:pt idx="3720">
                  <c:v>18602</c:v>
                </c:pt>
                <c:pt idx="3721">
                  <c:v>18607</c:v>
                </c:pt>
                <c:pt idx="3722">
                  <c:v>18612</c:v>
                </c:pt>
                <c:pt idx="3723">
                  <c:v>18617</c:v>
                </c:pt>
                <c:pt idx="3724">
                  <c:v>18622</c:v>
                </c:pt>
                <c:pt idx="3725">
                  <c:v>18627</c:v>
                </c:pt>
                <c:pt idx="3726">
                  <c:v>18632</c:v>
                </c:pt>
                <c:pt idx="3727">
                  <c:v>18637</c:v>
                </c:pt>
                <c:pt idx="3728">
                  <c:v>18642</c:v>
                </c:pt>
                <c:pt idx="3729">
                  <c:v>18647</c:v>
                </c:pt>
                <c:pt idx="3730">
                  <c:v>18652</c:v>
                </c:pt>
                <c:pt idx="3731">
                  <c:v>18657</c:v>
                </c:pt>
                <c:pt idx="3732">
                  <c:v>18662</c:v>
                </c:pt>
                <c:pt idx="3733">
                  <c:v>18667</c:v>
                </c:pt>
                <c:pt idx="3734">
                  <c:v>18672</c:v>
                </c:pt>
                <c:pt idx="3735">
                  <c:v>18677</c:v>
                </c:pt>
                <c:pt idx="3736">
                  <c:v>18682</c:v>
                </c:pt>
                <c:pt idx="3737">
                  <c:v>18687</c:v>
                </c:pt>
                <c:pt idx="3738">
                  <c:v>18692</c:v>
                </c:pt>
                <c:pt idx="3739">
                  <c:v>18697</c:v>
                </c:pt>
                <c:pt idx="3740">
                  <c:v>18702</c:v>
                </c:pt>
                <c:pt idx="3741">
                  <c:v>18707</c:v>
                </c:pt>
                <c:pt idx="3742">
                  <c:v>18712</c:v>
                </c:pt>
                <c:pt idx="3743">
                  <c:v>18717</c:v>
                </c:pt>
                <c:pt idx="3744">
                  <c:v>18722</c:v>
                </c:pt>
                <c:pt idx="3745">
                  <c:v>18727</c:v>
                </c:pt>
                <c:pt idx="3746">
                  <c:v>18732</c:v>
                </c:pt>
                <c:pt idx="3747">
                  <c:v>18737</c:v>
                </c:pt>
                <c:pt idx="3748">
                  <c:v>18742</c:v>
                </c:pt>
                <c:pt idx="3749">
                  <c:v>18747</c:v>
                </c:pt>
                <c:pt idx="3750">
                  <c:v>18752</c:v>
                </c:pt>
                <c:pt idx="3751">
                  <c:v>18757</c:v>
                </c:pt>
                <c:pt idx="3752">
                  <c:v>18762</c:v>
                </c:pt>
                <c:pt idx="3753">
                  <c:v>18767</c:v>
                </c:pt>
                <c:pt idx="3754">
                  <c:v>18772</c:v>
                </c:pt>
                <c:pt idx="3755">
                  <c:v>18777</c:v>
                </c:pt>
                <c:pt idx="3756">
                  <c:v>18782</c:v>
                </c:pt>
                <c:pt idx="3757">
                  <c:v>18787</c:v>
                </c:pt>
                <c:pt idx="3758">
                  <c:v>18792</c:v>
                </c:pt>
                <c:pt idx="3759">
                  <c:v>18797</c:v>
                </c:pt>
                <c:pt idx="3760">
                  <c:v>18802</c:v>
                </c:pt>
                <c:pt idx="3761">
                  <c:v>18807</c:v>
                </c:pt>
                <c:pt idx="3762">
                  <c:v>18812</c:v>
                </c:pt>
                <c:pt idx="3763">
                  <c:v>18817</c:v>
                </c:pt>
                <c:pt idx="3764">
                  <c:v>18822</c:v>
                </c:pt>
                <c:pt idx="3765">
                  <c:v>18827</c:v>
                </c:pt>
                <c:pt idx="3766">
                  <c:v>18832</c:v>
                </c:pt>
                <c:pt idx="3767">
                  <c:v>18837</c:v>
                </c:pt>
                <c:pt idx="3768">
                  <c:v>18842</c:v>
                </c:pt>
                <c:pt idx="3769">
                  <c:v>18847</c:v>
                </c:pt>
                <c:pt idx="3770">
                  <c:v>18852</c:v>
                </c:pt>
                <c:pt idx="3771">
                  <c:v>18857</c:v>
                </c:pt>
                <c:pt idx="3772">
                  <c:v>18862</c:v>
                </c:pt>
                <c:pt idx="3773">
                  <c:v>18867</c:v>
                </c:pt>
                <c:pt idx="3774">
                  <c:v>18872</c:v>
                </c:pt>
                <c:pt idx="3775">
                  <c:v>18877</c:v>
                </c:pt>
                <c:pt idx="3776">
                  <c:v>18882</c:v>
                </c:pt>
                <c:pt idx="3777">
                  <c:v>18887</c:v>
                </c:pt>
                <c:pt idx="3778">
                  <c:v>18892</c:v>
                </c:pt>
                <c:pt idx="3779">
                  <c:v>18897</c:v>
                </c:pt>
                <c:pt idx="3780">
                  <c:v>18902</c:v>
                </c:pt>
                <c:pt idx="3781">
                  <c:v>18907</c:v>
                </c:pt>
                <c:pt idx="3782">
                  <c:v>18912</c:v>
                </c:pt>
                <c:pt idx="3783">
                  <c:v>18917</c:v>
                </c:pt>
                <c:pt idx="3784">
                  <c:v>18922</c:v>
                </c:pt>
                <c:pt idx="3785">
                  <c:v>18927</c:v>
                </c:pt>
                <c:pt idx="3786">
                  <c:v>18932</c:v>
                </c:pt>
                <c:pt idx="3787">
                  <c:v>18937</c:v>
                </c:pt>
                <c:pt idx="3788">
                  <c:v>18942</c:v>
                </c:pt>
                <c:pt idx="3789">
                  <c:v>18947</c:v>
                </c:pt>
                <c:pt idx="3790">
                  <c:v>18952</c:v>
                </c:pt>
                <c:pt idx="3791">
                  <c:v>18957</c:v>
                </c:pt>
                <c:pt idx="3792">
                  <c:v>18962</c:v>
                </c:pt>
                <c:pt idx="3793">
                  <c:v>18967</c:v>
                </c:pt>
                <c:pt idx="3794">
                  <c:v>18972</c:v>
                </c:pt>
                <c:pt idx="3795">
                  <c:v>18977</c:v>
                </c:pt>
                <c:pt idx="3796">
                  <c:v>18982</c:v>
                </c:pt>
                <c:pt idx="3797">
                  <c:v>18987</c:v>
                </c:pt>
                <c:pt idx="3798">
                  <c:v>18992</c:v>
                </c:pt>
                <c:pt idx="3799">
                  <c:v>18997</c:v>
                </c:pt>
                <c:pt idx="3800">
                  <c:v>19002</c:v>
                </c:pt>
                <c:pt idx="3801">
                  <c:v>19007</c:v>
                </c:pt>
                <c:pt idx="3802">
                  <c:v>19012</c:v>
                </c:pt>
                <c:pt idx="3803">
                  <c:v>19017</c:v>
                </c:pt>
                <c:pt idx="3804">
                  <c:v>19022</c:v>
                </c:pt>
                <c:pt idx="3805">
                  <c:v>19027</c:v>
                </c:pt>
                <c:pt idx="3806">
                  <c:v>19032</c:v>
                </c:pt>
                <c:pt idx="3807">
                  <c:v>19037</c:v>
                </c:pt>
                <c:pt idx="3808">
                  <c:v>19042</c:v>
                </c:pt>
                <c:pt idx="3809">
                  <c:v>19047</c:v>
                </c:pt>
                <c:pt idx="3810">
                  <c:v>19052</c:v>
                </c:pt>
                <c:pt idx="3811">
                  <c:v>19057</c:v>
                </c:pt>
                <c:pt idx="3812">
                  <c:v>19062</c:v>
                </c:pt>
                <c:pt idx="3813">
                  <c:v>19067</c:v>
                </c:pt>
                <c:pt idx="3814">
                  <c:v>19072</c:v>
                </c:pt>
                <c:pt idx="3815">
                  <c:v>19077</c:v>
                </c:pt>
                <c:pt idx="3816">
                  <c:v>19082</c:v>
                </c:pt>
                <c:pt idx="3817">
                  <c:v>19087</c:v>
                </c:pt>
                <c:pt idx="3818">
                  <c:v>19092</c:v>
                </c:pt>
                <c:pt idx="3819">
                  <c:v>19097</c:v>
                </c:pt>
                <c:pt idx="3820">
                  <c:v>19102</c:v>
                </c:pt>
                <c:pt idx="3821">
                  <c:v>19107</c:v>
                </c:pt>
                <c:pt idx="3822">
                  <c:v>19112</c:v>
                </c:pt>
                <c:pt idx="3823">
                  <c:v>19117</c:v>
                </c:pt>
                <c:pt idx="3824">
                  <c:v>19122</c:v>
                </c:pt>
                <c:pt idx="3825">
                  <c:v>19127</c:v>
                </c:pt>
                <c:pt idx="3826">
                  <c:v>19132</c:v>
                </c:pt>
                <c:pt idx="3827">
                  <c:v>19137</c:v>
                </c:pt>
                <c:pt idx="3828">
                  <c:v>19142</c:v>
                </c:pt>
                <c:pt idx="3829">
                  <c:v>19147</c:v>
                </c:pt>
                <c:pt idx="3830">
                  <c:v>19152</c:v>
                </c:pt>
                <c:pt idx="3831">
                  <c:v>19157</c:v>
                </c:pt>
                <c:pt idx="3832">
                  <c:v>19162</c:v>
                </c:pt>
                <c:pt idx="3833">
                  <c:v>19167</c:v>
                </c:pt>
                <c:pt idx="3834">
                  <c:v>19172</c:v>
                </c:pt>
                <c:pt idx="3835">
                  <c:v>19177</c:v>
                </c:pt>
                <c:pt idx="3836">
                  <c:v>19182</c:v>
                </c:pt>
                <c:pt idx="3837">
                  <c:v>19187</c:v>
                </c:pt>
                <c:pt idx="3838">
                  <c:v>19192</c:v>
                </c:pt>
                <c:pt idx="3839">
                  <c:v>19197</c:v>
                </c:pt>
                <c:pt idx="3840">
                  <c:v>19202</c:v>
                </c:pt>
                <c:pt idx="3841">
                  <c:v>19207</c:v>
                </c:pt>
                <c:pt idx="3842">
                  <c:v>19212</c:v>
                </c:pt>
                <c:pt idx="3843">
                  <c:v>19217</c:v>
                </c:pt>
                <c:pt idx="3844">
                  <c:v>19222</c:v>
                </c:pt>
                <c:pt idx="3845">
                  <c:v>19227</c:v>
                </c:pt>
                <c:pt idx="3846">
                  <c:v>19232</c:v>
                </c:pt>
                <c:pt idx="3847">
                  <c:v>19237</c:v>
                </c:pt>
                <c:pt idx="3848">
                  <c:v>19242</c:v>
                </c:pt>
                <c:pt idx="3849">
                  <c:v>19247</c:v>
                </c:pt>
                <c:pt idx="3850">
                  <c:v>19252</c:v>
                </c:pt>
                <c:pt idx="3851">
                  <c:v>19257</c:v>
                </c:pt>
                <c:pt idx="3852">
                  <c:v>19262</c:v>
                </c:pt>
                <c:pt idx="3853">
                  <c:v>19267</c:v>
                </c:pt>
                <c:pt idx="3854">
                  <c:v>19272</c:v>
                </c:pt>
                <c:pt idx="3855">
                  <c:v>19277</c:v>
                </c:pt>
                <c:pt idx="3856">
                  <c:v>19282</c:v>
                </c:pt>
                <c:pt idx="3857">
                  <c:v>19287</c:v>
                </c:pt>
                <c:pt idx="3858">
                  <c:v>19292</c:v>
                </c:pt>
                <c:pt idx="3859">
                  <c:v>19297</c:v>
                </c:pt>
                <c:pt idx="3860">
                  <c:v>19302</c:v>
                </c:pt>
                <c:pt idx="3861">
                  <c:v>19307</c:v>
                </c:pt>
                <c:pt idx="3862">
                  <c:v>19312</c:v>
                </c:pt>
                <c:pt idx="3863">
                  <c:v>19317</c:v>
                </c:pt>
                <c:pt idx="3864">
                  <c:v>19322</c:v>
                </c:pt>
                <c:pt idx="3865">
                  <c:v>19327</c:v>
                </c:pt>
                <c:pt idx="3866">
                  <c:v>19332</c:v>
                </c:pt>
                <c:pt idx="3867">
                  <c:v>19337</c:v>
                </c:pt>
                <c:pt idx="3868">
                  <c:v>19342</c:v>
                </c:pt>
                <c:pt idx="3869">
                  <c:v>19347</c:v>
                </c:pt>
                <c:pt idx="3870">
                  <c:v>19352</c:v>
                </c:pt>
                <c:pt idx="3871">
                  <c:v>19357</c:v>
                </c:pt>
                <c:pt idx="3872">
                  <c:v>19362</c:v>
                </c:pt>
                <c:pt idx="3873">
                  <c:v>19367</c:v>
                </c:pt>
                <c:pt idx="3874">
                  <c:v>19372</c:v>
                </c:pt>
                <c:pt idx="3875">
                  <c:v>19377</c:v>
                </c:pt>
                <c:pt idx="3876">
                  <c:v>19382</c:v>
                </c:pt>
                <c:pt idx="3877">
                  <c:v>19387</c:v>
                </c:pt>
                <c:pt idx="3878">
                  <c:v>19392</c:v>
                </c:pt>
                <c:pt idx="3879">
                  <c:v>19397</c:v>
                </c:pt>
                <c:pt idx="3880">
                  <c:v>19402</c:v>
                </c:pt>
                <c:pt idx="3881">
                  <c:v>19407</c:v>
                </c:pt>
                <c:pt idx="3882">
                  <c:v>19412</c:v>
                </c:pt>
                <c:pt idx="3883">
                  <c:v>19417</c:v>
                </c:pt>
                <c:pt idx="3884">
                  <c:v>19422</c:v>
                </c:pt>
                <c:pt idx="3885">
                  <c:v>19427</c:v>
                </c:pt>
                <c:pt idx="3886">
                  <c:v>19432</c:v>
                </c:pt>
                <c:pt idx="3887">
                  <c:v>19437</c:v>
                </c:pt>
                <c:pt idx="3888">
                  <c:v>19442</c:v>
                </c:pt>
                <c:pt idx="3889">
                  <c:v>19447</c:v>
                </c:pt>
                <c:pt idx="3890">
                  <c:v>19452</c:v>
                </c:pt>
                <c:pt idx="3891">
                  <c:v>19457</c:v>
                </c:pt>
                <c:pt idx="3892">
                  <c:v>19462</c:v>
                </c:pt>
                <c:pt idx="3893">
                  <c:v>19467</c:v>
                </c:pt>
                <c:pt idx="3894">
                  <c:v>19472</c:v>
                </c:pt>
                <c:pt idx="3895">
                  <c:v>19477</c:v>
                </c:pt>
                <c:pt idx="3896">
                  <c:v>19482</c:v>
                </c:pt>
                <c:pt idx="3897">
                  <c:v>19487</c:v>
                </c:pt>
                <c:pt idx="3898">
                  <c:v>19492</c:v>
                </c:pt>
                <c:pt idx="3899">
                  <c:v>19497</c:v>
                </c:pt>
                <c:pt idx="3900">
                  <c:v>19502</c:v>
                </c:pt>
                <c:pt idx="3901">
                  <c:v>19507</c:v>
                </c:pt>
                <c:pt idx="3902">
                  <c:v>19512</c:v>
                </c:pt>
                <c:pt idx="3903">
                  <c:v>19517</c:v>
                </c:pt>
                <c:pt idx="3904">
                  <c:v>19522</c:v>
                </c:pt>
                <c:pt idx="3905">
                  <c:v>19527</c:v>
                </c:pt>
                <c:pt idx="3906">
                  <c:v>19532</c:v>
                </c:pt>
                <c:pt idx="3907">
                  <c:v>19537</c:v>
                </c:pt>
                <c:pt idx="3908">
                  <c:v>19542</c:v>
                </c:pt>
                <c:pt idx="3909">
                  <c:v>19547</c:v>
                </c:pt>
                <c:pt idx="3910">
                  <c:v>19552</c:v>
                </c:pt>
                <c:pt idx="3911">
                  <c:v>19557</c:v>
                </c:pt>
                <c:pt idx="3912">
                  <c:v>19562</c:v>
                </c:pt>
                <c:pt idx="3913">
                  <c:v>19567</c:v>
                </c:pt>
                <c:pt idx="3914">
                  <c:v>19572</c:v>
                </c:pt>
                <c:pt idx="3915">
                  <c:v>19577</c:v>
                </c:pt>
                <c:pt idx="3916">
                  <c:v>19582</c:v>
                </c:pt>
                <c:pt idx="3917">
                  <c:v>19587</c:v>
                </c:pt>
                <c:pt idx="3918">
                  <c:v>19592</c:v>
                </c:pt>
                <c:pt idx="3919">
                  <c:v>19597</c:v>
                </c:pt>
                <c:pt idx="3920">
                  <c:v>19602</c:v>
                </c:pt>
                <c:pt idx="3921">
                  <c:v>19607</c:v>
                </c:pt>
                <c:pt idx="3922">
                  <c:v>19612</c:v>
                </c:pt>
                <c:pt idx="3923">
                  <c:v>19617</c:v>
                </c:pt>
                <c:pt idx="3924">
                  <c:v>19622</c:v>
                </c:pt>
                <c:pt idx="3925">
                  <c:v>19627</c:v>
                </c:pt>
                <c:pt idx="3926">
                  <c:v>19632</c:v>
                </c:pt>
                <c:pt idx="3927">
                  <c:v>19637</c:v>
                </c:pt>
                <c:pt idx="3928">
                  <c:v>19642</c:v>
                </c:pt>
                <c:pt idx="3929">
                  <c:v>19647</c:v>
                </c:pt>
                <c:pt idx="3930">
                  <c:v>19652</c:v>
                </c:pt>
                <c:pt idx="3931">
                  <c:v>19657</c:v>
                </c:pt>
                <c:pt idx="3932">
                  <c:v>19662</c:v>
                </c:pt>
                <c:pt idx="3933">
                  <c:v>19667</c:v>
                </c:pt>
                <c:pt idx="3934">
                  <c:v>19672</c:v>
                </c:pt>
                <c:pt idx="3935">
                  <c:v>19677</c:v>
                </c:pt>
                <c:pt idx="3936">
                  <c:v>19682</c:v>
                </c:pt>
                <c:pt idx="3937">
                  <c:v>19687</c:v>
                </c:pt>
                <c:pt idx="3938">
                  <c:v>19692</c:v>
                </c:pt>
                <c:pt idx="3939">
                  <c:v>19697</c:v>
                </c:pt>
                <c:pt idx="3940">
                  <c:v>19702</c:v>
                </c:pt>
                <c:pt idx="3941">
                  <c:v>19707</c:v>
                </c:pt>
                <c:pt idx="3942">
                  <c:v>19712</c:v>
                </c:pt>
                <c:pt idx="3943">
                  <c:v>19717</c:v>
                </c:pt>
                <c:pt idx="3944">
                  <c:v>19722</c:v>
                </c:pt>
                <c:pt idx="3945">
                  <c:v>19727</c:v>
                </c:pt>
                <c:pt idx="3946">
                  <c:v>19732</c:v>
                </c:pt>
                <c:pt idx="3947">
                  <c:v>19737</c:v>
                </c:pt>
                <c:pt idx="3948">
                  <c:v>19742</c:v>
                </c:pt>
                <c:pt idx="3949">
                  <c:v>19747</c:v>
                </c:pt>
                <c:pt idx="3950">
                  <c:v>19752</c:v>
                </c:pt>
                <c:pt idx="3951">
                  <c:v>19757</c:v>
                </c:pt>
                <c:pt idx="3952">
                  <c:v>19762</c:v>
                </c:pt>
                <c:pt idx="3953">
                  <c:v>19767</c:v>
                </c:pt>
                <c:pt idx="3954">
                  <c:v>19772</c:v>
                </c:pt>
                <c:pt idx="3955">
                  <c:v>19777</c:v>
                </c:pt>
                <c:pt idx="3956">
                  <c:v>19782</c:v>
                </c:pt>
                <c:pt idx="3957">
                  <c:v>19787</c:v>
                </c:pt>
                <c:pt idx="3958">
                  <c:v>19792</c:v>
                </c:pt>
                <c:pt idx="3959">
                  <c:v>19797</c:v>
                </c:pt>
                <c:pt idx="3960">
                  <c:v>19802</c:v>
                </c:pt>
                <c:pt idx="3961">
                  <c:v>19807</c:v>
                </c:pt>
                <c:pt idx="3962">
                  <c:v>19812</c:v>
                </c:pt>
                <c:pt idx="3963">
                  <c:v>19817</c:v>
                </c:pt>
                <c:pt idx="3964">
                  <c:v>19822</c:v>
                </c:pt>
                <c:pt idx="3965">
                  <c:v>19827</c:v>
                </c:pt>
                <c:pt idx="3966">
                  <c:v>19832</c:v>
                </c:pt>
                <c:pt idx="3967">
                  <c:v>19837</c:v>
                </c:pt>
                <c:pt idx="3968">
                  <c:v>19842</c:v>
                </c:pt>
                <c:pt idx="3969">
                  <c:v>19847</c:v>
                </c:pt>
                <c:pt idx="3970">
                  <c:v>19852</c:v>
                </c:pt>
                <c:pt idx="3971">
                  <c:v>19857</c:v>
                </c:pt>
                <c:pt idx="3972">
                  <c:v>19862</c:v>
                </c:pt>
                <c:pt idx="3973">
                  <c:v>19867</c:v>
                </c:pt>
                <c:pt idx="3974">
                  <c:v>19872</c:v>
                </c:pt>
                <c:pt idx="3975">
                  <c:v>19877</c:v>
                </c:pt>
                <c:pt idx="3976">
                  <c:v>19882</c:v>
                </c:pt>
                <c:pt idx="3977">
                  <c:v>19887</c:v>
                </c:pt>
                <c:pt idx="3978">
                  <c:v>19892</c:v>
                </c:pt>
                <c:pt idx="3979">
                  <c:v>19897</c:v>
                </c:pt>
                <c:pt idx="3980">
                  <c:v>19902</c:v>
                </c:pt>
                <c:pt idx="3981">
                  <c:v>19907</c:v>
                </c:pt>
                <c:pt idx="3982">
                  <c:v>19912</c:v>
                </c:pt>
                <c:pt idx="3983">
                  <c:v>19917</c:v>
                </c:pt>
                <c:pt idx="3984">
                  <c:v>19922</c:v>
                </c:pt>
                <c:pt idx="3985">
                  <c:v>19927</c:v>
                </c:pt>
                <c:pt idx="3986">
                  <c:v>19932</c:v>
                </c:pt>
                <c:pt idx="3987">
                  <c:v>19937</c:v>
                </c:pt>
                <c:pt idx="3988">
                  <c:v>19942</c:v>
                </c:pt>
                <c:pt idx="3989">
                  <c:v>19947</c:v>
                </c:pt>
                <c:pt idx="3990">
                  <c:v>19952</c:v>
                </c:pt>
                <c:pt idx="3991">
                  <c:v>19957</c:v>
                </c:pt>
                <c:pt idx="3992">
                  <c:v>19962</c:v>
                </c:pt>
                <c:pt idx="3993">
                  <c:v>19967</c:v>
                </c:pt>
                <c:pt idx="3994">
                  <c:v>19972</c:v>
                </c:pt>
                <c:pt idx="3995">
                  <c:v>19977</c:v>
                </c:pt>
                <c:pt idx="3996">
                  <c:v>19982</c:v>
                </c:pt>
                <c:pt idx="3997">
                  <c:v>19987</c:v>
                </c:pt>
                <c:pt idx="3998">
                  <c:v>19992</c:v>
                </c:pt>
                <c:pt idx="3999">
                  <c:v>19997</c:v>
                </c:pt>
                <c:pt idx="4000">
                  <c:v>20002</c:v>
                </c:pt>
                <c:pt idx="4001">
                  <c:v>20007</c:v>
                </c:pt>
                <c:pt idx="4002">
                  <c:v>20012</c:v>
                </c:pt>
                <c:pt idx="4003">
                  <c:v>20017</c:v>
                </c:pt>
                <c:pt idx="4004">
                  <c:v>20022</c:v>
                </c:pt>
                <c:pt idx="4005">
                  <c:v>20027</c:v>
                </c:pt>
                <c:pt idx="4006">
                  <c:v>20032</c:v>
                </c:pt>
                <c:pt idx="4007">
                  <c:v>20037</c:v>
                </c:pt>
                <c:pt idx="4008">
                  <c:v>20042</c:v>
                </c:pt>
                <c:pt idx="4009">
                  <c:v>20047</c:v>
                </c:pt>
                <c:pt idx="4010">
                  <c:v>20052</c:v>
                </c:pt>
                <c:pt idx="4011">
                  <c:v>20057</c:v>
                </c:pt>
                <c:pt idx="4012">
                  <c:v>20062</c:v>
                </c:pt>
                <c:pt idx="4013">
                  <c:v>20067</c:v>
                </c:pt>
                <c:pt idx="4014">
                  <c:v>20072</c:v>
                </c:pt>
                <c:pt idx="4015">
                  <c:v>20077</c:v>
                </c:pt>
                <c:pt idx="4016">
                  <c:v>20082</c:v>
                </c:pt>
                <c:pt idx="4017">
                  <c:v>20087</c:v>
                </c:pt>
                <c:pt idx="4018">
                  <c:v>20092</c:v>
                </c:pt>
                <c:pt idx="4019">
                  <c:v>20097</c:v>
                </c:pt>
                <c:pt idx="4020">
                  <c:v>20102</c:v>
                </c:pt>
                <c:pt idx="4021">
                  <c:v>20107</c:v>
                </c:pt>
                <c:pt idx="4022">
                  <c:v>20112</c:v>
                </c:pt>
                <c:pt idx="4023">
                  <c:v>20117</c:v>
                </c:pt>
                <c:pt idx="4024">
                  <c:v>20122</c:v>
                </c:pt>
                <c:pt idx="4025">
                  <c:v>20127</c:v>
                </c:pt>
                <c:pt idx="4026">
                  <c:v>20132</c:v>
                </c:pt>
                <c:pt idx="4027">
                  <c:v>20137</c:v>
                </c:pt>
                <c:pt idx="4028">
                  <c:v>20142</c:v>
                </c:pt>
                <c:pt idx="4029">
                  <c:v>20147</c:v>
                </c:pt>
                <c:pt idx="4030">
                  <c:v>20152</c:v>
                </c:pt>
                <c:pt idx="4031">
                  <c:v>20157</c:v>
                </c:pt>
                <c:pt idx="4032">
                  <c:v>20162</c:v>
                </c:pt>
                <c:pt idx="4033">
                  <c:v>20167</c:v>
                </c:pt>
                <c:pt idx="4034">
                  <c:v>20172</c:v>
                </c:pt>
                <c:pt idx="4035">
                  <c:v>20177</c:v>
                </c:pt>
                <c:pt idx="4036">
                  <c:v>20182</c:v>
                </c:pt>
                <c:pt idx="4037">
                  <c:v>20187</c:v>
                </c:pt>
                <c:pt idx="4038">
                  <c:v>20192</c:v>
                </c:pt>
                <c:pt idx="4039">
                  <c:v>20197</c:v>
                </c:pt>
                <c:pt idx="4040">
                  <c:v>20202</c:v>
                </c:pt>
                <c:pt idx="4041">
                  <c:v>20207</c:v>
                </c:pt>
                <c:pt idx="4042">
                  <c:v>20212</c:v>
                </c:pt>
                <c:pt idx="4043">
                  <c:v>20217</c:v>
                </c:pt>
                <c:pt idx="4044">
                  <c:v>20222</c:v>
                </c:pt>
                <c:pt idx="4045">
                  <c:v>20227</c:v>
                </c:pt>
                <c:pt idx="4046">
                  <c:v>20232</c:v>
                </c:pt>
                <c:pt idx="4047">
                  <c:v>20237</c:v>
                </c:pt>
                <c:pt idx="4048">
                  <c:v>20242</c:v>
                </c:pt>
                <c:pt idx="4049">
                  <c:v>20247</c:v>
                </c:pt>
                <c:pt idx="4050">
                  <c:v>20252</c:v>
                </c:pt>
                <c:pt idx="4051">
                  <c:v>20257</c:v>
                </c:pt>
                <c:pt idx="4052">
                  <c:v>20262</c:v>
                </c:pt>
                <c:pt idx="4053">
                  <c:v>20267</c:v>
                </c:pt>
                <c:pt idx="4054">
                  <c:v>20272</c:v>
                </c:pt>
                <c:pt idx="4055">
                  <c:v>20277</c:v>
                </c:pt>
                <c:pt idx="4056">
                  <c:v>20282</c:v>
                </c:pt>
                <c:pt idx="4057">
                  <c:v>20287</c:v>
                </c:pt>
                <c:pt idx="4058">
                  <c:v>20292</c:v>
                </c:pt>
                <c:pt idx="4059">
                  <c:v>20297</c:v>
                </c:pt>
                <c:pt idx="4060">
                  <c:v>20302</c:v>
                </c:pt>
                <c:pt idx="4061">
                  <c:v>20307</c:v>
                </c:pt>
                <c:pt idx="4062">
                  <c:v>20312</c:v>
                </c:pt>
                <c:pt idx="4063">
                  <c:v>20317</c:v>
                </c:pt>
                <c:pt idx="4064">
                  <c:v>20322</c:v>
                </c:pt>
                <c:pt idx="4065">
                  <c:v>20327</c:v>
                </c:pt>
                <c:pt idx="4066">
                  <c:v>20332</c:v>
                </c:pt>
                <c:pt idx="4067">
                  <c:v>20337</c:v>
                </c:pt>
                <c:pt idx="4068">
                  <c:v>20342</c:v>
                </c:pt>
                <c:pt idx="4069">
                  <c:v>20347</c:v>
                </c:pt>
                <c:pt idx="4070">
                  <c:v>20352</c:v>
                </c:pt>
                <c:pt idx="4071">
                  <c:v>20357</c:v>
                </c:pt>
                <c:pt idx="4072">
                  <c:v>20362</c:v>
                </c:pt>
                <c:pt idx="4073">
                  <c:v>20367</c:v>
                </c:pt>
                <c:pt idx="4074">
                  <c:v>20372</c:v>
                </c:pt>
                <c:pt idx="4075">
                  <c:v>20377</c:v>
                </c:pt>
                <c:pt idx="4076">
                  <c:v>20382</c:v>
                </c:pt>
                <c:pt idx="4077">
                  <c:v>20387</c:v>
                </c:pt>
                <c:pt idx="4078">
                  <c:v>20392</c:v>
                </c:pt>
                <c:pt idx="4079">
                  <c:v>20397</c:v>
                </c:pt>
                <c:pt idx="4080">
                  <c:v>20402</c:v>
                </c:pt>
                <c:pt idx="4081">
                  <c:v>20407</c:v>
                </c:pt>
                <c:pt idx="4082">
                  <c:v>20412</c:v>
                </c:pt>
                <c:pt idx="4083">
                  <c:v>20417</c:v>
                </c:pt>
                <c:pt idx="4084">
                  <c:v>20422</c:v>
                </c:pt>
                <c:pt idx="4085">
                  <c:v>20427</c:v>
                </c:pt>
                <c:pt idx="4086">
                  <c:v>20432</c:v>
                </c:pt>
                <c:pt idx="4087">
                  <c:v>20437</c:v>
                </c:pt>
                <c:pt idx="4088">
                  <c:v>20442</c:v>
                </c:pt>
                <c:pt idx="4089">
                  <c:v>20447</c:v>
                </c:pt>
                <c:pt idx="4090">
                  <c:v>20452</c:v>
                </c:pt>
                <c:pt idx="4091">
                  <c:v>20457</c:v>
                </c:pt>
                <c:pt idx="4092">
                  <c:v>20462</c:v>
                </c:pt>
                <c:pt idx="4093">
                  <c:v>20467</c:v>
                </c:pt>
                <c:pt idx="4094">
                  <c:v>20472</c:v>
                </c:pt>
                <c:pt idx="4095">
                  <c:v>20477</c:v>
                </c:pt>
                <c:pt idx="4096">
                  <c:v>20482</c:v>
                </c:pt>
                <c:pt idx="4097">
                  <c:v>20487</c:v>
                </c:pt>
                <c:pt idx="4098">
                  <c:v>20492</c:v>
                </c:pt>
                <c:pt idx="4099">
                  <c:v>20497</c:v>
                </c:pt>
                <c:pt idx="4100">
                  <c:v>20502</c:v>
                </c:pt>
                <c:pt idx="4101">
                  <c:v>20507</c:v>
                </c:pt>
                <c:pt idx="4102">
                  <c:v>20512</c:v>
                </c:pt>
                <c:pt idx="4103">
                  <c:v>20517</c:v>
                </c:pt>
                <c:pt idx="4104">
                  <c:v>20522</c:v>
                </c:pt>
                <c:pt idx="4105">
                  <c:v>20527</c:v>
                </c:pt>
                <c:pt idx="4106">
                  <c:v>20532</c:v>
                </c:pt>
                <c:pt idx="4107">
                  <c:v>20537</c:v>
                </c:pt>
                <c:pt idx="4108">
                  <c:v>20542</c:v>
                </c:pt>
                <c:pt idx="4109">
                  <c:v>20547</c:v>
                </c:pt>
                <c:pt idx="4110">
                  <c:v>20552</c:v>
                </c:pt>
                <c:pt idx="4111">
                  <c:v>20557</c:v>
                </c:pt>
                <c:pt idx="4112">
                  <c:v>20562</c:v>
                </c:pt>
                <c:pt idx="4113">
                  <c:v>20567</c:v>
                </c:pt>
                <c:pt idx="4114">
                  <c:v>20572</c:v>
                </c:pt>
                <c:pt idx="4115">
                  <c:v>20577</c:v>
                </c:pt>
                <c:pt idx="4116">
                  <c:v>20582</c:v>
                </c:pt>
                <c:pt idx="4117">
                  <c:v>20587</c:v>
                </c:pt>
                <c:pt idx="4118">
                  <c:v>20592</c:v>
                </c:pt>
                <c:pt idx="4119">
                  <c:v>20597</c:v>
                </c:pt>
                <c:pt idx="4120">
                  <c:v>20602</c:v>
                </c:pt>
                <c:pt idx="4121">
                  <c:v>20607</c:v>
                </c:pt>
                <c:pt idx="4122">
                  <c:v>20612</c:v>
                </c:pt>
                <c:pt idx="4123">
                  <c:v>20617</c:v>
                </c:pt>
                <c:pt idx="4124">
                  <c:v>20622</c:v>
                </c:pt>
                <c:pt idx="4125">
                  <c:v>20627</c:v>
                </c:pt>
                <c:pt idx="4126">
                  <c:v>20632</c:v>
                </c:pt>
                <c:pt idx="4127">
                  <c:v>20637</c:v>
                </c:pt>
                <c:pt idx="4128">
                  <c:v>20642</c:v>
                </c:pt>
                <c:pt idx="4129">
                  <c:v>20647</c:v>
                </c:pt>
                <c:pt idx="4130">
                  <c:v>20652</c:v>
                </c:pt>
                <c:pt idx="4131">
                  <c:v>20657</c:v>
                </c:pt>
                <c:pt idx="4132">
                  <c:v>20662</c:v>
                </c:pt>
                <c:pt idx="4133">
                  <c:v>20667</c:v>
                </c:pt>
                <c:pt idx="4134">
                  <c:v>20672</c:v>
                </c:pt>
                <c:pt idx="4135">
                  <c:v>20677</c:v>
                </c:pt>
                <c:pt idx="4136">
                  <c:v>20682</c:v>
                </c:pt>
                <c:pt idx="4137">
                  <c:v>20687</c:v>
                </c:pt>
                <c:pt idx="4138">
                  <c:v>20692</c:v>
                </c:pt>
                <c:pt idx="4139">
                  <c:v>20697</c:v>
                </c:pt>
                <c:pt idx="4140">
                  <c:v>20702</c:v>
                </c:pt>
                <c:pt idx="4141">
                  <c:v>20707</c:v>
                </c:pt>
                <c:pt idx="4142">
                  <c:v>20712</c:v>
                </c:pt>
                <c:pt idx="4143">
                  <c:v>20717</c:v>
                </c:pt>
                <c:pt idx="4144">
                  <c:v>20722</c:v>
                </c:pt>
                <c:pt idx="4145">
                  <c:v>20727</c:v>
                </c:pt>
                <c:pt idx="4146">
                  <c:v>20732</c:v>
                </c:pt>
                <c:pt idx="4147">
                  <c:v>20737</c:v>
                </c:pt>
                <c:pt idx="4148">
                  <c:v>20742</c:v>
                </c:pt>
                <c:pt idx="4149">
                  <c:v>20747</c:v>
                </c:pt>
                <c:pt idx="4150">
                  <c:v>20752</c:v>
                </c:pt>
                <c:pt idx="4151">
                  <c:v>20757</c:v>
                </c:pt>
                <c:pt idx="4152">
                  <c:v>20762</c:v>
                </c:pt>
                <c:pt idx="4153">
                  <c:v>20767</c:v>
                </c:pt>
                <c:pt idx="4154">
                  <c:v>20772</c:v>
                </c:pt>
                <c:pt idx="4155">
                  <c:v>20777</c:v>
                </c:pt>
                <c:pt idx="4156">
                  <c:v>20782</c:v>
                </c:pt>
                <c:pt idx="4157">
                  <c:v>20787</c:v>
                </c:pt>
                <c:pt idx="4158">
                  <c:v>20792</c:v>
                </c:pt>
                <c:pt idx="4159">
                  <c:v>20797</c:v>
                </c:pt>
                <c:pt idx="4160">
                  <c:v>20802</c:v>
                </c:pt>
                <c:pt idx="4161">
                  <c:v>20807</c:v>
                </c:pt>
                <c:pt idx="4162">
                  <c:v>20812</c:v>
                </c:pt>
                <c:pt idx="4163">
                  <c:v>20817</c:v>
                </c:pt>
                <c:pt idx="4164">
                  <c:v>20822</c:v>
                </c:pt>
                <c:pt idx="4165">
                  <c:v>20827</c:v>
                </c:pt>
                <c:pt idx="4166">
                  <c:v>20832</c:v>
                </c:pt>
                <c:pt idx="4167">
                  <c:v>20837</c:v>
                </c:pt>
                <c:pt idx="4168">
                  <c:v>20842</c:v>
                </c:pt>
                <c:pt idx="4169">
                  <c:v>20847</c:v>
                </c:pt>
                <c:pt idx="4170">
                  <c:v>20852</c:v>
                </c:pt>
                <c:pt idx="4171">
                  <c:v>20857</c:v>
                </c:pt>
                <c:pt idx="4172">
                  <c:v>20862</c:v>
                </c:pt>
                <c:pt idx="4173">
                  <c:v>20867</c:v>
                </c:pt>
                <c:pt idx="4174">
                  <c:v>20872</c:v>
                </c:pt>
                <c:pt idx="4175">
                  <c:v>20877</c:v>
                </c:pt>
                <c:pt idx="4176">
                  <c:v>20882</c:v>
                </c:pt>
                <c:pt idx="4177">
                  <c:v>20887</c:v>
                </c:pt>
                <c:pt idx="4178">
                  <c:v>20892</c:v>
                </c:pt>
                <c:pt idx="4179">
                  <c:v>20897</c:v>
                </c:pt>
                <c:pt idx="4180">
                  <c:v>20902</c:v>
                </c:pt>
                <c:pt idx="4181">
                  <c:v>20907</c:v>
                </c:pt>
                <c:pt idx="4182">
                  <c:v>20912</c:v>
                </c:pt>
                <c:pt idx="4183">
                  <c:v>20917</c:v>
                </c:pt>
                <c:pt idx="4184">
                  <c:v>20922</c:v>
                </c:pt>
                <c:pt idx="4185">
                  <c:v>20927</c:v>
                </c:pt>
                <c:pt idx="4186">
                  <c:v>20932</c:v>
                </c:pt>
                <c:pt idx="4187">
                  <c:v>20937</c:v>
                </c:pt>
                <c:pt idx="4188">
                  <c:v>20942</c:v>
                </c:pt>
                <c:pt idx="4189">
                  <c:v>20947</c:v>
                </c:pt>
                <c:pt idx="4190">
                  <c:v>20952</c:v>
                </c:pt>
                <c:pt idx="4191">
                  <c:v>20957</c:v>
                </c:pt>
                <c:pt idx="4192">
                  <c:v>20962</c:v>
                </c:pt>
                <c:pt idx="4193">
                  <c:v>20967</c:v>
                </c:pt>
                <c:pt idx="4194">
                  <c:v>20972</c:v>
                </c:pt>
                <c:pt idx="4195">
                  <c:v>20977</c:v>
                </c:pt>
                <c:pt idx="4196">
                  <c:v>20982</c:v>
                </c:pt>
                <c:pt idx="4197">
                  <c:v>20987</c:v>
                </c:pt>
                <c:pt idx="4198">
                  <c:v>20992</c:v>
                </c:pt>
                <c:pt idx="4199">
                  <c:v>20997</c:v>
                </c:pt>
                <c:pt idx="4200">
                  <c:v>21002</c:v>
                </c:pt>
                <c:pt idx="4201">
                  <c:v>21007</c:v>
                </c:pt>
                <c:pt idx="4202">
                  <c:v>21012</c:v>
                </c:pt>
                <c:pt idx="4203">
                  <c:v>21017</c:v>
                </c:pt>
                <c:pt idx="4204">
                  <c:v>21022</c:v>
                </c:pt>
                <c:pt idx="4205">
                  <c:v>21027</c:v>
                </c:pt>
                <c:pt idx="4206">
                  <c:v>21032</c:v>
                </c:pt>
                <c:pt idx="4207">
                  <c:v>21037</c:v>
                </c:pt>
                <c:pt idx="4208">
                  <c:v>21042</c:v>
                </c:pt>
                <c:pt idx="4209">
                  <c:v>21047</c:v>
                </c:pt>
                <c:pt idx="4210">
                  <c:v>21052</c:v>
                </c:pt>
                <c:pt idx="4211">
                  <c:v>21057</c:v>
                </c:pt>
                <c:pt idx="4212">
                  <c:v>21062</c:v>
                </c:pt>
                <c:pt idx="4213">
                  <c:v>21067</c:v>
                </c:pt>
                <c:pt idx="4214">
                  <c:v>21072</c:v>
                </c:pt>
                <c:pt idx="4215">
                  <c:v>21077</c:v>
                </c:pt>
                <c:pt idx="4216">
                  <c:v>21082</c:v>
                </c:pt>
                <c:pt idx="4217">
                  <c:v>21087</c:v>
                </c:pt>
                <c:pt idx="4218">
                  <c:v>21092</c:v>
                </c:pt>
                <c:pt idx="4219">
                  <c:v>21097</c:v>
                </c:pt>
                <c:pt idx="4220">
                  <c:v>21102</c:v>
                </c:pt>
                <c:pt idx="4221">
                  <c:v>21107</c:v>
                </c:pt>
                <c:pt idx="4222">
                  <c:v>21112</c:v>
                </c:pt>
                <c:pt idx="4223">
                  <c:v>21117</c:v>
                </c:pt>
                <c:pt idx="4224">
                  <c:v>21122</c:v>
                </c:pt>
                <c:pt idx="4225">
                  <c:v>21127</c:v>
                </c:pt>
                <c:pt idx="4226">
                  <c:v>21132</c:v>
                </c:pt>
                <c:pt idx="4227">
                  <c:v>21137</c:v>
                </c:pt>
                <c:pt idx="4228">
                  <c:v>21142</c:v>
                </c:pt>
                <c:pt idx="4229">
                  <c:v>21147</c:v>
                </c:pt>
                <c:pt idx="4230">
                  <c:v>21152</c:v>
                </c:pt>
                <c:pt idx="4231">
                  <c:v>21157</c:v>
                </c:pt>
                <c:pt idx="4232">
                  <c:v>21162</c:v>
                </c:pt>
                <c:pt idx="4233">
                  <c:v>21167</c:v>
                </c:pt>
                <c:pt idx="4234">
                  <c:v>21172</c:v>
                </c:pt>
                <c:pt idx="4235">
                  <c:v>21177</c:v>
                </c:pt>
                <c:pt idx="4236">
                  <c:v>21182</c:v>
                </c:pt>
                <c:pt idx="4237">
                  <c:v>21187</c:v>
                </c:pt>
                <c:pt idx="4238">
                  <c:v>21192</c:v>
                </c:pt>
                <c:pt idx="4239">
                  <c:v>21197</c:v>
                </c:pt>
                <c:pt idx="4240">
                  <c:v>21202</c:v>
                </c:pt>
                <c:pt idx="4241">
                  <c:v>21207</c:v>
                </c:pt>
                <c:pt idx="4242">
                  <c:v>21212</c:v>
                </c:pt>
                <c:pt idx="4243">
                  <c:v>21217</c:v>
                </c:pt>
                <c:pt idx="4244">
                  <c:v>21222</c:v>
                </c:pt>
                <c:pt idx="4245">
                  <c:v>21227</c:v>
                </c:pt>
                <c:pt idx="4246">
                  <c:v>21232</c:v>
                </c:pt>
                <c:pt idx="4247">
                  <c:v>21237</c:v>
                </c:pt>
                <c:pt idx="4248">
                  <c:v>21242</c:v>
                </c:pt>
                <c:pt idx="4249">
                  <c:v>21247</c:v>
                </c:pt>
                <c:pt idx="4250">
                  <c:v>21252</c:v>
                </c:pt>
                <c:pt idx="4251">
                  <c:v>21257</c:v>
                </c:pt>
                <c:pt idx="4252">
                  <c:v>21262</c:v>
                </c:pt>
                <c:pt idx="4253">
                  <c:v>21267</c:v>
                </c:pt>
                <c:pt idx="4254">
                  <c:v>21272</c:v>
                </c:pt>
                <c:pt idx="4255">
                  <c:v>21277</c:v>
                </c:pt>
                <c:pt idx="4256">
                  <c:v>21282</c:v>
                </c:pt>
                <c:pt idx="4257">
                  <c:v>21287</c:v>
                </c:pt>
                <c:pt idx="4258">
                  <c:v>21292</c:v>
                </c:pt>
                <c:pt idx="4259">
                  <c:v>21297</c:v>
                </c:pt>
                <c:pt idx="4260">
                  <c:v>21302</c:v>
                </c:pt>
                <c:pt idx="4261">
                  <c:v>21307</c:v>
                </c:pt>
                <c:pt idx="4262">
                  <c:v>21312</c:v>
                </c:pt>
                <c:pt idx="4263">
                  <c:v>21317</c:v>
                </c:pt>
                <c:pt idx="4264">
                  <c:v>21322</c:v>
                </c:pt>
                <c:pt idx="4265">
                  <c:v>21327</c:v>
                </c:pt>
                <c:pt idx="4266">
                  <c:v>21332</c:v>
                </c:pt>
                <c:pt idx="4267">
                  <c:v>21337</c:v>
                </c:pt>
                <c:pt idx="4268">
                  <c:v>21342</c:v>
                </c:pt>
                <c:pt idx="4269">
                  <c:v>21347</c:v>
                </c:pt>
                <c:pt idx="4270">
                  <c:v>21352</c:v>
                </c:pt>
                <c:pt idx="4271">
                  <c:v>21357</c:v>
                </c:pt>
                <c:pt idx="4272">
                  <c:v>21362</c:v>
                </c:pt>
                <c:pt idx="4273">
                  <c:v>21367</c:v>
                </c:pt>
                <c:pt idx="4274">
                  <c:v>21372</c:v>
                </c:pt>
                <c:pt idx="4275">
                  <c:v>21377</c:v>
                </c:pt>
                <c:pt idx="4276">
                  <c:v>21382</c:v>
                </c:pt>
                <c:pt idx="4277">
                  <c:v>21387</c:v>
                </c:pt>
                <c:pt idx="4278">
                  <c:v>21392</c:v>
                </c:pt>
                <c:pt idx="4279">
                  <c:v>21397</c:v>
                </c:pt>
                <c:pt idx="4280">
                  <c:v>21402</c:v>
                </c:pt>
                <c:pt idx="4281">
                  <c:v>21407</c:v>
                </c:pt>
                <c:pt idx="4282">
                  <c:v>21412</c:v>
                </c:pt>
                <c:pt idx="4283">
                  <c:v>21417</c:v>
                </c:pt>
                <c:pt idx="4284">
                  <c:v>21422</c:v>
                </c:pt>
                <c:pt idx="4285">
                  <c:v>21427</c:v>
                </c:pt>
                <c:pt idx="4286">
                  <c:v>21432</c:v>
                </c:pt>
                <c:pt idx="4287">
                  <c:v>21437</c:v>
                </c:pt>
                <c:pt idx="4288">
                  <c:v>21442</c:v>
                </c:pt>
                <c:pt idx="4289">
                  <c:v>21447</c:v>
                </c:pt>
                <c:pt idx="4290">
                  <c:v>21452</c:v>
                </c:pt>
                <c:pt idx="4291">
                  <c:v>21457</c:v>
                </c:pt>
                <c:pt idx="4292">
                  <c:v>21462</c:v>
                </c:pt>
                <c:pt idx="4293">
                  <c:v>21467</c:v>
                </c:pt>
                <c:pt idx="4294">
                  <c:v>21472</c:v>
                </c:pt>
                <c:pt idx="4295">
                  <c:v>21477</c:v>
                </c:pt>
                <c:pt idx="4296">
                  <c:v>21482</c:v>
                </c:pt>
                <c:pt idx="4297">
                  <c:v>21487</c:v>
                </c:pt>
                <c:pt idx="4298">
                  <c:v>21492</c:v>
                </c:pt>
                <c:pt idx="4299">
                  <c:v>21497</c:v>
                </c:pt>
                <c:pt idx="4300">
                  <c:v>21502</c:v>
                </c:pt>
                <c:pt idx="4301">
                  <c:v>21507</c:v>
                </c:pt>
                <c:pt idx="4302">
                  <c:v>21512</c:v>
                </c:pt>
                <c:pt idx="4303">
                  <c:v>21517</c:v>
                </c:pt>
                <c:pt idx="4304">
                  <c:v>21522</c:v>
                </c:pt>
                <c:pt idx="4305">
                  <c:v>21527</c:v>
                </c:pt>
                <c:pt idx="4306">
                  <c:v>21532</c:v>
                </c:pt>
                <c:pt idx="4307">
                  <c:v>21537</c:v>
                </c:pt>
                <c:pt idx="4308">
                  <c:v>21542</c:v>
                </c:pt>
                <c:pt idx="4309">
                  <c:v>21547</c:v>
                </c:pt>
                <c:pt idx="4310">
                  <c:v>21552</c:v>
                </c:pt>
                <c:pt idx="4311">
                  <c:v>21557</c:v>
                </c:pt>
                <c:pt idx="4312">
                  <c:v>21562</c:v>
                </c:pt>
                <c:pt idx="4313">
                  <c:v>21567</c:v>
                </c:pt>
                <c:pt idx="4314">
                  <c:v>21572</c:v>
                </c:pt>
                <c:pt idx="4315">
                  <c:v>21577</c:v>
                </c:pt>
                <c:pt idx="4316">
                  <c:v>21582</c:v>
                </c:pt>
                <c:pt idx="4317">
                  <c:v>21587</c:v>
                </c:pt>
                <c:pt idx="4318">
                  <c:v>21592</c:v>
                </c:pt>
                <c:pt idx="4319">
                  <c:v>21597</c:v>
                </c:pt>
                <c:pt idx="4320">
                  <c:v>21602</c:v>
                </c:pt>
                <c:pt idx="4321">
                  <c:v>21607</c:v>
                </c:pt>
                <c:pt idx="4322">
                  <c:v>21612</c:v>
                </c:pt>
                <c:pt idx="4323">
                  <c:v>21617</c:v>
                </c:pt>
                <c:pt idx="4324">
                  <c:v>21622</c:v>
                </c:pt>
                <c:pt idx="4325">
                  <c:v>21627</c:v>
                </c:pt>
                <c:pt idx="4326">
                  <c:v>21632</c:v>
                </c:pt>
                <c:pt idx="4327">
                  <c:v>21637</c:v>
                </c:pt>
                <c:pt idx="4328">
                  <c:v>21642</c:v>
                </c:pt>
                <c:pt idx="4329">
                  <c:v>21647</c:v>
                </c:pt>
                <c:pt idx="4330">
                  <c:v>21652</c:v>
                </c:pt>
                <c:pt idx="4331">
                  <c:v>21657</c:v>
                </c:pt>
                <c:pt idx="4332">
                  <c:v>21662</c:v>
                </c:pt>
                <c:pt idx="4333">
                  <c:v>21667</c:v>
                </c:pt>
                <c:pt idx="4334">
                  <c:v>21672</c:v>
                </c:pt>
                <c:pt idx="4335">
                  <c:v>21677</c:v>
                </c:pt>
                <c:pt idx="4336">
                  <c:v>21682</c:v>
                </c:pt>
                <c:pt idx="4337">
                  <c:v>21687</c:v>
                </c:pt>
                <c:pt idx="4338">
                  <c:v>21692</c:v>
                </c:pt>
                <c:pt idx="4339">
                  <c:v>21697</c:v>
                </c:pt>
                <c:pt idx="4340">
                  <c:v>21702</c:v>
                </c:pt>
                <c:pt idx="4341">
                  <c:v>21707</c:v>
                </c:pt>
                <c:pt idx="4342">
                  <c:v>21712</c:v>
                </c:pt>
                <c:pt idx="4343">
                  <c:v>21717</c:v>
                </c:pt>
                <c:pt idx="4344">
                  <c:v>21722</c:v>
                </c:pt>
                <c:pt idx="4345">
                  <c:v>21727</c:v>
                </c:pt>
                <c:pt idx="4346">
                  <c:v>21732</c:v>
                </c:pt>
                <c:pt idx="4347">
                  <c:v>21737</c:v>
                </c:pt>
                <c:pt idx="4348">
                  <c:v>21742</c:v>
                </c:pt>
                <c:pt idx="4349">
                  <c:v>21747</c:v>
                </c:pt>
                <c:pt idx="4350">
                  <c:v>21752</c:v>
                </c:pt>
                <c:pt idx="4351">
                  <c:v>21757</c:v>
                </c:pt>
                <c:pt idx="4352">
                  <c:v>21762</c:v>
                </c:pt>
                <c:pt idx="4353">
                  <c:v>21767</c:v>
                </c:pt>
                <c:pt idx="4354">
                  <c:v>21772</c:v>
                </c:pt>
                <c:pt idx="4355">
                  <c:v>21777</c:v>
                </c:pt>
                <c:pt idx="4356">
                  <c:v>21782</c:v>
                </c:pt>
                <c:pt idx="4357">
                  <c:v>21787</c:v>
                </c:pt>
                <c:pt idx="4358">
                  <c:v>21792</c:v>
                </c:pt>
                <c:pt idx="4359">
                  <c:v>21797</c:v>
                </c:pt>
                <c:pt idx="4360">
                  <c:v>21802</c:v>
                </c:pt>
                <c:pt idx="4361">
                  <c:v>21807</c:v>
                </c:pt>
                <c:pt idx="4362">
                  <c:v>21812</c:v>
                </c:pt>
                <c:pt idx="4363">
                  <c:v>21817</c:v>
                </c:pt>
                <c:pt idx="4364">
                  <c:v>21822</c:v>
                </c:pt>
                <c:pt idx="4365">
                  <c:v>21827</c:v>
                </c:pt>
                <c:pt idx="4366">
                  <c:v>21832</c:v>
                </c:pt>
                <c:pt idx="4367">
                  <c:v>21837</c:v>
                </c:pt>
                <c:pt idx="4368">
                  <c:v>21842</c:v>
                </c:pt>
                <c:pt idx="4369">
                  <c:v>21847</c:v>
                </c:pt>
                <c:pt idx="4370">
                  <c:v>21852</c:v>
                </c:pt>
                <c:pt idx="4371">
                  <c:v>21857</c:v>
                </c:pt>
                <c:pt idx="4372">
                  <c:v>21862</c:v>
                </c:pt>
                <c:pt idx="4373">
                  <c:v>21867</c:v>
                </c:pt>
                <c:pt idx="4374">
                  <c:v>21872</c:v>
                </c:pt>
                <c:pt idx="4375">
                  <c:v>21877</c:v>
                </c:pt>
                <c:pt idx="4376">
                  <c:v>21882</c:v>
                </c:pt>
                <c:pt idx="4377">
                  <c:v>21887</c:v>
                </c:pt>
                <c:pt idx="4378">
                  <c:v>21892</c:v>
                </c:pt>
                <c:pt idx="4379">
                  <c:v>21897</c:v>
                </c:pt>
                <c:pt idx="4380">
                  <c:v>21902</c:v>
                </c:pt>
                <c:pt idx="4381">
                  <c:v>21907</c:v>
                </c:pt>
                <c:pt idx="4382">
                  <c:v>21912</c:v>
                </c:pt>
                <c:pt idx="4383">
                  <c:v>21917</c:v>
                </c:pt>
                <c:pt idx="4384">
                  <c:v>21922</c:v>
                </c:pt>
                <c:pt idx="4385">
                  <c:v>21927</c:v>
                </c:pt>
                <c:pt idx="4386">
                  <c:v>21932</c:v>
                </c:pt>
                <c:pt idx="4387">
                  <c:v>21937</c:v>
                </c:pt>
                <c:pt idx="4388">
                  <c:v>21942</c:v>
                </c:pt>
                <c:pt idx="4389">
                  <c:v>21947</c:v>
                </c:pt>
                <c:pt idx="4390">
                  <c:v>21952</c:v>
                </c:pt>
                <c:pt idx="4391">
                  <c:v>21957</c:v>
                </c:pt>
                <c:pt idx="4392">
                  <c:v>21962</c:v>
                </c:pt>
                <c:pt idx="4393">
                  <c:v>21967</c:v>
                </c:pt>
                <c:pt idx="4394">
                  <c:v>21972</c:v>
                </c:pt>
                <c:pt idx="4395">
                  <c:v>21977</c:v>
                </c:pt>
                <c:pt idx="4396">
                  <c:v>21982</c:v>
                </c:pt>
                <c:pt idx="4397">
                  <c:v>21987</c:v>
                </c:pt>
                <c:pt idx="4398">
                  <c:v>21992</c:v>
                </c:pt>
                <c:pt idx="4399">
                  <c:v>21997</c:v>
                </c:pt>
                <c:pt idx="4400">
                  <c:v>22002</c:v>
                </c:pt>
                <c:pt idx="4401">
                  <c:v>22007</c:v>
                </c:pt>
                <c:pt idx="4402">
                  <c:v>22012</c:v>
                </c:pt>
                <c:pt idx="4403">
                  <c:v>22017</c:v>
                </c:pt>
                <c:pt idx="4404">
                  <c:v>22022</c:v>
                </c:pt>
                <c:pt idx="4405">
                  <c:v>22027</c:v>
                </c:pt>
                <c:pt idx="4406">
                  <c:v>22032</c:v>
                </c:pt>
                <c:pt idx="4407">
                  <c:v>22037</c:v>
                </c:pt>
                <c:pt idx="4408">
                  <c:v>22042</c:v>
                </c:pt>
                <c:pt idx="4409">
                  <c:v>22047</c:v>
                </c:pt>
                <c:pt idx="4410">
                  <c:v>22052</c:v>
                </c:pt>
                <c:pt idx="4411">
                  <c:v>22057</c:v>
                </c:pt>
                <c:pt idx="4412">
                  <c:v>22062</c:v>
                </c:pt>
                <c:pt idx="4413">
                  <c:v>22067</c:v>
                </c:pt>
                <c:pt idx="4414">
                  <c:v>22072</c:v>
                </c:pt>
                <c:pt idx="4415">
                  <c:v>22077</c:v>
                </c:pt>
                <c:pt idx="4416">
                  <c:v>22082</c:v>
                </c:pt>
                <c:pt idx="4417">
                  <c:v>22087</c:v>
                </c:pt>
                <c:pt idx="4418">
                  <c:v>22092</c:v>
                </c:pt>
                <c:pt idx="4419">
                  <c:v>22097</c:v>
                </c:pt>
                <c:pt idx="4420">
                  <c:v>22102</c:v>
                </c:pt>
                <c:pt idx="4421">
                  <c:v>22107</c:v>
                </c:pt>
                <c:pt idx="4422">
                  <c:v>22112</c:v>
                </c:pt>
                <c:pt idx="4423">
                  <c:v>22117</c:v>
                </c:pt>
                <c:pt idx="4424">
                  <c:v>22122</c:v>
                </c:pt>
                <c:pt idx="4425">
                  <c:v>22127</c:v>
                </c:pt>
                <c:pt idx="4426">
                  <c:v>22132</c:v>
                </c:pt>
                <c:pt idx="4427">
                  <c:v>22137</c:v>
                </c:pt>
                <c:pt idx="4428">
                  <c:v>22142</c:v>
                </c:pt>
                <c:pt idx="4429">
                  <c:v>22147</c:v>
                </c:pt>
                <c:pt idx="4430">
                  <c:v>22152</c:v>
                </c:pt>
                <c:pt idx="4431">
                  <c:v>22157</c:v>
                </c:pt>
                <c:pt idx="4432">
                  <c:v>22162</c:v>
                </c:pt>
                <c:pt idx="4433">
                  <c:v>22167</c:v>
                </c:pt>
                <c:pt idx="4434">
                  <c:v>22172</c:v>
                </c:pt>
                <c:pt idx="4435">
                  <c:v>22177</c:v>
                </c:pt>
                <c:pt idx="4436">
                  <c:v>22182</c:v>
                </c:pt>
                <c:pt idx="4437">
                  <c:v>22187</c:v>
                </c:pt>
                <c:pt idx="4438">
                  <c:v>22192</c:v>
                </c:pt>
                <c:pt idx="4439">
                  <c:v>22197</c:v>
                </c:pt>
                <c:pt idx="4440">
                  <c:v>22202</c:v>
                </c:pt>
                <c:pt idx="4441">
                  <c:v>22207</c:v>
                </c:pt>
                <c:pt idx="4442">
                  <c:v>22212</c:v>
                </c:pt>
                <c:pt idx="4443">
                  <c:v>22217</c:v>
                </c:pt>
                <c:pt idx="4444">
                  <c:v>22222</c:v>
                </c:pt>
                <c:pt idx="4445">
                  <c:v>22227</c:v>
                </c:pt>
                <c:pt idx="4446">
                  <c:v>22232</c:v>
                </c:pt>
                <c:pt idx="4447">
                  <c:v>22237</c:v>
                </c:pt>
                <c:pt idx="4448">
                  <c:v>22242</c:v>
                </c:pt>
                <c:pt idx="4449">
                  <c:v>22247</c:v>
                </c:pt>
                <c:pt idx="4450">
                  <c:v>22252</c:v>
                </c:pt>
                <c:pt idx="4451">
                  <c:v>22257</c:v>
                </c:pt>
                <c:pt idx="4452">
                  <c:v>22262</c:v>
                </c:pt>
                <c:pt idx="4453">
                  <c:v>22267</c:v>
                </c:pt>
                <c:pt idx="4454">
                  <c:v>22272</c:v>
                </c:pt>
                <c:pt idx="4455">
                  <c:v>22277</c:v>
                </c:pt>
                <c:pt idx="4456">
                  <c:v>22282</c:v>
                </c:pt>
                <c:pt idx="4457">
                  <c:v>22287</c:v>
                </c:pt>
                <c:pt idx="4458">
                  <c:v>22292</c:v>
                </c:pt>
                <c:pt idx="4459">
                  <c:v>22297</c:v>
                </c:pt>
                <c:pt idx="4460">
                  <c:v>22302</c:v>
                </c:pt>
                <c:pt idx="4461">
                  <c:v>22307</c:v>
                </c:pt>
                <c:pt idx="4462">
                  <c:v>22312</c:v>
                </c:pt>
                <c:pt idx="4463">
                  <c:v>22317</c:v>
                </c:pt>
                <c:pt idx="4464">
                  <c:v>22322</c:v>
                </c:pt>
                <c:pt idx="4465">
                  <c:v>22327</c:v>
                </c:pt>
                <c:pt idx="4466">
                  <c:v>22332</c:v>
                </c:pt>
                <c:pt idx="4467">
                  <c:v>22337</c:v>
                </c:pt>
                <c:pt idx="4468">
                  <c:v>22342</c:v>
                </c:pt>
                <c:pt idx="4469">
                  <c:v>22347</c:v>
                </c:pt>
                <c:pt idx="4470">
                  <c:v>22352</c:v>
                </c:pt>
                <c:pt idx="4471">
                  <c:v>22357</c:v>
                </c:pt>
                <c:pt idx="4472">
                  <c:v>22362</c:v>
                </c:pt>
                <c:pt idx="4473">
                  <c:v>22367</c:v>
                </c:pt>
                <c:pt idx="4474">
                  <c:v>22372</c:v>
                </c:pt>
                <c:pt idx="4475">
                  <c:v>22377</c:v>
                </c:pt>
                <c:pt idx="4476">
                  <c:v>22382</c:v>
                </c:pt>
                <c:pt idx="4477">
                  <c:v>22387</c:v>
                </c:pt>
                <c:pt idx="4478">
                  <c:v>22392</c:v>
                </c:pt>
                <c:pt idx="4479">
                  <c:v>22397</c:v>
                </c:pt>
                <c:pt idx="4480">
                  <c:v>22402</c:v>
                </c:pt>
                <c:pt idx="4481">
                  <c:v>22407</c:v>
                </c:pt>
                <c:pt idx="4482">
                  <c:v>22412</c:v>
                </c:pt>
                <c:pt idx="4483">
                  <c:v>22417</c:v>
                </c:pt>
                <c:pt idx="4484">
                  <c:v>22422</c:v>
                </c:pt>
                <c:pt idx="4485">
                  <c:v>22427</c:v>
                </c:pt>
                <c:pt idx="4486">
                  <c:v>22432</c:v>
                </c:pt>
                <c:pt idx="4487">
                  <c:v>22437</c:v>
                </c:pt>
                <c:pt idx="4488">
                  <c:v>22442</c:v>
                </c:pt>
                <c:pt idx="4489">
                  <c:v>22447</c:v>
                </c:pt>
                <c:pt idx="4490">
                  <c:v>22452</c:v>
                </c:pt>
                <c:pt idx="4491">
                  <c:v>22457</c:v>
                </c:pt>
                <c:pt idx="4492">
                  <c:v>22462</c:v>
                </c:pt>
                <c:pt idx="4493">
                  <c:v>22467</c:v>
                </c:pt>
                <c:pt idx="4494">
                  <c:v>22472</c:v>
                </c:pt>
                <c:pt idx="4495">
                  <c:v>22477</c:v>
                </c:pt>
                <c:pt idx="4496">
                  <c:v>22482</c:v>
                </c:pt>
                <c:pt idx="4497">
                  <c:v>22487</c:v>
                </c:pt>
                <c:pt idx="4498">
                  <c:v>22492</c:v>
                </c:pt>
                <c:pt idx="4499">
                  <c:v>22497</c:v>
                </c:pt>
                <c:pt idx="4500">
                  <c:v>22502</c:v>
                </c:pt>
                <c:pt idx="4501">
                  <c:v>22507</c:v>
                </c:pt>
                <c:pt idx="4502">
                  <c:v>22512</c:v>
                </c:pt>
                <c:pt idx="4503">
                  <c:v>22517</c:v>
                </c:pt>
                <c:pt idx="4504">
                  <c:v>22522</c:v>
                </c:pt>
                <c:pt idx="4505">
                  <c:v>22527</c:v>
                </c:pt>
                <c:pt idx="4506">
                  <c:v>22532</c:v>
                </c:pt>
                <c:pt idx="4507">
                  <c:v>22537</c:v>
                </c:pt>
                <c:pt idx="4508">
                  <c:v>22542</c:v>
                </c:pt>
                <c:pt idx="4509">
                  <c:v>22547</c:v>
                </c:pt>
                <c:pt idx="4510">
                  <c:v>22552</c:v>
                </c:pt>
                <c:pt idx="4511">
                  <c:v>22557</c:v>
                </c:pt>
                <c:pt idx="4512">
                  <c:v>22562</c:v>
                </c:pt>
                <c:pt idx="4513">
                  <c:v>22567</c:v>
                </c:pt>
                <c:pt idx="4514">
                  <c:v>22572</c:v>
                </c:pt>
                <c:pt idx="4515">
                  <c:v>22577</c:v>
                </c:pt>
                <c:pt idx="4516">
                  <c:v>22582</c:v>
                </c:pt>
                <c:pt idx="4517">
                  <c:v>22587</c:v>
                </c:pt>
                <c:pt idx="4518">
                  <c:v>22592</c:v>
                </c:pt>
                <c:pt idx="4519">
                  <c:v>22597</c:v>
                </c:pt>
                <c:pt idx="4520">
                  <c:v>22602</c:v>
                </c:pt>
                <c:pt idx="4521">
                  <c:v>22607</c:v>
                </c:pt>
                <c:pt idx="4522">
                  <c:v>22612</c:v>
                </c:pt>
                <c:pt idx="4523">
                  <c:v>22617</c:v>
                </c:pt>
                <c:pt idx="4524">
                  <c:v>22622</c:v>
                </c:pt>
                <c:pt idx="4525">
                  <c:v>22627</c:v>
                </c:pt>
                <c:pt idx="4526">
                  <c:v>22632</c:v>
                </c:pt>
                <c:pt idx="4527">
                  <c:v>22637</c:v>
                </c:pt>
                <c:pt idx="4528">
                  <c:v>22642</c:v>
                </c:pt>
                <c:pt idx="4529">
                  <c:v>22647</c:v>
                </c:pt>
                <c:pt idx="4530">
                  <c:v>22652</c:v>
                </c:pt>
                <c:pt idx="4531">
                  <c:v>22657</c:v>
                </c:pt>
                <c:pt idx="4532">
                  <c:v>22662</c:v>
                </c:pt>
                <c:pt idx="4533">
                  <c:v>22667</c:v>
                </c:pt>
                <c:pt idx="4534">
                  <c:v>22672</c:v>
                </c:pt>
                <c:pt idx="4535">
                  <c:v>22677</c:v>
                </c:pt>
                <c:pt idx="4536">
                  <c:v>22682</c:v>
                </c:pt>
                <c:pt idx="4537">
                  <c:v>22687</c:v>
                </c:pt>
                <c:pt idx="4538">
                  <c:v>22692</c:v>
                </c:pt>
                <c:pt idx="4539">
                  <c:v>22697</c:v>
                </c:pt>
                <c:pt idx="4540">
                  <c:v>22702</c:v>
                </c:pt>
                <c:pt idx="4541">
                  <c:v>22707</c:v>
                </c:pt>
                <c:pt idx="4542">
                  <c:v>22712</c:v>
                </c:pt>
                <c:pt idx="4543">
                  <c:v>22717</c:v>
                </c:pt>
                <c:pt idx="4544">
                  <c:v>22722</c:v>
                </c:pt>
                <c:pt idx="4545">
                  <c:v>22727</c:v>
                </c:pt>
                <c:pt idx="4546">
                  <c:v>22732</c:v>
                </c:pt>
                <c:pt idx="4547">
                  <c:v>22737</c:v>
                </c:pt>
                <c:pt idx="4548">
                  <c:v>22742</c:v>
                </c:pt>
                <c:pt idx="4549">
                  <c:v>22747</c:v>
                </c:pt>
                <c:pt idx="4550">
                  <c:v>22752</c:v>
                </c:pt>
                <c:pt idx="4551">
                  <c:v>22757</c:v>
                </c:pt>
                <c:pt idx="4552">
                  <c:v>22762</c:v>
                </c:pt>
                <c:pt idx="4553">
                  <c:v>22767</c:v>
                </c:pt>
                <c:pt idx="4554">
                  <c:v>22772</c:v>
                </c:pt>
                <c:pt idx="4555">
                  <c:v>22777</c:v>
                </c:pt>
                <c:pt idx="4556">
                  <c:v>22782</c:v>
                </c:pt>
                <c:pt idx="4557">
                  <c:v>22787</c:v>
                </c:pt>
                <c:pt idx="4558">
                  <c:v>22792</c:v>
                </c:pt>
                <c:pt idx="4559">
                  <c:v>22797</c:v>
                </c:pt>
                <c:pt idx="4560">
                  <c:v>22802</c:v>
                </c:pt>
                <c:pt idx="4561">
                  <c:v>22807</c:v>
                </c:pt>
                <c:pt idx="4562">
                  <c:v>22812</c:v>
                </c:pt>
                <c:pt idx="4563">
                  <c:v>22817</c:v>
                </c:pt>
                <c:pt idx="4564">
                  <c:v>22822</c:v>
                </c:pt>
                <c:pt idx="4565">
                  <c:v>22827</c:v>
                </c:pt>
                <c:pt idx="4566">
                  <c:v>22832</c:v>
                </c:pt>
                <c:pt idx="4567">
                  <c:v>22837</c:v>
                </c:pt>
                <c:pt idx="4568">
                  <c:v>22842</c:v>
                </c:pt>
                <c:pt idx="4569">
                  <c:v>22847</c:v>
                </c:pt>
                <c:pt idx="4570">
                  <c:v>22852</c:v>
                </c:pt>
                <c:pt idx="4571">
                  <c:v>22857</c:v>
                </c:pt>
                <c:pt idx="4572">
                  <c:v>22862</c:v>
                </c:pt>
                <c:pt idx="4573">
                  <c:v>22867</c:v>
                </c:pt>
                <c:pt idx="4574">
                  <c:v>22872</c:v>
                </c:pt>
                <c:pt idx="4575">
                  <c:v>22877</c:v>
                </c:pt>
                <c:pt idx="4576">
                  <c:v>22882</c:v>
                </c:pt>
                <c:pt idx="4577">
                  <c:v>22887</c:v>
                </c:pt>
                <c:pt idx="4578">
                  <c:v>22892</c:v>
                </c:pt>
                <c:pt idx="4579">
                  <c:v>22897</c:v>
                </c:pt>
                <c:pt idx="4580">
                  <c:v>22902</c:v>
                </c:pt>
                <c:pt idx="4581">
                  <c:v>22907</c:v>
                </c:pt>
                <c:pt idx="4582">
                  <c:v>22912</c:v>
                </c:pt>
                <c:pt idx="4583">
                  <c:v>22917</c:v>
                </c:pt>
                <c:pt idx="4584">
                  <c:v>22922</c:v>
                </c:pt>
                <c:pt idx="4585">
                  <c:v>22927</c:v>
                </c:pt>
                <c:pt idx="4586">
                  <c:v>22932</c:v>
                </c:pt>
                <c:pt idx="4587">
                  <c:v>22937</c:v>
                </c:pt>
                <c:pt idx="4588">
                  <c:v>22942</c:v>
                </c:pt>
                <c:pt idx="4589">
                  <c:v>22947</c:v>
                </c:pt>
                <c:pt idx="4590">
                  <c:v>22952</c:v>
                </c:pt>
                <c:pt idx="4591">
                  <c:v>22957</c:v>
                </c:pt>
                <c:pt idx="4592">
                  <c:v>22962</c:v>
                </c:pt>
                <c:pt idx="4593">
                  <c:v>22967</c:v>
                </c:pt>
                <c:pt idx="4594">
                  <c:v>22972</c:v>
                </c:pt>
                <c:pt idx="4595">
                  <c:v>22977</c:v>
                </c:pt>
                <c:pt idx="4596">
                  <c:v>22982</c:v>
                </c:pt>
                <c:pt idx="4597">
                  <c:v>22987</c:v>
                </c:pt>
                <c:pt idx="4598">
                  <c:v>22992</c:v>
                </c:pt>
                <c:pt idx="4599">
                  <c:v>22997</c:v>
                </c:pt>
                <c:pt idx="4600">
                  <c:v>23002</c:v>
                </c:pt>
                <c:pt idx="4601">
                  <c:v>23007</c:v>
                </c:pt>
                <c:pt idx="4602">
                  <c:v>23012</c:v>
                </c:pt>
                <c:pt idx="4603">
                  <c:v>23017</c:v>
                </c:pt>
                <c:pt idx="4604">
                  <c:v>23022</c:v>
                </c:pt>
                <c:pt idx="4605">
                  <c:v>23027</c:v>
                </c:pt>
                <c:pt idx="4606">
                  <c:v>23032</c:v>
                </c:pt>
                <c:pt idx="4607">
                  <c:v>23037</c:v>
                </c:pt>
                <c:pt idx="4608">
                  <c:v>23042</c:v>
                </c:pt>
                <c:pt idx="4609">
                  <c:v>23047</c:v>
                </c:pt>
                <c:pt idx="4610">
                  <c:v>23052</c:v>
                </c:pt>
                <c:pt idx="4611">
                  <c:v>23057</c:v>
                </c:pt>
                <c:pt idx="4612">
                  <c:v>23062</c:v>
                </c:pt>
                <c:pt idx="4613">
                  <c:v>23067</c:v>
                </c:pt>
                <c:pt idx="4614">
                  <c:v>23072</c:v>
                </c:pt>
                <c:pt idx="4615">
                  <c:v>23077</c:v>
                </c:pt>
                <c:pt idx="4616">
                  <c:v>23082</c:v>
                </c:pt>
                <c:pt idx="4617">
                  <c:v>23087</c:v>
                </c:pt>
                <c:pt idx="4618">
                  <c:v>23092</c:v>
                </c:pt>
                <c:pt idx="4619">
                  <c:v>23097</c:v>
                </c:pt>
                <c:pt idx="4620">
                  <c:v>23102</c:v>
                </c:pt>
                <c:pt idx="4621">
                  <c:v>23107</c:v>
                </c:pt>
                <c:pt idx="4622">
                  <c:v>23112</c:v>
                </c:pt>
                <c:pt idx="4623">
                  <c:v>23117</c:v>
                </c:pt>
                <c:pt idx="4624">
                  <c:v>23122</c:v>
                </c:pt>
                <c:pt idx="4625">
                  <c:v>23127</c:v>
                </c:pt>
                <c:pt idx="4626">
                  <c:v>23132</c:v>
                </c:pt>
                <c:pt idx="4627">
                  <c:v>23137</c:v>
                </c:pt>
                <c:pt idx="4628">
                  <c:v>23142</c:v>
                </c:pt>
                <c:pt idx="4629">
                  <c:v>23147</c:v>
                </c:pt>
                <c:pt idx="4630">
                  <c:v>23152</c:v>
                </c:pt>
                <c:pt idx="4631">
                  <c:v>23157</c:v>
                </c:pt>
                <c:pt idx="4632">
                  <c:v>23162</c:v>
                </c:pt>
                <c:pt idx="4633">
                  <c:v>23167</c:v>
                </c:pt>
                <c:pt idx="4634">
                  <c:v>23172</c:v>
                </c:pt>
                <c:pt idx="4635">
                  <c:v>23177</c:v>
                </c:pt>
                <c:pt idx="4636">
                  <c:v>23182</c:v>
                </c:pt>
                <c:pt idx="4637">
                  <c:v>23187</c:v>
                </c:pt>
                <c:pt idx="4638">
                  <c:v>23192</c:v>
                </c:pt>
                <c:pt idx="4639">
                  <c:v>23197</c:v>
                </c:pt>
                <c:pt idx="4640">
                  <c:v>23202</c:v>
                </c:pt>
                <c:pt idx="4641">
                  <c:v>23207</c:v>
                </c:pt>
                <c:pt idx="4642">
                  <c:v>23212</c:v>
                </c:pt>
                <c:pt idx="4643">
                  <c:v>23217</c:v>
                </c:pt>
                <c:pt idx="4644">
                  <c:v>23222</c:v>
                </c:pt>
                <c:pt idx="4645">
                  <c:v>23227</c:v>
                </c:pt>
                <c:pt idx="4646">
                  <c:v>23232</c:v>
                </c:pt>
                <c:pt idx="4647">
                  <c:v>23237</c:v>
                </c:pt>
                <c:pt idx="4648">
                  <c:v>23242</c:v>
                </c:pt>
                <c:pt idx="4649">
                  <c:v>23247</c:v>
                </c:pt>
                <c:pt idx="4650">
                  <c:v>23252</c:v>
                </c:pt>
                <c:pt idx="4651">
                  <c:v>23257</c:v>
                </c:pt>
                <c:pt idx="4652">
                  <c:v>23262</c:v>
                </c:pt>
                <c:pt idx="4653">
                  <c:v>23267</c:v>
                </c:pt>
                <c:pt idx="4654">
                  <c:v>23272</c:v>
                </c:pt>
                <c:pt idx="4655">
                  <c:v>23277</c:v>
                </c:pt>
                <c:pt idx="4656">
                  <c:v>23282</c:v>
                </c:pt>
                <c:pt idx="4657">
                  <c:v>23287</c:v>
                </c:pt>
                <c:pt idx="4658">
                  <c:v>23292</c:v>
                </c:pt>
                <c:pt idx="4659">
                  <c:v>23297</c:v>
                </c:pt>
                <c:pt idx="4660">
                  <c:v>23302</c:v>
                </c:pt>
                <c:pt idx="4661">
                  <c:v>23307</c:v>
                </c:pt>
                <c:pt idx="4662">
                  <c:v>23312</c:v>
                </c:pt>
                <c:pt idx="4663">
                  <c:v>23317</c:v>
                </c:pt>
                <c:pt idx="4664">
                  <c:v>23322</c:v>
                </c:pt>
                <c:pt idx="4665">
                  <c:v>23327</c:v>
                </c:pt>
                <c:pt idx="4666">
                  <c:v>23332</c:v>
                </c:pt>
                <c:pt idx="4667">
                  <c:v>23337</c:v>
                </c:pt>
                <c:pt idx="4668">
                  <c:v>23342</c:v>
                </c:pt>
                <c:pt idx="4669">
                  <c:v>23347</c:v>
                </c:pt>
                <c:pt idx="4670">
                  <c:v>23352</c:v>
                </c:pt>
                <c:pt idx="4671">
                  <c:v>23357</c:v>
                </c:pt>
                <c:pt idx="4672">
                  <c:v>23362</c:v>
                </c:pt>
                <c:pt idx="4673">
                  <c:v>23367</c:v>
                </c:pt>
                <c:pt idx="4674">
                  <c:v>23372</c:v>
                </c:pt>
                <c:pt idx="4675">
                  <c:v>23377</c:v>
                </c:pt>
                <c:pt idx="4676">
                  <c:v>23382</c:v>
                </c:pt>
                <c:pt idx="4677">
                  <c:v>23387</c:v>
                </c:pt>
                <c:pt idx="4678">
                  <c:v>23392</c:v>
                </c:pt>
                <c:pt idx="4679">
                  <c:v>23397</c:v>
                </c:pt>
                <c:pt idx="4680">
                  <c:v>23402</c:v>
                </c:pt>
                <c:pt idx="4681">
                  <c:v>23407</c:v>
                </c:pt>
                <c:pt idx="4682">
                  <c:v>23412</c:v>
                </c:pt>
                <c:pt idx="4683">
                  <c:v>23417</c:v>
                </c:pt>
                <c:pt idx="4684">
                  <c:v>23422</c:v>
                </c:pt>
                <c:pt idx="4685">
                  <c:v>23427</c:v>
                </c:pt>
                <c:pt idx="4686">
                  <c:v>23432</c:v>
                </c:pt>
                <c:pt idx="4687">
                  <c:v>23437</c:v>
                </c:pt>
                <c:pt idx="4688">
                  <c:v>23442</c:v>
                </c:pt>
                <c:pt idx="4689">
                  <c:v>23447</c:v>
                </c:pt>
                <c:pt idx="4690">
                  <c:v>23452</c:v>
                </c:pt>
                <c:pt idx="4691">
                  <c:v>23457</c:v>
                </c:pt>
                <c:pt idx="4692">
                  <c:v>23462</c:v>
                </c:pt>
                <c:pt idx="4693">
                  <c:v>23467</c:v>
                </c:pt>
                <c:pt idx="4694">
                  <c:v>23472</c:v>
                </c:pt>
                <c:pt idx="4695">
                  <c:v>23477</c:v>
                </c:pt>
                <c:pt idx="4696">
                  <c:v>23482</c:v>
                </c:pt>
                <c:pt idx="4697">
                  <c:v>23487</c:v>
                </c:pt>
                <c:pt idx="4698">
                  <c:v>23492</c:v>
                </c:pt>
                <c:pt idx="4699">
                  <c:v>23497</c:v>
                </c:pt>
                <c:pt idx="4700">
                  <c:v>23502</c:v>
                </c:pt>
                <c:pt idx="4701">
                  <c:v>23507</c:v>
                </c:pt>
                <c:pt idx="4702">
                  <c:v>23512</c:v>
                </c:pt>
                <c:pt idx="4703">
                  <c:v>23517</c:v>
                </c:pt>
                <c:pt idx="4704">
                  <c:v>23522</c:v>
                </c:pt>
                <c:pt idx="4705">
                  <c:v>23527</c:v>
                </c:pt>
                <c:pt idx="4706">
                  <c:v>23532</c:v>
                </c:pt>
                <c:pt idx="4707">
                  <c:v>23537</c:v>
                </c:pt>
                <c:pt idx="4708">
                  <c:v>23542</c:v>
                </c:pt>
                <c:pt idx="4709">
                  <c:v>23547</c:v>
                </c:pt>
                <c:pt idx="4710">
                  <c:v>23552</c:v>
                </c:pt>
                <c:pt idx="4711">
                  <c:v>23557</c:v>
                </c:pt>
                <c:pt idx="4712">
                  <c:v>23562</c:v>
                </c:pt>
                <c:pt idx="4713">
                  <c:v>23567</c:v>
                </c:pt>
                <c:pt idx="4714">
                  <c:v>23572</c:v>
                </c:pt>
                <c:pt idx="4715">
                  <c:v>23577</c:v>
                </c:pt>
                <c:pt idx="4716">
                  <c:v>23582</c:v>
                </c:pt>
                <c:pt idx="4717">
                  <c:v>23587</c:v>
                </c:pt>
                <c:pt idx="4718">
                  <c:v>23592</c:v>
                </c:pt>
                <c:pt idx="4719">
                  <c:v>23597</c:v>
                </c:pt>
                <c:pt idx="4720">
                  <c:v>23602</c:v>
                </c:pt>
                <c:pt idx="4721">
                  <c:v>23607</c:v>
                </c:pt>
                <c:pt idx="4722">
                  <c:v>23612</c:v>
                </c:pt>
                <c:pt idx="4723">
                  <c:v>23617</c:v>
                </c:pt>
                <c:pt idx="4724">
                  <c:v>23622</c:v>
                </c:pt>
                <c:pt idx="4725">
                  <c:v>23627</c:v>
                </c:pt>
                <c:pt idx="4726">
                  <c:v>23632</c:v>
                </c:pt>
                <c:pt idx="4727">
                  <c:v>23637</c:v>
                </c:pt>
                <c:pt idx="4728">
                  <c:v>23642</c:v>
                </c:pt>
                <c:pt idx="4729">
                  <c:v>23647</c:v>
                </c:pt>
                <c:pt idx="4730">
                  <c:v>23652</c:v>
                </c:pt>
                <c:pt idx="4731">
                  <c:v>23657</c:v>
                </c:pt>
                <c:pt idx="4732">
                  <c:v>23662</c:v>
                </c:pt>
                <c:pt idx="4733">
                  <c:v>23667</c:v>
                </c:pt>
                <c:pt idx="4734">
                  <c:v>23672</c:v>
                </c:pt>
                <c:pt idx="4735">
                  <c:v>23677</c:v>
                </c:pt>
                <c:pt idx="4736">
                  <c:v>23682</c:v>
                </c:pt>
                <c:pt idx="4737">
                  <c:v>23687</c:v>
                </c:pt>
                <c:pt idx="4738">
                  <c:v>23692</c:v>
                </c:pt>
                <c:pt idx="4739">
                  <c:v>23697</c:v>
                </c:pt>
                <c:pt idx="4740">
                  <c:v>23702</c:v>
                </c:pt>
                <c:pt idx="4741">
                  <c:v>23707</c:v>
                </c:pt>
                <c:pt idx="4742">
                  <c:v>23712</c:v>
                </c:pt>
                <c:pt idx="4743">
                  <c:v>23717</c:v>
                </c:pt>
                <c:pt idx="4744">
                  <c:v>23722</c:v>
                </c:pt>
                <c:pt idx="4745">
                  <c:v>23727</c:v>
                </c:pt>
                <c:pt idx="4746">
                  <c:v>23732</c:v>
                </c:pt>
                <c:pt idx="4747">
                  <c:v>23737</c:v>
                </c:pt>
                <c:pt idx="4748">
                  <c:v>23742</c:v>
                </c:pt>
                <c:pt idx="4749">
                  <c:v>23747</c:v>
                </c:pt>
                <c:pt idx="4750">
                  <c:v>23752</c:v>
                </c:pt>
                <c:pt idx="4751">
                  <c:v>23757</c:v>
                </c:pt>
                <c:pt idx="4752">
                  <c:v>23762</c:v>
                </c:pt>
                <c:pt idx="4753">
                  <c:v>23767</c:v>
                </c:pt>
                <c:pt idx="4754">
                  <c:v>23772</c:v>
                </c:pt>
                <c:pt idx="4755">
                  <c:v>23777</c:v>
                </c:pt>
                <c:pt idx="4756">
                  <c:v>23782</c:v>
                </c:pt>
                <c:pt idx="4757">
                  <c:v>23787</c:v>
                </c:pt>
                <c:pt idx="4758">
                  <c:v>23792</c:v>
                </c:pt>
                <c:pt idx="4759">
                  <c:v>23797</c:v>
                </c:pt>
                <c:pt idx="4760">
                  <c:v>23802</c:v>
                </c:pt>
                <c:pt idx="4761">
                  <c:v>23807</c:v>
                </c:pt>
                <c:pt idx="4762">
                  <c:v>23812</c:v>
                </c:pt>
                <c:pt idx="4763">
                  <c:v>23817</c:v>
                </c:pt>
                <c:pt idx="4764">
                  <c:v>23822</c:v>
                </c:pt>
                <c:pt idx="4765">
                  <c:v>23827</c:v>
                </c:pt>
                <c:pt idx="4766">
                  <c:v>23832</c:v>
                </c:pt>
                <c:pt idx="4767">
                  <c:v>23837</c:v>
                </c:pt>
                <c:pt idx="4768">
                  <c:v>23842</c:v>
                </c:pt>
                <c:pt idx="4769">
                  <c:v>23847</c:v>
                </c:pt>
                <c:pt idx="4770">
                  <c:v>23852</c:v>
                </c:pt>
                <c:pt idx="4771">
                  <c:v>23857</c:v>
                </c:pt>
                <c:pt idx="4772">
                  <c:v>23862</c:v>
                </c:pt>
                <c:pt idx="4773">
                  <c:v>23867</c:v>
                </c:pt>
                <c:pt idx="4774">
                  <c:v>23872</c:v>
                </c:pt>
                <c:pt idx="4775">
                  <c:v>23877</c:v>
                </c:pt>
                <c:pt idx="4776">
                  <c:v>23882</c:v>
                </c:pt>
                <c:pt idx="4777">
                  <c:v>23887</c:v>
                </c:pt>
                <c:pt idx="4778">
                  <c:v>23892</c:v>
                </c:pt>
                <c:pt idx="4779">
                  <c:v>23897</c:v>
                </c:pt>
                <c:pt idx="4780">
                  <c:v>23902</c:v>
                </c:pt>
                <c:pt idx="4781">
                  <c:v>23907</c:v>
                </c:pt>
                <c:pt idx="4782">
                  <c:v>23912</c:v>
                </c:pt>
                <c:pt idx="4783">
                  <c:v>23917</c:v>
                </c:pt>
                <c:pt idx="4784">
                  <c:v>23922</c:v>
                </c:pt>
                <c:pt idx="4785">
                  <c:v>23927</c:v>
                </c:pt>
                <c:pt idx="4786">
                  <c:v>23932</c:v>
                </c:pt>
                <c:pt idx="4787">
                  <c:v>23937</c:v>
                </c:pt>
                <c:pt idx="4788">
                  <c:v>23942</c:v>
                </c:pt>
                <c:pt idx="4789">
                  <c:v>23947</c:v>
                </c:pt>
                <c:pt idx="4790">
                  <c:v>23952</c:v>
                </c:pt>
                <c:pt idx="4791">
                  <c:v>23957</c:v>
                </c:pt>
                <c:pt idx="4792">
                  <c:v>23962</c:v>
                </c:pt>
                <c:pt idx="4793">
                  <c:v>23967</c:v>
                </c:pt>
                <c:pt idx="4794">
                  <c:v>23972</c:v>
                </c:pt>
                <c:pt idx="4795">
                  <c:v>23977</c:v>
                </c:pt>
                <c:pt idx="4796">
                  <c:v>23982</c:v>
                </c:pt>
                <c:pt idx="4797">
                  <c:v>23987</c:v>
                </c:pt>
                <c:pt idx="4798">
                  <c:v>23992</c:v>
                </c:pt>
                <c:pt idx="4799">
                  <c:v>23997</c:v>
                </c:pt>
                <c:pt idx="4800">
                  <c:v>24002</c:v>
                </c:pt>
                <c:pt idx="4801">
                  <c:v>24007</c:v>
                </c:pt>
                <c:pt idx="4802">
                  <c:v>24012</c:v>
                </c:pt>
                <c:pt idx="4803">
                  <c:v>24017</c:v>
                </c:pt>
                <c:pt idx="4804">
                  <c:v>24022</c:v>
                </c:pt>
                <c:pt idx="4805">
                  <c:v>24027</c:v>
                </c:pt>
                <c:pt idx="4806">
                  <c:v>24032</c:v>
                </c:pt>
                <c:pt idx="4807">
                  <c:v>24037</c:v>
                </c:pt>
                <c:pt idx="4808">
                  <c:v>24042</c:v>
                </c:pt>
                <c:pt idx="4809">
                  <c:v>24047</c:v>
                </c:pt>
                <c:pt idx="4810">
                  <c:v>24052</c:v>
                </c:pt>
                <c:pt idx="4811">
                  <c:v>24057</c:v>
                </c:pt>
                <c:pt idx="4812">
                  <c:v>24062</c:v>
                </c:pt>
                <c:pt idx="4813">
                  <c:v>24067</c:v>
                </c:pt>
                <c:pt idx="4814">
                  <c:v>24072</c:v>
                </c:pt>
                <c:pt idx="4815">
                  <c:v>24077</c:v>
                </c:pt>
                <c:pt idx="4816">
                  <c:v>24082</c:v>
                </c:pt>
                <c:pt idx="4817">
                  <c:v>24087</c:v>
                </c:pt>
                <c:pt idx="4818">
                  <c:v>24092</c:v>
                </c:pt>
                <c:pt idx="4819">
                  <c:v>24097</c:v>
                </c:pt>
                <c:pt idx="4820">
                  <c:v>24102</c:v>
                </c:pt>
                <c:pt idx="4821">
                  <c:v>24107</c:v>
                </c:pt>
                <c:pt idx="4822">
                  <c:v>24112</c:v>
                </c:pt>
                <c:pt idx="4823">
                  <c:v>24117</c:v>
                </c:pt>
                <c:pt idx="4824">
                  <c:v>24122</c:v>
                </c:pt>
                <c:pt idx="4825">
                  <c:v>24127</c:v>
                </c:pt>
                <c:pt idx="4826">
                  <c:v>24132</c:v>
                </c:pt>
                <c:pt idx="4827">
                  <c:v>24137</c:v>
                </c:pt>
                <c:pt idx="4828">
                  <c:v>24142</c:v>
                </c:pt>
                <c:pt idx="4829">
                  <c:v>24147</c:v>
                </c:pt>
                <c:pt idx="4830">
                  <c:v>24152</c:v>
                </c:pt>
                <c:pt idx="4831">
                  <c:v>24157</c:v>
                </c:pt>
                <c:pt idx="4832">
                  <c:v>24162</c:v>
                </c:pt>
                <c:pt idx="4833">
                  <c:v>24167</c:v>
                </c:pt>
                <c:pt idx="4834">
                  <c:v>24172</c:v>
                </c:pt>
                <c:pt idx="4835">
                  <c:v>24177</c:v>
                </c:pt>
                <c:pt idx="4836">
                  <c:v>24182</c:v>
                </c:pt>
                <c:pt idx="4837">
                  <c:v>24187</c:v>
                </c:pt>
                <c:pt idx="4838">
                  <c:v>24192</c:v>
                </c:pt>
                <c:pt idx="4839">
                  <c:v>24197</c:v>
                </c:pt>
                <c:pt idx="4840">
                  <c:v>24202</c:v>
                </c:pt>
                <c:pt idx="4841">
                  <c:v>24207</c:v>
                </c:pt>
                <c:pt idx="4842">
                  <c:v>24212</c:v>
                </c:pt>
                <c:pt idx="4843">
                  <c:v>24217</c:v>
                </c:pt>
                <c:pt idx="4844">
                  <c:v>24222</c:v>
                </c:pt>
                <c:pt idx="4845">
                  <c:v>24227</c:v>
                </c:pt>
                <c:pt idx="4846">
                  <c:v>24232</c:v>
                </c:pt>
                <c:pt idx="4847">
                  <c:v>24237</c:v>
                </c:pt>
                <c:pt idx="4848">
                  <c:v>24242</c:v>
                </c:pt>
                <c:pt idx="4849">
                  <c:v>24247</c:v>
                </c:pt>
                <c:pt idx="4850">
                  <c:v>24252</c:v>
                </c:pt>
                <c:pt idx="4851">
                  <c:v>24257</c:v>
                </c:pt>
                <c:pt idx="4852">
                  <c:v>24262</c:v>
                </c:pt>
                <c:pt idx="4853">
                  <c:v>24267</c:v>
                </c:pt>
                <c:pt idx="4854">
                  <c:v>24272</c:v>
                </c:pt>
                <c:pt idx="4855">
                  <c:v>24277</c:v>
                </c:pt>
                <c:pt idx="4856">
                  <c:v>24282</c:v>
                </c:pt>
                <c:pt idx="4857">
                  <c:v>24287</c:v>
                </c:pt>
                <c:pt idx="4858">
                  <c:v>24292</c:v>
                </c:pt>
                <c:pt idx="4859">
                  <c:v>24297</c:v>
                </c:pt>
                <c:pt idx="4860">
                  <c:v>24302</c:v>
                </c:pt>
                <c:pt idx="4861">
                  <c:v>24307</c:v>
                </c:pt>
                <c:pt idx="4862">
                  <c:v>24312</c:v>
                </c:pt>
                <c:pt idx="4863">
                  <c:v>24317</c:v>
                </c:pt>
                <c:pt idx="4864">
                  <c:v>24322</c:v>
                </c:pt>
                <c:pt idx="4865">
                  <c:v>24327</c:v>
                </c:pt>
                <c:pt idx="4866">
                  <c:v>24332</c:v>
                </c:pt>
                <c:pt idx="4867">
                  <c:v>24337</c:v>
                </c:pt>
                <c:pt idx="4868">
                  <c:v>24342</c:v>
                </c:pt>
                <c:pt idx="4869">
                  <c:v>24347</c:v>
                </c:pt>
                <c:pt idx="4870">
                  <c:v>24352</c:v>
                </c:pt>
                <c:pt idx="4871">
                  <c:v>24357</c:v>
                </c:pt>
                <c:pt idx="4872">
                  <c:v>24362</c:v>
                </c:pt>
                <c:pt idx="4873">
                  <c:v>24367</c:v>
                </c:pt>
                <c:pt idx="4874">
                  <c:v>24372</c:v>
                </c:pt>
                <c:pt idx="4875">
                  <c:v>24377</c:v>
                </c:pt>
                <c:pt idx="4876">
                  <c:v>24382</c:v>
                </c:pt>
                <c:pt idx="4877">
                  <c:v>24387</c:v>
                </c:pt>
                <c:pt idx="4878">
                  <c:v>24392</c:v>
                </c:pt>
                <c:pt idx="4879">
                  <c:v>24397</c:v>
                </c:pt>
                <c:pt idx="4880">
                  <c:v>24402</c:v>
                </c:pt>
                <c:pt idx="4881">
                  <c:v>24407</c:v>
                </c:pt>
                <c:pt idx="4882">
                  <c:v>24412</c:v>
                </c:pt>
                <c:pt idx="4883">
                  <c:v>24417</c:v>
                </c:pt>
                <c:pt idx="4884">
                  <c:v>24422</c:v>
                </c:pt>
                <c:pt idx="4885">
                  <c:v>24427</c:v>
                </c:pt>
                <c:pt idx="4886">
                  <c:v>24432</c:v>
                </c:pt>
                <c:pt idx="4887">
                  <c:v>24437</c:v>
                </c:pt>
                <c:pt idx="4888">
                  <c:v>24442</c:v>
                </c:pt>
                <c:pt idx="4889">
                  <c:v>24447</c:v>
                </c:pt>
                <c:pt idx="4890">
                  <c:v>24452</c:v>
                </c:pt>
                <c:pt idx="4891">
                  <c:v>24457</c:v>
                </c:pt>
                <c:pt idx="4892">
                  <c:v>24462</c:v>
                </c:pt>
                <c:pt idx="4893">
                  <c:v>24467</c:v>
                </c:pt>
                <c:pt idx="4894">
                  <c:v>24472</c:v>
                </c:pt>
                <c:pt idx="4895">
                  <c:v>24477</c:v>
                </c:pt>
                <c:pt idx="4896">
                  <c:v>24482</c:v>
                </c:pt>
                <c:pt idx="4897">
                  <c:v>24487</c:v>
                </c:pt>
                <c:pt idx="4898">
                  <c:v>24492</c:v>
                </c:pt>
                <c:pt idx="4899">
                  <c:v>24497</c:v>
                </c:pt>
                <c:pt idx="4900">
                  <c:v>24502</c:v>
                </c:pt>
                <c:pt idx="4901">
                  <c:v>24507</c:v>
                </c:pt>
                <c:pt idx="4902">
                  <c:v>24512</c:v>
                </c:pt>
                <c:pt idx="4903">
                  <c:v>24517</c:v>
                </c:pt>
                <c:pt idx="4904">
                  <c:v>24522</c:v>
                </c:pt>
                <c:pt idx="4905">
                  <c:v>24527</c:v>
                </c:pt>
                <c:pt idx="4906">
                  <c:v>24532</c:v>
                </c:pt>
                <c:pt idx="4907">
                  <c:v>24537</c:v>
                </c:pt>
                <c:pt idx="4908">
                  <c:v>24542</c:v>
                </c:pt>
                <c:pt idx="4909">
                  <c:v>24547</c:v>
                </c:pt>
                <c:pt idx="4910">
                  <c:v>24552</c:v>
                </c:pt>
                <c:pt idx="4911">
                  <c:v>24557</c:v>
                </c:pt>
                <c:pt idx="4912">
                  <c:v>24562</c:v>
                </c:pt>
                <c:pt idx="4913">
                  <c:v>24567</c:v>
                </c:pt>
                <c:pt idx="4914">
                  <c:v>24572</c:v>
                </c:pt>
                <c:pt idx="4915">
                  <c:v>24577</c:v>
                </c:pt>
                <c:pt idx="4916">
                  <c:v>24582</c:v>
                </c:pt>
                <c:pt idx="4917">
                  <c:v>24587</c:v>
                </c:pt>
                <c:pt idx="4918">
                  <c:v>24592</c:v>
                </c:pt>
                <c:pt idx="4919">
                  <c:v>24597</c:v>
                </c:pt>
                <c:pt idx="4920">
                  <c:v>24602</c:v>
                </c:pt>
                <c:pt idx="4921">
                  <c:v>24607</c:v>
                </c:pt>
                <c:pt idx="4922">
                  <c:v>24612</c:v>
                </c:pt>
                <c:pt idx="4923">
                  <c:v>24617</c:v>
                </c:pt>
                <c:pt idx="4924">
                  <c:v>24622</c:v>
                </c:pt>
                <c:pt idx="4925">
                  <c:v>24627</c:v>
                </c:pt>
                <c:pt idx="4926">
                  <c:v>24632</c:v>
                </c:pt>
                <c:pt idx="4927">
                  <c:v>24637</c:v>
                </c:pt>
                <c:pt idx="4928">
                  <c:v>24642</c:v>
                </c:pt>
                <c:pt idx="4929">
                  <c:v>24647</c:v>
                </c:pt>
                <c:pt idx="4930">
                  <c:v>24652</c:v>
                </c:pt>
                <c:pt idx="4931">
                  <c:v>24657</c:v>
                </c:pt>
                <c:pt idx="4932">
                  <c:v>24662</c:v>
                </c:pt>
                <c:pt idx="4933">
                  <c:v>24667</c:v>
                </c:pt>
                <c:pt idx="4934">
                  <c:v>24672</c:v>
                </c:pt>
                <c:pt idx="4935">
                  <c:v>24677</c:v>
                </c:pt>
                <c:pt idx="4936">
                  <c:v>24682</c:v>
                </c:pt>
                <c:pt idx="4937">
                  <c:v>24687</c:v>
                </c:pt>
                <c:pt idx="4938">
                  <c:v>24692</c:v>
                </c:pt>
                <c:pt idx="4939">
                  <c:v>24697</c:v>
                </c:pt>
                <c:pt idx="4940">
                  <c:v>24702</c:v>
                </c:pt>
                <c:pt idx="4941">
                  <c:v>24707</c:v>
                </c:pt>
                <c:pt idx="4942">
                  <c:v>24712</c:v>
                </c:pt>
                <c:pt idx="4943">
                  <c:v>24717</c:v>
                </c:pt>
                <c:pt idx="4944">
                  <c:v>24722</c:v>
                </c:pt>
                <c:pt idx="4945">
                  <c:v>24727</c:v>
                </c:pt>
                <c:pt idx="4946">
                  <c:v>24732</c:v>
                </c:pt>
                <c:pt idx="4947">
                  <c:v>24737</c:v>
                </c:pt>
                <c:pt idx="4948">
                  <c:v>24742</c:v>
                </c:pt>
                <c:pt idx="4949">
                  <c:v>24747</c:v>
                </c:pt>
                <c:pt idx="4950">
                  <c:v>24752</c:v>
                </c:pt>
                <c:pt idx="4951">
                  <c:v>24757</c:v>
                </c:pt>
                <c:pt idx="4952">
                  <c:v>24762</c:v>
                </c:pt>
                <c:pt idx="4953">
                  <c:v>24767</c:v>
                </c:pt>
                <c:pt idx="4954">
                  <c:v>24772</c:v>
                </c:pt>
                <c:pt idx="4955">
                  <c:v>24777</c:v>
                </c:pt>
                <c:pt idx="4956">
                  <c:v>24782</c:v>
                </c:pt>
                <c:pt idx="4957">
                  <c:v>24787</c:v>
                </c:pt>
                <c:pt idx="4958">
                  <c:v>24792</c:v>
                </c:pt>
                <c:pt idx="4959">
                  <c:v>24797</c:v>
                </c:pt>
                <c:pt idx="4960">
                  <c:v>24802</c:v>
                </c:pt>
                <c:pt idx="4961">
                  <c:v>24807</c:v>
                </c:pt>
                <c:pt idx="4962">
                  <c:v>24812</c:v>
                </c:pt>
                <c:pt idx="4963">
                  <c:v>24817</c:v>
                </c:pt>
                <c:pt idx="4964">
                  <c:v>24822</c:v>
                </c:pt>
                <c:pt idx="4965">
                  <c:v>24827</c:v>
                </c:pt>
                <c:pt idx="4966">
                  <c:v>24832</c:v>
                </c:pt>
                <c:pt idx="4967">
                  <c:v>24837</c:v>
                </c:pt>
                <c:pt idx="4968">
                  <c:v>24842</c:v>
                </c:pt>
                <c:pt idx="4969">
                  <c:v>24847</c:v>
                </c:pt>
                <c:pt idx="4970">
                  <c:v>24852</c:v>
                </c:pt>
                <c:pt idx="4971">
                  <c:v>24857</c:v>
                </c:pt>
                <c:pt idx="4972">
                  <c:v>24862</c:v>
                </c:pt>
                <c:pt idx="4973">
                  <c:v>24867</c:v>
                </c:pt>
                <c:pt idx="4974">
                  <c:v>24872</c:v>
                </c:pt>
                <c:pt idx="4975">
                  <c:v>24877</c:v>
                </c:pt>
                <c:pt idx="4976">
                  <c:v>24882</c:v>
                </c:pt>
                <c:pt idx="4977">
                  <c:v>24887</c:v>
                </c:pt>
                <c:pt idx="4978">
                  <c:v>24892</c:v>
                </c:pt>
                <c:pt idx="4979">
                  <c:v>24897</c:v>
                </c:pt>
                <c:pt idx="4980">
                  <c:v>24902</c:v>
                </c:pt>
                <c:pt idx="4981">
                  <c:v>24907</c:v>
                </c:pt>
                <c:pt idx="4982">
                  <c:v>24912</c:v>
                </c:pt>
                <c:pt idx="4983">
                  <c:v>24917</c:v>
                </c:pt>
                <c:pt idx="4984">
                  <c:v>24922</c:v>
                </c:pt>
                <c:pt idx="4985">
                  <c:v>24927</c:v>
                </c:pt>
                <c:pt idx="4986">
                  <c:v>24932</c:v>
                </c:pt>
                <c:pt idx="4987">
                  <c:v>24937</c:v>
                </c:pt>
                <c:pt idx="4988">
                  <c:v>24942</c:v>
                </c:pt>
                <c:pt idx="4989">
                  <c:v>24947</c:v>
                </c:pt>
                <c:pt idx="4990">
                  <c:v>24952</c:v>
                </c:pt>
                <c:pt idx="4991">
                  <c:v>24957</c:v>
                </c:pt>
                <c:pt idx="4992">
                  <c:v>24962</c:v>
                </c:pt>
                <c:pt idx="4993">
                  <c:v>24967</c:v>
                </c:pt>
                <c:pt idx="4994">
                  <c:v>24972</c:v>
                </c:pt>
                <c:pt idx="4995">
                  <c:v>24977</c:v>
                </c:pt>
                <c:pt idx="4996">
                  <c:v>24982</c:v>
                </c:pt>
                <c:pt idx="4997">
                  <c:v>24987</c:v>
                </c:pt>
                <c:pt idx="4998">
                  <c:v>24992</c:v>
                </c:pt>
                <c:pt idx="4999">
                  <c:v>24997</c:v>
                </c:pt>
                <c:pt idx="5000">
                  <c:v>25002</c:v>
                </c:pt>
                <c:pt idx="5001">
                  <c:v>25007</c:v>
                </c:pt>
                <c:pt idx="5002">
                  <c:v>25012</c:v>
                </c:pt>
                <c:pt idx="5003">
                  <c:v>25017</c:v>
                </c:pt>
                <c:pt idx="5004">
                  <c:v>25022</c:v>
                </c:pt>
                <c:pt idx="5005">
                  <c:v>25027</c:v>
                </c:pt>
                <c:pt idx="5006">
                  <c:v>25032</c:v>
                </c:pt>
                <c:pt idx="5007">
                  <c:v>25037</c:v>
                </c:pt>
                <c:pt idx="5008">
                  <c:v>25042</c:v>
                </c:pt>
                <c:pt idx="5009">
                  <c:v>25047</c:v>
                </c:pt>
                <c:pt idx="5010">
                  <c:v>25052</c:v>
                </c:pt>
                <c:pt idx="5011">
                  <c:v>25057</c:v>
                </c:pt>
                <c:pt idx="5012">
                  <c:v>25062</c:v>
                </c:pt>
                <c:pt idx="5013">
                  <c:v>25067</c:v>
                </c:pt>
                <c:pt idx="5014">
                  <c:v>25072</c:v>
                </c:pt>
                <c:pt idx="5015">
                  <c:v>25077</c:v>
                </c:pt>
                <c:pt idx="5016">
                  <c:v>25082</c:v>
                </c:pt>
                <c:pt idx="5017">
                  <c:v>25087</c:v>
                </c:pt>
                <c:pt idx="5018">
                  <c:v>25092</c:v>
                </c:pt>
                <c:pt idx="5019">
                  <c:v>25097</c:v>
                </c:pt>
                <c:pt idx="5020">
                  <c:v>25102</c:v>
                </c:pt>
                <c:pt idx="5021">
                  <c:v>25107</c:v>
                </c:pt>
                <c:pt idx="5022">
                  <c:v>25112</c:v>
                </c:pt>
                <c:pt idx="5023">
                  <c:v>25117</c:v>
                </c:pt>
                <c:pt idx="5024">
                  <c:v>25122</c:v>
                </c:pt>
                <c:pt idx="5025">
                  <c:v>25127</c:v>
                </c:pt>
                <c:pt idx="5026">
                  <c:v>25132</c:v>
                </c:pt>
                <c:pt idx="5027">
                  <c:v>25137</c:v>
                </c:pt>
                <c:pt idx="5028">
                  <c:v>25142</c:v>
                </c:pt>
                <c:pt idx="5029">
                  <c:v>25147</c:v>
                </c:pt>
                <c:pt idx="5030">
                  <c:v>25152</c:v>
                </c:pt>
                <c:pt idx="5031">
                  <c:v>25157</c:v>
                </c:pt>
                <c:pt idx="5032">
                  <c:v>25162</c:v>
                </c:pt>
                <c:pt idx="5033">
                  <c:v>25167</c:v>
                </c:pt>
                <c:pt idx="5034">
                  <c:v>25172</c:v>
                </c:pt>
                <c:pt idx="5035">
                  <c:v>25177</c:v>
                </c:pt>
                <c:pt idx="5036">
                  <c:v>25182</c:v>
                </c:pt>
                <c:pt idx="5037">
                  <c:v>25187</c:v>
                </c:pt>
                <c:pt idx="5038">
                  <c:v>25192</c:v>
                </c:pt>
                <c:pt idx="5039">
                  <c:v>25197</c:v>
                </c:pt>
                <c:pt idx="5040">
                  <c:v>25202</c:v>
                </c:pt>
                <c:pt idx="5041">
                  <c:v>25207</c:v>
                </c:pt>
                <c:pt idx="5042">
                  <c:v>25212</c:v>
                </c:pt>
                <c:pt idx="5043">
                  <c:v>25217</c:v>
                </c:pt>
                <c:pt idx="5044">
                  <c:v>25222</c:v>
                </c:pt>
                <c:pt idx="5045">
                  <c:v>25227</c:v>
                </c:pt>
                <c:pt idx="5046">
                  <c:v>25232</c:v>
                </c:pt>
                <c:pt idx="5047">
                  <c:v>25237</c:v>
                </c:pt>
                <c:pt idx="5048">
                  <c:v>25242</c:v>
                </c:pt>
                <c:pt idx="5049">
                  <c:v>25247</c:v>
                </c:pt>
                <c:pt idx="5050">
                  <c:v>25252</c:v>
                </c:pt>
                <c:pt idx="5051">
                  <c:v>25257</c:v>
                </c:pt>
                <c:pt idx="5052">
                  <c:v>25262</c:v>
                </c:pt>
                <c:pt idx="5053">
                  <c:v>25267</c:v>
                </c:pt>
                <c:pt idx="5054">
                  <c:v>25272</c:v>
                </c:pt>
                <c:pt idx="5055">
                  <c:v>25277</c:v>
                </c:pt>
                <c:pt idx="5056">
                  <c:v>25282</c:v>
                </c:pt>
                <c:pt idx="5057">
                  <c:v>25287</c:v>
                </c:pt>
                <c:pt idx="5058">
                  <c:v>25292</c:v>
                </c:pt>
                <c:pt idx="5059">
                  <c:v>25297</c:v>
                </c:pt>
                <c:pt idx="5060">
                  <c:v>25302</c:v>
                </c:pt>
                <c:pt idx="5061">
                  <c:v>25307</c:v>
                </c:pt>
                <c:pt idx="5062">
                  <c:v>25312</c:v>
                </c:pt>
                <c:pt idx="5063">
                  <c:v>25317</c:v>
                </c:pt>
                <c:pt idx="5064">
                  <c:v>25322</c:v>
                </c:pt>
                <c:pt idx="5065">
                  <c:v>25327</c:v>
                </c:pt>
                <c:pt idx="5066">
                  <c:v>25332</c:v>
                </c:pt>
                <c:pt idx="5067">
                  <c:v>25337</c:v>
                </c:pt>
                <c:pt idx="5068">
                  <c:v>25342</c:v>
                </c:pt>
                <c:pt idx="5069">
                  <c:v>25347</c:v>
                </c:pt>
                <c:pt idx="5070">
                  <c:v>25352</c:v>
                </c:pt>
                <c:pt idx="5071">
                  <c:v>25357</c:v>
                </c:pt>
                <c:pt idx="5072">
                  <c:v>25362</c:v>
                </c:pt>
                <c:pt idx="5073">
                  <c:v>25367</c:v>
                </c:pt>
                <c:pt idx="5074">
                  <c:v>25372</c:v>
                </c:pt>
                <c:pt idx="5075">
                  <c:v>25377</c:v>
                </c:pt>
                <c:pt idx="5076">
                  <c:v>25382</c:v>
                </c:pt>
                <c:pt idx="5077">
                  <c:v>25387</c:v>
                </c:pt>
                <c:pt idx="5078">
                  <c:v>25392</c:v>
                </c:pt>
                <c:pt idx="5079">
                  <c:v>25397</c:v>
                </c:pt>
                <c:pt idx="5080">
                  <c:v>25402</c:v>
                </c:pt>
                <c:pt idx="5081">
                  <c:v>25407</c:v>
                </c:pt>
                <c:pt idx="5082">
                  <c:v>25412</c:v>
                </c:pt>
                <c:pt idx="5083">
                  <c:v>25417</c:v>
                </c:pt>
                <c:pt idx="5084">
                  <c:v>25422</c:v>
                </c:pt>
                <c:pt idx="5085">
                  <c:v>25427</c:v>
                </c:pt>
                <c:pt idx="5086">
                  <c:v>25432</c:v>
                </c:pt>
                <c:pt idx="5087">
                  <c:v>25437</c:v>
                </c:pt>
                <c:pt idx="5088">
                  <c:v>25442</c:v>
                </c:pt>
                <c:pt idx="5089">
                  <c:v>25447</c:v>
                </c:pt>
                <c:pt idx="5090">
                  <c:v>25452</c:v>
                </c:pt>
                <c:pt idx="5091">
                  <c:v>25457</c:v>
                </c:pt>
                <c:pt idx="5092">
                  <c:v>25462</c:v>
                </c:pt>
                <c:pt idx="5093">
                  <c:v>25467</c:v>
                </c:pt>
                <c:pt idx="5094">
                  <c:v>25472</c:v>
                </c:pt>
                <c:pt idx="5095">
                  <c:v>25477</c:v>
                </c:pt>
                <c:pt idx="5096">
                  <c:v>25482</c:v>
                </c:pt>
                <c:pt idx="5097">
                  <c:v>25487</c:v>
                </c:pt>
                <c:pt idx="5098">
                  <c:v>25492</c:v>
                </c:pt>
                <c:pt idx="5099">
                  <c:v>25497</c:v>
                </c:pt>
                <c:pt idx="5100">
                  <c:v>25502</c:v>
                </c:pt>
                <c:pt idx="5101">
                  <c:v>25507</c:v>
                </c:pt>
                <c:pt idx="5102">
                  <c:v>25512</c:v>
                </c:pt>
                <c:pt idx="5103">
                  <c:v>25517</c:v>
                </c:pt>
                <c:pt idx="5104">
                  <c:v>25522</c:v>
                </c:pt>
                <c:pt idx="5105">
                  <c:v>25527</c:v>
                </c:pt>
                <c:pt idx="5106">
                  <c:v>25532</c:v>
                </c:pt>
                <c:pt idx="5107">
                  <c:v>25537</c:v>
                </c:pt>
                <c:pt idx="5108">
                  <c:v>25542</c:v>
                </c:pt>
                <c:pt idx="5109">
                  <c:v>25547</c:v>
                </c:pt>
                <c:pt idx="5110">
                  <c:v>25552</c:v>
                </c:pt>
                <c:pt idx="5111">
                  <c:v>25557</c:v>
                </c:pt>
                <c:pt idx="5112">
                  <c:v>25562</c:v>
                </c:pt>
                <c:pt idx="5113">
                  <c:v>25567</c:v>
                </c:pt>
                <c:pt idx="5114">
                  <c:v>25572</c:v>
                </c:pt>
                <c:pt idx="5115">
                  <c:v>25577</c:v>
                </c:pt>
                <c:pt idx="5116">
                  <c:v>25582</c:v>
                </c:pt>
                <c:pt idx="5117">
                  <c:v>25587</c:v>
                </c:pt>
                <c:pt idx="5118">
                  <c:v>25592</c:v>
                </c:pt>
                <c:pt idx="5119">
                  <c:v>25597</c:v>
                </c:pt>
                <c:pt idx="5120">
                  <c:v>25602</c:v>
                </c:pt>
                <c:pt idx="5121">
                  <c:v>25607</c:v>
                </c:pt>
                <c:pt idx="5122">
                  <c:v>25612</c:v>
                </c:pt>
                <c:pt idx="5123">
                  <c:v>25617</c:v>
                </c:pt>
                <c:pt idx="5124">
                  <c:v>25622</c:v>
                </c:pt>
                <c:pt idx="5125">
                  <c:v>25627</c:v>
                </c:pt>
                <c:pt idx="5126">
                  <c:v>25632</c:v>
                </c:pt>
                <c:pt idx="5127">
                  <c:v>25637</c:v>
                </c:pt>
                <c:pt idx="5128">
                  <c:v>25642</c:v>
                </c:pt>
                <c:pt idx="5129">
                  <c:v>25647</c:v>
                </c:pt>
                <c:pt idx="5130">
                  <c:v>25652</c:v>
                </c:pt>
                <c:pt idx="5131">
                  <c:v>25657</c:v>
                </c:pt>
                <c:pt idx="5132">
                  <c:v>25662</c:v>
                </c:pt>
                <c:pt idx="5133">
                  <c:v>25667</c:v>
                </c:pt>
                <c:pt idx="5134">
                  <c:v>25672</c:v>
                </c:pt>
                <c:pt idx="5135">
                  <c:v>25677</c:v>
                </c:pt>
                <c:pt idx="5136">
                  <c:v>25682</c:v>
                </c:pt>
                <c:pt idx="5137">
                  <c:v>25687</c:v>
                </c:pt>
                <c:pt idx="5138">
                  <c:v>25692</c:v>
                </c:pt>
                <c:pt idx="5139">
                  <c:v>25697</c:v>
                </c:pt>
                <c:pt idx="5140">
                  <c:v>25702</c:v>
                </c:pt>
                <c:pt idx="5141">
                  <c:v>25707</c:v>
                </c:pt>
                <c:pt idx="5142">
                  <c:v>25712</c:v>
                </c:pt>
                <c:pt idx="5143">
                  <c:v>25717</c:v>
                </c:pt>
                <c:pt idx="5144">
                  <c:v>25722</c:v>
                </c:pt>
                <c:pt idx="5145">
                  <c:v>25727</c:v>
                </c:pt>
                <c:pt idx="5146">
                  <c:v>25732</c:v>
                </c:pt>
                <c:pt idx="5147">
                  <c:v>25737</c:v>
                </c:pt>
                <c:pt idx="5148">
                  <c:v>25742</c:v>
                </c:pt>
                <c:pt idx="5149">
                  <c:v>25747</c:v>
                </c:pt>
                <c:pt idx="5150">
                  <c:v>25752</c:v>
                </c:pt>
                <c:pt idx="5151">
                  <c:v>25757</c:v>
                </c:pt>
                <c:pt idx="5152">
                  <c:v>25762</c:v>
                </c:pt>
                <c:pt idx="5153">
                  <c:v>25767</c:v>
                </c:pt>
                <c:pt idx="5154">
                  <c:v>25772</c:v>
                </c:pt>
                <c:pt idx="5155">
                  <c:v>25777</c:v>
                </c:pt>
                <c:pt idx="5156">
                  <c:v>25782</c:v>
                </c:pt>
                <c:pt idx="5157">
                  <c:v>25787</c:v>
                </c:pt>
                <c:pt idx="5158">
                  <c:v>25792</c:v>
                </c:pt>
                <c:pt idx="5159">
                  <c:v>25797</c:v>
                </c:pt>
                <c:pt idx="5160">
                  <c:v>25802</c:v>
                </c:pt>
                <c:pt idx="5161">
                  <c:v>25807</c:v>
                </c:pt>
                <c:pt idx="5162">
                  <c:v>25812</c:v>
                </c:pt>
                <c:pt idx="5163">
                  <c:v>25817</c:v>
                </c:pt>
                <c:pt idx="5164">
                  <c:v>25822</c:v>
                </c:pt>
                <c:pt idx="5165">
                  <c:v>25827</c:v>
                </c:pt>
                <c:pt idx="5166">
                  <c:v>25832</c:v>
                </c:pt>
                <c:pt idx="5167">
                  <c:v>25837</c:v>
                </c:pt>
                <c:pt idx="5168">
                  <c:v>25842</c:v>
                </c:pt>
                <c:pt idx="5169">
                  <c:v>25847</c:v>
                </c:pt>
                <c:pt idx="5170">
                  <c:v>25852</c:v>
                </c:pt>
                <c:pt idx="5171">
                  <c:v>25857</c:v>
                </c:pt>
                <c:pt idx="5172">
                  <c:v>25862</c:v>
                </c:pt>
                <c:pt idx="5173">
                  <c:v>25867</c:v>
                </c:pt>
                <c:pt idx="5174">
                  <c:v>25872</c:v>
                </c:pt>
                <c:pt idx="5175">
                  <c:v>25877</c:v>
                </c:pt>
                <c:pt idx="5176">
                  <c:v>25882</c:v>
                </c:pt>
                <c:pt idx="5177">
                  <c:v>25887</c:v>
                </c:pt>
                <c:pt idx="5178">
                  <c:v>25892</c:v>
                </c:pt>
                <c:pt idx="5179">
                  <c:v>25897</c:v>
                </c:pt>
                <c:pt idx="5180">
                  <c:v>25902</c:v>
                </c:pt>
                <c:pt idx="5181">
                  <c:v>25907</c:v>
                </c:pt>
                <c:pt idx="5182">
                  <c:v>25912</c:v>
                </c:pt>
                <c:pt idx="5183">
                  <c:v>25917</c:v>
                </c:pt>
                <c:pt idx="5184">
                  <c:v>25922</c:v>
                </c:pt>
                <c:pt idx="5185">
                  <c:v>25927</c:v>
                </c:pt>
                <c:pt idx="5186">
                  <c:v>25932</c:v>
                </c:pt>
                <c:pt idx="5187">
                  <c:v>25937</c:v>
                </c:pt>
                <c:pt idx="5188">
                  <c:v>25942</c:v>
                </c:pt>
                <c:pt idx="5189">
                  <c:v>25947</c:v>
                </c:pt>
                <c:pt idx="5190">
                  <c:v>25952</c:v>
                </c:pt>
                <c:pt idx="5191">
                  <c:v>25957</c:v>
                </c:pt>
                <c:pt idx="5192">
                  <c:v>25962</c:v>
                </c:pt>
                <c:pt idx="5193">
                  <c:v>25967</c:v>
                </c:pt>
                <c:pt idx="5194">
                  <c:v>25972</c:v>
                </c:pt>
                <c:pt idx="5195">
                  <c:v>25977</c:v>
                </c:pt>
                <c:pt idx="5196">
                  <c:v>25982</c:v>
                </c:pt>
                <c:pt idx="5197">
                  <c:v>25987</c:v>
                </c:pt>
                <c:pt idx="5198">
                  <c:v>25992</c:v>
                </c:pt>
                <c:pt idx="5199">
                  <c:v>25997</c:v>
                </c:pt>
                <c:pt idx="5200">
                  <c:v>26002</c:v>
                </c:pt>
                <c:pt idx="5201">
                  <c:v>26007</c:v>
                </c:pt>
                <c:pt idx="5202">
                  <c:v>26012</c:v>
                </c:pt>
                <c:pt idx="5203">
                  <c:v>26017</c:v>
                </c:pt>
                <c:pt idx="5204">
                  <c:v>26022</c:v>
                </c:pt>
                <c:pt idx="5205">
                  <c:v>26027</c:v>
                </c:pt>
                <c:pt idx="5206">
                  <c:v>26032</c:v>
                </c:pt>
                <c:pt idx="5207">
                  <c:v>26037</c:v>
                </c:pt>
                <c:pt idx="5208">
                  <c:v>26042</c:v>
                </c:pt>
                <c:pt idx="5209">
                  <c:v>26047</c:v>
                </c:pt>
                <c:pt idx="5210">
                  <c:v>26052</c:v>
                </c:pt>
                <c:pt idx="5211">
                  <c:v>26057</c:v>
                </c:pt>
                <c:pt idx="5212">
                  <c:v>26062</c:v>
                </c:pt>
                <c:pt idx="5213">
                  <c:v>26067</c:v>
                </c:pt>
                <c:pt idx="5214">
                  <c:v>26072</c:v>
                </c:pt>
                <c:pt idx="5215">
                  <c:v>26077</c:v>
                </c:pt>
                <c:pt idx="5216">
                  <c:v>26082</c:v>
                </c:pt>
                <c:pt idx="5217">
                  <c:v>26087</c:v>
                </c:pt>
                <c:pt idx="5218">
                  <c:v>26092</c:v>
                </c:pt>
                <c:pt idx="5219">
                  <c:v>26097</c:v>
                </c:pt>
                <c:pt idx="5220">
                  <c:v>26102</c:v>
                </c:pt>
                <c:pt idx="5221">
                  <c:v>26107</c:v>
                </c:pt>
                <c:pt idx="5222">
                  <c:v>26112</c:v>
                </c:pt>
                <c:pt idx="5223">
                  <c:v>26117</c:v>
                </c:pt>
                <c:pt idx="5224">
                  <c:v>26122</c:v>
                </c:pt>
                <c:pt idx="5225">
                  <c:v>26127</c:v>
                </c:pt>
                <c:pt idx="5226">
                  <c:v>26132</c:v>
                </c:pt>
                <c:pt idx="5227">
                  <c:v>26137</c:v>
                </c:pt>
                <c:pt idx="5228">
                  <c:v>26142</c:v>
                </c:pt>
                <c:pt idx="5229">
                  <c:v>26147</c:v>
                </c:pt>
                <c:pt idx="5230">
                  <c:v>26152</c:v>
                </c:pt>
                <c:pt idx="5231">
                  <c:v>26157</c:v>
                </c:pt>
                <c:pt idx="5232">
                  <c:v>26162</c:v>
                </c:pt>
                <c:pt idx="5233">
                  <c:v>26167</c:v>
                </c:pt>
                <c:pt idx="5234">
                  <c:v>26172</c:v>
                </c:pt>
                <c:pt idx="5235">
                  <c:v>26177</c:v>
                </c:pt>
                <c:pt idx="5236">
                  <c:v>26182</c:v>
                </c:pt>
                <c:pt idx="5237">
                  <c:v>26187</c:v>
                </c:pt>
                <c:pt idx="5238">
                  <c:v>26192</c:v>
                </c:pt>
                <c:pt idx="5239">
                  <c:v>26197</c:v>
                </c:pt>
                <c:pt idx="5240">
                  <c:v>26202</c:v>
                </c:pt>
                <c:pt idx="5241">
                  <c:v>26207</c:v>
                </c:pt>
                <c:pt idx="5242">
                  <c:v>26212</c:v>
                </c:pt>
                <c:pt idx="5243">
                  <c:v>26217</c:v>
                </c:pt>
                <c:pt idx="5244">
                  <c:v>26222</c:v>
                </c:pt>
                <c:pt idx="5245">
                  <c:v>26227</c:v>
                </c:pt>
                <c:pt idx="5246">
                  <c:v>26232</c:v>
                </c:pt>
                <c:pt idx="5247">
                  <c:v>26237</c:v>
                </c:pt>
                <c:pt idx="5248">
                  <c:v>26242</c:v>
                </c:pt>
                <c:pt idx="5249">
                  <c:v>26247</c:v>
                </c:pt>
                <c:pt idx="5250">
                  <c:v>26252</c:v>
                </c:pt>
                <c:pt idx="5251">
                  <c:v>26257</c:v>
                </c:pt>
                <c:pt idx="5252">
                  <c:v>26262</c:v>
                </c:pt>
                <c:pt idx="5253">
                  <c:v>26267</c:v>
                </c:pt>
                <c:pt idx="5254">
                  <c:v>26272</c:v>
                </c:pt>
                <c:pt idx="5255">
                  <c:v>26277</c:v>
                </c:pt>
                <c:pt idx="5256">
                  <c:v>26282</c:v>
                </c:pt>
                <c:pt idx="5257">
                  <c:v>26287</c:v>
                </c:pt>
                <c:pt idx="5258">
                  <c:v>26292</c:v>
                </c:pt>
                <c:pt idx="5259">
                  <c:v>26297</c:v>
                </c:pt>
                <c:pt idx="5260">
                  <c:v>26302</c:v>
                </c:pt>
                <c:pt idx="5261">
                  <c:v>26307</c:v>
                </c:pt>
                <c:pt idx="5262">
                  <c:v>26312</c:v>
                </c:pt>
                <c:pt idx="5263">
                  <c:v>26317</c:v>
                </c:pt>
                <c:pt idx="5264">
                  <c:v>26322</c:v>
                </c:pt>
                <c:pt idx="5265">
                  <c:v>26327</c:v>
                </c:pt>
                <c:pt idx="5266">
                  <c:v>26332</c:v>
                </c:pt>
                <c:pt idx="5267">
                  <c:v>26337</c:v>
                </c:pt>
                <c:pt idx="5268">
                  <c:v>26342</c:v>
                </c:pt>
                <c:pt idx="5269">
                  <c:v>26347</c:v>
                </c:pt>
                <c:pt idx="5270">
                  <c:v>26352</c:v>
                </c:pt>
                <c:pt idx="5271">
                  <c:v>26357</c:v>
                </c:pt>
                <c:pt idx="5272">
                  <c:v>26362</c:v>
                </c:pt>
                <c:pt idx="5273">
                  <c:v>26367</c:v>
                </c:pt>
                <c:pt idx="5274">
                  <c:v>26372</c:v>
                </c:pt>
                <c:pt idx="5275">
                  <c:v>26377</c:v>
                </c:pt>
                <c:pt idx="5276">
                  <c:v>26382</c:v>
                </c:pt>
                <c:pt idx="5277">
                  <c:v>26387</c:v>
                </c:pt>
                <c:pt idx="5278">
                  <c:v>26392</c:v>
                </c:pt>
                <c:pt idx="5279">
                  <c:v>26397</c:v>
                </c:pt>
                <c:pt idx="5280">
                  <c:v>26402</c:v>
                </c:pt>
                <c:pt idx="5281">
                  <c:v>26407</c:v>
                </c:pt>
                <c:pt idx="5282">
                  <c:v>26412</c:v>
                </c:pt>
                <c:pt idx="5283">
                  <c:v>26417</c:v>
                </c:pt>
                <c:pt idx="5284">
                  <c:v>26422</c:v>
                </c:pt>
                <c:pt idx="5285">
                  <c:v>26427</c:v>
                </c:pt>
                <c:pt idx="5286">
                  <c:v>26432</c:v>
                </c:pt>
                <c:pt idx="5287">
                  <c:v>26437</c:v>
                </c:pt>
                <c:pt idx="5288">
                  <c:v>26442</c:v>
                </c:pt>
                <c:pt idx="5289">
                  <c:v>26447</c:v>
                </c:pt>
                <c:pt idx="5290">
                  <c:v>26452</c:v>
                </c:pt>
                <c:pt idx="5291">
                  <c:v>26457</c:v>
                </c:pt>
                <c:pt idx="5292">
                  <c:v>26462</c:v>
                </c:pt>
                <c:pt idx="5293">
                  <c:v>26467</c:v>
                </c:pt>
                <c:pt idx="5294">
                  <c:v>26472</c:v>
                </c:pt>
                <c:pt idx="5295">
                  <c:v>26477</c:v>
                </c:pt>
                <c:pt idx="5296">
                  <c:v>26482</c:v>
                </c:pt>
                <c:pt idx="5297">
                  <c:v>26487</c:v>
                </c:pt>
                <c:pt idx="5298">
                  <c:v>26492</c:v>
                </c:pt>
                <c:pt idx="5299">
                  <c:v>26497</c:v>
                </c:pt>
                <c:pt idx="5300">
                  <c:v>26502</c:v>
                </c:pt>
                <c:pt idx="5301">
                  <c:v>26507</c:v>
                </c:pt>
                <c:pt idx="5302">
                  <c:v>26512</c:v>
                </c:pt>
                <c:pt idx="5303">
                  <c:v>26517</c:v>
                </c:pt>
                <c:pt idx="5304">
                  <c:v>26522</c:v>
                </c:pt>
                <c:pt idx="5305">
                  <c:v>26527</c:v>
                </c:pt>
                <c:pt idx="5306">
                  <c:v>26532</c:v>
                </c:pt>
                <c:pt idx="5307">
                  <c:v>26537</c:v>
                </c:pt>
                <c:pt idx="5308">
                  <c:v>26542</c:v>
                </c:pt>
                <c:pt idx="5309">
                  <c:v>26547</c:v>
                </c:pt>
                <c:pt idx="5310">
                  <c:v>26552</c:v>
                </c:pt>
                <c:pt idx="5311">
                  <c:v>26557</c:v>
                </c:pt>
                <c:pt idx="5312">
                  <c:v>26562</c:v>
                </c:pt>
                <c:pt idx="5313">
                  <c:v>26567</c:v>
                </c:pt>
                <c:pt idx="5314">
                  <c:v>26572</c:v>
                </c:pt>
                <c:pt idx="5315">
                  <c:v>26577</c:v>
                </c:pt>
                <c:pt idx="5316">
                  <c:v>26582</c:v>
                </c:pt>
                <c:pt idx="5317">
                  <c:v>26587</c:v>
                </c:pt>
                <c:pt idx="5318">
                  <c:v>26592</c:v>
                </c:pt>
                <c:pt idx="5319">
                  <c:v>26597</c:v>
                </c:pt>
                <c:pt idx="5320">
                  <c:v>26602</c:v>
                </c:pt>
                <c:pt idx="5321">
                  <c:v>26607</c:v>
                </c:pt>
                <c:pt idx="5322">
                  <c:v>26612</c:v>
                </c:pt>
                <c:pt idx="5323">
                  <c:v>26617</c:v>
                </c:pt>
                <c:pt idx="5324">
                  <c:v>26622</c:v>
                </c:pt>
                <c:pt idx="5325">
                  <c:v>26627</c:v>
                </c:pt>
                <c:pt idx="5326">
                  <c:v>26632</c:v>
                </c:pt>
                <c:pt idx="5327">
                  <c:v>26637</c:v>
                </c:pt>
                <c:pt idx="5328">
                  <c:v>26642</c:v>
                </c:pt>
                <c:pt idx="5329">
                  <c:v>26647</c:v>
                </c:pt>
                <c:pt idx="5330">
                  <c:v>26652</c:v>
                </c:pt>
                <c:pt idx="5331">
                  <c:v>26657</c:v>
                </c:pt>
                <c:pt idx="5332">
                  <c:v>26662</c:v>
                </c:pt>
                <c:pt idx="5333">
                  <c:v>26667</c:v>
                </c:pt>
                <c:pt idx="5334">
                  <c:v>26672</c:v>
                </c:pt>
                <c:pt idx="5335">
                  <c:v>26677</c:v>
                </c:pt>
                <c:pt idx="5336">
                  <c:v>26682</c:v>
                </c:pt>
                <c:pt idx="5337">
                  <c:v>26687</c:v>
                </c:pt>
                <c:pt idx="5338">
                  <c:v>26692</c:v>
                </c:pt>
                <c:pt idx="5339">
                  <c:v>26697</c:v>
                </c:pt>
                <c:pt idx="5340">
                  <c:v>26702</c:v>
                </c:pt>
                <c:pt idx="5341">
                  <c:v>26707</c:v>
                </c:pt>
                <c:pt idx="5342">
                  <c:v>26712</c:v>
                </c:pt>
                <c:pt idx="5343">
                  <c:v>26717</c:v>
                </c:pt>
                <c:pt idx="5344">
                  <c:v>26722</c:v>
                </c:pt>
                <c:pt idx="5345">
                  <c:v>26727</c:v>
                </c:pt>
                <c:pt idx="5346">
                  <c:v>26732</c:v>
                </c:pt>
                <c:pt idx="5347">
                  <c:v>26737</c:v>
                </c:pt>
                <c:pt idx="5348">
                  <c:v>26742</c:v>
                </c:pt>
                <c:pt idx="5349">
                  <c:v>26747</c:v>
                </c:pt>
                <c:pt idx="5350">
                  <c:v>26752</c:v>
                </c:pt>
                <c:pt idx="5351">
                  <c:v>26757</c:v>
                </c:pt>
                <c:pt idx="5352">
                  <c:v>26762</c:v>
                </c:pt>
                <c:pt idx="5353">
                  <c:v>26767</c:v>
                </c:pt>
                <c:pt idx="5354">
                  <c:v>26772</c:v>
                </c:pt>
                <c:pt idx="5355">
                  <c:v>26777</c:v>
                </c:pt>
                <c:pt idx="5356">
                  <c:v>26782</c:v>
                </c:pt>
                <c:pt idx="5357">
                  <c:v>26787</c:v>
                </c:pt>
                <c:pt idx="5358">
                  <c:v>26792</c:v>
                </c:pt>
                <c:pt idx="5359">
                  <c:v>26797</c:v>
                </c:pt>
                <c:pt idx="5360">
                  <c:v>26802</c:v>
                </c:pt>
                <c:pt idx="5361">
                  <c:v>26807</c:v>
                </c:pt>
                <c:pt idx="5362">
                  <c:v>26812</c:v>
                </c:pt>
                <c:pt idx="5363">
                  <c:v>26817</c:v>
                </c:pt>
                <c:pt idx="5364">
                  <c:v>26822</c:v>
                </c:pt>
                <c:pt idx="5365">
                  <c:v>26827</c:v>
                </c:pt>
                <c:pt idx="5366">
                  <c:v>26832</c:v>
                </c:pt>
                <c:pt idx="5367">
                  <c:v>26837</c:v>
                </c:pt>
                <c:pt idx="5368">
                  <c:v>26842</c:v>
                </c:pt>
                <c:pt idx="5369">
                  <c:v>26847</c:v>
                </c:pt>
                <c:pt idx="5370">
                  <c:v>26852</c:v>
                </c:pt>
                <c:pt idx="5371">
                  <c:v>26857</c:v>
                </c:pt>
                <c:pt idx="5372">
                  <c:v>26862</c:v>
                </c:pt>
                <c:pt idx="5373">
                  <c:v>26867</c:v>
                </c:pt>
                <c:pt idx="5374">
                  <c:v>26872</c:v>
                </c:pt>
                <c:pt idx="5375">
                  <c:v>26877</c:v>
                </c:pt>
                <c:pt idx="5376">
                  <c:v>26882</c:v>
                </c:pt>
                <c:pt idx="5377">
                  <c:v>26887</c:v>
                </c:pt>
                <c:pt idx="5378">
                  <c:v>26892</c:v>
                </c:pt>
                <c:pt idx="5379">
                  <c:v>26897</c:v>
                </c:pt>
                <c:pt idx="5380">
                  <c:v>26902</c:v>
                </c:pt>
                <c:pt idx="5381">
                  <c:v>26907</c:v>
                </c:pt>
                <c:pt idx="5382">
                  <c:v>26912</c:v>
                </c:pt>
                <c:pt idx="5383">
                  <c:v>26917</c:v>
                </c:pt>
                <c:pt idx="5384">
                  <c:v>26922</c:v>
                </c:pt>
                <c:pt idx="5385">
                  <c:v>26927</c:v>
                </c:pt>
                <c:pt idx="5386">
                  <c:v>26932</c:v>
                </c:pt>
                <c:pt idx="5387">
                  <c:v>26937</c:v>
                </c:pt>
                <c:pt idx="5388">
                  <c:v>26942</c:v>
                </c:pt>
                <c:pt idx="5389">
                  <c:v>26947</c:v>
                </c:pt>
                <c:pt idx="5390">
                  <c:v>26952</c:v>
                </c:pt>
                <c:pt idx="5391">
                  <c:v>26957</c:v>
                </c:pt>
                <c:pt idx="5392">
                  <c:v>26962</c:v>
                </c:pt>
                <c:pt idx="5393">
                  <c:v>26967</c:v>
                </c:pt>
                <c:pt idx="5394">
                  <c:v>26972</c:v>
                </c:pt>
                <c:pt idx="5395">
                  <c:v>26977</c:v>
                </c:pt>
                <c:pt idx="5396">
                  <c:v>26982</c:v>
                </c:pt>
                <c:pt idx="5397">
                  <c:v>26987</c:v>
                </c:pt>
                <c:pt idx="5398">
                  <c:v>26992</c:v>
                </c:pt>
                <c:pt idx="5399">
                  <c:v>26997</c:v>
                </c:pt>
                <c:pt idx="5400">
                  <c:v>27002</c:v>
                </c:pt>
                <c:pt idx="5401">
                  <c:v>27007</c:v>
                </c:pt>
                <c:pt idx="5402">
                  <c:v>27012</c:v>
                </c:pt>
                <c:pt idx="5403">
                  <c:v>27017</c:v>
                </c:pt>
                <c:pt idx="5404">
                  <c:v>27022</c:v>
                </c:pt>
                <c:pt idx="5405">
                  <c:v>27027</c:v>
                </c:pt>
                <c:pt idx="5406">
                  <c:v>27032</c:v>
                </c:pt>
                <c:pt idx="5407">
                  <c:v>27037</c:v>
                </c:pt>
                <c:pt idx="5408">
                  <c:v>27042</c:v>
                </c:pt>
                <c:pt idx="5409">
                  <c:v>27047</c:v>
                </c:pt>
                <c:pt idx="5410">
                  <c:v>27052</c:v>
                </c:pt>
                <c:pt idx="5411">
                  <c:v>27057</c:v>
                </c:pt>
                <c:pt idx="5412">
                  <c:v>27062</c:v>
                </c:pt>
                <c:pt idx="5413">
                  <c:v>27067</c:v>
                </c:pt>
                <c:pt idx="5414">
                  <c:v>27072</c:v>
                </c:pt>
                <c:pt idx="5415">
                  <c:v>27077</c:v>
                </c:pt>
                <c:pt idx="5416">
                  <c:v>27082</c:v>
                </c:pt>
                <c:pt idx="5417">
                  <c:v>27087</c:v>
                </c:pt>
                <c:pt idx="5418">
                  <c:v>27092</c:v>
                </c:pt>
                <c:pt idx="5419">
                  <c:v>27097</c:v>
                </c:pt>
                <c:pt idx="5420">
                  <c:v>27102</c:v>
                </c:pt>
                <c:pt idx="5421">
                  <c:v>27107</c:v>
                </c:pt>
                <c:pt idx="5422">
                  <c:v>27112</c:v>
                </c:pt>
                <c:pt idx="5423">
                  <c:v>27117</c:v>
                </c:pt>
                <c:pt idx="5424">
                  <c:v>27122</c:v>
                </c:pt>
                <c:pt idx="5425">
                  <c:v>27127</c:v>
                </c:pt>
                <c:pt idx="5426">
                  <c:v>27132</c:v>
                </c:pt>
                <c:pt idx="5427">
                  <c:v>27137</c:v>
                </c:pt>
                <c:pt idx="5428">
                  <c:v>27142</c:v>
                </c:pt>
                <c:pt idx="5429">
                  <c:v>27147</c:v>
                </c:pt>
                <c:pt idx="5430">
                  <c:v>27152</c:v>
                </c:pt>
                <c:pt idx="5431">
                  <c:v>27157</c:v>
                </c:pt>
                <c:pt idx="5432">
                  <c:v>27162</c:v>
                </c:pt>
                <c:pt idx="5433">
                  <c:v>27167</c:v>
                </c:pt>
                <c:pt idx="5434">
                  <c:v>27172</c:v>
                </c:pt>
                <c:pt idx="5435">
                  <c:v>27177</c:v>
                </c:pt>
                <c:pt idx="5436">
                  <c:v>27182</c:v>
                </c:pt>
                <c:pt idx="5437">
                  <c:v>27187</c:v>
                </c:pt>
                <c:pt idx="5438">
                  <c:v>27192</c:v>
                </c:pt>
                <c:pt idx="5439">
                  <c:v>27197</c:v>
                </c:pt>
                <c:pt idx="5440">
                  <c:v>27202</c:v>
                </c:pt>
                <c:pt idx="5441">
                  <c:v>27207</c:v>
                </c:pt>
                <c:pt idx="5442">
                  <c:v>27212</c:v>
                </c:pt>
                <c:pt idx="5443">
                  <c:v>27217</c:v>
                </c:pt>
                <c:pt idx="5444">
                  <c:v>27222</c:v>
                </c:pt>
                <c:pt idx="5445">
                  <c:v>27227</c:v>
                </c:pt>
                <c:pt idx="5446">
                  <c:v>27232</c:v>
                </c:pt>
                <c:pt idx="5447">
                  <c:v>27237</c:v>
                </c:pt>
                <c:pt idx="5448">
                  <c:v>27242</c:v>
                </c:pt>
                <c:pt idx="5449">
                  <c:v>27247</c:v>
                </c:pt>
                <c:pt idx="5450">
                  <c:v>27252</c:v>
                </c:pt>
                <c:pt idx="5451">
                  <c:v>27257</c:v>
                </c:pt>
                <c:pt idx="5452">
                  <c:v>27262</c:v>
                </c:pt>
                <c:pt idx="5453">
                  <c:v>27267</c:v>
                </c:pt>
                <c:pt idx="5454">
                  <c:v>27272</c:v>
                </c:pt>
                <c:pt idx="5455">
                  <c:v>27277</c:v>
                </c:pt>
                <c:pt idx="5456">
                  <c:v>27282</c:v>
                </c:pt>
                <c:pt idx="5457">
                  <c:v>27287</c:v>
                </c:pt>
                <c:pt idx="5458">
                  <c:v>27292</c:v>
                </c:pt>
                <c:pt idx="5459">
                  <c:v>27297</c:v>
                </c:pt>
                <c:pt idx="5460">
                  <c:v>27302</c:v>
                </c:pt>
                <c:pt idx="5461">
                  <c:v>27307</c:v>
                </c:pt>
                <c:pt idx="5462">
                  <c:v>27312</c:v>
                </c:pt>
                <c:pt idx="5463">
                  <c:v>27317</c:v>
                </c:pt>
                <c:pt idx="5464">
                  <c:v>27322</c:v>
                </c:pt>
                <c:pt idx="5465">
                  <c:v>27327</c:v>
                </c:pt>
                <c:pt idx="5466">
                  <c:v>27332</c:v>
                </c:pt>
                <c:pt idx="5467">
                  <c:v>27337</c:v>
                </c:pt>
                <c:pt idx="5468">
                  <c:v>27342</c:v>
                </c:pt>
                <c:pt idx="5469">
                  <c:v>27347</c:v>
                </c:pt>
                <c:pt idx="5470">
                  <c:v>27352</c:v>
                </c:pt>
                <c:pt idx="5471">
                  <c:v>27357</c:v>
                </c:pt>
                <c:pt idx="5472">
                  <c:v>27362</c:v>
                </c:pt>
                <c:pt idx="5473">
                  <c:v>27367</c:v>
                </c:pt>
                <c:pt idx="5474">
                  <c:v>27372</c:v>
                </c:pt>
                <c:pt idx="5475">
                  <c:v>27377</c:v>
                </c:pt>
                <c:pt idx="5476">
                  <c:v>27382</c:v>
                </c:pt>
                <c:pt idx="5477">
                  <c:v>27387</c:v>
                </c:pt>
                <c:pt idx="5478">
                  <c:v>27392</c:v>
                </c:pt>
                <c:pt idx="5479">
                  <c:v>27397</c:v>
                </c:pt>
                <c:pt idx="5480">
                  <c:v>27402</c:v>
                </c:pt>
                <c:pt idx="5481">
                  <c:v>27407</c:v>
                </c:pt>
                <c:pt idx="5482">
                  <c:v>27412</c:v>
                </c:pt>
                <c:pt idx="5483">
                  <c:v>27417</c:v>
                </c:pt>
                <c:pt idx="5484">
                  <c:v>27422</c:v>
                </c:pt>
                <c:pt idx="5485">
                  <c:v>27427</c:v>
                </c:pt>
                <c:pt idx="5486">
                  <c:v>27432</c:v>
                </c:pt>
                <c:pt idx="5487">
                  <c:v>27437</c:v>
                </c:pt>
                <c:pt idx="5488">
                  <c:v>27442</c:v>
                </c:pt>
                <c:pt idx="5489">
                  <c:v>27447</c:v>
                </c:pt>
                <c:pt idx="5490">
                  <c:v>27452</c:v>
                </c:pt>
                <c:pt idx="5491">
                  <c:v>27457</c:v>
                </c:pt>
                <c:pt idx="5492">
                  <c:v>27462</c:v>
                </c:pt>
                <c:pt idx="5493">
                  <c:v>27467</c:v>
                </c:pt>
                <c:pt idx="5494">
                  <c:v>27472</c:v>
                </c:pt>
                <c:pt idx="5495">
                  <c:v>27477</c:v>
                </c:pt>
                <c:pt idx="5496">
                  <c:v>27482</c:v>
                </c:pt>
                <c:pt idx="5497">
                  <c:v>27487</c:v>
                </c:pt>
                <c:pt idx="5498">
                  <c:v>27492</c:v>
                </c:pt>
                <c:pt idx="5499">
                  <c:v>27497</c:v>
                </c:pt>
                <c:pt idx="5500">
                  <c:v>27502</c:v>
                </c:pt>
                <c:pt idx="5501">
                  <c:v>27507</c:v>
                </c:pt>
                <c:pt idx="5502">
                  <c:v>27512</c:v>
                </c:pt>
                <c:pt idx="5503">
                  <c:v>27517</c:v>
                </c:pt>
                <c:pt idx="5504">
                  <c:v>27522</c:v>
                </c:pt>
                <c:pt idx="5505">
                  <c:v>27527</c:v>
                </c:pt>
                <c:pt idx="5506">
                  <c:v>27532</c:v>
                </c:pt>
                <c:pt idx="5507">
                  <c:v>27537</c:v>
                </c:pt>
                <c:pt idx="5508">
                  <c:v>27542</c:v>
                </c:pt>
                <c:pt idx="5509">
                  <c:v>27547</c:v>
                </c:pt>
                <c:pt idx="5510">
                  <c:v>27552</c:v>
                </c:pt>
                <c:pt idx="5511">
                  <c:v>27557</c:v>
                </c:pt>
                <c:pt idx="5512">
                  <c:v>27562</c:v>
                </c:pt>
                <c:pt idx="5513">
                  <c:v>27567</c:v>
                </c:pt>
                <c:pt idx="5514">
                  <c:v>27572</c:v>
                </c:pt>
                <c:pt idx="5515">
                  <c:v>27577</c:v>
                </c:pt>
                <c:pt idx="5516">
                  <c:v>27582</c:v>
                </c:pt>
                <c:pt idx="5517">
                  <c:v>27587</c:v>
                </c:pt>
                <c:pt idx="5518">
                  <c:v>27592</c:v>
                </c:pt>
                <c:pt idx="5519">
                  <c:v>27597</c:v>
                </c:pt>
                <c:pt idx="5520">
                  <c:v>27602</c:v>
                </c:pt>
                <c:pt idx="5521">
                  <c:v>27607</c:v>
                </c:pt>
                <c:pt idx="5522">
                  <c:v>27612</c:v>
                </c:pt>
                <c:pt idx="5523">
                  <c:v>27617</c:v>
                </c:pt>
                <c:pt idx="5524">
                  <c:v>27622</c:v>
                </c:pt>
                <c:pt idx="5525">
                  <c:v>27627</c:v>
                </c:pt>
                <c:pt idx="5526">
                  <c:v>27632</c:v>
                </c:pt>
                <c:pt idx="5527">
                  <c:v>27637</c:v>
                </c:pt>
                <c:pt idx="5528">
                  <c:v>27642</c:v>
                </c:pt>
                <c:pt idx="5529">
                  <c:v>27647</c:v>
                </c:pt>
                <c:pt idx="5530">
                  <c:v>27652</c:v>
                </c:pt>
                <c:pt idx="5531">
                  <c:v>27657</c:v>
                </c:pt>
                <c:pt idx="5532">
                  <c:v>27662</c:v>
                </c:pt>
                <c:pt idx="5533">
                  <c:v>27667</c:v>
                </c:pt>
                <c:pt idx="5534">
                  <c:v>27672</c:v>
                </c:pt>
                <c:pt idx="5535">
                  <c:v>27677</c:v>
                </c:pt>
                <c:pt idx="5536">
                  <c:v>27682</c:v>
                </c:pt>
                <c:pt idx="5537">
                  <c:v>27687</c:v>
                </c:pt>
                <c:pt idx="5538">
                  <c:v>27692</c:v>
                </c:pt>
                <c:pt idx="5539">
                  <c:v>27697</c:v>
                </c:pt>
                <c:pt idx="5540">
                  <c:v>27702</c:v>
                </c:pt>
                <c:pt idx="5541">
                  <c:v>27707</c:v>
                </c:pt>
                <c:pt idx="5542">
                  <c:v>27712</c:v>
                </c:pt>
                <c:pt idx="5543">
                  <c:v>27717</c:v>
                </c:pt>
                <c:pt idx="5544">
                  <c:v>27722</c:v>
                </c:pt>
                <c:pt idx="5545">
                  <c:v>27727</c:v>
                </c:pt>
                <c:pt idx="5546">
                  <c:v>27732</c:v>
                </c:pt>
                <c:pt idx="5547">
                  <c:v>27737</c:v>
                </c:pt>
                <c:pt idx="5548">
                  <c:v>27742</c:v>
                </c:pt>
                <c:pt idx="5549">
                  <c:v>27747</c:v>
                </c:pt>
                <c:pt idx="5550">
                  <c:v>27752</c:v>
                </c:pt>
                <c:pt idx="5551">
                  <c:v>27757</c:v>
                </c:pt>
                <c:pt idx="5552">
                  <c:v>27762</c:v>
                </c:pt>
                <c:pt idx="5553">
                  <c:v>27767</c:v>
                </c:pt>
                <c:pt idx="5554">
                  <c:v>27772</c:v>
                </c:pt>
                <c:pt idx="5555">
                  <c:v>27777</c:v>
                </c:pt>
                <c:pt idx="5556">
                  <c:v>27782</c:v>
                </c:pt>
                <c:pt idx="5557">
                  <c:v>27787</c:v>
                </c:pt>
                <c:pt idx="5558">
                  <c:v>27792</c:v>
                </c:pt>
                <c:pt idx="5559">
                  <c:v>27797</c:v>
                </c:pt>
                <c:pt idx="5560">
                  <c:v>27802</c:v>
                </c:pt>
                <c:pt idx="5561">
                  <c:v>27807</c:v>
                </c:pt>
                <c:pt idx="5562">
                  <c:v>27812</c:v>
                </c:pt>
                <c:pt idx="5563">
                  <c:v>27817</c:v>
                </c:pt>
                <c:pt idx="5564">
                  <c:v>27822</c:v>
                </c:pt>
                <c:pt idx="5565">
                  <c:v>27827</c:v>
                </c:pt>
                <c:pt idx="5566">
                  <c:v>27832</c:v>
                </c:pt>
                <c:pt idx="5567">
                  <c:v>27837</c:v>
                </c:pt>
                <c:pt idx="5568">
                  <c:v>27842</c:v>
                </c:pt>
                <c:pt idx="5569">
                  <c:v>27847</c:v>
                </c:pt>
                <c:pt idx="5570">
                  <c:v>27852</c:v>
                </c:pt>
                <c:pt idx="5571">
                  <c:v>27857</c:v>
                </c:pt>
                <c:pt idx="5572">
                  <c:v>27862</c:v>
                </c:pt>
                <c:pt idx="5573">
                  <c:v>27867</c:v>
                </c:pt>
                <c:pt idx="5574">
                  <c:v>27872</c:v>
                </c:pt>
                <c:pt idx="5575">
                  <c:v>27877</c:v>
                </c:pt>
                <c:pt idx="5576">
                  <c:v>27882</c:v>
                </c:pt>
                <c:pt idx="5577">
                  <c:v>27887</c:v>
                </c:pt>
                <c:pt idx="5578">
                  <c:v>27892</c:v>
                </c:pt>
                <c:pt idx="5579">
                  <c:v>27897</c:v>
                </c:pt>
                <c:pt idx="5580">
                  <c:v>27902</c:v>
                </c:pt>
                <c:pt idx="5581">
                  <c:v>27907</c:v>
                </c:pt>
                <c:pt idx="5582">
                  <c:v>27912</c:v>
                </c:pt>
                <c:pt idx="5583">
                  <c:v>27917</c:v>
                </c:pt>
                <c:pt idx="5584">
                  <c:v>27922</c:v>
                </c:pt>
                <c:pt idx="5585">
                  <c:v>27927</c:v>
                </c:pt>
                <c:pt idx="5586">
                  <c:v>27932</c:v>
                </c:pt>
                <c:pt idx="5587">
                  <c:v>27937</c:v>
                </c:pt>
                <c:pt idx="5588">
                  <c:v>27942</c:v>
                </c:pt>
                <c:pt idx="5589">
                  <c:v>27947</c:v>
                </c:pt>
                <c:pt idx="5590">
                  <c:v>27952</c:v>
                </c:pt>
                <c:pt idx="5591">
                  <c:v>27957</c:v>
                </c:pt>
                <c:pt idx="5592">
                  <c:v>27962</c:v>
                </c:pt>
                <c:pt idx="5593">
                  <c:v>27967</c:v>
                </c:pt>
                <c:pt idx="5594">
                  <c:v>27972</c:v>
                </c:pt>
                <c:pt idx="5595">
                  <c:v>27977</c:v>
                </c:pt>
                <c:pt idx="5596">
                  <c:v>27982</c:v>
                </c:pt>
                <c:pt idx="5597">
                  <c:v>27987</c:v>
                </c:pt>
                <c:pt idx="5598">
                  <c:v>27992</c:v>
                </c:pt>
                <c:pt idx="5599">
                  <c:v>27997</c:v>
                </c:pt>
                <c:pt idx="5600">
                  <c:v>28002</c:v>
                </c:pt>
                <c:pt idx="5601">
                  <c:v>28007</c:v>
                </c:pt>
                <c:pt idx="5602">
                  <c:v>28012</c:v>
                </c:pt>
                <c:pt idx="5603">
                  <c:v>28017</c:v>
                </c:pt>
                <c:pt idx="5604">
                  <c:v>28022</c:v>
                </c:pt>
                <c:pt idx="5605">
                  <c:v>28027</c:v>
                </c:pt>
                <c:pt idx="5606">
                  <c:v>28032</c:v>
                </c:pt>
                <c:pt idx="5607">
                  <c:v>28037</c:v>
                </c:pt>
                <c:pt idx="5608">
                  <c:v>28042</c:v>
                </c:pt>
                <c:pt idx="5609">
                  <c:v>28047</c:v>
                </c:pt>
                <c:pt idx="5610">
                  <c:v>28052</c:v>
                </c:pt>
                <c:pt idx="5611">
                  <c:v>28057</c:v>
                </c:pt>
                <c:pt idx="5612">
                  <c:v>28062</c:v>
                </c:pt>
                <c:pt idx="5613">
                  <c:v>28067</c:v>
                </c:pt>
                <c:pt idx="5614">
                  <c:v>28072</c:v>
                </c:pt>
                <c:pt idx="5615">
                  <c:v>28077</c:v>
                </c:pt>
                <c:pt idx="5616">
                  <c:v>28082</c:v>
                </c:pt>
                <c:pt idx="5617">
                  <c:v>28087</c:v>
                </c:pt>
                <c:pt idx="5618">
                  <c:v>28092</c:v>
                </c:pt>
                <c:pt idx="5619">
                  <c:v>28097</c:v>
                </c:pt>
                <c:pt idx="5620">
                  <c:v>28102</c:v>
                </c:pt>
                <c:pt idx="5621">
                  <c:v>28107</c:v>
                </c:pt>
                <c:pt idx="5622">
                  <c:v>28112</c:v>
                </c:pt>
                <c:pt idx="5623">
                  <c:v>28117</c:v>
                </c:pt>
                <c:pt idx="5624">
                  <c:v>28122</c:v>
                </c:pt>
                <c:pt idx="5625">
                  <c:v>28127</c:v>
                </c:pt>
                <c:pt idx="5626">
                  <c:v>28132</c:v>
                </c:pt>
                <c:pt idx="5627">
                  <c:v>28137</c:v>
                </c:pt>
                <c:pt idx="5628">
                  <c:v>28142</c:v>
                </c:pt>
                <c:pt idx="5629">
                  <c:v>28147</c:v>
                </c:pt>
                <c:pt idx="5630">
                  <c:v>28152</c:v>
                </c:pt>
                <c:pt idx="5631">
                  <c:v>28157</c:v>
                </c:pt>
                <c:pt idx="5632">
                  <c:v>28162</c:v>
                </c:pt>
                <c:pt idx="5633">
                  <c:v>28167</c:v>
                </c:pt>
                <c:pt idx="5634">
                  <c:v>28172</c:v>
                </c:pt>
                <c:pt idx="5635">
                  <c:v>28177</c:v>
                </c:pt>
                <c:pt idx="5636">
                  <c:v>28182</c:v>
                </c:pt>
                <c:pt idx="5637">
                  <c:v>28187</c:v>
                </c:pt>
                <c:pt idx="5638">
                  <c:v>28192</c:v>
                </c:pt>
                <c:pt idx="5639">
                  <c:v>28197</c:v>
                </c:pt>
                <c:pt idx="5640">
                  <c:v>28202</c:v>
                </c:pt>
                <c:pt idx="5641">
                  <c:v>28207</c:v>
                </c:pt>
                <c:pt idx="5642">
                  <c:v>28212</c:v>
                </c:pt>
                <c:pt idx="5643">
                  <c:v>28217</c:v>
                </c:pt>
                <c:pt idx="5644">
                  <c:v>28222</c:v>
                </c:pt>
                <c:pt idx="5645">
                  <c:v>28227</c:v>
                </c:pt>
                <c:pt idx="5646">
                  <c:v>28232</c:v>
                </c:pt>
                <c:pt idx="5647">
                  <c:v>28237</c:v>
                </c:pt>
                <c:pt idx="5648">
                  <c:v>28242</c:v>
                </c:pt>
                <c:pt idx="5649">
                  <c:v>28247</c:v>
                </c:pt>
                <c:pt idx="5650">
                  <c:v>28252</c:v>
                </c:pt>
                <c:pt idx="5651">
                  <c:v>28257</c:v>
                </c:pt>
                <c:pt idx="5652">
                  <c:v>28262</c:v>
                </c:pt>
                <c:pt idx="5653">
                  <c:v>28267</c:v>
                </c:pt>
                <c:pt idx="5654">
                  <c:v>28272</c:v>
                </c:pt>
                <c:pt idx="5655">
                  <c:v>28277</c:v>
                </c:pt>
                <c:pt idx="5656">
                  <c:v>28282</c:v>
                </c:pt>
                <c:pt idx="5657">
                  <c:v>28287</c:v>
                </c:pt>
                <c:pt idx="5658">
                  <c:v>28292</c:v>
                </c:pt>
                <c:pt idx="5659">
                  <c:v>28297</c:v>
                </c:pt>
                <c:pt idx="5660">
                  <c:v>28302</c:v>
                </c:pt>
                <c:pt idx="5661">
                  <c:v>28307</c:v>
                </c:pt>
                <c:pt idx="5662">
                  <c:v>28312</c:v>
                </c:pt>
                <c:pt idx="5663">
                  <c:v>28317</c:v>
                </c:pt>
                <c:pt idx="5664">
                  <c:v>28322</c:v>
                </c:pt>
                <c:pt idx="5665">
                  <c:v>28327</c:v>
                </c:pt>
                <c:pt idx="5666">
                  <c:v>28332</c:v>
                </c:pt>
                <c:pt idx="5667">
                  <c:v>28337</c:v>
                </c:pt>
                <c:pt idx="5668">
                  <c:v>28342</c:v>
                </c:pt>
                <c:pt idx="5669">
                  <c:v>28347</c:v>
                </c:pt>
                <c:pt idx="5670">
                  <c:v>28352</c:v>
                </c:pt>
                <c:pt idx="5671">
                  <c:v>28357</c:v>
                </c:pt>
                <c:pt idx="5672">
                  <c:v>28362</c:v>
                </c:pt>
                <c:pt idx="5673">
                  <c:v>28367</c:v>
                </c:pt>
                <c:pt idx="5674">
                  <c:v>28372</c:v>
                </c:pt>
                <c:pt idx="5675">
                  <c:v>28377</c:v>
                </c:pt>
                <c:pt idx="5676">
                  <c:v>28382</c:v>
                </c:pt>
                <c:pt idx="5677">
                  <c:v>28387</c:v>
                </c:pt>
                <c:pt idx="5678">
                  <c:v>28392</c:v>
                </c:pt>
                <c:pt idx="5679">
                  <c:v>28397</c:v>
                </c:pt>
                <c:pt idx="5680">
                  <c:v>28402</c:v>
                </c:pt>
                <c:pt idx="5681">
                  <c:v>28407</c:v>
                </c:pt>
                <c:pt idx="5682">
                  <c:v>28412</c:v>
                </c:pt>
                <c:pt idx="5683">
                  <c:v>28417</c:v>
                </c:pt>
                <c:pt idx="5684">
                  <c:v>28422</c:v>
                </c:pt>
                <c:pt idx="5685">
                  <c:v>28427</c:v>
                </c:pt>
                <c:pt idx="5686">
                  <c:v>28432</c:v>
                </c:pt>
                <c:pt idx="5687">
                  <c:v>28437</c:v>
                </c:pt>
                <c:pt idx="5688">
                  <c:v>28442</c:v>
                </c:pt>
                <c:pt idx="5689">
                  <c:v>28448</c:v>
                </c:pt>
                <c:pt idx="5690">
                  <c:v>28453</c:v>
                </c:pt>
                <c:pt idx="5691">
                  <c:v>28458</c:v>
                </c:pt>
                <c:pt idx="5692">
                  <c:v>28463</c:v>
                </c:pt>
                <c:pt idx="5693">
                  <c:v>28468</c:v>
                </c:pt>
                <c:pt idx="5694">
                  <c:v>28473</c:v>
                </c:pt>
                <c:pt idx="5695">
                  <c:v>28478</c:v>
                </c:pt>
                <c:pt idx="5696">
                  <c:v>28483</c:v>
                </c:pt>
                <c:pt idx="5697">
                  <c:v>28488</c:v>
                </c:pt>
                <c:pt idx="5698">
                  <c:v>28493</c:v>
                </c:pt>
                <c:pt idx="5699">
                  <c:v>28498</c:v>
                </c:pt>
                <c:pt idx="5700">
                  <c:v>28503</c:v>
                </c:pt>
                <c:pt idx="5701">
                  <c:v>28508</c:v>
                </c:pt>
                <c:pt idx="5702">
                  <c:v>28513</c:v>
                </c:pt>
                <c:pt idx="5703">
                  <c:v>28518</c:v>
                </c:pt>
                <c:pt idx="5704">
                  <c:v>28523</c:v>
                </c:pt>
                <c:pt idx="5705">
                  <c:v>28528</c:v>
                </c:pt>
                <c:pt idx="5706">
                  <c:v>28533</c:v>
                </c:pt>
                <c:pt idx="5707">
                  <c:v>28538</c:v>
                </c:pt>
                <c:pt idx="5708">
                  <c:v>28543</c:v>
                </c:pt>
                <c:pt idx="5709">
                  <c:v>28548</c:v>
                </c:pt>
                <c:pt idx="5710">
                  <c:v>28553</c:v>
                </c:pt>
                <c:pt idx="5711">
                  <c:v>28558</c:v>
                </c:pt>
                <c:pt idx="5712">
                  <c:v>28563</c:v>
                </c:pt>
                <c:pt idx="5713">
                  <c:v>28568</c:v>
                </c:pt>
                <c:pt idx="5714">
                  <c:v>28573</c:v>
                </c:pt>
                <c:pt idx="5715">
                  <c:v>28578</c:v>
                </c:pt>
                <c:pt idx="5716">
                  <c:v>28583</c:v>
                </c:pt>
                <c:pt idx="5717">
                  <c:v>28588</c:v>
                </c:pt>
                <c:pt idx="5718">
                  <c:v>28593</c:v>
                </c:pt>
                <c:pt idx="5719">
                  <c:v>28598</c:v>
                </c:pt>
                <c:pt idx="5720">
                  <c:v>28603</c:v>
                </c:pt>
                <c:pt idx="5721">
                  <c:v>28608</c:v>
                </c:pt>
                <c:pt idx="5722">
                  <c:v>28613</c:v>
                </c:pt>
                <c:pt idx="5723">
                  <c:v>28618</c:v>
                </c:pt>
                <c:pt idx="5724">
                  <c:v>28623</c:v>
                </c:pt>
                <c:pt idx="5725">
                  <c:v>28628</c:v>
                </c:pt>
                <c:pt idx="5726">
                  <c:v>28633</c:v>
                </c:pt>
                <c:pt idx="5727">
                  <c:v>28638</c:v>
                </c:pt>
                <c:pt idx="5728">
                  <c:v>28643</c:v>
                </c:pt>
                <c:pt idx="5729">
                  <c:v>28648</c:v>
                </c:pt>
                <c:pt idx="5730">
                  <c:v>28653</c:v>
                </c:pt>
                <c:pt idx="5731">
                  <c:v>28658</c:v>
                </c:pt>
                <c:pt idx="5732">
                  <c:v>28663</c:v>
                </c:pt>
                <c:pt idx="5733">
                  <c:v>28668</c:v>
                </c:pt>
                <c:pt idx="5734">
                  <c:v>28673</c:v>
                </c:pt>
                <c:pt idx="5735">
                  <c:v>28678</c:v>
                </c:pt>
                <c:pt idx="5736">
                  <c:v>28683</c:v>
                </c:pt>
                <c:pt idx="5737">
                  <c:v>28688</c:v>
                </c:pt>
                <c:pt idx="5738">
                  <c:v>28693</c:v>
                </c:pt>
                <c:pt idx="5739">
                  <c:v>28698</c:v>
                </c:pt>
                <c:pt idx="5740">
                  <c:v>28703</c:v>
                </c:pt>
                <c:pt idx="5741">
                  <c:v>28708</c:v>
                </c:pt>
                <c:pt idx="5742">
                  <c:v>28713</c:v>
                </c:pt>
                <c:pt idx="5743">
                  <c:v>28718</c:v>
                </c:pt>
                <c:pt idx="5744">
                  <c:v>28723</c:v>
                </c:pt>
                <c:pt idx="5745">
                  <c:v>28728</c:v>
                </c:pt>
                <c:pt idx="5746">
                  <c:v>28733</c:v>
                </c:pt>
                <c:pt idx="5747">
                  <c:v>28738</c:v>
                </c:pt>
                <c:pt idx="5748">
                  <c:v>28743</c:v>
                </c:pt>
                <c:pt idx="5749">
                  <c:v>28748</c:v>
                </c:pt>
                <c:pt idx="5750">
                  <c:v>28753</c:v>
                </c:pt>
                <c:pt idx="5751">
                  <c:v>28758</c:v>
                </c:pt>
                <c:pt idx="5752">
                  <c:v>28763</c:v>
                </c:pt>
                <c:pt idx="5753">
                  <c:v>28768</c:v>
                </c:pt>
                <c:pt idx="5754">
                  <c:v>28773</c:v>
                </c:pt>
                <c:pt idx="5755">
                  <c:v>28778</c:v>
                </c:pt>
                <c:pt idx="5756">
                  <c:v>28783</c:v>
                </c:pt>
                <c:pt idx="5757">
                  <c:v>28788</c:v>
                </c:pt>
                <c:pt idx="5758">
                  <c:v>28793</c:v>
                </c:pt>
                <c:pt idx="5759">
                  <c:v>28798</c:v>
                </c:pt>
                <c:pt idx="5760">
                  <c:v>28803</c:v>
                </c:pt>
                <c:pt idx="5761">
                  <c:v>28808</c:v>
                </c:pt>
                <c:pt idx="5762">
                  <c:v>28813</c:v>
                </c:pt>
                <c:pt idx="5763">
                  <c:v>28818</c:v>
                </c:pt>
                <c:pt idx="5764">
                  <c:v>28823</c:v>
                </c:pt>
                <c:pt idx="5765">
                  <c:v>28828</c:v>
                </c:pt>
                <c:pt idx="5766">
                  <c:v>28833</c:v>
                </c:pt>
                <c:pt idx="5767">
                  <c:v>28838</c:v>
                </c:pt>
                <c:pt idx="5768">
                  <c:v>28843</c:v>
                </c:pt>
                <c:pt idx="5769">
                  <c:v>28848</c:v>
                </c:pt>
                <c:pt idx="5770">
                  <c:v>28853</c:v>
                </c:pt>
                <c:pt idx="5771">
                  <c:v>28858</c:v>
                </c:pt>
                <c:pt idx="5772">
                  <c:v>28863</c:v>
                </c:pt>
                <c:pt idx="5773">
                  <c:v>28868</c:v>
                </c:pt>
                <c:pt idx="5774">
                  <c:v>28873</c:v>
                </c:pt>
                <c:pt idx="5775">
                  <c:v>28878</c:v>
                </c:pt>
                <c:pt idx="5776">
                  <c:v>28883</c:v>
                </c:pt>
                <c:pt idx="5777">
                  <c:v>28888</c:v>
                </c:pt>
                <c:pt idx="5778">
                  <c:v>28893</c:v>
                </c:pt>
                <c:pt idx="5779">
                  <c:v>28898</c:v>
                </c:pt>
                <c:pt idx="5780">
                  <c:v>28903</c:v>
                </c:pt>
                <c:pt idx="5781">
                  <c:v>28908</c:v>
                </c:pt>
                <c:pt idx="5782">
                  <c:v>28913</c:v>
                </c:pt>
                <c:pt idx="5783">
                  <c:v>28918</c:v>
                </c:pt>
                <c:pt idx="5784">
                  <c:v>28923</c:v>
                </c:pt>
                <c:pt idx="5785">
                  <c:v>28928</c:v>
                </c:pt>
                <c:pt idx="5786">
                  <c:v>28933</c:v>
                </c:pt>
                <c:pt idx="5787">
                  <c:v>28938</c:v>
                </c:pt>
                <c:pt idx="5788">
                  <c:v>28943</c:v>
                </c:pt>
                <c:pt idx="5789">
                  <c:v>28948</c:v>
                </c:pt>
                <c:pt idx="5790">
                  <c:v>28953</c:v>
                </c:pt>
                <c:pt idx="5791">
                  <c:v>28958</c:v>
                </c:pt>
                <c:pt idx="5792">
                  <c:v>28963</c:v>
                </c:pt>
                <c:pt idx="5793">
                  <c:v>28968</c:v>
                </c:pt>
                <c:pt idx="5794">
                  <c:v>28973</c:v>
                </c:pt>
                <c:pt idx="5795">
                  <c:v>28978</c:v>
                </c:pt>
                <c:pt idx="5796">
                  <c:v>28983</c:v>
                </c:pt>
                <c:pt idx="5797">
                  <c:v>28988</c:v>
                </c:pt>
                <c:pt idx="5798">
                  <c:v>28993</c:v>
                </c:pt>
                <c:pt idx="5799">
                  <c:v>28998</c:v>
                </c:pt>
                <c:pt idx="5800">
                  <c:v>29003</c:v>
                </c:pt>
                <c:pt idx="5801">
                  <c:v>29008</c:v>
                </c:pt>
                <c:pt idx="5802">
                  <c:v>29013</c:v>
                </c:pt>
                <c:pt idx="5803">
                  <c:v>29018</c:v>
                </c:pt>
                <c:pt idx="5804">
                  <c:v>29023</c:v>
                </c:pt>
                <c:pt idx="5805">
                  <c:v>29028</c:v>
                </c:pt>
                <c:pt idx="5806">
                  <c:v>29033</c:v>
                </c:pt>
                <c:pt idx="5807">
                  <c:v>29038</c:v>
                </c:pt>
                <c:pt idx="5808">
                  <c:v>29043</c:v>
                </c:pt>
                <c:pt idx="5809">
                  <c:v>29048</c:v>
                </c:pt>
                <c:pt idx="5810">
                  <c:v>29053</c:v>
                </c:pt>
                <c:pt idx="5811">
                  <c:v>29058</c:v>
                </c:pt>
                <c:pt idx="5812">
                  <c:v>29063</c:v>
                </c:pt>
                <c:pt idx="5813">
                  <c:v>29068</c:v>
                </c:pt>
                <c:pt idx="5814">
                  <c:v>29073</c:v>
                </c:pt>
                <c:pt idx="5815">
                  <c:v>29078</c:v>
                </c:pt>
                <c:pt idx="5816">
                  <c:v>29083</c:v>
                </c:pt>
                <c:pt idx="5817">
                  <c:v>29088</c:v>
                </c:pt>
                <c:pt idx="5818">
                  <c:v>29093</c:v>
                </c:pt>
                <c:pt idx="5819">
                  <c:v>29098</c:v>
                </c:pt>
                <c:pt idx="5820">
                  <c:v>29103</c:v>
                </c:pt>
                <c:pt idx="5821">
                  <c:v>29108</c:v>
                </c:pt>
                <c:pt idx="5822">
                  <c:v>29113</c:v>
                </c:pt>
                <c:pt idx="5823">
                  <c:v>29118</c:v>
                </c:pt>
                <c:pt idx="5824">
                  <c:v>29123</c:v>
                </c:pt>
                <c:pt idx="5825">
                  <c:v>29128</c:v>
                </c:pt>
                <c:pt idx="5826">
                  <c:v>29133</c:v>
                </c:pt>
                <c:pt idx="5827">
                  <c:v>29138</c:v>
                </c:pt>
                <c:pt idx="5828">
                  <c:v>29143</c:v>
                </c:pt>
                <c:pt idx="5829">
                  <c:v>29148</c:v>
                </c:pt>
                <c:pt idx="5830">
                  <c:v>29153</c:v>
                </c:pt>
                <c:pt idx="5831">
                  <c:v>29158</c:v>
                </c:pt>
                <c:pt idx="5832">
                  <c:v>29163</c:v>
                </c:pt>
                <c:pt idx="5833">
                  <c:v>29168</c:v>
                </c:pt>
                <c:pt idx="5834">
                  <c:v>29173</c:v>
                </c:pt>
                <c:pt idx="5835">
                  <c:v>29178</c:v>
                </c:pt>
                <c:pt idx="5836">
                  <c:v>29183</c:v>
                </c:pt>
                <c:pt idx="5837">
                  <c:v>29188</c:v>
                </c:pt>
                <c:pt idx="5838">
                  <c:v>29193</c:v>
                </c:pt>
                <c:pt idx="5839">
                  <c:v>29198</c:v>
                </c:pt>
                <c:pt idx="5840">
                  <c:v>29203</c:v>
                </c:pt>
                <c:pt idx="5841">
                  <c:v>29208</c:v>
                </c:pt>
                <c:pt idx="5842">
                  <c:v>29213</c:v>
                </c:pt>
                <c:pt idx="5843">
                  <c:v>29218</c:v>
                </c:pt>
                <c:pt idx="5844">
                  <c:v>29223</c:v>
                </c:pt>
                <c:pt idx="5845">
                  <c:v>29228</c:v>
                </c:pt>
                <c:pt idx="5846">
                  <c:v>29233</c:v>
                </c:pt>
                <c:pt idx="5847">
                  <c:v>29238</c:v>
                </c:pt>
                <c:pt idx="5848">
                  <c:v>29243</c:v>
                </c:pt>
                <c:pt idx="5849">
                  <c:v>29248</c:v>
                </c:pt>
                <c:pt idx="5850">
                  <c:v>29253</c:v>
                </c:pt>
                <c:pt idx="5851">
                  <c:v>29258</c:v>
                </c:pt>
                <c:pt idx="5852">
                  <c:v>29263</c:v>
                </c:pt>
                <c:pt idx="5853">
                  <c:v>29268</c:v>
                </c:pt>
                <c:pt idx="5854">
                  <c:v>29273</c:v>
                </c:pt>
                <c:pt idx="5855">
                  <c:v>29278</c:v>
                </c:pt>
                <c:pt idx="5856">
                  <c:v>29283</c:v>
                </c:pt>
                <c:pt idx="5857">
                  <c:v>29288</c:v>
                </c:pt>
                <c:pt idx="5858">
                  <c:v>29293</c:v>
                </c:pt>
                <c:pt idx="5859">
                  <c:v>29298</c:v>
                </c:pt>
                <c:pt idx="5860">
                  <c:v>29303</c:v>
                </c:pt>
                <c:pt idx="5861">
                  <c:v>29308</c:v>
                </c:pt>
                <c:pt idx="5862">
                  <c:v>29313</c:v>
                </c:pt>
                <c:pt idx="5863">
                  <c:v>29318</c:v>
                </c:pt>
                <c:pt idx="5864">
                  <c:v>29323</c:v>
                </c:pt>
                <c:pt idx="5865">
                  <c:v>29328</c:v>
                </c:pt>
                <c:pt idx="5866">
                  <c:v>29333</c:v>
                </c:pt>
                <c:pt idx="5867">
                  <c:v>29338</c:v>
                </c:pt>
                <c:pt idx="5868">
                  <c:v>29343</c:v>
                </c:pt>
                <c:pt idx="5869">
                  <c:v>29348</c:v>
                </c:pt>
                <c:pt idx="5870">
                  <c:v>29353</c:v>
                </c:pt>
                <c:pt idx="5871">
                  <c:v>29358</c:v>
                </c:pt>
                <c:pt idx="5872">
                  <c:v>29363</c:v>
                </c:pt>
                <c:pt idx="5873">
                  <c:v>29368</c:v>
                </c:pt>
                <c:pt idx="5874">
                  <c:v>29373</c:v>
                </c:pt>
                <c:pt idx="5875">
                  <c:v>29378</c:v>
                </c:pt>
                <c:pt idx="5876">
                  <c:v>29383</c:v>
                </c:pt>
                <c:pt idx="5877">
                  <c:v>29388</c:v>
                </c:pt>
                <c:pt idx="5878">
                  <c:v>29393</c:v>
                </c:pt>
                <c:pt idx="5879">
                  <c:v>29398</c:v>
                </c:pt>
                <c:pt idx="5880">
                  <c:v>29403</c:v>
                </c:pt>
                <c:pt idx="5881">
                  <c:v>29408</c:v>
                </c:pt>
                <c:pt idx="5882">
                  <c:v>29413</c:v>
                </c:pt>
                <c:pt idx="5883">
                  <c:v>29418</c:v>
                </c:pt>
                <c:pt idx="5884">
                  <c:v>29423</c:v>
                </c:pt>
                <c:pt idx="5885">
                  <c:v>29428</c:v>
                </c:pt>
                <c:pt idx="5886">
                  <c:v>29433</c:v>
                </c:pt>
                <c:pt idx="5887">
                  <c:v>29438</c:v>
                </c:pt>
                <c:pt idx="5888">
                  <c:v>29443</c:v>
                </c:pt>
                <c:pt idx="5889">
                  <c:v>29448</c:v>
                </c:pt>
                <c:pt idx="5890">
                  <c:v>29453</c:v>
                </c:pt>
                <c:pt idx="5891">
                  <c:v>29458</c:v>
                </c:pt>
                <c:pt idx="5892">
                  <c:v>29463</c:v>
                </c:pt>
                <c:pt idx="5893">
                  <c:v>29468</c:v>
                </c:pt>
                <c:pt idx="5894">
                  <c:v>29473</c:v>
                </c:pt>
                <c:pt idx="5895">
                  <c:v>29478</c:v>
                </c:pt>
                <c:pt idx="5896">
                  <c:v>29483</c:v>
                </c:pt>
                <c:pt idx="5897">
                  <c:v>29488</c:v>
                </c:pt>
                <c:pt idx="5898">
                  <c:v>29493</c:v>
                </c:pt>
                <c:pt idx="5899">
                  <c:v>29498</c:v>
                </c:pt>
                <c:pt idx="5900">
                  <c:v>29503</c:v>
                </c:pt>
                <c:pt idx="5901">
                  <c:v>29508</c:v>
                </c:pt>
                <c:pt idx="5902">
                  <c:v>29513</c:v>
                </c:pt>
                <c:pt idx="5903">
                  <c:v>29518</c:v>
                </c:pt>
                <c:pt idx="5904">
                  <c:v>29523</c:v>
                </c:pt>
                <c:pt idx="5905">
                  <c:v>29528</c:v>
                </c:pt>
                <c:pt idx="5906">
                  <c:v>29533</c:v>
                </c:pt>
                <c:pt idx="5907">
                  <c:v>29538</c:v>
                </c:pt>
                <c:pt idx="5908">
                  <c:v>29543</c:v>
                </c:pt>
                <c:pt idx="5909">
                  <c:v>29548</c:v>
                </c:pt>
                <c:pt idx="5910">
                  <c:v>29553</c:v>
                </c:pt>
                <c:pt idx="5911">
                  <c:v>29558</c:v>
                </c:pt>
                <c:pt idx="5912">
                  <c:v>29563</c:v>
                </c:pt>
                <c:pt idx="5913">
                  <c:v>29568</c:v>
                </c:pt>
                <c:pt idx="5914">
                  <c:v>29573</c:v>
                </c:pt>
                <c:pt idx="5915">
                  <c:v>29578</c:v>
                </c:pt>
                <c:pt idx="5916">
                  <c:v>29583</c:v>
                </c:pt>
                <c:pt idx="5917">
                  <c:v>29588</c:v>
                </c:pt>
                <c:pt idx="5918">
                  <c:v>29593</c:v>
                </c:pt>
                <c:pt idx="5919">
                  <c:v>29598</c:v>
                </c:pt>
                <c:pt idx="5920">
                  <c:v>29603</c:v>
                </c:pt>
                <c:pt idx="5921">
                  <c:v>29608</c:v>
                </c:pt>
                <c:pt idx="5922">
                  <c:v>29613</c:v>
                </c:pt>
                <c:pt idx="5923">
                  <c:v>29618</c:v>
                </c:pt>
                <c:pt idx="5924">
                  <c:v>29623</c:v>
                </c:pt>
                <c:pt idx="5925">
                  <c:v>29628</c:v>
                </c:pt>
                <c:pt idx="5926">
                  <c:v>29633</c:v>
                </c:pt>
                <c:pt idx="5927">
                  <c:v>29638</c:v>
                </c:pt>
                <c:pt idx="5928">
                  <c:v>29643</c:v>
                </c:pt>
                <c:pt idx="5929">
                  <c:v>29648</c:v>
                </c:pt>
                <c:pt idx="5930">
                  <c:v>29653</c:v>
                </c:pt>
                <c:pt idx="5931">
                  <c:v>29658</c:v>
                </c:pt>
                <c:pt idx="5932">
                  <c:v>29663</c:v>
                </c:pt>
                <c:pt idx="5933">
                  <c:v>29668</c:v>
                </c:pt>
                <c:pt idx="5934">
                  <c:v>29673</c:v>
                </c:pt>
                <c:pt idx="5935">
                  <c:v>29678</c:v>
                </c:pt>
                <c:pt idx="5936">
                  <c:v>29683</c:v>
                </c:pt>
                <c:pt idx="5937">
                  <c:v>29688</c:v>
                </c:pt>
                <c:pt idx="5938">
                  <c:v>29693</c:v>
                </c:pt>
                <c:pt idx="5939">
                  <c:v>29698</c:v>
                </c:pt>
                <c:pt idx="5940">
                  <c:v>29703</c:v>
                </c:pt>
                <c:pt idx="5941">
                  <c:v>29708</c:v>
                </c:pt>
                <c:pt idx="5942">
                  <c:v>29713</c:v>
                </c:pt>
                <c:pt idx="5943">
                  <c:v>29718</c:v>
                </c:pt>
                <c:pt idx="5944">
                  <c:v>29723</c:v>
                </c:pt>
                <c:pt idx="5945">
                  <c:v>29728</c:v>
                </c:pt>
                <c:pt idx="5946">
                  <c:v>29733</c:v>
                </c:pt>
                <c:pt idx="5947">
                  <c:v>29738</c:v>
                </c:pt>
                <c:pt idx="5948">
                  <c:v>29743</c:v>
                </c:pt>
                <c:pt idx="5949">
                  <c:v>29748</c:v>
                </c:pt>
                <c:pt idx="5950">
                  <c:v>29753</c:v>
                </c:pt>
                <c:pt idx="5951">
                  <c:v>29758</c:v>
                </c:pt>
                <c:pt idx="5952">
                  <c:v>29763</c:v>
                </c:pt>
                <c:pt idx="5953">
                  <c:v>29768</c:v>
                </c:pt>
                <c:pt idx="5954">
                  <c:v>29773</c:v>
                </c:pt>
                <c:pt idx="5955">
                  <c:v>29778</c:v>
                </c:pt>
                <c:pt idx="5956">
                  <c:v>29783</c:v>
                </c:pt>
                <c:pt idx="5957">
                  <c:v>29788</c:v>
                </c:pt>
                <c:pt idx="5958">
                  <c:v>29793</c:v>
                </c:pt>
                <c:pt idx="5959">
                  <c:v>29798</c:v>
                </c:pt>
                <c:pt idx="5960">
                  <c:v>29803</c:v>
                </c:pt>
                <c:pt idx="5961">
                  <c:v>29808</c:v>
                </c:pt>
                <c:pt idx="5962">
                  <c:v>29813</c:v>
                </c:pt>
                <c:pt idx="5963">
                  <c:v>29818</c:v>
                </c:pt>
                <c:pt idx="5964">
                  <c:v>29823</c:v>
                </c:pt>
                <c:pt idx="5965">
                  <c:v>29828</c:v>
                </c:pt>
                <c:pt idx="5966">
                  <c:v>29833</c:v>
                </c:pt>
                <c:pt idx="5967">
                  <c:v>29838</c:v>
                </c:pt>
                <c:pt idx="5968">
                  <c:v>29843</c:v>
                </c:pt>
                <c:pt idx="5969">
                  <c:v>29848</c:v>
                </c:pt>
                <c:pt idx="5970">
                  <c:v>29853</c:v>
                </c:pt>
                <c:pt idx="5971">
                  <c:v>29858</c:v>
                </c:pt>
                <c:pt idx="5972">
                  <c:v>29863</c:v>
                </c:pt>
                <c:pt idx="5973">
                  <c:v>29868</c:v>
                </c:pt>
                <c:pt idx="5974">
                  <c:v>29873</c:v>
                </c:pt>
                <c:pt idx="5975">
                  <c:v>29878</c:v>
                </c:pt>
                <c:pt idx="5976">
                  <c:v>29883</c:v>
                </c:pt>
                <c:pt idx="5977">
                  <c:v>29888</c:v>
                </c:pt>
                <c:pt idx="5978">
                  <c:v>29893</c:v>
                </c:pt>
                <c:pt idx="5979">
                  <c:v>29898</c:v>
                </c:pt>
                <c:pt idx="5980">
                  <c:v>29903</c:v>
                </c:pt>
                <c:pt idx="5981">
                  <c:v>29908</c:v>
                </c:pt>
                <c:pt idx="5982">
                  <c:v>29913</c:v>
                </c:pt>
                <c:pt idx="5983">
                  <c:v>29918</c:v>
                </c:pt>
                <c:pt idx="5984">
                  <c:v>29923</c:v>
                </c:pt>
                <c:pt idx="5985">
                  <c:v>29928</c:v>
                </c:pt>
                <c:pt idx="5986">
                  <c:v>29933</c:v>
                </c:pt>
                <c:pt idx="5987">
                  <c:v>29938</c:v>
                </c:pt>
                <c:pt idx="5988">
                  <c:v>29943</c:v>
                </c:pt>
                <c:pt idx="5989">
                  <c:v>29948</c:v>
                </c:pt>
                <c:pt idx="5990">
                  <c:v>29953</c:v>
                </c:pt>
                <c:pt idx="5991">
                  <c:v>29958</c:v>
                </c:pt>
                <c:pt idx="5992">
                  <c:v>29963</c:v>
                </c:pt>
                <c:pt idx="5993">
                  <c:v>29968</c:v>
                </c:pt>
                <c:pt idx="5994">
                  <c:v>29973</c:v>
                </c:pt>
                <c:pt idx="5995">
                  <c:v>29978</c:v>
                </c:pt>
                <c:pt idx="5996">
                  <c:v>29983</c:v>
                </c:pt>
                <c:pt idx="5997">
                  <c:v>29988</c:v>
                </c:pt>
                <c:pt idx="5998">
                  <c:v>29993</c:v>
                </c:pt>
                <c:pt idx="5999">
                  <c:v>29998</c:v>
                </c:pt>
                <c:pt idx="6000">
                  <c:v>30003</c:v>
                </c:pt>
                <c:pt idx="6001">
                  <c:v>30008</c:v>
                </c:pt>
                <c:pt idx="6002">
                  <c:v>30013</c:v>
                </c:pt>
                <c:pt idx="6003">
                  <c:v>30018</c:v>
                </c:pt>
                <c:pt idx="6004">
                  <c:v>30023</c:v>
                </c:pt>
                <c:pt idx="6005">
                  <c:v>30028</c:v>
                </c:pt>
                <c:pt idx="6006">
                  <c:v>30033</c:v>
                </c:pt>
                <c:pt idx="6007">
                  <c:v>30038</c:v>
                </c:pt>
                <c:pt idx="6008">
                  <c:v>30043</c:v>
                </c:pt>
                <c:pt idx="6009">
                  <c:v>30048</c:v>
                </c:pt>
                <c:pt idx="6010">
                  <c:v>30053</c:v>
                </c:pt>
                <c:pt idx="6011">
                  <c:v>30058</c:v>
                </c:pt>
                <c:pt idx="6012">
                  <c:v>30063</c:v>
                </c:pt>
                <c:pt idx="6013">
                  <c:v>30068</c:v>
                </c:pt>
                <c:pt idx="6014">
                  <c:v>30073</c:v>
                </c:pt>
                <c:pt idx="6015">
                  <c:v>30078</c:v>
                </c:pt>
                <c:pt idx="6016">
                  <c:v>30083</c:v>
                </c:pt>
                <c:pt idx="6017">
                  <c:v>30088</c:v>
                </c:pt>
                <c:pt idx="6018">
                  <c:v>30093</c:v>
                </c:pt>
                <c:pt idx="6019">
                  <c:v>30098</c:v>
                </c:pt>
                <c:pt idx="6020">
                  <c:v>30103</c:v>
                </c:pt>
                <c:pt idx="6021">
                  <c:v>30108</c:v>
                </c:pt>
                <c:pt idx="6022">
                  <c:v>30113</c:v>
                </c:pt>
                <c:pt idx="6023">
                  <c:v>30118</c:v>
                </c:pt>
                <c:pt idx="6024">
                  <c:v>30123</c:v>
                </c:pt>
                <c:pt idx="6025">
                  <c:v>30128</c:v>
                </c:pt>
                <c:pt idx="6026">
                  <c:v>30133</c:v>
                </c:pt>
                <c:pt idx="6027">
                  <c:v>30138</c:v>
                </c:pt>
                <c:pt idx="6028">
                  <c:v>30143</c:v>
                </c:pt>
                <c:pt idx="6029">
                  <c:v>30148</c:v>
                </c:pt>
                <c:pt idx="6030">
                  <c:v>30153</c:v>
                </c:pt>
                <c:pt idx="6031">
                  <c:v>30158</c:v>
                </c:pt>
                <c:pt idx="6032">
                  <c:v>30163</c:v>
                </c:pt>
                <c:pt idx="6033">
                  <c:v>30168</c:v>
                </c:pt>
                <c:pt idx="6034">
                  <c:v>30173</c:v>
                </c:pt>
                <c:pt idx="6035">
                  <c:v>30178</c:v>
                </c:pt>
                <c:pt idx="6036">
                  <c:v>30183</c:v>
                </c:pt>
                <c:pt idx="6037">
                  <c:v>30188</c:v>
                </c:pt>
                <c:pt idx="6038">
                  <c:v>30193</c:v>
                </c:pt>
                <c:pt idx="6039">
                  <c:v>30198</c:v>
                </c:pt>
                <c:pt idx="6040">
                  <c:v>30203</c:v>
                </c:pt>
                <c:pt idx="6041">
                  <c:v>30208</c:v>
                </c:pt>
                <c:pt idx="6042">
                  <c:v>30213</c:v>
                </c:pt>
                <c:pt idx="6043">
                  <c:v>30218</c:v>
                </c:pt>
                <c:pt idx="6044">
                  <c:v>30223</c:v>
                </c:pt>
                <c:pt idx="6045">
                  <c:v>30228</c:v>
                </c:pt>
                <c:pt idx="6046">
                  <c:v>30233</c:v>
                </c:pt>
                <c:pt idx="6047">
                  <c:v>30238</c:v>
                </c:pt>
                <c:pt idx="6048">
                  <c:v>30243</c:v>
                </c:pt>
                <c:pt idx="6049">
                  <c:v>30248</c:v>
                </c:pt>
                <c:pt idx="6050">
                  <c:v>30253</c:v>
                </c:pt>
                <c:pt idx="6051">
                  <c:v>30258</c:v>
                </c:pt>
                <c:pt idx="6052">
                  <c:v>30263</c:v>
                </c:pt>
                <c:pt idx="6053">
                  <c:v>30268</c:v>
                </c:pt>
                <c:pt idx="6054">
                  <c:v>30273</c:v>
                </c:pt>
                <c:pt idx="6055">
                  <c:v>30278</c:v>
                </c:pt>
                <c:pt idx="6056">
                  <c:v>30283</c:v>
                </c:pt>
                <c:pt idx="6057">
                  <c:v>30288</c:v>
                </c:pt>
                <c:pt idx="6058">
                  <c:v>30293</c:v>
                </c:pt>
                <c:pt idx="6059">
                  <c:v>30298</c:v>
                </c:pt>
                <c:pt idx="6060">
                  <c:v>30303</c:v>
                </c:pt>
                <c:pt idx="6061">
                  <c:v>30308</c:v>
                </c:pt>
                <c:pt idx="6062">
                  <c:v>30313</c:v>
                </c:pt>
                <c:pt idx="6063">
                  <c:v>30318</c:v>
                </c:pt>
                <c:pt idx="6064">
                  <c:v>30323</c:v>
                </c:pt>
                <c:pt idx="6065">
                  <c:v>30328</c:v>
                </c:pt>
                <c:pt idx="6066">
                  <c:v>30333</c:v>
                </c:pt>
                <c:pt idx="6067">
                  <c:v>30338</c:v>
                </c:pt>
                <c:pt idx="6068">
                  <c:v>30343</c:v>
                </c:pt>
                <c:pt idx="6069">
                  <c:v>30348</c:v>
                </c:pt>
                <c:pt idx="6070">
                  <c:v>30353</c:v>
                </c:pt>
                <c:pt idx="6071">
                  <c:v>30358</c:v>
                </c:pt>
                <c:pt idx="6072">
                  <c:v>30363</c:v>
                </c:pt>
                <c:pt idx="6073">
                  <c:v>30368</c:v>
                </c:pt>
                <c:pt idx="6074">
                  <c:v>30373</c:v>
                </c:pt>
                <c:pt idx="6075">
                  <c:v>30378</c:v>
                </c:pt>
                <c:pt idx="6076">
                  <c:v>30383</c:v>
                </c:pt>
                <c:pt idx="6077">
                  <c:v>30388</c:v>
                </c:pt>
                <c:pt idx="6078">
                  <c:v>30393</c:v>
                </c:pt>
                <c:pt idx="6079">
                  <c:v>30398</c:v>
                </c:pt>
                <c:pt idx="6080">
                  <c:v>30403</c:v>
                </c:pt>
                <c:pt idx="6081">
                  <c:v>30408</c:v>
                </c:pt>
                <c:pt idx="6082">
                  <c:v>30413</c:v>
                </c:pt>
                <c:pt idx="6083">
                  <c:v>30418</c:v>
                </c:pt>
                <c:pt idx="6084">
                  <c:v>30423</c:v>
                </c:pt>
                <c:pt idx="6085">
                  <c:v>30428</c:v>
                </c:pt>
                <c:pt idx="6086">
                  <c:v>30433</c:v>
                </c:pt>
                <c:pt idx="6087">
                  <c:v>30438</c:v>
                </c:pt>
                <c:pt idx="6088">
                  <c:v>30443</c:v>
                </c:pt>
                <c:pt idx="6089">
                  <c:v>30448</c:v>
                </c:pt>
                <c:pt idx="6090">
                  <c:v>30453</c:v>
                </c:pt>
                <c:pt idx="6091">
                  <c:v>30458</c:v>
                </c:pt>
                <c:pt idx="6092">
                  <c:v>30463</c:v>
                </c:pt>
                <c:pt idx="6093">
                  <c:v>30468</c:v>
                </c:pt>
                <c:pt idx="6094">
                  <c:v>30473</c:v>
                </c:pt>
                <c:pt idx="6095">
                  <c:v>30478</c:v>
                </c:pt>
                <c:pt idx="6096">
                  <c:v>30483</c:v>
                </c:pt>
                <c:pt idx="6097">
                  <c:v>30488</c:v>
                </c:pt>
                <c:pt idx="6098">
                  <c:v>30493</c:v>
                </c:pt>
                <c:pt idx="6099">
                  <c:v>30498</c:v>
                </c:pt>
                <c:pt idx="6100">
                  <c:v>30503</c:v>
                </c:pt>
                <c:pt idx="6101">
                  <c:v>30508</c:v>
                </c:pt>
                <c:pt idx="6102">
                  <c:v>30513</c:v>
                </c:pt>
                <c:pt idx="6103">
                  <c:v>30518</c:v>
                </c:pt>
                <c:pt idx="6104">
                  <c:v>30523</c:v>
                </c:pt>
                <c:pt idx="6105">
                  <c:v>30528</c:v>
                </c:pt>
                <c:pt idx="6106">
                  <c:v>30533</c:v>
                </c:pt>
                <c:pt idx="6107">
                  <c:v>30538</c:v>
                </c:pt>
                <c:pt idx="6108">
                  <c:v>30543</c:v>
                </c:pt>
                <c:pt idx="6109">
                  <c:v>30548</c:v>
                </c:pt>
                <c:pt idx="6110">
                  <c:v>30553</c:v>
                </c:pt>
                <c:pt idx="6111">
                  <c:v>30558</c:v>
                </c:pt>
                <c:pt idx="6112">
                  <c:v>30563</c:v>
                </c:pt>
                <c:pt idx="6113">
                  <c:v>30568</c:v>
                </c:pt>
                <c:pt idx="6114">
                  <c:v>30573</c:v>
                </c:pt>
                <c:pt idx="6115">
                  <c:v>30578</c:v>
                </c:pt>
                <c:pt idx="6116">
                  <c:v>30583</c:v>
                </c:pt>
                <c:pt idx="6117">
                  <c:v>30588</c:v>
                </c:pt>
                <c:pt idx="6118">
                  <c:v>30593</c:v>
                </c:pt>
                <c:pt idx="6119">
                  <c:v>30598</c:v>
                </c:pt>
                <c:pt idx="6120">
                  <c:v>30603</c:v>
                </c:pt>
                <c:pt idx="6121">
                  <c:v>30608</c:v>
                </c:pt>
                <c:pt idx="6122">
                  <c:v>30613</c:v>
                </c:pt>
                <c:pt idx="6123">
                  <c:v>30618</c:v>
                </c:pt>
                <c:pt idx="6124">
                  <c:v>30623</c:v>
                </c:pt>
                <c:pt idx="6125">
                  <c:v>30628</c:v>
                </c:pt>
                <c:pt idx="6126">
                  <c:v>30633</c:v>
                </c:pt>
                <c:pt idx="6127">
                  <c:v>30638</c:v>
                </c:pt>
                <c:pt idx="6128">
                  <c:v>30643</c:v>
                </c:pt>
                <c:pt idx="6129">
                  <c:v>30648</c:v>
                </c:pt>
                <c:pt idx="6130">
                  <c:v>30653</c:v>
                </c:pt>
                <c:pt idx="6131">
                  <c:v>30658</c:v>
                </c:pt>
                <c:pt idx="6132">
                  <c:v>30663</c:v>
                </c:pt>
                <c:pt idx="6133">
                  <c:v>30668</c:v>
                </c:pt>
                <c:pt idx="6134">
                  <c:v>30673</c:v>
                </c:pt>
                <c:pt idx="6135">
                  <c:v>30678</c:v>
                </c:pt>
                <c:pt idx="6136">
                  <c:v>30683</c:v>
                </c:pt>
                <c:pt idx="6137">
                  <c:v>30688</c:v>
                </c:pt>
                <c:pt idx="6138">
                  <c:v>30693</c:v>
                </c:pt>
                <c:pt idx="6139">
                  <c:v>30698</c:v>
                </c:pt>
                <c:pt idx="6140">
                  <c:v>30703</c:v>
                </c:pt>
                <c:pt idx="6141">
                  <c:v>30708</c:v>
                </c:pt>
                <c:pt idx="6142">
                  <c:v>30713</c:v>
                </c:pt>
                <c:pt idx="6143">
                  <c:v>30718</c:v>
                </c:pt>
                <c:pt idx="6144">
                  <c:v>30723</c:v>
                </c:pt>
                <c:pt idx="6145">
                  <c:v>30728</c:v>
                </c:pt>
                <c:pt idx="6146">
                  <c:v>30733</c:v>
                </c:pt>
                <c:pt idx="6147">
                  <c:v>30738</c:v>
                </c:pt>
                <c:pt idx="6148">
                  <c:v>30743</c:v>
                </c:pt>
                <c:pt idx="6149">
                  <c:v>30748</c:v>
                </c:pt>
                <c:pt idx="6150">
                  <c:v>30753</c:v>
                </c:pt>
                <c:pt idx="6151">
                  <c:v>30758</c:v>
                </c:pt>
                <c:pt idx="6152">
                  <c:v>30763</c:v>
                </c:pt>
                <c:pt idx="6153">
                  <c:v>30768</c:v>
                </c:pt>
                <c:pt idx="6154">
                  <c:v>30773</c:v>
                </c:pt>
                <c:pt idx="6155">
                  <c:v>30778</c:v>
                </c:pt>
                <c:pt idx="6156">
                  <c:v>30783</c:v>
                </c:pt>
                <c:pt idx="6157">
                  <c:v>30788</c:v>
                </c:pt>
                <c:pt idx="6158">
                  <c:v>30793</c:v>
                </c:pt>
                <c:pt idx="6159">
                  <c:v>30798</c:v>
                </c:pt>
                <c:pt idx="6160">
                  <c:v>30803</c:v>
                </c:pt>
                <c:pt idx="6161">
                  <c:v>30808</c:v>
                </c:pt>
                <c:pt idx="6162">
                  <c:v>30813</c:v>
                </c:pt>
                <c:pt idx="6163">
                  <c:v>30818</c:v>
                </c:pt>
                <c:pt idx="6164">
                  <c:v>30823</c:v>
                </c:pt>
                <c:pt idx="6165">
                  <c:v>30828</c:v>
                </c:pt>
                <c:pt idx="6166">
                  <c:v>30833</c:v>
                </c:pt>
                <c:pt idx="6167">
                  <c:v>30838</c:v>
                </c:pt>
                <c:pt idx="6168">
                  <c:v>30843</c:v>
                </c:pt>
                <c:pt idx="6169">
                  <c:v>30848</c:v>
                </c:pt>
                <c:pt idx="6170">
                  <c:v>30853</c:v>
                </c:pt>
                <c:pt idx="6171">
                  <c:v>30858</c:v>
                </c:pt>
                <c:pt idx="6172">
                  <c:v>30863</c:v>
                </c:pt>
                <c:pt idx="6173">
                  <c:v>30868</c:v>
                </c:pt>
                <c:pt idx="6174">
                  <c:v>30873</c:v>
                </c:pt>
                <c:pt idx="6175">
                  <c:v>30878</c:v>
                </c:pt>
                <c:pt idx="6176">
                  <c:v>30883</c:v>
                </c:pt>
                <c:pt idx="6177">
                  <c:v>30888</c:v>
                </c:pt>
                <c:pt idx="6178">
                  <c:v>30893</c:v>
                </c:pt>
                <c:pt idx="6179">
                  <c:v>30898</c:v>
                </c:pt>
                <c:pt idx="6180">
                  <c:v>30903</c:v>
                </c:pt>
                <c:pt idx="6181">
                  <c:v>30908</c:v>
                </c:pt>
                <c:pt idx="6182">
                  <c:v>30913</c:v>
                </c:pt>
                <c:pt idx="6183">
                  <c:v>30918</c:v>
                </c:pt>
                <c:pt idx="6184">
                  <c:v>30923</c:v>
                </c:pt>
                <c:pt idx="6185">
                  <c:v>30928</c:v>
                </c:pt>
                <c:pt idx="6186">
                  <c:v>30933</c:v>
                </c:pt>
                <c:pt idx="6187">
                  <c:v>30938</c:v>
                </c:pt>
                <c:pt idx="6188">
                  <c:v>30943</c:v>
                </c:pt>
                <c:pt idx="6189">
                  <c:v>30948</c:v>
                </c:pt>
                <c:pt idx="6190">
                  <c:v>30953</c:v>
                </c:pt>
                <c:pt idx="6191">
                  <c:v>30958</c:v>
                </c:pt>
                <c:pt idx="6192">
                  <c:v>30963</c:v>
                </c:pt>
                <c:pt idx="6193">
                  <c:v>30968</c:v>
                </c:pt>
                <c:pt idx="6194">
                  <c:v>30973</c:v>
                </c:pt>
                <c:pt idx="6195">
                  <c:v>30978</c:v>
                </c:pt>
                <c:pt idx="6196">
                  <c:v>30983</c:v>
                </c:pt>
                <c:pt idx="6197">
                  <c:v>30988</c:v>
                </c:pt>
                <c:pt idx="6198">
                  <c:v>30993</c:v>
                </c:pt>
                <c:pt idx="6199">
                  <c:v>30998</c:v>
                </c:pt>
                <c:pt idx="6200">
                  <c:v>31003</c:v>
                </c:pt>
                <c:pt idx="6201">
                  <c:v>31008</c:v>
                </c:pt>
                <c:pt idx="6202">
                  <c:v>31013</c:v>
                </c:pt>
                <c:pt idx="6203">
                  <c:v>31018</c:v>
                </c:pt>
                <c:pt idx="6204">
                  <c:v>31023</c:v>
                </c:pt>
                <c:pt idx="6205">
                  <c:v>31028</c:v>
                </c:pt>
                <c:pt idx="6206">
                  <c:v>31033</c:v>
                </c:pt>
                <c:pt idx="6207">
                  <c:v>31038</c:v>
                </c:pt>
                <c:pt idx="6208">
                  <c:v>31043</c:v>
                </c:pt>
                <c:pt idx="6209">
                  <c:v>31048</c:v>
                </c:pt>
                <c:pt idx="6210">
                  <c:v>31053</c:v>
                </c:pt>
                <c:pt idx="6211">
                  <c:v>31058</c:v>
                </c:pt>
                <c:pt idx="6212">
                  <c:v>31063</c:v>
                </c:pt>
                <c:pt idx="6213">
                  <c:v>31068</c:v>
                </c:pt>
                <c:pt idx="6214">
                  <c:v>31073</c:v>
                </c:pt>
                <c:pt idx="6215">
                  <c:v>31078</c:v>
                </c:pt>
                <c:pt idx="6216">
                  <c:v>31083</c:v>
                </c:pt>
                <c:pt idx="6217">
                  <c:v>31088</c:v>
                </c:pt>
                <c:pt idx="6218">
                  <c:v>31093</c:v>
                </c:pt>
                <c:pt idx="6219">
                  <c:v>31098</c:v>
                </c:pt>
                <c:pt idx="6220">
                  <c:v>31103</c:v>
                </c:pt>
                <c:pt idx="6221">
                  <c:v>31108</c:v>
                </c:pt>
                <c:pt idx="6222">
                  <c:v>31113</c:v>
                </c:pt>
                <c:pt idx="6223">
                  <c:v>31118</c:v>
                </c:pt>
                <c:pt idx="6224">
                  <c:v>31123</c:v>
                </c:pt>
                <c:pt idx="6225">
                  <c:v>31128</c:v>
                </c:pt>
                <c:pt idx="6226">
                  <c:v>31133</c:v>
                </c:pt>
                <c:pt idx="6227">
                  <c:v>31138</c:v>
                </c:pt>
                <c:pt idx="6228">
                  <c:v>31143</c:v>
                </c:pt>
                <c:pt idx="6229">
                  <c:v>31148</c:v>
                </c:pt>
                <c:pt idx="6230">
                  <c:v>31153</c:v>
                </c:pt>
                <c:pt idx="6231">
                  <c:v>31158</c:v>
                </c:pt>
                <c:pt idx="6232">
                  <c:v>31163</c:v>
                </c:pt>
                <c:pt idx="6233">
                  <c:v>31168</c:v>
                </c:pt>
                <c:pt idx="6234">
                  <c:v>31173</c:v>
                </c:pt>
                <c:pt idx="6235">
                  <c:v>31178</c:v>
                </c:pt>
                <c:pt idx="6236">
                  <c:v>31183</c:v>
                </c:pt>
                <c:pt idx="6237">
                  <c:v>31188</c:v>
                </c:pt>
                <c:pt idx="6238">
                  <c:v>31193</c:v>
                </c:pt>
                <c:pt idx="6239">
                  <c:v>31198</c:v>
                </c:pt>
                <c:pt idx="6240">
                  <c:v>31203</c:v>
                </c:pt>
                <c:pt idx="6241">
                  <c:v>31208</c:v>
                </c:pt>
                <c:pt idx="6242">
                  <c:v>31213</c:v>
                </c:pt>
                <c:pt idx="6243">
                  <c:v>31218</c:v>
                </c:pt>
                <c:pt idx="6244">
                  <c:v>31223</c:v>
                </c:pt>
                <c:pt idx="6245">
                  <c:v>31228</c:v>
                </c:pt>
                <c:pt idx="6246">
                  <c:v>31233</c:v>
                </c:pt>
                <c:pt idx="6247">
                  <c:v>31238</c:v>
                </c:pt>
                <c:pt idx="6248">
                  <c:v>31243</c:v>
                </c:pt>
                <c:pt idx="6249">
                  <c:v>31248</c:v>
                </c:pt>
                <c:pt idx="6250">
                  <c:v>31253</c:v>
                </c:pt>
                <c:pt idx="6251">
                  <c:v>31258</c:v>
                </c:pt>
                <c:pt idx="6252">
                  <c:v>31263</c:v>
                </c:pt>
                <c:pt idx="6253">
                  <c:v>31268</c:v>
                </c:pt>
                <c:pt idx="6254">
                  <c:v>31273</c:v>
                </c:pt>
                <c:pt idx="6255">
                  <c:v>31278</c:v>
                </c:pt>
                <c:pt idx="6256">
                  <c:v>31283</c:v>
                </c:pt>
                <c:pt idx="6257">
                  <c:v>31288</c:v>
                </c:pt>
                <c:pt idx="6258">
                  <c:v>31293</c:v>
                </c:pt>
                <c:pt idx="6259">
                  <c:v>31298</c:v>
                </c:pt>
                <c:pt idx="6260">
                  <c:v>31303</c:v>
                </c:pt>
                <c:pt idx="6261">
                  <c:v>31308</c:v>
                </c:pt>
                <c:pt idx="6262">
                  <c:v>31313</c:v>
                </c:pt>
                <c:pt idx="6263">
                  <c:v>31318</c:v>
                </c:pt>
                <c:pt idx="6264">
                  <c:v>31323</c:v>
                </c:pt>
                <c:pt idx="6265">
                  <c:v>31328</c:v>
                </c:pt>
                <c:pt idx="6266">
                  <c:v>31333</c:v>
                </c:pt>
                <c:pt idx="6267">
                  <c:v>31338</c:v>
                </c:pt>
                <c:pt idx="6268">
                  <c:v>31343</c:v>
                </c:pt>
                <c:pt idx="6269">
                  <c:v>31348</c:v>
                </c:pt>
                <c:pt idx="6270">
                  <c:v>31353</c:v>
                </c:pt>
                <c:pt idx="6271">
                  <c:v>31358</c:v>
                </c:pt>
                <c:pt idx="6272">
                  <c:v>31363</c:v>
                </c:pt>
                <c:pt idx="6273">
                  <c:v>31368</c:v>
                </c:pt>
                <c:pt idx="6274">
                  <c:v>31373</c:v>
                </c:pt>
                <c:pt idx="6275">
                  <c:v>31378</c:v>
                </c:pt>
                <c:pt idx="6276">
                  <c:v>31383</c:v>
                </c:pt>
                <c:pt idx="6277">
                  <c:v>31388</c:v>
                </c:pt>
                <c:pt idx="6278">
                  <c:v>31393</c:v>
                </c:pt>
                <c:pt idx="6279">
                  <c:v>31398</c:v>
                </c:pt>
                <c:pt idx="6280">
                  <c:v>31403</c:v>
                </c:pt>
                <c:pt idx="6281">
                  <c:v>31408</c:v>
                </c:pt>
                <c:pt idx="6282">
                  <c:v>31413</c:v>
                </c:pt>
                <c:pt idx="6283">
                  <c:v>31418</c:v>
                </c:pt>
                <c:pt idx="6284">
                  <c:v>31423</c:v>
                </c:pt>
                <c:pt idx="6285">
                  <c:v>31428</c:v>
                </c:pt>
                <c:pt idx="6286">
                  <c:v>31433</c:v>
                </c:pt>
                <c:pt idx="6287">
                  <c:v>31438</c:v>
                </c:pt>
                <c:pt idx="6288">
                  <c:v>31443</c:v>
                </c:pt>
                <c:pt idx="6289">
                  <c:v>31448</c:v>
                </c:pt>
                <c:pt idx="6290">
                  <c:v>31453</c:v>
                </c:pt>
                <c:pt idx="6291">
                  <c:v>31458</c:v>
                </c:pt>
                <c:pt idx="6292">
                  <c:v>31463</c:v>
                </c:pt>
                <c:pt idx="6293">
                  <c:v>31468</c:v>
                </c:pt>
                <c:pt idx="6294">
                  <c:v>31473</c:v>
                </c:pt>
                <c:pt idx="6295">
                  <c:v>31478</c:v>
                </c:pt>
                <c:pt idx="6296">
                  <c:v>31483</c:v>
                </c:pt>
                <c:pt idx="6297">
                  <c:v>31488</c:v>
                </c:pt>
                <c:pt idx="6298">
                  <c:v>31493</c:v>
                </c:pt>
                <c:pt idx="6299">
                  <c:v>31498</c:v>
                </c:pt>
                <c:pt idx="6300">
                  <c:v>31503</c:v>
                </c:pt>
                <c:pt idx="6301">
                  <c:v>31508</c:v>
                </c:pt>
                <c:pt idx="6302">
                  <c:v>31513</c:v>
                </c:pt>
                <c:pt idx="6303">
                  <c:v>31518</c:v>
                </c:pt>
                <c:pt idx="6304">
                  <c:v>31523</c:v>
                </c:pt>
                <c:pt idx="6305">
                  <c:v>31528</c:v>
                </c:pt>
                <c:pt idx="6306">
                  <c:v>31533</c:v>
                </c:pt>
                <c:pt idx="6307">
                  <c:v>31538</c:v>
                </c:pt>
                <c:pt idx="6308">
                  <c:v>31543</c:v>
                </c:pt>
                <c:pt idx="6309">
                  <c:v>31548</c:v>
                </c:pt>
                <c:pt idx="6310">
                  <c:v>31553</c:v>
                </c:pt>
                <c:pt idx="6311">
                  <c:v>31558</c:v>
                </c:pt>
                <c:pt idx="6312">
                  <c:v>31563</c:v>
                </c:pt>
                <c:pt idx="6313">
                  <c:v>31568</c:v>
                </c:pt>
                <c:pt idx="6314">
                  <c:v>31573</c:v>
                </c:pt>
                <c:pt idx="6315">
                  <c:v>31578</c:v>
                </c:pt>
                <c:pt idx="6316">
                  <c:v>31583</c:v>
                </c:pt>
                <c:pt idx="6317">
                  <c:v>31588</c:v>
                </c:pt>
                <c:pt idx="6318">
                  <c:v>31593</c:v>
                </c:pt>
                <c:pt idx="6319">
                  <c:v>31598</c:v>
                </c:pt>
                <c:pt idx="6320">
                  <c:v>31603</c:v>
                </c:pt>
                <c:pt idx="6321">
                  <c:v>31608</c:v>
                </c:pt>
                <c:pt idx="6322">
                  <c:v>31613</c:v>
                </c:pt>
                <c:pt idx="6323">
                  <c:v>31618</c:v>
                </c:pt>
                <c:pt idx="6324">
                  <c:v>31623</c:v>
                </c:pt>
                <c:pt idx="6325">
                  <c:v>31628</c:v>
                </c:pt>
                <c:pt idx="6326">
                  <c:v>31633</c:v>
                </c:pt>
                <c:pt idx="6327">
                  <c:v>31638</c:v>
                </c:pt>
                <c:pt idx="6328">
                  <c:v>31643</c:v>
                </c:pt>
                <c:pt idx="6329">
                  <c:v>31648</c:v>
                </c:pt>
                <c:pt idx="6330">
                  <c:v>31653</c:v>
                </c:pt>
                <c:pt idx="6331">
                  <c:v>31658</c:v>
                </c:pt>
                <c:pt idx="6332">
                  <c:v>31663</c:v>
                </c:pt>
                <c:pt idx="6333">
                  <c:v>31668</c:v>
                </c:pt>
                <c:pt idx="6334">
                  <c:v>31673</c:v>
                </c:pt>
                <c:pt idx="6335">
                  <c:v>31678</c:v>
                </c:pt>
                <c:pt idx="6336">
                  <c:v>31683</c:v>
                </c:pt>
                <c:pt idx="6337">
                  <c:v>31688</c:v>
                </c:pt>
                <c:pt idx="6338">
                  <c:v>31693</c:v>
                </c:pt>
                <c:pt idx="6339">
                  <c:v>31698</c:v>
                </c:pt>
                <c:pt idx="6340">
                  <c:v>31703</c:v>
                </c:pt>
                <c:pt idx="6341">
                  <c:v>31708</c:v>
                </c:pt>
                <c:pt idx="6342">
                  <c:v>31713</c:v>
                </c:pt>
                <c:pt idx="6343">
                  <c:v>31718</c:v>
                </c:pt>
                <c:pt idx="6344">
                  <c:v>31723</c:v>
                </c:pt>
                <c:pt idx="6345">
                  <c:v>31728</c:v>
                </c:pt>
                <c:pt idx="6346">
                  <c:v>31733</c:v>
                </c:pt>
                <c:pt idx="6347">
                  <c:v>31738</c:v>
                </c:pt>
                <c:pt idx="6348">
                  <c:v>31743</c:v>
                </c:pt>
                <c:pt idx="6349">
                  <c:v>31748</c:v>
                </c:pt>
                <c:pt idx="6350">
                  <c:v>31753</c:v>
                </c:pt>
                <c:pt idx="6351">
                  <c:v>31758</c:v>
                </c:pt>
                <c:pt idx="6352">
                  <c:v>31763</c:v>
                </c:pt>
                <c:pt idx="6353">
                  <c:v>31768</c:v>
                </c:pt>
                <c:pt idx="6354">
                  <c:v>31773</c:v>
                </c:pt>
                <c:pt idx="6355">
                  <c:v>31778</c:v>
                </c:pt>
                <c:pt idx="6356">
                  <c:v>31783</c:v>
                </c:pt>
                <c:pt idx="6357">
                  <c:v>31788</c:v>
                </c:pt>
                <c:pt idx="6358">
                  <c:v>31793</c:v>
                </c:pt>
                <c:pt idx="6359">
                  <c:v>31798</c:v>
                </c:pt>
                <c:pt idx="6360">
                  <c:v>31803</c:v>
                </c:pt>
                <c:pt idx="6361">
                  <c:v>31808</c:v>
                </c:pt>
                <c:pt idx="6362">
                  <c:v>31813</c:v>
                </c:pt>
                <c:pt idx="6363">
                  <c:v>31818</c:v>
                </c:pt>
                <c:pt idx="6364">
                  <c:v>31823</c:v>
                </c:pt>
                <c:pt idx="6365">
                  <c:v>31828</c:v>
                </c:pt>
                <c:pt idx="6366">
                  <c:v>31833</c:v>
                </c:pt>
                <c:pt idx="6367">
                  <c:v>31838</c:v>
                </c:pt>
                <c:pt idx="6368">
                  <c:v>31843</c:v>
                </c:pt>
                <c:pt idx="6369">
                  <c:v>31848</c:v>
                </c:pt>
                <c:pt idx="6370">
                  <c:v>31853</c:v>
                </c:pt>
                <c:pt idx="6371">
                  <c:v>31858</c:v>
                </c:pt>
                <c:pt idx="6372">
                  <c:v>31863</c:v>
                </c:pt>
                <c:pt idx="6373">
                  <c:v>31868</c:v>
                </c:pt>
                <c:pt idx="6374">
                  <c:v>31873</c:v>
                </c:pt>
                <c:pt idx="6375">
                  <c:v>31878</c:v>
                </c:pt>
                <c:pt idx="6376">
                  <c:v>31883</c:v>
                </c:pt>
                <c:pt idx="6377">
                  <c:v>31888</c:v>
                </c:pt>
                <c:pt idx="6378">
                  <c:v>31893</c:v>
                </c:pt>
                <c:pt idx="6379">
                  <c:v>31898</c:v>
                </c:pt>
                <c:pt idx="6380">
                  <c:v>31903</c:v>
                </c:pt>
                <c:pt idx="6381">
                  <c:v>31908</c:v>
                </c:pt>
                <c:pt idx="6382">
                  <c:v>31913</c:v>
                </c:pt>
                <c:pt idx="6383">
                  <c:v>31918</c:v>
                </c:pt>
                <c:pt idx="6384">
                  <c:v>31923</c:v>
                </c:pt>
                <c:pt idx="6385">
                  <c:v>31928</c:v>
                </c:pt>
                <c:pt idx="6386">
                  <c:v>31933</c:v>
                </c:pt>
                <c:pt idx="6387">
                  <c:v>31938</c:v>
                </c:pt>
                <c:pt idx="6388">
                  <c:v>31943</c:v>
                </c:pt>
                <c:pt idx="6389">
                  <c:v>31948</c:v>
                </c:pt>
                <c:pt idx="6390">
                  <c:v>31953</c:v>
                </c:pt>
                <c:pt idx="6391">
                  <c:v>31958</c:v>
                </c:pt>
                <c:pt idx="6392">
                  <c:v>31963</c:v>
                </c:pt>
                <c:pt idx="6393">
                  <c:v>31968</c:v>
                </c:pt>
                <c:pt idx="6394">
                  <c:v>31973</c:v>
                </c:pt>
                <c:pt idx="6395">
                  <c:v>31978</c:v>
                </c:pt>
                <c:pt idx="6396">
                  <c:v>31983</c:v>
                </c:pt>
                <c:pt idx="6397">
                  <c:v>31988</c:v>
                </c:pt>
                <c:pt idx="6398">
                  <c:v>31993</c:v>
                </c:pt>
                <c:pt idx="6399">
                  <c:v>31998</c:v>
                </c:pt>
                <c:pt idx="6400">
                  <c:v>32003</c:v>
                </c:pt>
                <c:pt idx="6401">
                  <c:v>32008</c:v>
                </c:pt>
                <c:pt idx="6402">
                  <c:v>32013</c:v>
                </c:pt>
                <c:pt idx="6403">
                  <c:v>32018</c:v>
                </c:pt>
                <c:pt idx="6404">
                  <c:v>32023</c:v>
                </c:pt>
                <c:pt idx="6405">
                  <c:v>32028</c:v>
                </c:pt>
                <c:pt idx="6406">
                  <c:v>32033</c:v>
                </c:pt>
                <c:pt idx="6407">
                  <c:v>32038</c:v>
                </c:pt>
                <c:pt idx="6408">
                  <c:v>32043</c:v>
                </c:pt>
                <c:pt idx="6409">
                  <c:v>32048</c:v>
                </c:pt>
                <c:pt idx="6410">
                  <c:v>32053</c:v>
                </c:pt>
                <c:pt idx="6411">
                  <c:v>32058</c:v>
                </c:pt>
                <c:pt idx="6412">
                  <c:v>32063</c:v>
                </c:pt>
                <c:pt idx="6413">
                  <c:v>32068</c:v>
                </c:pt>
                <c:pt idx="6414">
                  <c:v>32073</c:v>
                </c:pt>
                <c:pt idx="6415">
                  <c:v>32078</c:v>
                </c:pt>
                <c:pt idx="6416">
                  <c:v>32083</c:v>
                </c:pt>
                <c:pt idx="6417">
                  <c:v>32088</c:v>
                </c:pt>
                <c:pt idx="6418">
                  <c:v>32093</c:v>
                </c:pt>
                <c:pt idx="6419">
                  <c:v>32098</c:v>
                </c:pt>
                <c:pt idx="6420">
                  <c:v>32103</c:v>
                </c:pt>
                <c:pt idx="6421">
                  <c:v>32108</c:v>
                </c:pt>
                <c:pt idx="6422">
                  <c:v>32113</c:v>
                </c:pt>
                <c:pt idx="6423">
                  <c:v>32118</c:v>
                </c:pt>
                <c:pt idx="6424">
                  <c:v>32123</c:v>
                </c:pt>
                <c:pt idx="6425">
                  <c:v>32128</c:v>
                </c:pt>
                <c:pt idx="6426">
                  <c:v>32133</c:v>
                </c:pt>
                <c:pt idx="6427">
                  <c:v>32138</c:v>
                </c:pt>
                <c:pt idx="6428">
                  <c:v>32143</c:v>
                </c:pt>
                <c:pt idx="6429">
                  <c:v>32148</c:v>
                </c:pt>
                <c:pt idx="6430">
                  <c:v>32153</c:v>
                </c:pt>
                <c:pt idx="6431">
                  <c:v>32158</c:v>
                </c:pt>
                <c:pt idx="6432">
                  <c:v>32163</c:v>
                </c:pt>
                <c:pt idx="6433">
                  <c:v>32168</c:v>
                </c:pt>
                <c:pt idx="6434">
                  <c:v>32173</c:v>
                </c:pt>
                <c:pt idx="6435">
                  <c:v>32178</c:v>
                </c:pt>
                <c:pt idx="6436">
                  <c:v>32183</c:v>
                </c:pt>
                <c:pt idx="6437">
                  <c:v>32188</c:v>
                </c:pt>
                <c:pt idx="6438">
                  <c:v>32193</c:v>
                </c:pt>
                <c:pt idx="6439">
                  <c:v>32198</c:v>
                </c:pt>
                <c:pt idx="6440">
                  <c:v>32203</c:v>
                </c:pt>
                <c:pt idx="6441">
                  <c:v>32208</c:v>
                </c:pt>
                <c:pt idx="6442">
                  <c:v>32213</c:v>
                </c:pt>
                <c:pt idx="6443">
                  <c:v>32218</c:v>
                </c:pt>
                <c:pt idx="6444">
                  <c:v>32223</c:v>
                </c:pt>
                <c:pt idx="6445">
                  <c:v>32228</c:v>
                </c:pt>
                <c:pt idx="6446">
                  <c:v>32233</c:v>
                </c:pt>
                <c:pt idx="6447">
                  <c:v>32238</c:v>
                </c:pt>
                <c:pt idx="6448">
                  <c:v>32243</c:v>
                </c:pt>
                <c:pt idx="6449">
                  <c:v>32248</c:v>
                </c:pt>
                <c:pt idx="6450">
                  <c:v>32253</c:v>
                </c:pt>
                <c:pt idx="6451">
                  <c:v>32258</c:v>
                </c:pt>
                <c:pt idx="6452">
                  <c:v>32263</c:v>
                </c:pt>
                <c:pt idx="6453">
                  <c:v>32268</c:v>
                </c:pt>
                <c:pt idx="6454">
                  <c:v>32273</c:v>
                </c:pt>
                <c:pt idx="6455">
                  <c:v>32278</c:v>
                </c:pt>
                <c:pt idx="6456">
                  <c:v>32283</c:v>
                </c:pt>
                <c:pt idx="6457">
                  <c:v>32288</c:v>
                </c:pt>
                <c:pt idx="6458">
                  <c:v>32293</c:v>
                </c:pt>
                <c:pt idx="6459">
                  <c:v>32298</c:v>
                </c:pt>
                <c:pt idx="6460">
                  <c:v>32303</c:v>
                </c:pt>
                <c:pt idx="6461">
                  <c:v>32308</c:v>
                </c:pt>
                <c:pt idx="6462">
                  <c:v>32313</c:v>
                </c:pt>
                <c:pt idx="6463">
                  <c:v>32318</c:v>
                </c:pt>
                <c:pt idx="6464">
                  <c:v>32323</c:v>
                </c:pt>
                <c:pt idx="6465">
                  <c:v>32328</c:v>
                </c:pt>
                <c:pt idx="6466">
                  <c:v>32333</c:v>
                </c:pt>
                <c:pt idx="6467">
                  <c:v>32338</c:v>
                </c:pt>
                <c:pt idx="6468">
                  <c:v>32343</c:v>
                </c:pt>
                <c:pt idx="6469">
                  <c:v>32348</c:v>
                </c:pt>
                <c:pt idx="6470">
                  <c:v>32353</c:v>
                </c:pt>
                <c:pt idx="6471">
                  <c:v>32358</c:v>
                </c:pt>
                <c:pt idx="6472">
                  <c:v>32363</c:v>
                </c:pt>
                <c:pt idx="6473">
                  <c:v>32368</c:v>
                </c:pt>
                <c:pt idx="6474">
                  <c:v>32373</c:v>
                </c:pt>
                <c:pt idx="6475">
                  <c:v>32378</c:v>
                </c:pt>
                <c:pt idx="6476">
                  <c:v>32383</c:v>
                </c:pt>
                <c:pt idx="6477">
                  <c:v>32388</c:v>
                </c:pt>
                <c:pt idx="6478">
                  <c:v>32393</c:v>
                </c:pt>
                <c:pt idx="6479">
                  <c:v>32398</c:v>
                </c:pt>
                <c:pt idx="6480">
                  <c:v>32403</c:v>
                </c:pt>
                <c:pt idx="6481">
                  <c:v>32408</c:v>
                </c:pt>
                <c:pt idx="6482">
                  <c:v>32413</c:v>
                </c:pt>
                <c:pt idx="6483">
                  <c:v>32418</c:v>
                </c:pt>
                <c:pt idx="6484">
                  <c:v>32423</c:v>
                </c:pt>
                <c:pt idx="6485">
                  <c:v>32428</c:v>
                </c:pt>
                <c:pt idx="6486">
                  <c:v>32433</c:v>
                </c:pt>
                <c:pt idx="6487">
                  <c:v>32438</c:v>
                </c:pt>
                <c:pt idx="6488">
                  <c:v>32443</c:v>
                </c:pt>
                <c:pt idx="6489">
                  <c:v>32448</c:v>
                </c:pt>
                <c:pt idx="6490">
                  <c:v>32453</c:v>
                </c:pt>
                <c:pt idx="6491">
                  <c:v>32458</c:v>
                </c:pt>
                <c:pt idx="6492">
                  <c:v>32463</c:v>
                </c:pt>
                <c:pt idx="6493">
                  <c:v>32468</c:v>
                </c:pt>
                <c:pt idx="6494">
                  <c:v>32473</c:v>
                </c:pt>
                <c:pt idx="6495">
                  <c:v>32478</c:v>
                </c:pt>
                <c:pt idx="6496">
                  <c:v>32483</c:v>
                </c:pt>
                <c:pt idx="6497">
                  <c:v>32488</c:v>
                </c:pt>
                <c:pt idx="6498">
                  <c:v>32493</c:v>
                </c:pt>
                <c:pt idx="6499">
                  <c:v>32498</c:v>
                </c:pt>
                <c:pt idx="6500">
                  <c:v>32503</c:v>
                </c:pt>
                <c:pt idx="6501">
                  <c:v>32508</c:v>
                </c:pt>
                <c:pt idx="6502">
                  <c:v>32513</c:v>
                </c:pt>
                <c:pt idx="6503">
                  <c:v>32518</c:v>
                </c:pt>
                <c:pt idx="6504">
                  <c:v>32523</c:v>
                </c:pt>
                <c:pt idx="6505">
                  <c:v>32528</c:v>
                </c:pt>
                <c:pt idx="6506">
                  <c:v>32533</c:v>
                </c:pt>
                <c:pt idx="6507">
                  <c:v>32538</c:v>
                </c:pt>
                <c:pt idx="6508">
                  <c:v>32543</c:v>
                </c:pt>
                <c:pt idx="6509">
                  <c:v>32548</c:v>
                </c:pt>
                <c:pt idx="6510">
                  <c:v>32553</c:v>
                </c:pt>
                <c:pt idx="6511">
                  <c:v>32558</c:v>
                </c:pt>
                <c:pt idx="6512">
                  <c:v>32563</c:v>
                </c:pt>
                <c:pt idx="6513">
                  <c:v>32568</c:v>
                </c:pt>
                <c:pt idx="6514">
                  <c:v>32573</c:v>
                </c:pt>
                <c:pt idx="6515">
                  <c:v>32578</c:v>
                </c:pt>
                <c:pt idx="6516">
                  <c:v>32583</c:v>
                </c:pt>
                <c:pt idx="6517">
                  <c:v>32588</c:v>
                </c:pt>
                <c:pt idx="6518">
                  <c:v>32593</c:v>
                </c:pt>
              </c:numCache>
            </c:numRef>
          </c:cat>
          <c:val>
            <c:numRef>
              <c:f>Sheet1!$G$3:$G$6521</c:f>
              <c:numCache>
                <c:formatCode>General</c:formatCode>
                <c:ptCount val="65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1</c:v>
                </c:pt>
                <c:pt idx="24">
                  <c:v>1</c:v>
                </c:pt>
                <c:pt idx="25">
                  <c:v>1</c:v>
                </c:pt>
                <c:pt idx="26">
                  <c:v>1</c:v>
                </c:pt>
                <c:pt idx="27">
                  <c:v>1</c:v>
                </c:pt>
                <c:pt idx="28">
                  <c:v>1</c:v>
                </c:pt>
                <c:pt idx="29">
                  <c:v>0</c:v>
                </c:pt>
                <c:pt idx="30">
                  <c:v>0</c:v>
                </c:pt>
                <c:pt idx="31">
                  <c:v>0</c:v>
                </c:pt>
                <c:pt idx="32">
                  <c:v>0</c:v>
                </c:pt>
                <c:pt idx="33">
                  <c:v>0</c:v>
                </c:pt>
                <c:pt idx="34">
                  <c:v>-1</c:v>
                </c:pt>
                <c:pt idx="35">
                  <c:v>-1</c:v>
                </c:pt>
                <c:pt idx="36">
                  <c:v>-2</c:v>
                </c:pt>
                <c:pt idx="37">
                  <c:v>-2</c:v>
                </c:pt>
                <c:pt idx="38">
                  <c:v>-2</c:v>
                </c:pt>
                <c:pt idx="39">
                  <c:v>-2</c:v>
                </c:pt>
                <c:pt idx="40">
                  <c:v>-3</c:v>
                </c:pt>
                <c:pt idx="41">
                  <c:v>-3</c:v>
                </c:pt>
                <c:pt idx="42">
                  <c:v>-3</c:v>
                </c:pt>
                <c:pt idx="43">
                  <c:v>-4</c:v>
                </c:pt>
                <c:pt idx="44">
                  <c:v>-4</c:v>
                </c:pt>
                <c:pt idx="45">
                  <c:v>-4</c:v>
                </c:pt>
                <c:pt idx="46">
                  <c:v>-4</c:v>
                </c:pt>
                <c:pt idx="47">
                  <c:v>-4</c:v>
                </c:pt>
                <c:pt idx="48">
                  <c:v>-4</c:v>
                </c:pt>
                <c:pt idx="49">
                  <c:v>-4</c:v>
                </c:pt>
                <c:pt idx="50">
                  <c:v>-3</c:v>
                </c:pt>
                <c:pt idx="51">
                  <c:v>-3</c:v>
                </c:pt>
                <c:pt idx="52">
                  <c:v>-2</c:v>
                </c:pt>
                <c:pt idx="53">
                  <c:v>-2</c:v>
                </c:pt>
                <c:pt idx="54">
                  <c:v>-1</c:v>
                </c:pt>
                <c:pt idx="55">
                  <c:v>-1</c:v>
                </c:pt>
                <c:pt idx="56">
                  <c:v>0</c:v>
                </c:pt>
                <c:pt idx="57">
                  <c:v>0</c:v>
                </c:pt>
                <c:pt idx="58">
                  <c:v>0</c:v>
                </c:pt>
                <c:pt idx="59">
                  <c:v>1</c:v>
                </c:pt>
                <c:pt idx="60">
                  <c:v>1</c:v>
                </c:pt>
                <c:pt idx="61">
                  <c:v>1</c:v>
                </c:pt>
                <c:pt idx="62">
                  <c:v>1</c:v>
                </c:pt>
                <c:pt idx="63">
                  <c:v>1</c:v>
                </c:pt>
                <c:pt idx="64">
                  <c:v>1</c:v>
                </c:pt>
                <c:pt idx="65">
                  <c:v>1</c:v>
                </c:pt>
                <c:pt idx="66">
                  <c:v>1</c:v>
                </c:pt>
                <c:pt idx="67">
                  <c:v>1</c:v>
                </c:pt>
                <c:pt idx="68">
                  <c:v>1</c:v>
                </c:pt>
                <c:pt idx="69">
                  <c:v>1</c:v>
                </c:pt>
                <c:pt idx="70">
                  <c:v>1</c:v>
                </c:pt>
                <c:pt idx="71">
                  <c:v>0</c:v>
                </c:pt>
                <c:pt idx="72">
                  <c:v>0</c:v>
                </c:pt>
                <c:pt idx="73">
                  <c:v>0</c:v>
                </c:pt>
                <c:pt idx="74">
                  <c:v>-1</c:v>
                </c:pt>
                <c:pt idx="75">
                  <c:v>-1</c:v>
                </c:pt>
                <c:pt idx="76">
                  <c:v>-1</c:v>
                </c:pt>
                <c:pt idx="77">
                  <c:v>-1</c:v>
                </c:pt>
                <c:pt idx="78">
                  <c:v>-2</c:v>
                </c:pt>
                <c:pt idx="79">
                  <c:v>-2</c:v>
                </c:pt>
                <c:pt idx="80">
                  <c:v>-2</c:v>
                </c:pt>
                <c:pt idx="81">
                  <c:v>-2</c:v>
                </c:pt>
                <c:pt idx="82">
                  <c:v>-2</c:v>
                </c:pt>
                <c:pt idx="83">
                  <c:v>-3</c:v>
                </c:pt>
                <c:pt idx="84">
                  <c:v>-3</c:v>
                </c:pt>
                <c:pt idx="85">
                  <c:v>-3</c:v>
                </c:pt>
                <c:pt idx="86">
                  <c:v>-3</c:v>
                </c:pt>
                <c:pt idx="87">
                  <c:v>-3</c:v>
                </c:pt>
                <c:pt idx="88">
                  <c:v>-3</c:v>
                </c:pt>
                <c:pt idx="89">
                  <c:v>-3</c:v>
                </c:pt>
                <c:pt idx="90">
                  <c:v>-2</c:v>
                </c:pt>
                <c:pt idx="91">
                  <c:v>-2</c:v>
                </c:pt>
                <c:pt idx="92">
                  <c:v>-1</c:v>
                </c:pt>
                <c:pt idx="93">
                  <c:v>0</c:v>
                </c:pt>
                <c:pt idx="94">
                  <c:v>0</c:v>
                </c:pt>
                <c:pt idx="95">
                  <c:v>1</c:v>
                </c:pt>
                <c:pt idx="96">
                  <c:v>2</c:v>
                </c:pt>
                <c:pt idx="97">
                  <c:v>2</c:v>
                </c:pt>
                <c:pt idx="98">
                  <c:v>3</c:v>
                </c:pt>
                <c:pt idx="99">
                  <c:v>3</c:v>
                </c:pt>
                <c:pt idx="100">
                  <c:v>3</c:v>
                </c:pt>
                <c:pt idx="101">
                  <c:v>4</c:v>
                </c:pt>
                <c:pt idx="102">
                  <c:v>4</c:v>
                </c:pt>
                <c:pt idx="103">
                  <c:v>4</c:v>
                </c:pt>
                <c:pt idx="104">
                  <c:v>4</c:v>
                </c:pt>
                <c:pt idx="105">
                  <c:v>4</c:v>
                </c:pt>
                <c:pt idx="106">
                  <c:v>3</c:v>
                </c:pt>
                <c:pt idx="107">
                  <c:v>3</c:v>
                </c:pt>
                <c:pt idx="108">
                  <c:v>3</c:v>
                </c:pt>
                <c:pt idx="109">
                  <c:v>2</c:v>
                </c:pt>
                <c:pt idx="110">
                  <c:v>2</c:v>
                </c:pt>
                <c:pt idx="111">
                  <c:v>2</c:v>
                </c:pt>
                <c:pt idx="112">
                  <c:v>1</c:v>
                </c:pt>
                <c:pt idx="113">
                  <c:v>1</c:v>
                </c:pt>
                <c:pt idx="114">
                  <c:v>1</c:v>
                </c:pt>
                <c:pt idx="115">
                  <c:v>1</c:v>
                </c:pt>
                <c:pt idx="116">
                  <c:v>1</c:v>
                </c:pt>
                <c:pt idx="117">
                  <c:v>1</c:v>
                </c:pt>
                <c:pt idx="118">
                  <c:v>1</c:v>
                </c:pt>
                <c:pt idx="119">
                  <c:v>0</c:v>
                </c:pt>
                <c:pt idx="120">
                  <c:v>0</c:v>
                </c:pt>
                <c:pt idx="121">
                  <c:v>0</c:v>
                </c:pt>
                <c:pt idx="122">
                  <c:v>0</c:v>
                </c:pt>
                <c:pt idx="123">
                  <c:v>1</c:v>
                </c:pt>
                <c:pt idx="124">
                  <c:v>1</c:v>
                </c:pt>
                <c:pt idx="125">
                  <c:v>2</c:v>
                </c:pt>
                <c:pt idx="126">
                  <c:v>2</c:v>
                </c:pt>
                <c:pt idx="127">
                  <c:v>3</c:v>
                </c:pt>
                <c:pt idx="128">
                  <c:v>3</c:v>
                </c:pt>
                <c:pt idx="129">
                  <c:v>4</c:v>
                </c:pt>
                <c:pt idx="130">
                  <c:v>4</c:v>
                </c:pt>
                <c:pt idx="131">
                  <c:v>5</c:v>
                </c:pt>
                <c:pt idx="132">
                  <c:v>5</c:v>
                </c:pt>
                <c:pt idx="133">
                  <c:v>5</c:v>
                </c:pt>
                <c:pt idx="134">
                  <c:v>6</c:v>
                </c:pt>
                <c:pt idx="135">
                  <c:v>6</c:v>
                </c:pt>
                <c:pt idx="136">
                  <c:v>6</c:v>
                </c:pt>
                <c:pt idx="137">
                  <c:v>7</c:v>
                </c:pt>
                <c:pt idx="138">
                  <c:v>7</c:v>
                </c:pt>
                <c:pt idx="139">
                  <c:v>7</c:v>
                </c:pt>
                <c:pt idx="140">
                  <c:v>6</c:v>
                </c:pt>
                <c:pt idx="141">
                  <c:v>6</c:v>
                </c:pt>
                <c:pt idx="142">
                  <c:v>6</c:v>
                </c:pt>
                <c:pt idx="143">
                  <c:v>6</c:v>
                </c:pt>
                <c:pt idx="144">
                  <c:v>5</c:v>
                </c:pt>
                <c:pt idx="145">
                  <c:v>5</c:v>
                </c:pt>
                <c:pt idx="146">
                  <c:v>5</c:v>
                </c:pt>
                <c:pt idx="147">
                  <c:v>5</c:v>
                </c:pt>
                <c:pt idx="148">
                  <c:v>5</c:v>
                </c:pt>
                <c:pt idx="149">
                  <c:v>5</c:v>
                </c:pt>
                <c:pt idx="150">
                  <c:v>5</c:v>
                </c:pt>
                <c:pt idx="151">
                  <c:v>5</c:v>
                </c:pt>
                <c:pt idx="152">
                  <c:v>5</c:v>
                </c:pt>
                <c:pt idx="153">
                  <c:v>5</c:v>
                </c:pt>
                <c:pt idx="154">
                  <c:v>5</c:v>
                </c:pt>
                <c:pt idx="155">
                  <c:v>5</c:v>
                </c:pt>
                <c:pt idx="156">
                  <c:v>5</c:v>
                </c:pt>
                <c:pt idx="157">
                  <c:v>5</c:v>
                </c:pt>
                <c:pt idx="158">
                  <c:v>5</c:v>
                </c:pt>
                <c:pt idx="159">
                  <c:v>5</c:v>
                </c:pt>
                <c:pt idx="160">
                  <c:v>5</c:v>
                </c:pt>
                <c:pt idx="161">
                  <c:v>5</c:v>
                </c:pt>
                <c:pt idx="162">
                  <c:v>5</c:v>
                </c:pt>
                <c:pt idx="163">
                  <c:v>5</c:v>
                </c:pt>
                <c:pt idx="164">
                  <c:v>5</c:v>
                </c:pt>
                <c:pt idx="165">
                  <c:v>6</c:v>
                </c:pt>
                <c:pt idx="166">
                  <c:v>6</c:v>
                </c:pt>
                <c:pt idx="167">
                  <c:v>6</c:v>
                </c:pt>
                <c:pt idx="168">
                  <c:v>6</c:v>
                </c:pt>
                <c:pt idx="169">
                  <c:v>6</c:v>
                </c:pt>
                <c:pt idx="170">
                  <c:v>6</c:v>
                </c:pt>
                <c:pt idx="171">
                  <c:v>6</c:v>
                </c:pt>
                <c:pt idx="172">
                  <c:v>6</c:v>
                </c:pt>
                <c:pt idx="173">
                  <c:v>6</c:v>
                </c:pt>
                <c:pt idx="174">
                  <c:v>6</c:v>
                </c:pt>
                <c:pt idx="175">
                  <c:v>6</c:v>
                </c:pt>
                <c:pt idx="176">
                  <c:v>6</c:v>
                </c:pt>
                <c:pt idx="177">
                  <c:v>6</c:v>
                </c:pt>
                <c:pt idx="178">
                  <c:v>6</c:v>
                </c:pt>
                <c:pt idx="179">
                  <c:v>6</c:v>
                </c:pt>
                <c:pt idx="180">
                  <c:v>7</c:v>
                </c:pt>
                <c:pt idx="181">
                  <c:v>7</c:v>
                </c:pt>
                <c:pt idx="182">
                  <c:v>7</c:v>
                </c:pt>
                <c:pt idx="183">
                  <c:v>7</c:v>
                </c:pt>
                <c:pt idx="184">
                  <c:v>7</c:v>
                </c:pt>
                <c:pt idx="185">
                  <c:v>7</c:v>
                </c:pt>
                <c:pt idx="186">
                  <c:v>7</c:v>
                </c:pt>
                <c:pt idx="187">
                  <c:v>7</c:v>
                </c:pt>
                <c:pt idx="188">
                  <c:v>7</c:v>
                </c:pt>
                <c:pt idx="189">
                  <c:v>7</c:v>
                </c:pt>
                <c:pt idx="190">
                  <c:v>7</c:v>
                </c:pt>
                <c:pt idx="191">
                  <c:v>7</c:v>
                </c:pt>
                <c:pt idx="192">
                  <c:v>7</c:v>
                </c:pt>
                <c:pt idx="193">
                  <c:v>7</c:v>
                </c:pt>
                <c:pt idx="194">
                  <c:v>7</c:v>
                </c:pt>
                <c:pt idx="195">
                  <c:v>7</c:v>
                </c:pt>
                <c:pt idx="196">
                  <c:v>7</c:v>
                </c:pt>
                <c:pt idx="197">
                  <c:v>7</c:v>
                </c:pt>
                <c:pt idx="198">
                  <c:v>8</c:v>
                </c:pt>
                <c:pt idx="199">
                  <c:v>8</c:v>
                </c:pt>
                <c:pt idx="200">
                  <c:v>8</c:v>
                </c:pt>
                <c:pt idx="201">
                  <c:v>8</c:v>
                </c:pt>
                <c:pt idx="202">
                  <c:v>8</c:v>
                </c:pt>
                <c:pt idx="203">
                  <c:v>8</c:v>
                </c:pt>
                <c:pt idx="204">
                  <c:v>7</c:v>
                </c:pt>
                <c:pt idx="205">
                  <c:v>7</c:v>
                </c:pt>
                <c:pt idx="206">
                  <c:v>7</c:v>
                </c:pt>
                <c:pt idx="207">
                  <c:v>7</c:v>
                </c:pt>
                <c:pt idx="208">
                  <c:v>6</c:v>
                </c:pt>
                <c:pt idx="209">
                  <c:v>6</c:v>
                </c:pt>
                <c:pt idx="210">
                  <c:v>6</c:v>
                </c:pt>
                <c:pt idx="211">
                  <c:v>6</c:v>
                </c:pt>
                <c:pt idx="212">
                  <c:v>6</c:v>
                </c:pt>
                <c:pt idx="213">
                  <c:v>6</c:v>
                </c:pt>
                <c:pt idx="214">
                  <c:v>6</c:v>
                </c:pt>
                <c:pt idx="215">
                  <c:v>6</c:v>
                </c:pt>
                <c:pt idx="216">
                  <c:v>6</c:v>
                </c:pt>
                <c:pt idx="217">
                  <c:v>5</c:v>
                </c:pt>
                <c:pt idx="218">
                  <c:v>5</c:v>
                </c:pt>
                <c:pt idx="219">
                  <c:v>5</c:v>
                </c:pt>
                <c:pt idx="220">
                  <c:v>5</c:v>
                </c:pt>
                <c:pt idx="221">
                  <c:v>4</c:v>
                </c:pt>
                <c:pt idx="222">
                  <c:v>4</c:v>
                </c:pt>
                <c:pt idx="223">
                  <c:v>4</c:v>
                </c:pt>
                <c:pt idx="224">
                  <c:v>3</c:v>
                </c:pt>
                <c:pt idx="225">
                  <c:v>3</c:v>
                </c:pt>
                <c:pt idx="226">
                  <c:v>3</c:v>
                </c:pt>
                <c:pt idx="227">
                  <c:v>3</c:v>
                </c:pt>
                <c:pt idx="228">
                  <c:v>3</c:v>
                </c:pt>
                <c:pt idx="229">
                  <c:v>3</c:v>
                </c:pt>
                <c:pt idx="230">
                  <c:v>3</c:v>
                </c:pt>
                <c:pt idx="231">
                  <c:v>3</c:v>
                </c:pt>
                <c:pt idx="232">
                  <c:v>3</c:v>
                </c:pt>
                <c:pt idx="233">
                  <c:v>3</c:v>
                </c:pt>
                <c:pt idx="234">
                  <c:v>3</c:v>
                </c:pt>
                <c:pt idx="235">
                  <c:v>3</c:v>
                </c:pt>
                <c:pt idx="236">
                  <c:v>3</c:v>
                </c:pt>
                <c:pt idx="237">
                  <c:v>3</c:v>
                </c:pt>
                <c:pt idx="238">
                  <c:v>3</c:v>
                </c:pt>
                <c:pt idx="239">
                  <c:v>3</c:v>
                </c:pt>
                <c:pt idx="240">
                  <c:v>4</c:v>
                </c:pt>
                <c:pt idx="241">
                  <c:v>4</c:v>
                </c:pt>
                <c:pt idx="242">
                  <c:v>4</c:v>
                </c:pt>
                <c:pt idx="243">
                  <c:v>4</c:v>
                </c:pt>
                <c:pt idx="244">
                  <c:v>5</c:v>
                </c:pt>
                <c:pt idx="245">
                  <c:v>5</c:v>
                </c:pt>
                <c:pt idx="246">
                  <c:v>5</c:v>
                </c:pt>
                <c:pt idx="247">
                  <c:v>5</c:v>
                </c:pt>
                <c:pt idx="248">
                  <c:v>5</c:v>
                </c:pt>
                <c:pt idx="249">
                  <c:v>5</c:v>
                </c:pt>
                <c:pt idx="250">
                  <c:v>5</c:v>
                </c:pt>
                <c:pt idx="251">
                  <c:v>5</c:v>
                </c:pt>
                <c:pt idx="252">
                  <c:v>5</c:v>
                </c:pt>
                <c:pt idx="253">
                  <c:v>5</c:v>
                </c:pt>
                <c:pt idx="254">
                  <c:v>5</c:v>
                </c:pt>
                <c:pt idx="255">
                  <c:v>5</c:v>
                </c:pt>
                <c:pt idx="256">
                  <c:v>5</c:v>
                </c:pt>
                <c:pt idx="257">
                  <c:v>5</c:v>
                </c:pt>
                <c:pt idx="258">
                  <c:v>5</c:v>
                </c:pt>
                <c:pt idx="259">
                  <c:v>5</c:v>
                </c:pt>
                <c:pt idx="260">
                  <c:v>5</c:v>
                </c:pt>
                <c:pt idx="261">
                  <c:v>5</c:v>
                </c:pt>
                <c:pt idx="262">
                  <c:v>5</c:v>
                </c:pt>
                <c:pt idx="263">
                  <c:v>5</c:v>
                </c:pt>
                <c:pt idx="264">
                  <c:v>5</c:v>
                </c:pt>
                <c:pt idx="265">
                  <c:v>5</c:v>
                </c:pt>
                <c:pt idx="266">
                  <c:v>4</c:v>
                </c:pt>
                <c:pt idx="267">
                  <c:v>4</c:v>
                </c:pt>
                <c:pt idx="268">
                  <c:v>4</c:v>
                </c:pt>
                <c:pt idx="269">
                  <c:v>4</c:v>
                </c:pt>
                <c:pt idx="270">
                  <c:v>4</c:v>
                </c:pt>
                <c:pt idx="271">
                  <c:v>4</c:v>
                </c:pt>
                <c:pt idx="272">
                  <c:v>4</c:v>
                </c:pt>
                <c:pt idx="273">
                  <c:v>3</c:v>
                </c:pt>
                <c:pt idx="274">
                  <c:v>3</c:v>
                </c:pt>
                <c:pt idx="275">
                  <c:v>3</c:v>
                </c:pt>
                <c:pt idx="276">
                  <c:v>3</c:v>
                </c:pt>
                <c:pt idx="277">
                  <c:v>3</c:v>
                </c:pt>
                <c:pt idx="278">
                  <c:v>3</c:v>
                </c:pt>
                <c:pt idx="279">
                  <c:v>3</c:v>
                </c:pt>
                <c:pt idx="280">
                  <c:v>2</c:v>
                </c:pt>
                <c:pt idx="281">
                  <c:v>2</c:v>
                </c:pt>
                <c:pt idx="282">
                  <c:v>2</c:v>
                </c:pt>
                <c:pt idx="283">
                  <c:v>2</c:v>
                </c:pt>
                <c:pt idx="284">
                  <c:v>2</c:v>
                </c:pt>
                <c:pt idx="285">
                  <c:v>2</c:v>
                </c:pt>
                <c:pt idx="286">
                  <c:v>2</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3</c:v>
                </c:pt>
                <c:pt idx="319">
                  <c:v>3</c:v>
                </c:pt>
                <c:pt idx="320">
                  <c:v>3</c:v>
                </c:pt>
                <c:pt idx="321">
                  <c:v>3</c:v>
                </c:pt>
                <c:pt idx="322">
                  <c:v>3</c:v>
                </c:pt>
                <c:pt idx="323">
                  <c:v>3</c:v>
                </c:pt>
                <c:pt idx="324">
                  <c:v>3</c:v>
                </c:pt>
                <c:pt idx="325">
                  <c:v>3</c:v>
                </c:pt>
                <c:pt idx="326">
                  <c:v>3</c:v>
                </c:pt>
                <c:pt idx="327">
                  <c:v>3</c:v>
                </c:pt>
                <c:pt idx="328">
                  <c:v>3</c:v>
                </c:pt>
                <c:pt idx="329">
                  <c:v>3</c:v>
                </c:pt>
                <c:pt idx="330">
                  <c:v>3</c:v>
                </c:pt>
                <c:pt idx="331">
                  <c:v>3</c:v>
                </c:pt>
                <c:pt idx="332">
                  <c:v>3</c:v>
                </c:pt>
                <c:pt idx="333">
                  <c:v>3</c:v>
                </c:pt>
                <c:pt idx="334">
                  <c:v>3</c:v>
                </c:pt>
                <c:pt idx="335">
                  <c:v>3</c:v>
                </c:pt>
                <c:pt idx="336">
                  <c:v>3</c:v>
                </c:pt>
                <c:pt idx="337">
                  <c:v>3</c:v>
                </c:pt>
                <c:pt idx="338">
                  <c:v>3</c:v>
                </c:pt>
                <c:pt idx="339">
                  <c:v>3</c:v>
                </c:pt>
                <c:pt idx="340">
                  <c:v>3</c:v>
                </c:pt>
                <c:pt idx="341">
                  <c:v>3</c:v>
                </c:pt>
                <c:pt idx="342">
                  <c:v>3</c:v>
                </c:pt>
                <c:pt idx="343">
                  <c:v>3</c:v>
                </c:pt>
                <c:pt idx="344">
                  <c:v>3</c:v>
                </c:pt>
                <c:pt idx="345">
                  <c:v>3</c:v>
                </c:pt>
                <c:pt idx="346">
                  <c:v>3</c:v>
                </c:pt>
                <c:pt idx="347">
                  <c:v>3</c:v>
                </c:pt>
                <c:pt idx="348">
                  <c:v>3</c:v>
                </c:pt>
                <c:pt idx="349">
                  <c:v>3</c:v>
                </c:pt>
                <c:pt idx="350">
                  <c:v>3</c:v>
                </c:pt>
                <c:pt idx="351">
                  <c:v>3</c:v>
                </c:pt>
                <c:pt idx="352">
                  <c:v>3</c:v>
                </c:pt>
                <c:pt idx="353">
                  <c:v>3</c:v>
                </c:pt>
                <c:pt idx="354">
                  <c:v>3</c:v>
                </c:pt>
                <c:pt idx="355">
                  <c:v>3</c:v>
                </c:pt>
                <c:pt idx="356">
                  <c:v>3</c:v>
                </c:pt>
                <c:pt idx="357">
                  <c:v>3</c:v>
                </c:pt>
                <c:pt idx="358">
                  <c:v>3</c:v>
                </c:pt>
                <c:pt idx="359">
                  <c:v>3</c:v>
                </c:pt>
                <c:pt idx="360">
                  <c:v>3</c:v>
                </c:pt>
                <c:pt idx="361">
                  <c:v>3</c:v>
                </c:pt>
                <c:pt idx="362">
                  <c:v>3</c:v>
                </c:pt>
                <c:pt idx="363">
                  <c:v>3</c:v>
                </c:pt>
                <c:pt idx="364">
                  <c:v>3</c:v>
                </c:pt>
                <c:pt idx="365">
                  <c:v>3</c:v>
                </c:pt>
                <c:pt idx="366">
                  <c:v>3</c:v>
                </c:pt>
                <c:pt idx="367">
                  <c:v>3</c:v>
                </c:pt>
                <c:pt idx="368">
                  <c:v>3</c:v>
                </c:pt>
                <c:pt idx="369">
                  <c:v>3</c:v>
                </c:pt>
                <c:pt idx="370">
                  <c:v>3</c:v>
                </c:pt>
                <c:pt idx="371">
                  <c:v>3</c:v>
                </c:pt>
                <c:pt idx="372">
                  <c:v>3</c:v>
                </c:pt>
                <c:pt idx="373">
                  <c:v>3</c:v>
                </c:pt>
                <c:pt idx="374">
                  <c:v>3</c:v>
                </c:pt>
                <c:pt idx="375">
                  <c:v>3</c:v>
                </c:pt>
                <c:pt idx="376">
                  <c:v>3</c:v>
                </c:pt>
                <c:pt idx="377">
                  <c:v>3</c:v>
                </c:pt>
                <c:pt idx="378">
                  <c:v>3</c:v>
                </c:pt>
                <c:pt idx="379">
                  <c:v>3</c:v>
                </c:pt>
                <c:pt idx="380">
                  <c:v>3</c:v>
                </c:pt>
                <c:pt idx="381">
                  <c:v>3</c:v>
                </c:pt>
                <c:pt idx="382">
                  <c:v>3</c:v>
                </c:pt>
                <c:pt idx="383">
                  <c:v>3</c:v>
                </c:pt>
                <c:pt idx="384">
                  <c:v>3</c:v>
                </c:pt>
                <c:pt idx="385">
                  <c:v>3</c:v>
                </c:pt>
                <c:pt idx="386">
                  <c:v>3</c:v>
                </c:pt>
                <c:pt idx="387">
                  <c:v>3</c:v>
                </c:pt>
                <c:pt idx="388">
                  <c:v>3</c:v>
                </c:pt>
                <c:pt idx="389">
                  <c:v>3</c:v>
                </c:pt>
                <c:pt idx="390">
                  <c:v>2</c:v>
                </c:pt>
                <c:pt idx="391">
                  <c:v>2</c:v>
                </c:pt>
                <c:pt idx="392">
                  <c:v>2</c:v>
                </c:pt>
                <c:pt idx="393">
                  <c:v>2</c:v>
                </c:pt>
                <c:pt idx="394">
                  <c:v>2</c:v>
                </c:pt>
                <c:pt idx="395">
                  <c:v>2</c:v>
                </c:pt>
                <c:pt idx="396">
                  <c:v>2</c:v>
                </c:pt>
                <c:pt idx="397">
                  <c:v>2</c:v>
                </c:pt>
                <c:pt idx="398">
                  <c:v>2</c:v>
                </c:pt>
                <c:pt idx="399">
                  <c:v>2</c:v>
                </c:pt>
                <c:pt idx="400">
                  <c:v>2</c:v>
                </c:pt>
                <c:pt idx="401">
                  <c:v>2</c:v>
                </c:pt>
                <c:pt idx="402">
                  <c:v>2</c:v>
                </c:pt>
                <c:pt idx="403">
                  <c:v>3</c:v>
                </c:pt>
                <c:pt idx="404">
                  <c:v>3</c:v>
                </c:pt>
                <c:pt idx="405">
                  <c:v>3</c:v>
                </c:pt>
                <c:pt idx="406">
                  <c:v>3</c:v>
                </c:pt>
                <c:pt idx="407">
                  <c:v>3</c:v>
                </c:pt>
                <c:pt idx="408">
                  <c:v>2</c:v>
                </c:pt>
                <c:pt idx="409">
                  <c:v>2</c:v>
                </c:pt>
                <c:pt idx="410">
                  <c:v>2</c:v>
                </c:pt>
                <c:pt idx="411">
                  <c:v>2</c:v>
                </c:pt>
                <c:pt idx="412">
                  <c:v>2</c:v>
                </c:pt>
                <c:pt idx="413">
                  <c:v>2</c:v>
                </c:pt>
                <c:pt idx="414">
                  <c:v>2</c:v>
                </c:pt>
                <c:pt idx="415">
                  <c:v>2</c:v>
                </c:pt>
                <c:pt idx="416">
                  <c:v>2</c:v>
                </c:pt>
                <c:pt idx="417">
                  <c:v>3</c:v>
                </c:pt>
                <c:pt idx="418">
                  <c:v>3</c:v>
                </c:pt>
                <c:pt idx="419">
                  <c:v>3</c:v>
                </c:pt>
                <c:pt idx="420">
                  <c:v>3</c:v>
                </c:pt>
                <c:pt idx="421">
                  <c:v>3</c:v>
                </c:pt>
                <c:pt idx="422">
                  <c:v>3</c:v>
                </c:pt>
                <c:pt idx="423">
                  <c:v>3</c:v>
                </c:pt>
                <c:pt idx="424">
                  <c:v>3</c:v>
                </c:pt>
                <c:pt idx="425">
                  <c:v>3</c:v>
                </c:pt>
                <c:pt idx="426">
                  <c:v>3</c:v>
                </c:pt>
                <c:pt idx="427">
                  <c:v>3</c:v>
                </c:pt>
                <c:pt idx="428">
                  <c:v>3</c:v>
                </c:pt>
                <c:pt idx="429">
                  <c:v>3</c:v>
                </c:pt>
                <c:pt idx="430">
                  <c:v>3</c:v>
                </c:pt>
                <c:pt idx="431">
                  <c:v>3</c:v>
                </c:pt>
                <c:pt idx="432">
                  <c:v>3</c:v>
                </c:pt>
                <c:pt idx="433">
                  <c:v>3</c:v>
                </c:pt>
                <c:pt idx="434">
                  <c:v>3</c:v>
                </c:pt>
                <c:pt idx="435">
                  <c:v>3</c:v>
                </c:pt>
                <c:pt idx="436">
                  <c:v>3</c:v>
                </c:pt>
                <c:pt idx="437">
                  <c:v>3</c:v>
                </c:pt>
                <c:pt idx="438">
                  <c:v>3</c:v>
                </c:pt>
                <c:pt idx="439">
                  <c:v>3</c:v>
                </c:pt>
                <c:pt idx="440">
                  <c:v>3</c:v>
                </c:pt>
                <c:pt idx="441">
                  <c:v>3</c:v>
                </c:pt>
                <c:pt idx="442">
                  <c:v>3</c:v>
                </c:pt>
                <c:pt idx="443">
                  <c:v>3</c:v>
                </c:pt>
                <c:pt idx="444">
                  <c:v>3</c:v>
                </c:pt>
                <c:pt idx="445">
                  <c:v>2</c:v>
                </c:pt>
                <c:pt idx="446">
                  <c:v>2</c:v>
                </c:pt>
                <c:pt idx="447">
                  <c:v>2</c:v>
                </c:pt>
                <c:pt idx="448">
                  <c:v>3</c:v>
                </c:pt>
                <c:pt idx="449">
                  <c:v>3</c:v>
                </c:pt>
                <c:pt idx="450">
                  <c:v>3</c:v>
                </c:pt>
                <c:pt idx="451">
                  <c:v>3</c:v>
                </c:pt>
                <c:pt idx="452">
                  <c:v>3</c:v>
                </c:pt>
                <c:pt idx="453">
                  <c:v>3</c:v>
                </c:pt>
                <c:pt idx="454">
                  <c:v>3</c:v>
                </c:pt>
                <c:pt idx="455">
                  <c:v>3</c:v>
                </c:pt>
                <c:pt idx="456">
                  <c:v>3</c:v>
                </c:pt>
                <c:pt idx="457">
                  <c:v>3</c:v>
                </c:pt>
                <c:pt idx="458">
                  <c:v>2</c:v>
                </c:pt>
                <c:pt idx="459">
                  <c:v>2</c:v>
                </c:pt>
                <c:pt idx="460">
                  <c:v>2</c:v>
                </c:pt>
                <c:pt idx="461">
                  <c:v>2</c:v>
                </c:pt>
                <c:pt idx="462">
                  <c:v>3</c:v>
                </c:pt>
                <c:pt idx="463">
                  <c:v>3</c:v>
                </c:pt>
                <c:pt idx="464">
                  <c:v>3</c:v>
                </c:pt>
                <c:pt idx="465">
                  <c:v>3</c:v>
                </c:pt>
                <c:pt idx="466">
                  <c:v>3</c:v>
                </c:pt>
                <c:pt idx="467">
                  <c:v>3</c:v>
                </c:pt>
                <c:pt idx="468">
                  <c:v>3</c:v>
                </c:pt>
                <c:pt idx="469">
                  <c:v>3</c:v>
                </c:pt>
                <c:pt idx="470">
                  <c:v>3</c:v>
                </c:pt>
                <c:pt idx="471">
                  <c:v>3</c:v>
                </c:pt>
                <c:pt idx="472">
                  <c:v>2</c:v>
                </c:pt>
                <c:pt idx="473">
                  <c:v>2</c:v>
                </c:pt>
                <c:pt idx="474">
                  <c:v>2</c:v>
                </c:pt>
                <c:pt idx="475">
                  <c:v>3</c:v>
                </c:pt>
                <c:pt idx="476">
                  <c:v>3</c:v>
                </c:pt>
                <c:pt idx="477">
                  <c:v>3</c:v>
                </c:pt>
                <c:pt idx="478">
                  <c:v>3</c:v>
                </c:pt>
                <c:pt idx="479">
                  <c:v>3</c:v>
                </c:pt>
                <c:pt idx="480">
                  <c:v>3</c:v>
                </c:pt>
                <c:pt idx="481">
                  <c:v>3</c:v>
                </c:pt>
                <c:pt idx="482">
                  <c:v>3</c:v>
                </c:pt>
                <c:pt idx="483">
                  <c:v>3</c:v>
                </c:pt>
                <c:pt idx="484">
                  <c:v>3</c:v>
                </c:pt>
                <c:pt idx="485">
                  <c:v>3</c:v>
                </c:pt>
                <c:pt idx="486">
                  <c:v>3</c:v>
                </c:pt>
                <c:pt idx="487">
                  <c:v>3</c:v>
                </c:pt>
                <c:pt idx="488">
                  <c:v>3</c:v>
                </c:pt>
                <c:pt idx="489">
                  <c:v>3</c:v>
                </c:pt>
                <c:pt idx="490">
                  <c:v>3</c:v>
                </c:pt>
                <c:pt idx="491">
                  <c:v>3</c:v>
                </c:pt>
                <c:pt idx="492">
                  <c:v>3</c:v>
                </c:pt>
                <c:pt idx="493">
                  <c:v>3</c:v>
                </c:pt>
                <c:pt idx="494">
                  <c:v>3</c:v>
                </c:pt>
                <c:pt idx="495">
                  <c:v>3</c:v>
                </c:pt>
                <c:pt idx="496">
                  <c:v>3</c:v>
                </c:pt>
                <c:pt idx="497">
                  <c:v>3</c:v>
                </c:pt>
                <c:pt idx="498">
                  <c:v>3</c:v>
                </c:pt>
                <c:pt idx="499">
                  <c:v>2</c:v>
                </c:pt>
                <c:pt idx="500">
                  <c:v>2</c:v>
                </c:pt>
                <c:pt idx="501">
                  <c:v>2</c:v>
                </c:pt>
                <c:pt idx="502">
                  <c:v>2</c:v>
                </c:pt>
                <c:pt idx="503">
                  <c:v>2</c:v>
                </c:pt>
                <c:pt idx="504">
                  <c:v>2</c:v>
                </c:pt>
                <c:pt idx="505">
                  <c:v>2</c:v>
                </c:pt>
                <c:pt idx="506">
                  <c:v>2</c:v>
                </c:pt>
                <c:pt idx="507">
                  <c:v>3</c:v>
                </c:pt>
                <c:pt idx="508">
                  <c:v>3</c:v>
                </c:pt>
                <c:pt idx="509">
                  <c:v>3</c:v>
                </c:pt>
                <c:pt idx="510">
                  <c:v>3</c:v>
                </c:pt>
                <c:pt idx="511">
                  <c:v>3</c:v>
                </c:pt>
                <c:pt idx="512">
                  <c:v>3</c:v>
                </c:pt>
                <c:pt idx="513">
                  <c:v>3</c:v>
                </c:pt>
                <c:pt idx="514">
                  <c:v>3</c:v>
                </c:pt>
                <c:pt idx="515">
                  <c:v>2</c:v>
                </c:pt>
                <c:pt idx="516">
                  <c:v>2</c:v>
                </c:pt>
                <c:pt idx="517">
                  <c:v>2</c:v>
                </c:pt>
                <c:pt idx="518">
                  <c:v>2</c:v>
                </c:pt>
                <c:pt idx="519">
                  <c:v>2</c:v>
                </c:pt>
                <c:pt idx="520">
                  <c:v>2</c:v>
                </c:pt>
                <c:pt idx="521">
                  <c:v>2</c:v>
                </c:pt>
                <c:pt idx="522">
                  <c:v>2</c:v>
                </c:pt>
                <c:pt idx="523">
                  <c:v>3</c:v>
                </c:pt>
                <c:pt idx="524">
                  <c:v>3</c:v>
                </c:pt>
                <c:pt idx="525">
                  <c:v>3</c:v>
                </c:pt>
                <c:pt idx="526">
                  <c:v>3</c:v>
                </c:pt>
                <c:pt idx="527">
                  <c:v>3</c:v>
                </c:pt>
                <c:pt idx="528">
                  <c:v>3</c:v>
                </c:pt>
                <c:pt idx="529">
                  <c:v>3</c:v>
                </c:pt>
                <c:pt idx="530">
                  <c:v>3</c:v>
                </c:pt>
                <c:pt idx="531">
                  <c:v>3</c:v>
                </c:pt>
                <c:pt idx="532">
                  <c:v>2</c:v>
                </c:pt>
                <c:pt idx="533">
                  <c:v>2</c:v>
                </c:pt>
                <c:pt idx="534">
                  <c:v>2</c:v>
                </c:pt>
                <c:pt idx="535">
                  <c:v>2</c:v>
                </c:pt>
                <c:pt idx="536">
                  <c:v>2</c:v>
                </c:pt>
                <c:pt idx="537">
                  <c:v>3</c:v>
                </c:pt>
                <c:pt idx="538">
                  <c:v>3</c:v>
                </c:pt>
                <c:pt idx="539">
                  <c:v>3</c:v>
                </c:pt>
                <c:pt idx="540">
                  <c:v>3</c:v>
                </c:pt>
                <c:pt idx="541">
                  <c:v>3</c:v>
                </c:pt>
                <c:pt idx="542">
                  <c:v>3</c:v>
                </c:pt>
                <c:pt idx="543">
                  <c:v>3</c:v>
                </c:pt>
                <c:pt idx="544">
                  <c:v>3</c:v>
                </c:pt>
                <c:pt idx="545">
                  <c:v>3</c:v>
                </c:pt>
                <c:pt idx="546">
                  <c:v>3</c:v>
                </c:pt>
                <c:pt idx="547">
                  <c:v>3</c:v>
                </c:pt>
                <c:pt idx="548">
                  <c:v>3</c:v>
                </c:pt>
                <c:pt idx="549">
                  <c:v>3</c:v>
                </c:pt>
                <c:pt idx="550">
                  <c:v>2</c:v>
                </c:pt>
                <c:pt idx="551">
                  <c:v>2</c:v>
                </c:pt>
                <c:pt idx="552">
                  <c:v>2</c:v>
                </c:pt>
                <c:pt idx="553">
                  <c:v>3</c:v>
                </c:pt>
                <c:pt idx="554">
                  <c:v>3</c:v>
                </c:pt>
                <c:pt idx="555">
                  <c:v>3</c:v>
                </c:pt>
                <c:pt idx="556">
                  <c:v>3</c:v>
                </c:pt>
                <c:pt idx="557">
                  <c:v>3</c:v>
                </c:pt>
                <c:pt idx="558">
                  <c:v>3</c:v>
                </c:pt>
                <c:pt idx="559">
                  <c:v>3</c:v>
                </c:pt>
                <c:pt idx="560">
                  <c:v>3</c:v>
                </c:pt>
                <c:pt idx="561">
                  <c:v>3</c:v>
                </c:pt>
                <c:pt idx="562">
                  <c:v>3</c:v>
                </c:pt>
                <c:pt idx="563">
                  <c:v>2</c:v>
                </c:pt>
                <c:pt idx="564">
                  <c:v>2</c:v>
                </c:pt>
                <c:pt idx="565">
                  <c:v>2</c:v>
                </c:pt>
                <c:pt idx="566">
                  <c:v>2</c:v>
                </c:pt>
                <c:pt idx="567">
                  <c:v>2</c:v>
                </c:pt>
                <c:pt idx="568">
                  <c:v>2</c:v>
                </c:pt>
                <c:pt idx="569">
                  <c:v>2</c:v>
                </c:pt>
                <c:pt idx="570">
                  <c:v>2</c:v>
                </c:pt>
                <c:pt idx="571">
                  <c:v>2</c:v>
                </c:pt>
                <c:pt idx="572">
                  <c:v>2</c:v>
                </c:pt>
                <c:pt idx="573">
                  <c:v>2</c:v>
                </c:pt>
                <c:pt idx="574">
                  <c:v>2</c:v>
                </c:pt>
                <c:pt idx="575">
                  <c:v>3</c:v>
                </c:pt>
                <c:pt idx="576">
                  <c:v>3</c:v>
                </c:pt>
                <c:pt idx="577">
                  <c:v>3</c:v>
                </c:pt>
                <c:pt idx="578">
                  <c:v>3</c:v>
                </c:pt>
                <c:pt idx="579">
                  <c:v>3</c:v>
                </c:pt>
                <c:pt idx="580">
                  <c:v>2</c:v>
                </c:pt>
                <c:pt idx="581">
                  <c:v>2</c:v>
                </c:pt>
                <c:pt idx="582">
                  <c:v>2</c:v>
                </c:pt>
                <c:pt idx="583">
                  <c:v>2</c:v>
                </c:pt>
                <c:pt idx="584">
                  <c:v>2</c:v>
                </c:pt>
                <c:pt idx="585">
                  <c:v>2</c:v>
                </c:pt>
                <c:pt idx="586">
                  <c:v>2</c:v>
                </c:pt>
                <c:pt idx="587">
                  <c:v>2</c:v>
                </c:pt>
                <c:pt idx="588">
                  <c:v>2</c:v>
                </c:pt>
                <c:pt idx="589">
                  <c:v>3</c:v>
                </c:pt>
                <c:pt idx="590">
                  <c:v>3</c:v>
                </c:pt>
                <c:pt idx="591">
                  <c:v>3</c:v>
                </c:pt>
                <c:pt idx="592">
                  <c:v>3</c:v>
                </c:pt>
                <c:pt idx="593">
                  <c:v>3</c:v>
                </c:pt>
                <c:pt idx="594">
                  <c:v>3</c:v>
                </c:pt>
                <c:pt idx="595">
                  <c:v>3</c:v>
                </c:pt>
                <c:pt idx="596">
                  <c:v>3</c:v>
                </c:pt>
                <c:pt idx="597">
                  <c:v>3</c:v>
                </c:pt>
                <c:pt idx="598">
                  <c:v>3</c:v>
                </c:pt>
                <c:pt idx="599">
                  <c:v>2</c:v>
                </c:pt>
                <c:pt idx="600">
                  <c:v>3</c:v>
                </c:pt>
                <c:pt idx="601">
                  <c:v>3</c:v>
                </c:pt>
                <c:pt idx="602">
                  <c:v>3</c:v>
                </c:pt>
                <c:pt idx="603">
                  <c:v>3</c:v>
                </c:pt>
                <c:pt idx="604">
                  <c:v>3</c:v>
                </c:pt>
                <c:pt idx="605">
                  <c:v>3</c:v>
                </c:pt>
                <c:pt idx="606">
                  <c:v>3</c:v>
                </c:pt>
                <c:pt idx="607">
                  <c:v>3</c:v>
                </c:pt>
                <c:pt idx="608">
                  <c:v>3</c:v>
                </c:pt>
                <c:pt idx="609">
                  <c:v>3</c:v>
                </c:pt>
                <c:pt idx="610">
                  <c:v>3</c:v>
                </c:pt>
                <c:pt idx="611">
                  <c:v>3</c:v>
                </c:pt>
                <c:pt idx="612">
                  <c:v>2</c:v>
                </c:pt>
                <c:pt idx="613">
                  <c:v>2</c:v>
                </c:pt>
                <c:pt idx="614">
                  <c:v>2</c:v>
                </c:pt>
                <c:pt idx="615">
                  <c:v>2</c:v>
                </c:pt>
                <c:pt idx="616">
                  <c:v>2</c:v>
                </c:pt>
                <c:pt idx="617">
                  <c:v>2</c:v>
                </c:pt>
                <c:pt idx="618">
                  <c:v>2</c:v>
                </c:pt>
                <c:pt idx="619">
                  <c:v>2</c:v>
                </c:pt>
                <c:pt idx="620">
                  <c:v>2</c:v>
                </c:pt>
                <c:pt idx="621">
                  <c:v>2</c:v>
                </c:pt>
                <c:pt idx="622">
                  <c:v>2</c:v>
                </c:pt>
                <c:pt idx="623">
                  <c:v>3</c:v>
                </c:pt>
                <c:pt idx="624">
                  <c:v>3</c:v>
                </c:pt>
                <c:pt idx="625">
                  <c:v>3</c:v>
                </c:pt>
                <c:pt idx="626">
                  <c:v>3</c:v>
                </c:pt>
                <c:pt idx="627">
                  <c:v>3</c:v>
                </c:pt>
                <c:pt idx="628">
                  <c:v>3</c:v>
                </c:pt>
                <c:pt idx="629">
                  <c:v>2</c:v>
                </c:pt>
                <c:pt idx="630">
                  <c:v>2</c:v>
                </c:pt>
                <c:pt idx="631">
                  <c:v>2</c:v>
                </c:pt>
                <c:pt idx="632">
                  <c:v>2</c:v>
                </c:pt>
                <c:pt idx="633">
                  <c:v>2</c:v>
                </c:pt>
                <c:pt idx="634">
                  <c:v>2</c:v>
                </c:pt>
                <c:pt idx="635">
                  <c:v>2</c:v>
                </c:pt>
                <c:pt idx="636">
                  <c:v>2</c:v>
                </c:pt>
                <c:pt idx="637">
                  <c:v>3</c:v>
                </c:pt>
                <c:pt idx="638">
                  <c:v>3</c:v>
                </c:pt>
                <c:pt idx="639">
                  <c:v>3</c:v>
                </c:pt>
                <c:pt idx="640">
                  <c:v>3</c:v>
                </c:pt>
                <c:pt idx="641">
                  <c:v>3</c:v>
                </c:pt>
                <c:pt idx="642">
                  <c:v>3</c:v>
                </c:pt>
                <c:pt idx="643">
                  <c:v>3</c:v>
                </c:pt>
                <c:pt idx="644">
                  <c:v>3</c:v>
                </c:pt>
                <c:pt idx="645">
                  <c:v>2</c:v>
                </c:pt>
                <c:pt idx="646">
                  <c:v>2</c:v>
                </c:pt>
                <c:pt idx="647">
                  <c:v>2</c:v>
                </c:pt>
                <c:pt idx="648">
                  <c:v>2</c:v>
                </c:pt>
                <c:pt idx="649">
                  <c:v>2</c:v>
                </c:pt>
                <c:pt idx="650">
                  <c:v>2</c:v>
                </c:pt>
                <c:pt idx="651">
                  <c:v>3</c:v>
                </c:pt>
                <c:pt idx="652">
                  <c:v>3</c:v>
                </c:pt>
                <c:pt idx="653">
                  <c:v>3</c:v>
                </c:pt>
                <c:pt idx="654">
                  <c:v>3</c:v>
                </c:pt>
                <c:pt idx="655">
                  <c:v>3</c:v>
                </c:pt>
                <c:pt idx="656">
                  <c:v>3</c:v>
                </c:pt>
                <c:pt idx="657">
                  <c:v>3</c:v>
                </c:pt>
                <c:pt idx="658">
                  <c:v>3</c:v>
                </c:pt>
                <c:pt idx="659">
                  <c:v>3</c:v>
                </c:pt>
                <c:pt idx="660">
                  <c:v>3</c:v>
                </c:pt>
                <c:pt idx="661">
                  <c:v>3</c:v>
                </c:pt>
                <c:pt idx="662">
                  <c:v>3</c:v>
                </c:pt>
                <c:pt idx="663">
                  <c:v>3</c:v>
                </c:pt>
                <c:pt idx="664">
                  <c:v>3</c:v>
                </c:pt>
                <c:pt idx="665">
                  <c:v>3</c:v>
                </c:pt>
                <c:pt idx="666">
                  <c:v>3</c:v>
                </c:pt>
                <c:pt idx="667">
                  <c:v>3</c:v>
                </c:pt>
                <c:pt idx="668">
                  <c:v>3</c:v>
                </c:pt>
                <c:pt idx="669">
                  <c:v>3</c:v>
                </c:pt>
                <c:pt idx="670">
                  <c:v>3</c:v>
                </c:pt>
                <c:pt idx="671">
                  <c:v>3</c:v>
                </c:pt>
                <c:pt idx="672">
                  <c:v>3</c:v>
                </c:pt>
                <c:pt idx="673">
                  <c:v>3</c:v>
                </c:pt>
                <c:pt idx="674">
                  <c:v>3</c:v>
                </c:pt>
                <c:pt idx="675">
                  <c:v>3</c:v>
                </c:pt>
                <c:pt idx="676">
                  <c:v>3</c:v>
                </c:pt>
                <c:pt idx="677">
                  <c:v>3</c:v>
                </c:pt>
                <c:pt idx="678">
                  <c:v>3</c:v>
                </c:pt>
                <c:pt idx="679">
                  <c:v>3</c:v>
                </c:pt>
                <c:pt idx="680">
                  <c:v>3</c:v>
                </c:pt>
                <c:pt idx="681">
                  <c:v>3</c:v>
                </c:pt>
                <c:pt idx="682">
                  <c:v>3</c:v>
                </c:pt>
                <c:pt idx="683">
                  <c:v>3</c:v>
                </c:pt>
                <c:pt idx="684">
                  <c:v>3</c:v>
                </c:pt>
                <c:pt idx="685">
                  <c:v>3</c:v>
                </c:pt>
                <c:pt idx="686">
                  <c:v>3</c:v>
                </c:pt>
                <c:pt idx="687">
                  <c:v>3</c:v>
                </c:pt>
                <c:pt idx="688">
                  <c:v>3</c:v>
                </c:pt>
                <c:pt idx="689">
                  <c:v>3</c:v>
                </c:pt>
                <c:pt idx="690">
                  <c:v>3</c:v>
                </c:pt>
                <c:pt idx="691">
                  <c:v>3</c:v>
                </c:pt>
                <c:pt idx="692">
                  <c:v>3</c:v>
                </c:pt>
                <c:pt idx="693">
                  <c:v>3</c:v>
                </c:pt>
                <c:pt idx="694">
                  <c:v>3</c:v>
                </c:pt>
                <c:pt idx="695">
                  <c:v>3</c:v>
                </c:pt>
                <c:pt idx="696">
                  <c:v>3</c:v>
                </c:pt>
                <c:pt idx="697">
                  <c:v>3</c:v>
                </c:pt>
                <c:pt idx="698">
                  <c:v>3</c:v>
                </c:pt>
                <c:pt idx="699">
                  <c:v>3</c:v>
                </c:pt>
                <c:pt idx="700">
                  <c:v>3</c:v>
                </c:pt>
                <c:pt idx="701">
                  <c:v>3</c:v>
                </c:pt>
                <c:pt idx="702">
                  <c:v>3</c:v>
                </c:pt>
                <c:pt idx="703">
                  <c:v>3</c:v>
                </c:pt>
                <c:pt idx="704">
                  <c:v>3</c:v>
                </c:pt>
                <c:pt idx="705">
                  <c:v>3</c:v>
                </c:pt>
                <c:pt idx="706">
                  <c:v>3</c:v>
                </c:pt>
                <c:pt idx="707">
                  <c:v>3</c:v>
                </c:pt>
                <c:pt idx="708">
                  <c:v>3</c:v>
                </c:pt>
                <c:pt idx="709">
                  <c:v>3</c:v>
                </c:pt>
                <c:pt idx="710">
                  <c:v>3</c:v>
                </c:pt>
                <c:pt idx="711">
                  <c:v>3</c:v>
                </c:pt>
                <c:pt idx="712">
                  <c:v>3</c:v>
                </c:pt>
                <c:pt idx="713">
                  <c:v>3</c:v>
                </c:pt>
                <c:pt idx="714">
                  <c:v>3</c:v>
                </c:pt>
                <c:pt idx="715">
                  <c:v>3</c:v>
                </c:pt>
                <c:pt idx="716">
                  <c:v>3</c:v>
                </c:pt>
                <c:pt idx="717">
                  <c:v>3</c:v>
                </c:pt>
                <c:pt idx="718">
                  <c:v>3</c:v>
                </c:pt>
                <c:pt idx="719">
                  <c:v>3</c:v>
                </c:pt>
                <c:pt idx="720">
                  <c:v>3</c:v>
                </c:pt>
                <c:pt idx="721">
                  <c:v>3</c:v>
                </c:pt>
                <c:pt idx="722">
                  <c:v>3</c:v>
                </c:pt>
                <c:pt idx="723">
                  <c:v>3</c:v>
                </c:pt>
                <c:pt idx="724">
                  <c:v>3</c:v>
                </c:pt>
                <c:pt idx="725">
                  <c:v>3</c:v>
                </c:pt>
                <c:pt idx="726">
                  <c:v>3</c:v>
                </c:pt>
                <c:pt idx="727">
                  <c:v>3</c:v>
                </c:pt>
                <c:pt idx="728">
                  <c:v>3</c:v>
                </c:pt>
                <c:pt idx="729">
                  <c:v>3</c:v>
                </c:pt>
                <c:pt idx="730">
                  <c:v>3</c:v>
                </c:pt>
                <c:pt idx="731">
                  <c:v>3</c:v>
                </c:pt>
                <c:pt idx="732">
                  <c:v>3</c:v>
                </c:pt>
                <c:pt idx="733">
                  <c:v>3</c:v>
                </c:pt>
                <c:pt idx="734">
                  <c:v>3</c:v>
                </c:pt>
                <c:pt idx="735">
                  <c:v>3</c:v>
                </c:pt>
                <c:pt idx="736">
                  <c:v>3</c:v>
                </c:pt>
                <c:pt idx="737">
                  <c:v>3</c:v>
                </c:pt>
                <c:pt idx="738">
                  <c:v>3</c:v>
                </c:pt>
                <c:pt idx="739">
                  <c:v>3</c:v>
                </c:pt>
                <c:pt idx="740">
                  <c:v>3</c:v>
                </c:pt>
                <c:pt idx="741">
                  <c:v>3</c:v>
                </c:pt>
                <c:pt idx="742">
                  <c:v>3</c:v>
                </c:pt>
                <c:pt idx="743">
                  <c:v>3</c:v>
                </c:pt>
                <c:pt idx="744">
                  <c:v>3</c:v>
                </c:pt>
                <c:pt idx="745">
                  <c:v>3</c:v>
                </c:pt>
                <c:pt idx="746">
                  <c:v>3</c:v>
                </c:pt>
                <c:pt idx="747">
                  <c:v>3</c:v>
                </c:pt>
                <c:pt idx="748">
                  <c:v>3</c:v>
                </c:pt>
                <c:pt idx="749">
                  <c:v>3</c:v>
                </c:pt>
                <c:pt idx="750">
                  <c:v>3</c:v>
                </c:pt>
                <c:pt idx="751">
                  <c:v>3</c:v>
                </c:pt>
                <c:pt idx="752">
                  <c:v>3</c:v>
                </c:pt>
                <c:pt idx="753">
                  <c:v>3</c:v>
                </c:pt>
                <c:pt idx="754">
                  <c:v>3</c:v>
                </c:pt>
                <c:pt idx="755">
                  <c:v>3</c:v>
                </c:pt>
                <c:pt idx="756">
                  <c:v>3</c:v>
                </c:pt>
                <c:pt idx="757">
                  <c:v>3</c:v>
                </c:pt>
                <c:pt idx="758">
                  <c:v>3</c:v>
                </c:pt>
                <c:pt idx="759">
                  <c:v>3</c:v>
                </c:pt>
                <c:pt idx="760">
                  <c:v>3</c:v>
                </c:pt>
                <c:pt idx="761">
                  <c:v>3</c:v>
                </c:pt>
                <c:pt idx="762">
                  <c:v>3</c:v>
                </c:pt>
                <c:pt idx="763">
                  <c:v>3</c:v>
                </c:pt>
                <c:pt idx="764">
                  <c:v>3</c:v>
                </c:pt>
                <c:pt idx="765">
                  <c:v>3</c:v>
                </c:pt>
                <c:pt idx="766">
                  <c:v>3</c:v>
                </c:pt>
                <c:pt idx="767">
                  <c:v>3</c:v>
                </c:pt>
                <c:pt idx="768">
                  <c:v>3</c:v>
                </c:pt>
                <c:pt idx="769">
                  <c:v>3</c:v>
                </c:pt>
                <c:pt idx="770">
                  <c:v>3</c:v>
                </c:pt>
                <c:pt idx="771">
                  <c:v>3</c:v>
                </c:pt>
                <c:pt idx="772">
                  <c:v>3</c:v>
                </c:pt>
                <c:pt idx="773">
                  <c:v>3</c:v>
                </c:pt>
                <c:pt idx="774">
                  <c:v>3</c:v>
                </c:pt>
                <c:pt idx="775">
                  <c:v>3</c:v>
                </c:pt>
                <c:pt idx="776">
                  <c:v>3</c:v>
                </c:pt>
                <c:pt idx="777">
                  <c:v>3</c:v>
                </c:pt>
                <c:pt idx="778">
                  <c:v>3</c:v>
                </c:pt>
                <c:pt idx="779">
                  <c:v>3</c:v>
                </c:pt>
                <c:pt idx="780">
                  <c:v>3</c:v>
                </c:pt>
                <c:pt idx="781">
                  <c:v>3</c:v>
                </c:pt>
                <c:pt idx="782">
                  <c:v>3</c:v>
                </c:pt>
                <c:pt idx="783">
                  <c:v>3</c:v>
                </c:pt>
                <c:pt idx="784">
                  <c:v>3</c:v>
                </c:pt>
                <c:pt idx="785">
                  <c:v>3</c:v>
                </c:pt>
                <c:pt idx="786">
                  <c:v>3</c:v>
                </c:pt>
                <c:pt idx="787">
                  <c:v>3</c:v>
                </c:pt>
                <c:pt idx="788">
                  <c:v>3</c:v>
                </c:pt>
                <c:pt idx="789">
                  <c:v>3</c:v>
                </c:pt>
                <c:pt idx="790">
                  <c:v>3</c:v>
                </c:pt>
                <c:pt idx="791">
                  <c:v>3</c:v>
                </c:pt>
                <c:pt idx="792">
                  <c:v>3</c:v>
                </c:pt>
                <c:pt idx="793">
                  <c:v>3</c:v>
                </c:pt>
                <c:pt idx="794">
                  <c:v>3</c:v>
                </c:pt>
                <c:pt idx="795">
                  <c:v>3</c:v>
                </c:pt>
                <c:pt idx="796">
                  <c:v>3</c:v>
                </c:pt>
                <c:pt idx="797">
                  <c:v>3</c:v>
                </c:pt>
                <c:pt idx="798">
                  <c:v>3</c:v>
                </c:pt>
                <c:pt idx="799">
                  <c:v>3</c:v>
                </c:pt>
                <c:pt idx="800">
                  <c:v>3</c:v>
                </c:pt>
                <c:pt idx="801">
                  <c:v>3</c:v>
                </c:pt>
                <c:pt idx="802">
                  <c:v>3</c:v>
                </c:pt>
                <c:pt idx="803">
                  <c:v>3</c:v>
                </c:pt>
                <c:pt idx="804">
                  <c:v>3</c:v>
                </c:pt>
                <c:pt idx="805">
                  <c:v>3</c:v>
                </c:pt>
                <c:pt idx="806">
                  <c:v>3</c:v>
                </c:pt>
                <c:pt idx="807">
                  <c:v>3</c:v>
                </c:pt>
                <c:pt idx="808">
                  <c:v>3</c:v>
                </c:pt>
                <c:pt idx="809">
                  <c:v>3</c:v>
                </c:pt>
                <c:pt idx="810">
                  <c:v>3</c:v>
                </c:pt>
                <c:pt idx="811">
                  <c:v>3</c:v>
                </c:pt>
                <c:pt idx="812">
                  <c:v>3</c:v>
                </c:pt>
                <c:pt idx="813">
                  <c:v>3</c:v>
                </c:pt>
                <c:pt idx="814">
                  <c:v>3</c:v>
                </c:pt>
                <c:pt idx="815">
                  <c:v>3</c:v>
                </c:pt>
                <c:pt idx="816">
                  <c:v>3</c:v>
                </c:pt>
                <c:pt idx="817">
                  <c:v>3</c:v>
                </c:pt>
                <c:pt idx="818">
                  <c:v>3</c:v>
                </c:pt>
                <c:pt idx="819">
                  <c:v>3</c:v>
                </c:pt>
                <c:pt idx="820">
                  <c:v>3</c:v>
                </c:pt>
                <c:pt idx="821">
                  <c:v>3</c:v>
                </c:pt>
                <c:pt idx="822">
                  <c:v>3</c:v>
                </c:pt>
                <c:pt idx="823">
                  <c:v>3</c:v>
                </c:pt>
                <c:pt idx="824">
                  <c:v>3</c:v>
                </c:pt>
                <c:pt idx="825">
                  <c:v>3</c:v>
                </c:pt>
                <c:pt idx="826">
                  <c:v>3</c:v>
                </c:pt>
                <c:pt idx="827">
                  <c:v>3</c:v>
                </c:pt>
                <c:pt idx="828">
                  <c:v>3</c:v>
                </c:pt>
                <c:pt idx="829">
                  <c:v>3</c:v>
                </c:pt>
                <c:pt idx="830">
                  <c:v>3</c:v>
                </c:pt>
                <c:pt idx="831">
                  <c:v>3</c:v>
                </c:pt>
                <c:pt idx="832">
                  <c:v>3</c:v>
                </c:pt>
                <c:pt idx="833">
                  <c:v>3</c:v>
                </c:pt>
                <c:pt idx="834">
                  <c:v>2</c:v>
                </c:pt>
                <c:pt idx="835">
                  <c:v>2</c:v>
                </c:pt>
                <c:pt idx="836">
                  <c:v>3</c:v>
                </c:pt>
                <c:pt idx="837">
                  <c:v>3</c:v>
                </c:pt>
                <c:pt idx="838">
                  <c:v>3</c:v>
                </c:pt>
                <c:pt idx="839">
                  <c:v>3</c:v>
                </c:pt>
                <c:pt idx="840">
                  <c:v>3</c:v>
                </c:pt>
                <c:pt idx="841">
                  <c:v>3</c:v>
                </c:pt>
                <c:pt idx="842">
                  <c:v>3</c:v>
                </c:pt>
                <c:pt idx="843">
                  <c:v>3</c:v>
                </c:pt>
                <c:pt idx="844">
                  <c:v>3</c:v>
                </c:pt>
                <c:pt idx="845">
                  <c:v>3</c:v>
                </c:pt>
                <c:pt idx="846">
                  <c:v>2</c:v>
                </c:pt>
                <c:pt idx="847">
                  <c:v>3</c:v>
                </c:pt>
                <c:pt idx="848">
                  <c:v>2</c:v>
                </c:pt>
                <c:pt idx="849">
                  <c:v>2</c:v>
                </c:pt>
                <c:pt idx="850">
                  <c:v>2</c:v>
                </c:pt>
                <c:pt idx="851">
                  <c:v>2</c:v>
                </c:pt>
                <c:pt idx="852">
                  <c:v>2</c:v>
                </c:pt>
                <c:pt idx="853">
                  <c:v>2</c:v>
                </c:pt>
                <c:pt idx="854">
                  <c:v>3</c:v>
                </c:pt>
                <c:pt idx="855">
                  <c:v>3</c:v>
                </c:pt>
                <c:pt idx="856">
                  <c:v>3</c:v>
                </c:pt>
                <c:pt idx="857">
                  <c:v>3</c:v>
                </c:pt>
                <c:pt idx="858">
                  <c:v>3</c:v>
                </c:pt>
                <c:pt idx="859">
                  <c:v>3</c:v>
                </c:pt>
                <c:pt idx="860">
                  <c:v>3</c:v>
                </c:pt>
                <c:pt idx="861">
                  <c:v>3</c:v>
                </c:pt>
                <c:pt idx="862">
                  <c:v>3</c:v>
                </c:pt>
                <c:pt idx="863">
                  <c:v>3</c:v>
                </c:pt>
                <c:pt idx="864">
                  <c:v>3</c:v>
                </c:pt>
                <c:pt idx="865">
                  <c:v>3</c:v>
                </c:pt>
                <c:pt idx="866">
                  <c:v>3</c:v>
                </c:pt>
                <c:pt idx="867">
                  <c:v>3</c:v>
                </c:pt>
                <c:pt idx="868">
                  <c:v>3</c:v>
                </c:pt>
                <c:pt idx="869">
                  <c:v>3</c:v>
                </c:pt>
                <c:pt idx="870">
                  <c:v>3</c:v>
                </c:pt>
                <c:pt idx="871">
                  <c:v>3</c:v>
                </c:pt>
                <c:pt idx="872">
                  <c:v>3</c:v>
                </c:pt>
                <c:pt idx="873">
                  <c:v>3</c:v>
                </c:pt>
                <c:pt idx="874">
                  <c:v>3</c:v>
                </c:pt>
                <c:pt idx="875">
                  <c:v>3</c:v>
                </c:pt>
                <c:pt idx="876">
                  <c:v>3</c:v>
                </c:pt>
                <c:pt idx="877">
                  <c:v>3</c:v>
                </c:pt>
                <c:pt idx="878">
                  <c:v>3</c:v>
                </c:pt>
                <c:pt idx="879">
                  <c:v>3</c:v>
                </c:pt>
                <c:pt idx="880">
                  <c:v>3</c:v>
                </c:pt>
                <c:pt idx="881">
                  <c:v>3</c:v>
                </c:pt>
                <c:pt idx="882">
                  <c:v>3</c:v>
                </c:pt>
                <c:pt idx="883">
                  <c:v>3</c:v>
                </c:pt>
                <c:pt idx="884">
                  <c:v>3</c:v>
                </c:pt>
                <c:pt idx="885">
                  <c:v>3</c:v>
                </c:pt>
                <c:pt idx="886">
                  <c:v>3</c:v>
                </c:pt>
                <c:pt idx="887">
                  <c:v>3</c:v>
                </c:pt>
                <c:pt idx="888">
                  <c:v>3</c:v>
                </c:pt>
                <c:pt idx="889">
                  <c:v>3</c:v>
                </c:pt>
                <c:pt idx="890">
                  <c:v>3</c:v>
                </c:pt>
                <c:pt idx="891">
                  <c:v>3</c:v>
                </c:pt>
                <c:pt idx="892">
                  <c:v>3</c:v>
                </c:pt>
                <c:pt idx="893">
                  <c:v>3</c:v>
                </c:pt>
                <c:pt idx="894">
                  <c:v>3</c:v>
                </c:pt>
                <c:pt idx="895">
                  <c:v>3</c:v>
                </c:pt>
                <c:pt idx="896">
                  <c:v>3</c:v>
                </c:pt>
                <c:pt idx="897">
                  <c:v>3</c:v>
                </c:pt>
                <c:pt idx="898">
                  <c:v>3</c:v>
                </c:pt>
                <c:pt idx="899">
                  <c:v>3</c:v>
                </c:pt>
                <c:pt idx="900">
                  <c:v>3</c:v>
                </c:pt>
                <c:pt idx="901">
                  <c:v>3</c:v>
                </c:pt>
                <c:pt idx="902">
                  <c:v>3</c:v>
                </c:pt>
                <c:pt idx="903">
                  <c:v>3</c:v>
                </c:pt>
                <c:pt idx="904">
                  <c:v>3</c:v>
                </c:pt>
                <c:pt idx="905">
                  <c:v>3</c:v>
                </c:pt>
                <c:pt idx="906">
                  <c:v>3</c:v>
                </c:pt>
                <c:pt idx="907">
                  <c:v>3</c:v>
                </c:pt>
                <c:pt idx="908">
                  <c:v>3</c:v>
                </c:pt>
                <c:pt idx="909">
                  <c:v>3</c:v>
                </c:pt>
                <c:pt idx="910">
                  <c:v>3</c:v>
                </c:pt>
                <c:pt idx="911">
                  <c:v>3</c:v>
                </c:pt>
                <c:pt idx="912">
                  <c:v>3</c:v>
                </c:pt>
                <c:pt idx="913">
                  <c:v>3</c:v>
                </c:pt>
                <c:pt idx="914">
                  <c:v>3</c:v>
                </c:pt>
                <c:pt idx="915">
                  <c:v>3</c:v>
                </c:pt>
                <c:pt idx="916">
                  <c:v>3</c:v>
                </c:pt>
                <c:pt idx="917">
                  <c:v>3</c:v>
                </c:pt>
                <c:pt idx="918">
                  <c:v>3</c:v>
                </c:pt>
                <c:pt idx="919">
                  <c:v>3</c:v>
                </c:pt>
                <c:pt idx="920">
                  <c:v>3</c:v>
                </c:pt>
                <c:pt idx="921">
                  <c:v>3</c:v>
                </c:pt>
                <c:pt idx="922">
                  <c:v>3</c:v>
                </c:pt>
                <c:pt idx="923">
                  <c:v>3</c:v>
                </c:pt>
                <c:pt idx="924">
                  <c:v>3</c:v>
                </c:pt>
                <c:pt idx="925">
                  <c:v>3</c:v>
                </c:pt>
                <c:pt idx="926">
                  <c:v>3</c:v>
                </c:pt>
                <c:pt idx="927">
                  <c:v>3</c:v>
                </c:pt>
                <c:pt idx="928">
                  <c:v>3</c:v>
                </c:pt>
                <c:pt idx="929">
                  <c:v>3</c:v>
                </c:pt>
                <c:pt idx="930">
                  <c:v>3</c:v>
                </c:pt>
                <c:pt idx="931">
                  <c:v>3</c:v>
                </c:pt>
                <c:pt idx="932">
                  <c:v>3</c:v>
                </c:pt>
                <c:pt idx="933">
                  <c:v>3</c:v>
                </c:pt>
                <c:pt idx="934">
                  <c:v>3</c:v>
                </c:pt>
                <c:pt idx="935">
                  <c:v>3</c:v>
                </c:pt>
                <c:pt idx="936">
                  <c:v>3</c:v>
                </c:pt>
                <c:pt idx="937">
                  <c:v>3</c:v>
                </c:pt>
                <c:pt idx="938">
                  <c:v>3</c:v>
                </c:pt>
                <c:pt idx="939">
                  <c:v>3</c:v>
                </c:pt>
                <c:pt idx="940">
                  <c:v>3</c:v>
                </c:pt>
                <c:pt idx="941">
                  <c:v>3</c:v>
                </c:pt>
                <c:pt idx="942">
                  <c:v>3</c:v>
                </c:pt>
                <c:pt idx="943">
                  <c:v>3</c:v>
                </c:pt>
                <c:pt idx="944">
                  <c:v>3</c:v>
                </c:pt>
                <c:pt idx="945">
                  <c:v>3</c:v>
                </c:pt>
                <c:pt idx="946">
                  <c:v>3</c:v>
                </c:pt>
                <c:pt idx="947">
                  <c:v>3</c:v>
                </c:pt>
                <c:pt idx="948">
                  <c:v>3</c:v>
                </c:pt>
                <c:pt idx="949">
                  <c:v>3</c:v>
                </c:pt>
                <c:pt idx="950">
                  <c:v>3</c:v>
                </c:pt>
                <c:pt idx="951">
                  <c:v>3</c:v>
                </c:pt>
                <c:pt idx="952">
                  <c:v>3</c:v>
                </c:pt>
                <c:pt idx="953">
                  <c:v>3</c:v>
                </c:pt>
                <c:pt idx="954">
                  <c:v>3</c:v>
                </c:pt>
                <c:pt idx="955">
                  <c:v>3</c:v>
                </c:pt>
                <c:pt idx="956">
                  <c:v>3</c:v>
                </c:pt>
                <c:pt idx="957">
                  <c:v>3</c:v>
                </c:pt>
                <c:pt idx="958">
                  <c:v>3</c:v>
                </c:pt>
                <c:pt idx="959">
                  <c:v>3</c:v>
                </c:pt>
                <c:pt idx="960">
                  <c:v>3</c:v>
                </c:pt>
                <c:pt idx="961">
                  <c:v>3</c:v>
                </c:pt>
                <c:pt idx="962">
                  <c:v>3</c:v>
                </c:pt>
                <c:pt idx="963">
                  <c:v>3</c:v>
                </c:pt>
                <c:pt idx="964">
                  <c:v>3</c:v>
                </c:pt>
                <c:pt idx="965">
                  <c:v>3</c:v>
                </c:pt>
                <c:pt idx="966">
                  <c:v>3</c:v>
                </c:pt>
                <c:pt idx="967">
                  <c:v>3</c:v>
                </c:pt>
                <c:pt idx="968">
                  <c:v>3</c:v>
                </c:pt>
                <c:pt idx="969">
                  <c:v>3</c:v>
                </c:pt>
                <c:pt idx="970">
                  <c:v>3</c:v>
                </c:pt>
                <c:pt idx="971">
                  <c:v>3</c:v>
                </c:pt>
                <c:pt idx="972">
                  <c:v>3</c:v>
                </c:pt>
                <c:pt idx="973">
                  <c:v>3</c:v>
                </c:pt>
                <c:pt idx="974">
                  <c:v>3</c:v>
                </c:pt>
                <c:pt idx="975">
                  <c:v>2</c:v>
                </c:pt>
                <c:pt idx="976">
                  <c:v>2</c:v>
                </c:pt>
                <c:pt idx="977">
                  <c:v>2</c:v>
                </c:pt>
                <c:pt idx="978">
                  <c:v>2</c:v>
                </c:pt>
                <c:pt idx="979">
                  <c:v>2</c:v>
                </c:pt>
                <c:pt idx="980">
                  <c:v>2</c:v>
                </c:pt>
                <c:pt idx="981">
                  <c:v>2</c:v>
                </c:pt>
                <c:pt idx="982">
                  <c:v>2</c:v>
                </c:pt>
                <c:pt idx="983">
                  <c:v>3</c:v>
                </c:pt>
                <c:pt idx="984">
                  <c:v>3</c:v>
                </c:pt>
                <c:pt idx="985">
                  <c:v>3</c:v>
                </c:pt>
                <c:pt idx="986">
                  <c:v>3</c:v>
                </c:pt>
                <c:pt idx="987">
                  <c:v>3</c:v>
                </c:pt>
                <c:pt idx="988">
                  <c:v>3</c:v>
                </c:pt>
                <c:pt idx="989">
                  <c:v>3</c:v>
                </c:pt>
                <c:pt idx="990">
                  <c:v>3</c:v>
                </c:pt>
                <c:pt idx="991">
                  <c:v>3</c:v>
                </c:pt>
                <c:pt idx="992">
                  <c:v>3</c:v>
                </c:pt>
                <c:pt idx="993">
                  <c:v>3</c:v>
                </c:pt>
                <c:pt idx="994">
                  <c:v>3</c:v>
                </c:pt>
                <c:pt idx="995">
                  <c:v>3</c:v>
                </c:pt>
                <c:pt idx="996">
                  <c:v>3</c:v>
                </c:pt>
                <c:pt idx="997">
                  <c:v>3</c:v>
                </c:pt>
                <c:pt idx="998">
                  <c:v>3</c:v>
                </c:pt>
                <c:pt idx="999">
                  <c:v>3</c:v>
                </c:pt>
                <c:pt idx="1000">
                  <c:v>3</c:v>
                </c:pt>
                <c:pt idx="1001">
                  <c:v>3</c:v>
                </c:pt>
                <c:pt idx="1002">
                  <c:v>3</c:v>
                </c:pt>
                <c:pt idx="1003">
                  <c:v>3</c:v>
                </c:pt>
                <c:pt idx="1004">
                  <c:v>3</c:v>
                </c:pt>
                <c:pt idx="1005">
                  <c:v>3</c:v>
                </c:pt>
                <c:pt idx="1006">
                  <c:v>3</c:v>
                </c:pt>
                <c:pt idx="1007">
                  <c:v>3</c:v>
                </c:pt>
                <c:pt idx="1008">
                  <c:v>3</c:v>
                </c:pt>
                <c:pt idx="1009">
                  <c:v>3</c:v>
                </c:pt>
                <c:pt idx="1010">
                  <c:v>3</c:v>
                </c:pt>
                <c:pt idx="1011">
                  <c:v>3</c:v>
                </c:pt>
                <c:pt idx="1012">
                  <c:v>3</c:v>
                </c:pt>
                <c:pt idx="1013">
                  <c:v>3</c:v>
                </c:pt>
                <c:pt idx="1014">
                  <c:v>3</c:v>
                </c:pt>
                <c:pt idx="1015">
                  <c:v>3</c:v>
                </c:pt>
                <c:pt idx="1016">
                  <c:v>3</c:v>
                </c:pt>
                <c:pt idx="1017">
                  <c:v>3</c:v>
                </c:pt>
                <c:pt idx="1018">
                  <c:v>3</c:v>
                </c:pt>
                <c:pt idx="1019">
                  <c:v>3</c:v>
                </c:pt>
                <c:pt idx="1020">
                  <c:v>3</c:v>
                </c:pt>
                <c:pt idx="1021">
                  <c:v>3</c:v>
                </c:pt>
                <c:pt idx="1022">
                  <c:v>3</c:v>
                </c:pt>
                <c:pt idx="1023">
                  <c:v>3</c:v>
                </c:pt>
                <c:pt idx="1024">
                  <c:v>3</c:v>
                </c:pt>
                <c:pt idx="1025">
                  <c:v>3</c:v>
                </c:pt>
                <c:pt idx="1026">
                  <c:v>3</c:v>
                </c:pt>
                <c:pt idx="1027">
                  <c:v>3</c:v>
                </c:pt>
                <c:pt idx="1028">
                  <c:v>3</c:v>
                </c:pt>
                <c:pt idx="1029">
                  <c:v>3</c:v>
                </c:pt>
                <c:pt idx="1030">
                  <c:v>3</c:v>
                </c:pt>
                <c:pt idx="1031">
                  <c:v>3</c:v>
                </c:pt>
                <c:pt idx="1032">
                  <c:v>3</c:v>
                </c:pt>
                <c:pt idx="1033">
                  <c:v>3</c:v>
                </c:pt>
                <c:pt idx="1034">
                  <c:v>3</c:v>
                </c:pt>
                <c:pt idx="1035">
                  <c:v>3</c:v>
                </c:pt>
                <c:pt idx="1036">
                  <c:v>3</c:v>
                </c:pt>
                <c:pt idx="1037">
                  <c:v>3</c:v>
                </c:pt>
                <c:pt idx="1038">
                  <c:v>3</c:v>
                </c:pt>
                <c:pt idx="1039">
                  <c:v>3</c:v>
                </c:pt>
                <c:pt idx="1040">
                  <c:v>3</c:v>
                </c:pt>
                <c:pt idx="1041">
                  <c:v>3</c:v>
                </c:pt>
                <c:pt idx="1042">
                  <c:v>3</c:v>
                </c:pt>
                <c:pt idx="1043">
                  <c:v>3</c:v>
                </c:pt>
                <c:pt idx="1044">
                  <c:v>3</c:v>
                </c:pt>
                <c:pt idx="1045">
                  <c:v>3</c:v>
                </c:pt>
                <c:pt idx="1046">
                  <c:v>3</c:v>
                </c:pt>
                <c:pt idx="1047">
                  <c:v>3</c:v>
                </c:pt>
                <c:pt idx="1048">
                  <c:v>3</c:v>
                </c:pt>
                <c:pt idx="1049">
                  <c:v>3</c:v>
                </c:pt>
                <c:pt idx="1050">
                  <c:v>3</c:v>
                </c:pt>
                <c:pt idx="1051">
                  <c:v>3</c:v>
                </c:pt>
                <c:pt idx="1052">
                  <c:v>3</c:v>
                </c:pt>
                <c:pt idx="1053">
                  <c:v>3</c:v>
                </c:pt>
                <c:pt idx="1054">
                  <c:v>3</c:v>
                </c:pt>
                <c:pt idx="1055">
                  <c:v>3</c:v>
                </c:pt>
                <c:pt idx="1056">
                  <c:v>3</c:v>
                </c:pt>
                <c:pt idx="1057">
                  <c:v>3</c:v>
                </c:pt>
                <c:pt idx="1058">
                  <c:v>3</c:v>
                </c:pt>
                <c:pt idx="1059">
                  <c:v>3</c:v>
                </c:pt>
                <c:pt idx="1060">
                  <c:v>3</c:v>
                </c:pt>
                <c:pt idx="1061">
                  <c:v>3</c:v>
                </c:pt>
                <c:pt idx="1062">
                  <c:v>3</c:v>
                </c:pt>
                <c:pt idx="1063">
                  <c:v>3</c:v>
                </c:pt>
                <c:pt idx="1064">
                  <c:v>3</c:v>
                </c:pt>
                <c:pt idx="1065">
                  <c:v>3</c:v>
                </c:pt>
                <c:pt idx="1066">
                  <c:v>3</c:v>
                </c:pt>
                <c:pt idx="1067">
                  <c:v>3</c:v>
                </c:pt>
                <c:pt idx="1068">
                  <c:v>3</c:v>
                </c:pt>
                <c:pt idx="1069">
                  <c:v>3</c:v>
                </c:pt>
                <c:pt idx="1070">
                  <c:v>3</c:v>
                </c:pt>
                <c:pt idx="1071">
                  <c:v>3</c:v>
                </c:pt>
                <c:pt idx="1072">
                  <c:v>3</c:v>
                </c:pt>
                <c:pt idx="1073">
                  <c:v>3</c:v>
                </c:pt>
                <c:pt idx="1074">
                  <c:v>3</c:v>
                </c:pt>
                <c:pt idx="1075">
                  <c:v>3</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4</c:v>
                </c:pt>
                <c:pt idx="1090">
                  <c:v>4</c:v>
                </c:pt>
                <c:pt idx="1091">
                  <c:v>4</c:v>
                </c:pt>
                <c:pt idx="1092">
                  <c:v>4</c:v>
                </c:pt>
                <c:pt idx="1093">
                  <c:v>4</c:v>
                </c:pt>
                <c:pt idx="1094">
                  <c:v>4</c:v>
                </c:pt>
                <c:pt idx="1095">
                  <c:v>4</c:v>
                </c:pt>
                <c:pt idx="1096">
                  <c:v>4</c:v>
                </c:pt>
                <c:pt idx="1097">
                  <c:v>4</c:v>
                </c:pt>
                <c:pt idx="1098">
                  <c:v>4</c:v>
                </c:pt>
                <c:pt idx="1099">
                  <c:v>4</c:v>
                </c:pt>
                <c:pt idx="1100">
                  <c:v>4</c:v>
                </c:pt>
                <c:pt idx="1101">
                  <c:v>4</c:v>
                </c:pt>
                <c:pt idx="1102">
                  <c:v>4</c:v>
                </c:pt>
                <c:pt idx="1103">
                  <c:v>4</c:v>
                </c:pt>
                <c:pt idx="1104">
                  <c:v>4</c:v>
                </c:pt>
                <c:pt idx="1105">
                  <c:v>4</c:v>
                </c:pt>
                <c:pt idx="1106">
                  <c:v>4</c:v>
                </c:pt>
                <c:pt idx="1107">
                  <c:v>4</c:v>
                </c:pt>
                <c:pt idx="1108">
                  <c:v>4</c:v>
                </c:pt>
                <c:pt idx="1109">
                  <c:v>4</c:v>
                </c:pt>
                <c:pt idx="1110">
                  <c:v>4</c:v>
                </c:pt>
                <c:pt idx="1111">
                  <c:v>4</c:v>
                </c:pt>
                <c:pt idx="1112">
                  <c:v>4</c:v>
                </c:pt>
                <c:pt idx="1113">
                  <c:v>4</c:v>
                </c:pt>
                <c:pt idx="1114">
                  <c:v>4</c:v>
                </c:pt>
                <c:pt idx="1115">
                  <c:v>4</c:v>
                </c:pt>
                <c:pt idx="1116">
                  <c:v>4</c:v>
                </c:pt>
                <c:pt idx="1117">
                  <c:v>4</c:v>
                </c:pt>
                <c:pt idx="1118">
                  <c:v>4</c:v>
                </c:pt>
                <c:pt idx="1119">
                  <c:v>4</c:v>
                </c:pt>
                <c:pt idx="1120">
                  <c:v>4</c:v>
                </c:pt>
                <c:pt idx="1121">
                  <c:v>4</c:v>
                </c:pt>
                <c:pt idx="1122">
                  <c:v>4</c:v>
                </c:pt>
                <c:pt idx="1123">
                  <c:v>4</c:v>
                </c:pt>
                <c:pt idx="1124">
                  <c:v>4</c:v>
                </c:pt>
                <c:pt idx="1125">
                  <c:v>4</c:v>
                </c:pt>
                <c:pt idx="1126">
                  <c:v>4</c:v>
                </c:pt>
                <c:pt idx="1127">
                  <c:v>4</c:v>
                </c:pt>
                <c:pt idx="1128">
                  <c:v>4</c:v>
                </c:pt>
                <c:pt idx="1129">
                  <c:v>4</c:v>
                </c:pt>
                <c:pt idx="1130">
                  <c:v>4</c:v>
                </c:pt>
                <c:pt idx="1131">
                  <c:v>4</c:v>
                </c:pt>
                <c:pt idx="1132">
                  <c:v>4</c:v>
                </c:pt>
                <c:pt idx="1133">
                  <c:v>4</c:v>
                </c:pt>
                <c:pt idx="1134">
                  <c:v>4</c:v>
                </c:pt>
                <c:pt idx="1135">
                  <c:v>4</c:v>
                </c:pt>
                <c:pt idx="1136">
                  <c:v>4</c:v>
                </c:pt>
                <c:pt idx="1137">
                  <c:v>4</c:v>
                </c:pt>
                <c:pt idx="1138">
                  <c:v>4</c:v>
                </c:pt>
                <c:pt idx="1139">
                  <c:v>4</c:v>
                </c:pt>
                <c:pt idx="1140">
                  <c:v>4</c:v>
                </c:pt>
                <c:pt idx="1141">
                  <c:v>4</c:v>
                </c:pt>
                <c:pt idx="1142">
                  <c:v>4</c:v>
                </c:pt>
                <c:pt idx="1143">
                  <c:v>4</c:v>
                </c:pt>
                <c:pt idx="1144">
                  <c:v>4</c:v>
                </c:pt>
                <c:pt idx="1145">
                  <c:v>3</c:v>
                </c:pt>
                <c:pt idx="1146">
                  <c:v>4</c:v>
                </c:pt>
                <c:pt idx="1147">
                  <c:v>4</c:v>
                </c:pt>
                <c:pt idx="1148">
                  <c:v>3</c:v>
                </c:pt>
                <c:pt idx="1149">
                  <c:v>3</c:v>
                </c:pt>
                <c:pt idx="1150">
                  <c:v>4</c:v>
                </c:pt>
                <c:pt idx="1151">
                  <c:v>4</c:v>
                </c:pt>
                <c:pt idx="1152">
                  <c:v>4</c:v>
                </c:pt>
                <c:pt idx="1153">
                  <c:v>4</c:v>
                </c:pt>
                <c:pt idx="1154">
                  <c:v>4</c:v>
                </c:pt>
                <c:pt idx="1155">
                  <c:v>4</c:v>
                </c:pt>
                <c:pt idx="1156">
                  <c:v>3</c:v>
                </c:pt>
                <c:pt idx="1157">
                  <c:v>3</c:v>
                </c:pt>
                <c:pt idx="1158">
                  <c:v>3</c:v>
                </c:pt>
                <c:pt idx="1159">
                  <c:v>3</c:v>
                </c:pt>
                <c:pt idx="1160">
                  <c:v>3</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3</c:v>
                </c:pt>
                <c:pt idx="1175">
                  <c:v>3</c:v>
                </c:pt>
                <c:pt idx="1176">
                  <c:v>3</c:v>
                </c:pt>
                <c:pt idx="1177">
                  <c:v>3</c:v>
                </c:pt>
                <c:pt idx="1178">
                  <c:v>3</c:v>
                </c:pt>
                <c:pt idx="1179">
                  <c:v>3</c:v>
                </c:pt>
                <c:pt idx="1180">
                  <c:v>3</c:v>
                </c:pt>
                <c:pt idx="1181">
                  <c:v>4</c:v>
                </c:pt>
                <c:pt idx="1182">
                  <c:v>4</c:v>
                </c:pt>
                <c:pt idx="1183">
                  <c:v>4</c:v>
                </c:pt>
                <c:pt idx="1184">
                  <c:v>4</c:v>
                </c:pt>
                <c:pt idx="1185">
                  <c:v>4</c:v>
                </c:pt>
                <c:pt idx="1186">
                  <c:v>4</c:v>
                </c:pt>
                <c:pt idx="1187">
                  <c:v>4</c:v>
                </c:pt>
                <c:pt idx="1188">
                  <c:v>4</c:v>
                </c:pt>
                <c:pt idx="1189">
                  <c:v>4</c:v>
                </c:pt>
                <c:pt idx="1190">
                  <c:v>4</c:v>
                </c:pt>
                <c:pt idx="1191">
                  <c:v>4</c:v>
                </c:pt>
                <c:pt idx="1192">
                  <c:v>4</c:v>
                </c:pt>
                <c:pt idx="1193">
                  <c:v>4</c:v>
                </c:pt>
                <c:pt idx="1194">
                  <c:v>4</c:v>
                </c:pt>
                <c:pt idx="1195">
                  <c:v>4</c:v>
                </c:pt>
                <c:pt idx="1196">
                  <c:v>4</c:v>
                </c:pt>
                <c:pt idx="1197">
                  <c:v>4</c:v>
                </c:pt>
                <c:pt idx="1198">
                  <c:v>4</c:v>
                </c:pt>
                <c:pt idx="1199">
                  <c:v>4</c:v>
                </c:pt>
                <c:pt idx="1200">
                  <c:v>4</c:v>
                </c:pt>
                <c:pt idx="1201">
                  <c:v>4</c:v>
                </c:pt>
                <c:pt idx="1202">
                  <c:v>4</c:v>
                </c:pt>
                <c:pt idx="1203">
                  <c:v>4</c:v>
                </c:pt>
                <c:pt idx="1204">
                  <c:v>4</c:v>
                </c:pt>
                <c:pt idx="1205">
                  <c:v>4</c:v>
                </c:pt>
                <c:pt idx="1206">
                  <c:v>4</c:v>
                </c:pt>
                <c:pt idx="1207">
                  <c:v>4</c:v>
                </c:pt>
                <c:pt idx="1208">
                  <c:v>4</c:v>
                </c:pt>
                <c:pt idx="1209">
                  <c:v>4</c:v>
                </c:pt>
                <c:pt idx="1210">
                  <c:v>4</c:v>
                </c:pt>
                <c:pt idx="1211">
                  <c:v>4</c:v>
                </c:pt>
                <c:pt idx="1212">
                  <c:v>4</c:v>
                </c:pt>
                <c:pt idx="1213">
                  <c:v>4</c:v>
                </c:pt>
                <c:pt idx="1214">
                  <c:v>4</c:v>
                </c:pt>
                <c:pt idx="1215">
                  <c:v>4</c:v>
                </c:pt>
                <c:pt idx="1216">
                  <c:v>4</c:v>
                </c:pt>
                <c:pt idx="1217">
                  <c:v>4</c:v>
                </c:pt>
                <c:pt idx="1218">
                  <c:v>4</c:v>
                </c:pt>
                <c:pt idx="1219">
                  <c:v>4</c:v>
                </c:pt>
                <c:pt idx="1220">
                  <c:v>4</c:v>
                </c:pt>
                <c:pt idx="1221">
                  <c:v>4</c:v>
                </c:pt>
                <c:pt idx="1222">
                  <c:v>4</c:v>
                </c:pt>
                <c:pt idx="1223">
                  <c:v>4</c:v>
                </c:pt>
                <c:pt idx="1224">
                  <c:v>4</c:v>
                </c:pt>
                <c:pt idx="1225">
                  <c:v>4</c:v>
                </c:pt>
                <c:pt idx="1226">
                  <c:v>4</c:v>
                </c:pt>
                <c:pt idx="1227">
                  <c:v>4</c:v>
                </c:pt>
                <c:pt idx="1228">
                  <c:v>4</c:v>
                </c:pt>
                <c:pt idx="1229">
                  <c:v>4</c:v>
                </c:pt>
                <c:pt idx="1230">
                  <c:v>4</c:v>
                </c:pt>
                <c:pt idx="1231">
                  <c:v>4</c:v>
                </c:pt>
                <c:pt idx="1232">
                  <c:v>4</c:v>
                </c:pt>
                <c:pt idx="1233">
                  <c:v>4</c:v>
                </c:pt>
                <c:pt idx="1234">
                  <c:v>4</c:v>
                </c:pt>
                <c:pt idx="1235">
                  <c:v>4</c:v>
                </c:pt>
                <c:pt idx="1236">
                  <c:v>4</c:v>
                </c:pt>
                <c:pt idx="1237">
                  <c:v>4</c:v>
                </c:pt>
                <c:pt idx="1238">
                  <c:v>4</c:v>
                </c:pt>
                <c:pt idx="1239">
                  <c:v>4</c:v>
                </c:pt>
                <c:pt idx="1240">
                  <c:v>4</c:v>
                </c:pt>
                <c:pt idx="1241">
                  <c:v>4</c:v>
                </c:pt>
                <c:pt idx="1242">
                  <c:v>4</c:v>
                </c:pt>
                <c:pt idx="1243">
                  <c:v>4</c:v>
                </c:pt>
                <c:pt idx="1244">
                  <c:v>4</c:v>
                </c:pt>
                <c:pt idx="1245">
                  <c:v>4</c:v>
                </c:pt>
                <c:pt idx="1246">
                  <c:v>4</c:v>
                </c:pt>
                <c:pt idx="1247">
                  <c:v>4</c:v>
                </c:pt>
                <c:pt idx="1248">
                  <c:v>4</c:v>
                </c:pt>
                <c:pt idx="1249">
                  <c:v>4</c:v>
                </c:pt>
                <c:pt idx="1250">
                  <c:v>4</c:v>
                </c:pt>
                <c:pt idx="1251">
                  <c:v>4</c:v>
                </c:pt>
                <c:pt idx="1252">
                  <c:v>4</c:v>
                </c:pt>
                <c:pt idx="1253">
                  <c:v>4</c:v>
                </c:pt>
                <c:pt idx="1254">
                  <c:v>4</c:v>
                </c:pt>
                <c:pt idx="1255">
                  <c:v>4</c:v>
                </c:pt>
                <c:pt idx="1256">
                  <c:v>4</c:v>
                </c:pt>
                <c:pt idx="1257">
                  <c:v>4</c:v>
                </c:pt>
                <c:pt idx="1258">
                  <c:v>4</c:v>
                </c:pt>
                <c:pt idx="1259">
                  <c:v>4</c:v>
                </c:pt>
                <c:pt idx="1260">
                  <c:v>3</c:v>
                </c:pt>
                <c:pt idx="1261">
                  <c:v>3</c:v>
                </c:pt>
                <c:pt idx="1262">
                  <c:v>3</c:v>
                </c:pt>
                <c:pt idx="1263">
                  <c:v>3</c:v>
                </c:pt>
                <c:pt idx="1264">
                  <c:v>3</c:v>
                </c:pt>
                <c:pt idx="1265">
                  <c:v>3</c:v>
                </c:pt>
                <c:pt idx="1266">
                  <c:v>4</c:v>
                </c:pt>
                <c:pt idx="1267">
                  <c:v>4</c:v>
                </c:pt>
                <c:pt idx="1268">
                  <c:v>4</c:v>
                </c:pt>
                <c:pt idx="1269">
                  <c:v>4</c:v>
                </c:pt>
                <c:pt idx="1270">
                  <c:v>4</c:v>
                </c:pt>
                <c:pt idx="1271">
                  <c:v>4</c:v>
                </c:pt>
                <c:pt idx="1272">
                  <c:v>4</c:v>
                </c:pt>
                <c:pt idx="1273">
                  <c:v>4</c:v>
                </c:pt>
                <c:pt idx="1274">
                  <c:v>4</c:v>
                </c:pt>
                <c:pt idx="1275">
                  <c:v>4</c:v>
                </c:pt>
                <c:pt idx="1276">
                  <c:v>3</c:v>
                </c:pt>
                <c:pt idx="1277">
                  <c:v>4</c:v>
                </c:pt>
                <c:pt idx="1278">
                  <c:v>4</c:v>
                </c:pt>
                <c:pt idx="1279">
                  <c:v>3</c:v>
                </c:pt>
                <c:pt idx="1280">
                  <c:v>3</c:v>
                </c:pt>
                <c:pt idx="1281">
                  <c:v>3</c:v>
                </c:pt>
                <c:pt idx="1282">
                  <c:v>3</c:v>
                </c:pt>
                <c:pt idx="1283">
                  <c:v>3</c:v>
                </c:pt>
                <c:pt idx="1284">
                  <c:v>3</c:v>
                </c:pt>
                <c:pt idx="1285">
                  <c:v>3</c:v>
                </c:pt>
                <c:pt idx="1286">
                  <c:v>3</c:v>
                </c:pt>
                <c:pt idx="1287">
                  <c:v>3</c:v>
                </c:pt>
                <c:pt idx="1288">
                  <c:v>3</c:v>
                </c:pt>
                <c:pt idx="1289">
                  <c:v>3</c:v>
                </c:pt>
                <c:pt idx="1290">
                  <c:v>3</c:v>
                </c:pt>
                <c:pt idx="1291">
                  <c:v>3</c:v>
                </c:pt>
                <c:pt idx="1292">
                  <c:v>3</c:v>
                </c:pt>
                <c:pt idx="1293">
                  <c:v>3</c:v>
                </c:pt>
                <c:pt idx="1294">
                  <c:v>3</c:v>
                </c:pt>
                <c:pt idx="1295">
                  <c:v>3</c:v>
                </c:pt>
                <c:pt idx="1296">
                  <c:v>3</c:v>
                </c:pt>
                <c:pt idx="1297">
                  <c:v>3</c:v>
                </c:pt>
                <c:pt idx="1298">
                  <c:v>3</c:v>
                </c:pt>
                <c:pt idx="1299">
                  <c:v>3</c:v>
                </c:pt>
                <c:pt idx="1300">
                  <c:v>3</c:v>
                </c:pt>
                <c:pt idx="1301">
                  <c:v>3</c:v>
                </c:pt>
                <c:pt idx="1302">
                  <c:v>3</c:v>
                </c:pt>
                <c:pt idx="1303">
                  <c:v>3</c:v>
                </c:pt>
                <c:pt idx="1304">
                  <c:v>3</c:v>
                </c:pt>
                <c:pt idx="1305">
                  <c:v>3</c:v>
                </c:pt>
                <c:pt idx="1306">
                  <c:v>3</c:v>
                </c:pt>
                <c:pt idx="1307">
                  <c:v>3</c:v>
                </c:pt>
                <c:pt idx="1308">
                  <c:v>3</c:v>
                </c:pt>
                <c:pt idx="1309">
                  <c:v>3</c:v>
                </c:pt>
                <c:pt idx="1310">
                  <c:v>3</c:v>
                </c:pt>
                <c:pt idx="1311">
                  <c:v>3</c:v>
                </c:pt>
                <c:pt idx="1312">
                  <c:v>3</c:v>
                </c:pt>
                <c:pt idx="1313">
                  <c:v>3</c:v>
                </c:pt>
                <c:pt idx="1314">
                  <c:v>3</c:v>
                </c:pt>
                <c:pt idx="1315">
                  <c:v>3</c:v>
                </c:pt>
                <c:pt idx="1316">
                  <c:v>3</c:v>
                </c:pt>
                <c:pt idx="1317">
                  <c:v>3</c:v>
                </c:pt>
                <c:pt idx="1318">
                  <c:v>3</c:v>
                </c:pt>
                <c:pt idx="1319">
                  <c:v>3</c:v>
                </c:pt>
                <c:pt idx="1320">
                  <c:v>3</c:v>
                </c:pt>
                <c:pt idx="1321">
                  <c:v>3</c:v>
                </c:pt>
                <c:pt idx="1322">
                  <c:v>3</c:v>
                </c:pt>
                <c:pt idx="1323">
                  <c:v>3</c:v>
                </c:pt>
                <c:pt idx="1324">
                  <c:v>3</c:v>
                </c:pt>
                <c:pt idx="1325">
                  <c:v>3</c:v>
                </c:pt>
                <c:pt idx="1326">
                  <c:v>3</c:v>
                </c:pt>
                <c:pt idx="1327">
                  <c:v>3</c:v>
                </c:pt>
                <c:pt idx="1328">
                  <c:v>3</c:v>
                </c:pt>
                <c:pt idx="1329">
                  <c:v>3</c:v>
                </c:pt>
                <c:pt idx="1330">
                  <c:v>3</c:v>
                </c:pt>
                <c:pt idx="1331">
                  <c:v>3</c:v>
                </c:pt>
                <c:pt idx="1332">
                  <c:v>3</c:v>
                </c:pt>
                <c:pt idx="1333">
                  <c:v>3</c:v>
                </c:pt>
                <c:pt idx="1334">
                  <c:v>3</c:v>
                </c:pt>
                <c:pt idx="1335">
                  <c:v>3</c:v>
                </c:pt>
                <c:pt idx="1336">
                  <c:v>3</c:v>
                </c:pt>
                <c:pt idx="1337">
                  <c:v>3</c:v>
                </c:pt>
                <c:pt idx="1338">
                  <c:v>3</c:v>
                </c:pt>
                <c:pt idx="1339">
                  <c:v>3</c:v>
                </c:pt>
                <c:pt idx="1340">
                  <c:v>3</c:v>
                </c:pt>
                <c:pt idx="1341">
                  <c:v>3</c:v>
                </c:pt>
                <c:pt idx="1342">
                  <c:v>3</c:v>
                </c:pt>
                <c:pt idx="1343">
                  <c:v>3</c:v>
                </c:pt>
                <c:pt idx="1344">
                  <c:v>3</c:v>
                </c:pt>
                <c:pt idx="1345">
                  <c:v>3</c:v>
                </c:pt>
                <c:pt idx="1346">
                  <c:v>3</c:v>
                </c:pt>
                <c:pt idx="1347">
                  <c:v>3</c:v>
                </c:pt>
                <c:pt idx="1348">
                  <c:v>3</c:v>
                </c:pt>
                <c:pt idx="1349">
                  <c:v>3</c:v>
                </c:pt>
                <c:pt idx="1350">
                  <c:v>3</c:v>
                </c:pt>
                <c:pt idx="1351">
                  <c:v>3</c:v>
                </c:pt>
                <c:pt idx="1352">
                  <c:v>3</c:v>
                </c:pt>
                <c:pt idx="1353">
                  <c:v>3</c:v>
                </c:pt>
                <c:pt idx="1354">
                  <c:v>3</c:v>
                </c:pt>
                <c:pt idx="1355">
                  <c:v>3</c:v>
                </c:pt>
                <c:pt idx="1356">
                  <c:v>3</c:v>
                </c:pt>
                <c:pt idx="1357">
                  <c:v>3</c:v>
                </c:pt>
                <c:pt idx="1358">
                  <c:v>3</c:v>
                </c:pt>
                <c:pt idx="1359">
                  <c:v>3</c:v>
                </c:pt>
                <c:pt idx="1360">
                  <c:v>3</c:v>
                </c:pt>
                <c:pt idx="1361">
                  <c:v>3</c:v>
                </c:pt>
                <c:pt idx="1362">
                  <c:v>3</c:v>
                </c:pt>
                <c:pt idx="1363">
                  <c:v>3</c:v>
                </c:pt>
                <c:pt idx="1364">
                  <c:v>3</c:v>
                </c:pt>
                <c:pt idx="1365">
                  <c:v>3</c:v>
                </c:pt>
                <c:pt idx="1366">
                  <c:v>3</c:v>
                </c:pt>
                <c:pt idx="1367">
                  <c:v>3</c:v>
                </c:pt>
                <c:pt idx="1368">
                  <c:v>3</c:v>
                </c:pt>
                <c:pt idx="1369">
                  <c:v>3</c:v>
                </c:pt>
                <c:pt idx="1370">
                  <c:v>3</c:v>
                </c:pt>
                <c:pt idx="1371">
                  <c:v>3</c:v>
                </c:pt>
                <c:pt idx="1372">
                  <c:v>3</c:v>
                </c:pt>
                <c:pt idx="1373">
                  <c:v>3</c:v>
                </c:pt>
                <c:pt idx="1374">
                  <c:v>3</c:v>
                </c:pt>
                <c:pt idx="1375">
                  <c:v>3</c:v>
                </c:pt>
                <c:pt idx="1376">
                  <c:v>3</c:v>
                </c:pt>
                <c:pt idx="1377">
                  <c:v>3</c:v>
                </c:pt>
                <c:pt idx="1378">
                  <c:v>3</c:v>
                </c:pt>
                <c:pt idx="1379">
                  <c:v>3</c:v>
                </c:pt>
                <c:pt idx="1380">
                  <c:v>3</c:v>
                </c:pt>
                <c:pt idx="1381">
                  <c:v>3</c:v>
                </c:pt>
                <c:pt idx="1382">
                  <c:v>3</c:v>
                </c:pt>
                <c:pt idx="1383">
                  <c:v>3</c:v>
                </c:pt>
                <c:pt idx="1384">
                  <c:v>3</c:v>
                </c:pt>
                <c:pt idx="1385">
                  <c:v>3</c:v>
                </c:pt>
                <c:pt idx="1386">
                  <c:v>3</c:v>
                </c:pt>
                <c:pt idx="1387">
                  <c:v>3</c:v>
                </c:pt>
                <c:pt idx="1388">
                  <c:v>3</c:v>
                </c:pt>
                <c:pt idx="1389">
                  <c:v>3</c:v>
                </c:pt>
                <c:pt idx="1390">
                  <c:v>3</c:v>
                </c:pt>
                <c:pt idx="1391">
                  <c:v>3</c:v>
                </c:pt>
                <c:pt idx="1392">
                  <c:v>3</c:v>
                </c:pt>
                <c:pt idx="1393">
                  <c:v>3</c:v>
                </c:pt>
                <c:pt idx="1394">
                  <c:v>3</c:v>
                </c:pt>
                <c:pt idx="1395">
                  <c:v>3</c:v>
                </c:pt>
                <c:pt idx="1396">
                  <c:v>3</c:v>
                </c:pt>
                <c:pt idx="1397">
                  <c:v>3</c:v>
                </c:pt>
                <c:pt idx="1398">
                  <c:v>3</c:v>
                </c:pt>
                <c:pt idx="1399">
                  <c:v>3</c:v>
                </c:pt>
                <c:pt idx="1400">
                  <c:v>3</c:v>
                </c:pt>
                <c:pt idx="1401">
                  <c:v>3</c:v>
                </c:pt>
                <c:pt idx="1402">
                  <c:v>3</c:v>
                </c:pt>
                <c:pt idx="1403">
                  <c:v>3</c:v>
                </c:pt>
                <c:pt idx="1404">
                  <c:v>3</c:v>
                </c:pt>
                <c:pt idx="1405">
                  <c:v>3</c:v>
                </c:pt>
                <c:pt idx="1406">
                  <c:v>3</c:v>
                </c:pt>
                <c:pt idx="1407">
                  <c:v>3</c:v>
                </c:pt>
                <c:pt idx="1408">
                  <c:v>3</c:v>
                </c:pt>
                <c:pt idx="1409">
                  <c:v>3</c:v>
                </c:pt>
                <c:pt idx="1410">
                  <c:v>3</c:v>
                </c:pt>
                <c:pt idx="1411">
                  <c:v>3</c:v>
                </c:pt>
                <c:pt idx="1412">
                  <c:v>3</c:v>
                </c:pt>
                <c:pt idx="1413">
                  <c:v>3</c:v>
                </c:pt>
                <c:pt idx="1414">
                  <c:v>3</c:v>
                </c:pt>
                <c:pt idx="1415">
                  <c:v>3</c:v>
                </c:pt>
                <c:pt idx="1416">
                  <c:v>3</c:v>
                </c:pt>
                <c:pt idx="1417">
                  <c:v>3</c:v>
                </c:pt>
                <c:pt idx="1418">
                  <c:v>3</c:v>
                </c:pt>
                <c:pt idx="1419">
                  <c:v>3</c:v>
                </c:pt>
                <c:pt idx="1420">
                  <c:v>3</c:v>
                </c:pt>
                <c:pt idx="1421">
                  <c:v>3</c:v>
                </c:pt>
                <c:pt idx="1422">
                  <c:v>3</c:v>
                </c:pt>
                <c:pt idx="1423">
                  <c:v>3</c:v>
                </c:pt>
                <c:pt idx="1424">
                  <c:v>3</c:v>
                </c:pt>
                <c:pt idx="1425">
                  <c:v>3</c:v>
                </c:pt>
                <c:pt idx="1426">
                  <c:v>3</c:v>
                </c:pt>
                <c:pt idx="1427">
                  <c:v>3</c:v>
                </c:pt>
                <c:pt idx="1428">
                  <c:v>3</c:v>
                </c:pt>
                <c:pt idx="1429">
                  <c:v>3</c:v>
                </c:pt>
                <c:pt idx="1430">
                  <c:v>3</c:v>
                </c:pt>
                <c:pt idx="1431">
                  <c:v>3</c:v>
                </c:pt>
                <c:pt idx="1432">
                  <c:v>4</c:v>
                </c:pt>
                <c:pt idx="1433">
                  <c:v>4</c:v>
                </c:pt>
                <c:pt idx="1434">
                  <c:v>4</c:v>
                </c:pt>
                <c:pt idx="1435">
                  <c:v>3</c:v>
                </c:pt>
                <c:pt idx="1436">
                  <c:v>3</c:v>
                </c:pt>
                <c:pt idx="1437">
                  <c:v>4</c:v>
                </c:pt>
                <c:pt idx="1438">
                  <c:v>3</c:v>
                </c:pt>
                <c:pt idx="1439">
                  <c:v>3</c:v>
                </c:pt>
                <c:pt idx="1440">
                  <c:v>4</c:v>
                </c:pt>
                <c:pt idx="1441">
                  <c:v>4</c:v>
                </c:pt>
                <c:pt idx="1442">
                  <c:v>4</c:v>
                </c:pt>
                <c:pt idx="1443">
                  <c:v>4</c:v>
                </c:pt>
                <c:pt idx="1444">
                  <c:v>4</c:v>
                </c:pt>
                <c:pt idx="1445">
                  <c:v>4</c:v>
                </c:pt>
                <c:pt idx="1446">
                  <c:v>4</c:v>
                </c:pt>
                <c:pt idx="1447">
                  <c:v>4</c:v>
                </c:pt>
                <c:pt idx="1448">
                  <c:v>4</c:v>
                </c:pt>
                <c:pt idx="1449">
                  <c:v>4</c:v>
                </c:pt>
                <c:pt idx="1450">
                  <c:v>4</c:v>
                </c:pt>
                <c:pt idx="1451">
                  <c:v>4</c:v>
                </c:pt>
                <c:pt idx="1452">
                  <c:v>4</c:v>
                </c:pt>
                <c:pt idx="1453">
                  <c:v>4</c:v>
                </c:pt>
                <c:pt idx="1454">
                  <c:v>4</c:v>
                </c:pt>
                <c:pt idx="1455">
                  <c:v>4</c:v>
                </c:pt>
                <c:pt idx="1456">
                  <c:v>4</c:v>
                </c:pt>
                <c:pt idx="1457">
                  <c:v>4</c:v>
                </c:pt>
                <c:pt idx="1458">
                  <c:v>4</c:v>
                </c:pt>
                <c:pt idx="1459">
                  <c:v>4</c:v>
                </c:pt>
                <c:pt idx="1460">
                  <c:v>4</c:v>
                </c:pt>
                <c:pt idx="1461">
                  <c:v>4</c:v>
                </c:pt>
                <c:pt idx="1462">
                  <c:v>4</c:v>
                </c:pt>
                <c:pt idx="1463">
                  <c:v>4</c:v>
                </c:pt>
                <c:pt idx="1464">
                  <c:v>4</c:v>
                </c:pt>
                <c:pt idx="1465">
                  <c:v>4</c:v>
                </c:pt>
                <c:pt idx="1466">
                  <c:v>4</c:v>
                </c:pt>
                <c:pt idx="1467">
                  <c:v>4</c:v>
                </c:pt>
                <c:pt idx="1468">
                  <c:v>4</c:v>
                </c:pt>
                <c:pt idx="1469">
                  <c:v>4</c:v>
                </c:pt>
                <c:pt idx="1470">
                  <c:v>4</c:v>
                </c:pt>
                <c:pt idx="1471">
                  <c:v>4</c:v>
                </c:pt>
                <c:pt idx="1472">
                  <c:v>4</c:v>
                </c:pt>
                <c:pt idx="1473">
                  <c:v>4</c:v>
                </c:pt>
                <c:pt idx="1474">
                  <c:v>4</c:v>
                </c:pt>
                <c:pt idx="1475">
                  <c:v>4</c:v>
                </c:pt>
                <c:pt idx="1476">
                  <c:v>4</c:v>
                </c:pt>
                <c:pt idx="1477">
                  <c:v>4</c:v>
                </c:pt>
                <c:pt idx="1478">
                  <c:v>4</c:v>
                </c:pt>
                <c:pt idx="1479">
                  <c:v>4</c:v>
                </c:pt>
                <c:pt idx="1480">
                  <c:v>4</c:v>
                </c:pt>
                <c:pt idx="1481">
                  <c:v>4</c:v>
                </c:pt>
                <c:pt idx="1482">
                  <c:v>4</c:v>
                </c:pt>
                <c:pt idx="1483">
                  <c:v>4</c:v>
                </c:pt>
                <c:pt idx="1484">
                  <c:v>4</c:v>
                </c:pt>
                <c:pt idx="1485">
                  <c:v>4</c:v>
                </c:pt>
                <c:pt idx="1486">
                  <c:v>4</c:v>
                </c:pt>
                <c:pt idx="1487">
                  <c:v>4</c:v>
                </c:pt>
                <c:pt idx="1488">
                  <c:v>4</c:v>
                </c:pt>
                <c:pt idx="1489">
                  <c:v>4</c:v>
                </c:pt>
                <c:pt idx="1490">
                  <c:v>4</c:v>
                </c:pt>
                <c:pt idx="1491">
                  <c:v>4</c:v>
                </c:pt>
                <c:pt idx="1492">
                  <c:v>4</c:v>
                </c:pt>
                <c:pt idx="1493">
                  <c:v>4</c:v>
                </c:pt>
                <c:pt idx="1494">
                  <c:v>4</c:v>
                </c:pt>
                <c:pt idx="1495">
                  <c:v>4</c:v>
                </c:pt>
                <c:pt idx="1496">
                  <c:v>4</c:v>
                </c:pt>
                <c:pt idx="1497">
                  <c:v>4</c:v>
                </c:pt>
                <c:pt idx="1498">
                  <c:v>4</c:v>
                </c:pt>
                <c:pt idx="1499">
                  <c:v>4</c:v>
                </c:pt>
                <c:pt idx="1500">
                  <c:v>4</c:v>
                </c:pt>
                <c:pt idx="1501">
                  <c:v>4</c:v>
                </c:pt>
                <c:pt idx="1502">
                  <c:v>4</c:v>
                </c:pt>
                <c:pt idx="1503">
                  <c:v>4</c:v>
                </c:pt>
                <c:pt idx="1504">
                  <c:v>4</c:v>
                </c:pt>
                <c:pt idx="1505">
                  <c:v>4</c:v>
                </c:pt>
                <c:pt idx="1506">
                  <c:v>4</c:v>
                </c:pt>
                <c:pt idx="1507">
                  <c:v>4</c:v>
                </c:pt>
                <c:pt idx="1508">
                  <c:v>4</c:v>
                </c:pt>
                <c:pt idx="1509">
                  <c:v>4</c:v>
                </c:pt>
                <c:pt idx="1510">
                  <c:v>4</c:v>
                </c:pt>
                <c:pt idx="1511">
                  <c:v>4</c:v>
                </c:pt>
                <c:pt idx="1512">
                  <c:v>4</c:v>
                </c:pt>
                <c:pt idx="1513">
                  <c:v>4</c:v>
                </c:pt>
                <c:pt idx="1514">
                  <c:v>4</c:v>
                </c:pt>
                <c:pt idx="1515">
                  <c:v>4</c:v>
                </c:pt>
                <c:pt idx="1516">
                  <c:v>4</c:v>
                </c:pt>
                <c:pt idx="1517">
                  <c:v>4</c:v>
                </c:pt>
                <c:pt idx="1518">
                  <c:v>4</c:v>
                </c:pt>
                <c:pt idx="1519">
                  <c:v>4</c:v>
                </c:pt>
                <c:pt idx="1520">
                  <c:v>4</c:v>
                </c:pt>
                <c:pt idx="1521">
                  <c:v>4</c:v>
                </c:pt>
                <c:pt idx="1522">
                  <c:v>4</c:v>
                </c:pt>
                <c:pt idx="1523">
                  <c:v>4</c:v>
                </c:pt>
                <c:pt idx="1524">
                  <c:v>4</c:v>
                </c:pt>
                <c:pt idx="1525">
                  <c:v>4</c:v>
                </c:pt>
                <c:pt idx="1526">
                  <c:v>4</c:v>
                </c:pt>
                <c:pt idx="1527">
                  <c:v>4</c:v>
                </c:pt>
                <c:pt idx="1528">
                  <c:v>4</c:v>
                </c:pt>
                <c:pt idx="1529">
                  <c:v>4</c:v>
                </c:pt>
                <c:pt idx="1530">
                  <c:v>4</c:v>
                </c:pt>
                <c:pt idx="1531">
                  <c:v>4</c:v>
                </c:pt>
                <c:pt idx="1532">
                  <c:v>4</c:v>
                </c:pt>
                <c:pt idx="1533">
                  <c:v>4</c:v>
                </c:pt>
                <c:pt idx="1534">
                  <c:v>4</c:v>
                </c:pt>
                <c:pt idx="1535">
                  <c:v>4</c:v>
                </c:pt>
                <c:pt idx="1536">
                  <c:v>4</c:v>
                </c:pt>
                <c:pt idx="1537">
                  <c:v>4</c:v>
                </c:pt>
                <c:pt idx="1538">
                  <c:v>4</c:v>
                </c:pt>
                <c:pt idx="1539">
                  <c:v>4</c:v>
                </c:pt>
                <c:pt idx="1540">
                  <c:v>4</c:v>
                </c:pt>
                <c:pt idx="1541">
                  <c:v>4</c:v>
                </c:pt>
                <c:pt idx="1542">
                  <c:v>4</c:v>
                </c:pt>
                <c:pt idx="1543">
                  <c:v>4</c:v>
                </c:pt>
                <c:pt idx="1544">
                  <c:v>4</c:v>
                </c:pt>
                <c:pt idx="1545">
                  <c:v>4</c:v>
                </c:pt>
                <c:pt idx="1546">
                  <c:v>4</c:v>
                </c:pt>
                <c:pt idx="1547">
                  <c:v>4</c:v>
                </c:pt>
                <c:pt idx="1548">
                  <c:v>4</c:v>
                </c:pt>
                <c:pt idx="1549">
                  <c:v>4</c:v>
                </c:pt>
                <c:pt idx="1550">
                  <c:v>4</c:v>
                </c:pt>
                <c:pt idx="1551">
                  <c:v>4</c:v>
                </c:pt>
                <c:pt idx="1552">
                  <c:v>4</c:v>
                </c:pt>
                <c:pt idx="1553">
                  <c:v>4</c:v>
                </c:pt>
                <c:pt idx="1554">
                  <c:v>4</c:v>
                </c:pt>
                <c:pt idx="1555">
                  <c:v>4</c:v>
                </c:pt>
                <c:pt idx="1556">
                  <c:v>4</c:v>
                </c:pt>
                <c:pt idx="1557">
                  <c:v>4</c:v>
                </c:pt>
                <c:pt idx="1558">
                  <c:v>4</c:v>
                </c:pt>
                <c:pt idx="1559">
                  <c:v>4</c:v>
                </c:pt>
                <c:pt idx="1560">
                  <c:v>4</c:v>
                </c:pt>
                <c:pt idx="1561">
                  <c:v>4</c:v>
                </c:pt>
                <c:pt idx="1562">
                  <c:v>4</c:v>
                </c:pt>
                <c:pt idx="1563">
                  <c:v>4</c:v>
                </c:pt>
                <c:pt idx="1564">
                  <c:v>4</c:v>
                </c:pt>
                <c:pt idx="1565">
                  <c:v>4</c:v>
                </c:pt>
                <c:pt idx="1566">
                  <c:v>4</c:v>
                </c:pt>
                <c:pt idx="1567">
                  <c:v>4</c:v>
                </c:pt>
                <c:pt idx="1568">
                  <c:v>4</c:v>
                </c:pt>
                <c:pt idx="1569">
                  <c:v>4</c:v>
                </c:pt>
                <c:pt idx="1570">
                  <c:v>4</c:v>
                </c:pt>
                <c:pt idx="1571">
                  <c:v>4</c:v>
                </c:pt>
                <c:pt idx="1572">
                  <c:v>4</c:v>
                </c:pt>
                <c:pt idx="1573">
                  <c:v>4</c:v>
                </c:pt>
                <c:pt idx="1574">
                  <c:v>4</c:v>
                </c:pt>
                <c:pt idx="1575">
                  <c:v>4</c:v>
                </c:pt>
                <c:pt idx="1576">
                  <c:v>4</c:v>
                </c:pt>
                <c:pt idx="1577">
                  <c:v>4</c:v>
                </c:pt>
                <c:pt idx="1578">
                  <c:v>4</c:v>
                </c:pt>
                <c:pt idx="1579">
                  <c:v>4</c:v>
                </c:pt>
                <c:pt idx="1580">
                  <c:v>4</c:v>
                </c:pt>
                <c:pt idx="1581">
                  <c:v>4</c:v>
                </c:pt>
                <c:pt idx="1582">
                  <c:v>4</c:v>
                </c:pt>
                <c:pt idx="1583">
                  <c:v>4</c:v>
                </c:pt>
                <c:pt idx="1584">
                  <c:v>4</c:v>
                </c:pt>
                <c:pt idx="1585">
                  <c:v>4</c:v>
                </c:pt>
                <c:pt idx="1586">
                  <c:v>4</c:v>
                </c:pt>
                <c:pt idx="1587">
                  <c:v>4</c:v>
                </c:pt>
                <c:pt idx="1588">
                  <c:v>4</c:v>
                </c:pt>
                <c:pt idx="1589">
                  <c:v>4</c:v>
                </c:pt>
                <c:pt idx="1590">
                  <c:v>4</c:v>
                </c:pt>
                <c:pt idx="1591">
                  <c:v>4</c:v>
                </c:pt>
                <c:pt idx="1592">
                  <c:v>4</c:v>
                </c:pt>
                <c:pt idx="1593">
                  <c:v>4</c:v>
                </c:pt>
                <c:pt idx="1594">
                  <c:v>4</c:v>
                </c:pt>
                <c:pt idx="1595">
                  <c:v>4</c:v>
                </c:pt>
                <c:pt idx="1596">
                  <c:v>4</c:v>
                </c:pt>
                <c:pt idx="1597">
                  <c:v>4</c:v>
                </c:pt>
                <c:pt idx="1598">
                  <c:v>4</c:v>
                </c:pt>
                <c:pt idx="1599">
                  <c:v>4</c:v>
                </c:pt>
                <c:pt idx="1600">
                  <c:v>4</c:v>
                </c:pt>
                <c:pt idx="1601">
                  <c:v>4</c:v>
                </c:pt>
                <c:pt idx="1602">
                  <c:v>4</c:v>
                </c:pt>
                <c:pt idx="1603">
                  <c:v>4</c:v>
                </c:pt>
                <c:pt idx="1604">
                  <c:v>4</c:v>
                </c:pt>
                <c:pt idx="1605">
                  <c:v>5</c:v>
                </c:pt>
                <c:pt idx="1606">
                  <c:v>5</c:v>
                </c:pt>
                <c:pt idx="1607">
                  <c:v>5</c:v>
                </c:pt>
                <c:pt idx="1608">
                  <c:v>5</c:v>
                </c:pt>
                <c:pt idx="1609">
                  <c:v>5</c:v>
                </c:pt>
                <c:pt idx="1610">
                  <c:v>5</c:v>
                </c:pt>
                <c:pt idx="1611">
                  <c:v>4</c:v>
                </c:pt>
                <c:pt idx="1612">
                  <c:v>4</c:v>
                </c:pt>
                <c:pt idx="1613">
                  <c:v>4</c:v>
                </c:pt>
                <c:pt idx="1614">
                  <c:v>5</c:v>
                </c:pt>
                <c:pt idx="1615">
                  <c:v>5</c:v>
                </c:pt>
                <c:pt idx="1616">
                  <c:v>5</c:v>
                </c:pt>
                <c:pt idx="1617">
                  <c:v>5</c:v>
                </c:pt>
                <c:pt idx="1618">
                  <c:v>5</c:v>
                </c:pt>
                <c:pt idx="1619">
                  <c:v>5</c:v>
                </c:pt>
                <c:pt idx="1620">
                  <c:v>5</c:v>
                </c:pt>
                <c:pt idx="1621">
                  <c:v>5</c:v>
                </c:pt>
                <c:pt idx="1622">
                  <c:v>5</c:v>
                </c:pt>
                <c:pt idx="1623">
                  <c:v>5</c:v>
                </c:pt>
                <c:pt idx="1624">
                  <c:v>5</c:v>
                </c:pt>
                <c:pt idx="1625">
                  <c:v>5</c:v>
                </c:pt>
                <c:pt idx="1626">
                  <c:v>5</c:v>
                </c:pt>
                <c:pt idx="1627">
                  <c:v>5</c:v>
                </c:pt>
                <c:pt idx="1628">
                  <c:v>5</c:v>
                </c:pt>
                <c:pt idx="1629">
                  <c:v>5</c:v>
                </c:pt>
                <c:pt idx="1630">
                  <c:v>5</c:v>
                </c:pt>
                <c:pt idx="1631">
                  <c:v>5</c:v>
                </c:pt>
                <c:pt idx="1632">
                  <c:v>5</c:v>
                </c:pt>
                <c:pt idx="1633">
                  <c:v>5</c:v>
                </c:pt>
                <c:pt idx="1634">
                  <c:v>5</c:v>
                </c:pt>
                <c:pt idx="1635">
                  <c:v>5</c:v>
                </c:pt>
                <c:pt idx="1636">
                  <c:v>5</c:v>
                </c:pt>
                <c:pt idx="1637">
                  <c:v>5</c:v>
                </c:pt>
                <c:pt idx="1638">
                  <c:v>5</c:v>
                </c:pt>
                <c:pt idx="1639">
                  <c:v>5</c:v>
                </c:pt>
                <c:pt idx="1640">
                  <c:v>5</c:v>
                </c:pt>
                <c:pt idx="1641">
                  <c:v>5</c:v>
                </c:pt>
                <c:pt idx="1642">
                  <c:v>5</c:v>
                </c:pt>
                <c:pt idx="1643">
                  <c:v>5</c:v>
                </c:pt>
                <c:pt idx="1644">
                  <c:v>5</c:v>
                </c:pt>
                <c:pt idx="1645">
                  <c:v>5</c:v>
                </c:pt>
                <c:pt idx="1646">
                  <c:v>5</c:v>
                </c:pt>
                <c:pt idx="1647">
                  <c:v>5</c:v>
                </c:pt>
                <c:pt idx="1648">
                  <c:v>5</c:v>
                </c:pt>
                <c:pt idx="1649">
                  <c:v>5</c:v>
                </c:pt>
                <c:pt idx="1650">
                  <c:v>5</c:v>
                </c:pt>
                <c:pt idx="1651">
                  <c:v>5</c:v>
                </c:pt>
                <c:pt idx="1652">
                  <c:v>5</c:v>
                </c:pt>
                <c:pt idx="1653">
                  <c:v>5</c:v>
                </c:pt>
                <c:pt idx="1654">
                  <c:v>5</c:v>
                </c:pt>
                <c:pt idx="1655">
                  <c:v>5</c:v>
                </c:pt>
                <c:pt idx="1656">
                  <c:v>5</c:v>
                </c:pt>
                <c:pt idx="1657">
                  <c:v>5</c:v>
                </c:pt>
                <c:pt idx="1658">
                  <c:v>5</c:v>
                </c:pt>
                <c:pt idx="1659">
                  <c:v>5</c:v>
                </c:pt>
                <c:pt idx="1660">
                  <c:v>5</c:v>
                </c:pt>
                <c:pt idx="1661">
                  <c:v>5</c:v>
                </c:pt>
                <c:pt idx="1662">
                  <c:v>5</c:v>
                </c:pt>
                <c:pt idx="1663">
                  <c:v>5</c:v>
                </c:pt>
                <c:pt idx="1664">
                  <c:v>5</c:v>
                </c:pt>
                <c:pt idx="1665">
                  <c:v>5</c:v>
                </c:pt>
                <c:pt idx="1666">
                  <c:v>5</c:v>
                </c:pt>
                <c:pt idx="1667">
                  <c:v>5</c:v>
                </c:pt>
                <c:pt idx="1668">
                  <c:v>5</c:v>
                </c:pt>
                <c:pt idx="1669">
                  <c:v>4</c:v>
                </c:pt>
                <c:pt idx="1670">
                  <c:v>4</c:v>
                </c:pt>
                <c:pt idx="1671">
                  <c:v>4</c:v>
                </c:pt>
                <c:pt idx="1672">
                  <c:v>4</c:v>
                </c:pt>
                <c:pt idx="1673">
                  <c:v>4</c:v>
                </c:pt>
                <c:pt idx="1674">
                  <c:v>4</c:v>
                </c:pt>
                <c:pt idx="1675">
                  <c:v>4</c:v>
                </c:pt>
                <c:pt idx="1676">
                  <c:v>4</c:v>
                </c:pt>
                <c:pt idx="1677">
                  <c:v>4</c:v>
                </c:pt>
                <c:pt idx="1678">
                  <c:v>4</c:v>
                </c:pt>
                <c:pt idx="1679">
                  <c:v>4</c:v>
                </c:pt>
                <c:pt idx="1680">
                  <c:v>4</c:v>
                </c:pt>
                <c:pt idx="1681">
                  <c:v>4</c:v>
                </c:pt>
                <c:pt idx="1682">
                  <c:v>4</c:v>
                </c:pt>
                <c:pt idx="1683">
                  <c:v>4</c:v>
                </c:pt>
                <c:pt idx="1684">
                  <c:v>4</c:v>
                </c:pt>
                <c:pt idx="1685">
                  <c:v>4</c:v>
                </c:pt>
                <c:pt idx="1686">
                  <c:v>4</c:v>
                </c:pt>
                <c:pt idx="1687">
                  <c:v>4</c:v>
                </c:pt>
                <c:pt idx="1688">
                  <c:v>4</c:v>
                </c:pt>
                <c:pt idx="1689">
                  <c:v>5</c:v>
                </c:pt>
                <c:pt idx="1690">
                  <c:v>5</c:v>
                </c:pt>
                <c:pt idx="1691">
                  <c:v>5</c:v>
                </c:pt>
                <c:pt idx="1692">
                  <c:v>5</c:v>
                </c:pt>
                <c:pt idx="1693">
                  <c:v>5</c:v>
                </c:pt>
                <c:pt idx="1694">
                  <c:v>5</c:v>
                </c:pt>
                <c:pt idx="1695">
                  <c:v>5</c:v>
                </c:pt>
                <c:pt idx="1696">
                  <c:v>4</c:v>
                </c:pt>
                <c:pt idx="1697">
                  <c:v>4</c:v>
                </c:pt>
                <c:pt idx="1698">
                  <c:v>4</c:v>
                </c:pt>
                <c:pt idx="1699">
                  <c:v>4</c:v>
                </c:pt>
                <c:pt idx="1700">
                  <c:v>4</c:v>
                </c:pt>
                <c:pt idx="1701">
                  <c:v>4</c:v>
                </c:pt>
                <c:pt idx="1702">
                  <c:v>4</c:v>
                </c:pt>
                <c:pt idx="1703">
                  <c:v>5</c:v>
                </c:pt>
                <c:pt idx="1704">
                  <c:v>5</c:v>
                </c:pt>
                <c:pt idx="1705">
                  <c:v>5</c:v>
                </c:pt>
                <c:pt idx="1706">
                  <c:v>5</c:v>
                </c:pt>
                <c:pt idx="1707">
                  <c:v>5</c:v>
                </c:pt>
                <c:pt idx="1708">
                  <c:v>5</c:v>
                </c:pt>
                <c:pt idx="1709">
                  <c:v>5</c:v>
                </c:pt>
                <c:pt idx="1710">
                  <c:v>5</c:v>
                </c:pt>
                <c:pt idx="1711">
                  <c:v>5</c:v>
                </c:pt>
                <c:pt idx="1712">
                  <c:v>5</c:v>
                </c:pt>
                <c:pt idx="1713">
                  <c:v>4</c:v>
                </c:pt>
                <c:pt idx="1714">
                  <c:v>5</c:v>
                </c:pt>
                <c:pt idx="1715">
                  <c:v>5</c:v>
                </c:pt>
                <c:pt idx="1716">
                  <c:v>5</c:v>
                </c:pt>
                <c:pt idx="1717">
                  <c:v>5</c:v>
                </c:pt>
                <c:pt idx="1718">
                  <c:v>5</c:v>
                </c:pt>
                <c:pt idx="1719">
                  <c:v>5</c:v>
                </c:pt>
                <c:pt idx="1720">
                  <c:v>5</c:v>
                </c:pt>
                <c:pt idx="1721">
                  <c:v>5</c:v>
                </c:pt>
                <c:pt idx="1722">
                  <c:v>5</c:v>
                </c:pt>
                <c:pt idx="1723">
                  <c:v>5</c:v>
                </c:pt>
                <c:pt idx="1724">
                  <c:v>5</c:v>
                </c:pt>
                <c:pt idx="1725">
                  <c:v>5</c:v>
                </c:pt>
                <c:pt idx="1726">
                  <c:v>5</c:v>
                </c:pt>
                <c:pt idx="1727">
                  <c:v>5</c:v>
                </c:pt>
                <c:pt idx="1728">
                  <c:v>5</c:v>
                </c:pt>
                <c:pt idx="1729">
                  <c:v>5</c:v>
                </c:pt>
                <c:pt idx="1730">
                  <c:v>5</c:v>
                </c:pt>
                <c:pt idx="1731">
                  <c:v>5</c:v>
                </c:pt>
                <c:pt idx="1732">
                  <c:v>5</c:v>
                </c:pt>
                <c:pt idx="1733">
                  <c:v>5</c:v>
                </c:pt>
                <c:pt idx="1734">
                  <c:v>5</c:v>
                </c:pt>
                <c:pt idx="1735">
                  <c:v>5</c:v>
                </c:pt>
                <c:pt idx="1736">
                  <c:v>5</c:v>
                </c:pt>
                <c:pt idx="1737">
                  <c:v>5</c:v>
                </c:pt>
                <c:pt idx="1738">
                  <c:v>5</c:v>
                </c:pt>
                <c:pt idx="1739">
                  <c:v>5</c:v>
                </c:pt>
                <c:pt idx="1740">
                  <c:v>5</c:v>
                </c:pt>
                <c:pt idx="1741">
                  <c:v>5</c:v>
                </c:pt>
                <c:pt idx="1742">
                  <c:v>5</c:v>
                </c:pt>
                <c:pt idx="1743">
                  <c:v>5</c:v>
                </c:pt>
                <c:pt idx="1744">
                  <c:v>5</c:v>
                </c:pt>
                <c:pt idx="1745">
                  <c:v>5</c:v>
                </c:pt>
                <c:pt idx="1746">
                  <c:v>5</c:v>
                </c:pt>
                <c:pt idx="1747">
                  <c:v>5</c:v>
                </c:pt>
                <c:pt idx="1748">
                  <c:v>5</c:v>
                </c:pt>
                <c:pt idx="1749">
                  <c:v>6</c:v>
                </c:pt>
                <c:pt idx="1750">
                  <c:v>6</c:v>
                </c:pt>
                <c:pt idx="1751">
                  <c:v>6</c:v>
                </c:pt>
                <c:pt idx="1752">
                  <c:v>6</c:v>
                </c:pt>
                <c:pt idx="1753">
                  <c:v>6</c:v>
                </c:pt>
                <c:pt idx="1754">
                  <c:v>6</c:v>
                </c:pt>
                <c:pt idx="1755">
                  <c:v>6</c:v>
                </c:pt>
                <c:pt idx="1756">
                  <c:v>5</c:v>
                </c:pt>
                <c:pt idx="1757">
                  <c:v>5</c:v>
                </c:pt>
                <c:pt idx="1758">
                  <c:v>5</c:v>
                </c:pt>
                <c:pt idx="1759">
                  <c:v>5</c:v>
                </c:pt>
                <c:pt idx="1760">
                  <c:v>5</c:v>
                </c:pt>
                <c:pt idx="1761">
                  <c:v>5</c:v>
                </c:pt>
                <c:pt idx="1762">
                  <c:v>5</c:v>
                </c:pt>
                <c:pt idx="1763">
                  <c:v>5</c:v>
                </c:pt>
                <c:pt idx="1764">
                  <c:v>5</c:v>
                </c:pt>
                <c:pt idx="1765">
                  <c:v>5</c:v>
                </c:pt>
                <c:pt idx="1766">
                  <c:v>5</c:v>
                </c:pt>
                <c:pt idx="1767">
                  <c:v>5</c:v>
                </c:pt>
                <c:pt idx="1768">
                  <c:v>5</c:v>
                </c:pt>
                <c:pt idx="1769">
                  <c:v>5</c:v>
                </c:pt>
                <c:pt idx="1770">
                  <c:v>5</c:v>
                </c:pt>
                <c:pt idx="1771">
                  <c:v>5</c:v>
                </c:pt>
                <c:pt idx="1772">
                  <c:v>5</c:v>
                </c:pt>
                <c:pt idx="1773">
                  <c:v>5</c:v>
                </c:pt>
                <c:pt idx="1774">
                  <c:v>5</c:v>
                </c:pt>
                <c:pt idx="1775">
                  <c:v>5</c:v>
                </c:pt>
                <c:pt idx="1776">
                  <c:v>5</c:v>
                </c:pt>
                <c:pt idx="1777">
                  <c:v>5</c:v>
                </c:pt>
                <c:pt idx="1778">
                  <c:v>5</c:v>
                </c:pt>
                <c:pt idx="1779">
                  <c:v>5</c:v>
                </c:pt>
                <c:pt idx="1780">
                  <c:v>5</c:v>
                </c:pt>
                <c:pt idx="1781">
                  <c:v>5</c:v>
                </c:pt>
                <c:pt idx="1782">
                  <c:v>5</c:v>
                </c:pt>
                <c:pt idx="1783">
                  <c:v>5</c:v>
                </c:pt>
                <c:pt idx="1784">
                  <c:v>5</c:v>
                </c:pt>
                <c:pt idx="1785">
                  <c:v>5</c:v>
                </c:pt>
                <c:pt idx="1786">
                  <c:v>5</c:v>
                </c:pt>
                <c:pt idx="1787">
                  <c:v>5</c:v>
                </c:pt>
                <c:pt idx="1788">
                  <c:v>5</c:v>
                </c:pt>
                <c:pt idx="1789">
                  <c:v>5</c:v>
                </c:pt>
                <c:pt idx="1790">
                  <c:v>5</c:v>
                </c:pt>
                <c:pt idx="1791">
                  <c:v>5</c:v>
                </c:pt>
                <c:pt idx="1792">
                  <c:v>5</c:v>
                </c:pt>
                <c:pt idx="1793">
                  <c:v>5</c:v>
                </c:pt>
                <c:pt idx="1794">
                  <c:v>5</c:v>
                </c:pt>
                <c:pt idx="1795">
                  <c:v>5</c:v>
                </c:pt>
                <c:pt idx="1796">
                  <c:v>5</c:v>
                </c:pt>
                <c:pt idx="1797">
                  <c:v>5</c:v>
                </c:pt>
                <c:pt idx="1798">
                  <c:v>5</c:v>
                </c:pt>
                <c:pt idx="1799">
                  <c:v>5</c:v>
                </c:pt>
                <c:pt idx="1800">
                  <c:v>5</c:v>
                </c:pt>
                <c:pt idx="1801">
                  <c:v>5</c:v>
                </c:pt>
                <c:pt idx="1802">
                  <c:v>5</c:v>
                </c:pt>
                <c:pt idx="1803">
                  <c:v>5</c:v>
                </c:pt>
                <c:pt idx="1804">
                  <c:v>5</c:v>
                </c:pt>
                <c:pt idx="1805">
                  <c:v>5</c:v>
                </c:pt>
                <c:pt idx="1806">
                  <c:v>5</c:v>
                </c:pt>
                <c:pt idx="1807">
                  <c:v>5</c:v>
                </c:pt>
                <c:pt idx="1808">
                  <c:v>5</c:v>
                </c:pt>
                <c:pt idx="1809">
                  <c:v>5</c:v>
                </c:pt>
                <c:pt idx="1810">
                  <c:v>5</c:v>
                </c:pt>
                <c:pt idx="1811">
                  <c:v>5</c:v>
                </c:pt>
                <c:pt idx="1812">
                  <c:v>5</c:v>
                </c:pt>
                <c:pt idx="1813">
                  <c:v>5</c:v>
                </c:pt>
                <c:pt idx="1814">
                  <c:v>5</c:v>
                </c:pt>
                <c:pt idx="1815">
                  <c:v>5</c:v>
                </c:pt>
                <c:pt idx="1816">
                  <c:v>5</c:v>
                </c:pt>
                <c:pt idx="1817">
                  <c:v>5</c:v>
                </c:pt>
                <c:pt idx="1818">
                  <c:v>5</c:v>
                </c:pt>
                <c:pt idx="1819">
                  <c:v>5</c:v>
                </c:pt>
                <c:pt idx="1820">
                  <c:v>5</c:v>
                </c:pt>
                <c:pt idx="1821">
                  <c:v>5</c:v>
                </c:pt>
                <c:pt idx="1822">
                  <c:v>5</c:v>
                </c:pt>
                <c:pt idx="1823">
                  <c:v>5</c:v>
                </c:pt>
                <c:pt idx="1824">
                  <c:v>5</c:v>
                </c:pt>
                <c:pt idx="1825">
                  <c:v>5</c:v>
                </c:pt>
                <c:pt idx="1826">
                  <c:v>5</c:v>
                </c:pt>
                <c:pt idx="1827">
                  <c:v>5</c:v>
                </c:pt>
                <c:pt idx="1828">
                  <c:v>5</c:v>
                </c:pt>
                <c:pt idx="1829">
                  <c:v>5</c:v>
                </c:pt>
                <c:pt idx="1830">
                  <c:v>5</c:v>
                </c:pt>
                <c:pt idx="1831">
                  <c:v>5</c:v>
                </c:pt>
                <c:pt idx="1832">
                  <c:v>5</c:v>
                </c:pt>
                <c:pt idx="1833">
                  <c:v>5</c:v>
                </c:pt>
                <c:pt idx="1834">
                  <c:v>5</c:v>
                </c:pt>
                <c:pt idx="1835">
                  <c:v>5</c:v>
                </c:pt>
                <c:pt idx="1836">
                  <c:v>5</c:v>
                </c:pt>
                <c:pt idx="1837">
                  <c:v>5</c:v>
                </c:pt>
                <c:pt idx="1838">
                  <c:v>5</c:v>
                </c:pt>
                <c:pt idx="1839">
                  <c:v>5</c:v>
                </c:pt>
                <c:pt idx="1840">
                  <c:v>5</c:v>
                </c:pt>
                <c:pt idx="1841">
                  <c:v>5</c:v>
                </c:pt>
                <c:pt idx="1842">
                  <c:v>5</c:v>
                </c:pt>
                <c:pt idx="1843">
                  <c:v>5</c:v>
                </c:pt>
                <c:pt idx="1844">
                  <c:v>5</c:v>
                </c:pt>
                <c:pt idx="1845">
                  <c:v>5</c:v>
                </c:pt>
                <c:pt idx="1846">
                  <c:v>5</c:v>
                </c:pt>
                <c:pt idx="1847">
                  <c:v>5</c:v>
                </c:pt>
                <c:pt idx="1848">
                  <c:v>5</c:v>
                </c:pt>
                <c:pt idx="1849">
                  <c:v>5</c:v>
                </c:pt>
                <c:pt idx="1850">
                  <c:v>5</c:v>
                </c:pt>
                <c:pt idx="1851">
                  <c:v>5</c:v>
                </c:pt>
                <c:pt idx="1852">
                  <c:v>5</c:v>
                </c:pt>
                <c:pt idx="1853">
                  <c:v>5</c:v>
                </c:pt>
                <c:pt idx="1854">
                  <c:v>5</c:v>
                </c:pt>
                <c:pt idx="1855">
                  <c:v>5</c:v>
                </c:pt>
                <c:pt idx="1856">
                  <c:v>5</c:v>
                </c:pt>
                <c:pt idx="1857">
                  <c:v>5</c:v>
                </c:pt>
                <c:pt idx="1858">
                  <c:v>5</c:v>
                </c:pt>
                <c:pt idx="1859">
                  <c:v>5</c:v>
                </c:pt>
                <c:pt idx="1860">
                  <c:v>5</c:v>
                </c:pt>
                <c:pt idx="1861">
                  <c:v>5</c:v>
                </c:pt>
                <c:pt idx="1862">
                  <c:v>5</c:v>
                </c:pt>
                <c:pt idx="1863">
                  <c:v>5</c:v>
                </c:pt>
                <c:pt idx="1864">
                  <c:v>5</c:v>
                </c:pt>
                <c:pt idx="1865">
                  <c:v>5</c:v>
                </c:pt>
                <c:pt idx="1866">
                  <c:v>5</c:v>
                </c:pt>
                <c:pt idx="1867">
                  <c:v>5</c:v>
                </c:pt>
                <c:pt idx="1868">
                  <c:v>5</c:v>
                </c:pt>
                <c:pt idx="1869">
                  <c:v>5</c:v>
                </c:pt>
                <c:pt idx="1870">
                  <c:v>5</c:v>
                </c:pt>
                <c:pt idx="1871">
                  <c:v>5</c:v>
                </c:pt>
                <c:pt idx="1872">
                  <c:v>5</c:v>
                </c:pt>
                <c:pt idx="1873">
                  <c:v>5</c:v>
                </c:pt>
                <c:pt idx="1874">
                  <c:v>5</c:v>
                </c:pt>
                <c:pt idx="1875">
                  <c:v>5</c:v>
                </c:pt>
                <c:pt idx="1876">
                  <c:v>5</c:v>
                </c:pt>
                <c:pt idx="1877">
                  <c:v>5</c:v>
                </c:pt>
                <c:pt idx="1878">
                  <c:v>5</c:v>
                </c:pt>
                <c:pt idx="1879">
                  <c:v>5</c:v>
                </c:pt>
                <c:pt idx="1880">
                  <c:v>5</c:v>
                </c:pt>
                <c:pt idx="1881">
                  <c:v>5</c:v>
                </c:pt>
                <c:pt idx="1882">
                  <c:v>5</c:v>
                </c:pt>
                <c:pt idx="1883">
                  <c:v>5</c:v>
                </c:pt>
                <c:pt idx="1884">
                  <c:v>5</c:v>
                </c:pt>
                <c:pt idx="1885">
                  <c:v>5</c:v>
                </c:pt>
                <c:pt idx="1886">
                  <c:v>5</c:v>
                </c:pt>
                <c:pt idx="1887">
                  <c:v>5</c:v>
                </c:pt>
                <c:pt idx="1888">
                  <c:v>5</c:v>
                </c:pt>
                <c:pt idx="1889">
                  <c:v>5</c:v>
                </c:pt>
                <c:pt idx="1890">
                  <c:v>5</c:v>
                </c:pt>
                <c:pt idx="1891">
                  <c:v>5</c:v>
                </c:pt>
                <c:pt idx="1892">
                  <c:v>5</c:v>
                </c:pt>
                <c:pt idx="1893">
                  <c:v>5</c:v>
                </c:pt>
                <c:pt idx="1894">
                  <c:v>5</c:v>
                </c:pt>
                <c:pt idx="1895">
                  <c:v>5</c:v>
                </c:pt>
                <c:pt idx="1896">
                  <c:v>5</c:v>
                </c:pt>
                <c:pt idx="1897">
                  <c:v>5</c:v>
                </c:pt>
                <c:pt idx="1898">
                  <c:v>5</c:v>
                </c:pt>
                <c:pt idx="1899">
                  <c:v>5</c:v>
                </c:pt>
                <c:pt idx="1900">
                  <c:v>5</c:v>
                </c:pt>
                <c:pt idx="1901">
                  <c:v>5</c:v>
                </c:pt>
                <c:pt idx="1902">
                  <c:v>5</c:v>
                </c:pt>
                <c:pt idx="1903">
                  <c:v>5</c:v>
                </c:pt>
                <c:pt idx="1904">
                  <c:v>5</c:v>
                </c:pt>
                <c:pt idx="1905">
                  <c:v>5</c:v>
                </c:pt>
                <c:pt idx="1906">
                  <c:v>5</c:v>
                </c:pt>
                <c:pt idx="1907">
                  <c:v>5</c:v>
                </c:pt>
                <c:pt idx="1908">
                  <c:v>5</c:v>
                </c:pt>
                <c:pt idx="1909">
                  <c:v>5</c:v>
                </c:pt>
                <c:pt idx="1910">
                  <c:v>5</c:v>
                </c:pt>
                <c:pt idx="1911">
                  <c:v>5</c:v>
                </c:pt>
                <c:pt idx="1912">
                  <c:v>5</c:v>
                </c:pt>
                <c:pt idx="1913">
                  <c:v>6</c:v>
                </c:pt>
                <c:pt idx="1914">
                  <c:v>6</c:v>
                </c:pt>
                <c:pt idx="1915">
                  <c:v>6</c:v>
                </c:pt>
                <c:pt idx="1916">
                  <c:v>6</c:v>
                </c:pt>
                <c:pt idx="1917">
                  <c:v>6</c:v>
                </c:pt>
                <c:pt idx="1918">
                  <c:v>6</c:v>
                </c:pt>
                <c:pt idx="1919">
                  <c:v>6</c:v>
                </c:pt>
                <c:pt idx="1920">
                  <c:v>6</c:v>
                </c:pt>
                <c:pt idx="1921">
                  <c:v>6</c:v>
                </c:pt>
                <c:pt idx="1922">
                  <c:v>6</c:v>
                </c:pt>
                <c:pt idx="1923">
                  <c:v>6</c:v>
                </c:pt>
                <c:pt idx="1924">
                  <c:v>6</c:v>
                </c:pt>
                <c:pt idx="1925">
                  <c:v>6</c:v>
                </c:pt>
                <c:pt idx="1926">
                  <c:v>6</c:v>
                </c:pt>
                <c:pt idx="1927">
                  <c:v>6</c:v>
                </c:pt>
                <c:pt idx="1928">
                  <c:v>6</c:v>
                </c:pt>
                <c:pt idx="1929">
                  <c:v>6</c:v>
                </c:pt>
                <c:pt idx="1930">
                  <c:v>6</c:v>
                </c:pt>
                <c:pt idx="1931">
                  <c:v>6</c:v>
                </c:pt>
                <c:pt idx="1932">
                  <c:v>6</c:v>
                </c:pt>
                <c:pt idx="1933">
                  <c:v>6</c:v>
                </c:pt>
                <c:pt idx="1934">
                  <c:v>6</c:v>
                </c:pt>
                <c:pt idx="1935">
                  <c:v>6</c:v>
                </c:pt>
                <c:pt idx="1936">
                  <c:v>5</c:v>
                </c:pt>
                <c:pt idx="1937">
                  <c:v>5</c:v>
                </c:pt>
                <c:pt idx="1938">
                  <c:v>6</c:v>
                </c:pt>
                <c:pt idx="1939">
                  <c:v>6</c:v>
                </c:pt>
                <c:pt idx="1940">
                  <c:v>6</c:v>
                </c:pt>
                <c:pt idx="1941">
                  <c:v>6</c:v>
                </c:pt>
                <c:pt idx="1942">
                  <c:v>6</c:v>
                </c:pt>
                <c:pt idx="1943">
                  <c:v>6</c:v>
                </c:pt>
                <c:pt idx="1944">
                  <c:v>6</c:v>
                </c:pt>
                <c:pt idx="1945">
                  <c:v>5</c:v>
                </c:pt>
                <c:pt idx="1946">
                  <c:v>5</c:v>
                </c:pt>
                <c:pt idx="1947">
                  <c:v>5</c:v>
                </c:pt>
                <c:pt idx="1948">
                  <c:v>5</c:v>
                </c:pt>
                <c:pt idx="1949">
                  <c:v>5</c:v>
                </c:pt>
                <c:pt idx="1950">
                  <c:v>5</c:v>
                </c:pt>
                <c:pt idx="1951">
                  <c:v>5</c:v>
                </c:pt>
                <c:pt idx="1952">
                  <c:v>5</c:v>
                </c:pt>
                <c:pt idx="1953">
                  <c:v>5</c:v>
                </c:pt>
                <c:pt idx="1954">
                  <c:v>5</c:v>
                </c:pt>
                <c:pt idx="1955">
                  <c:v>5</c:v>
                </c:pt>
                <c:pt idx="1956">
                  <c:v>5</c:v>
                </c:pt>
                <c:pt idx="1957">
                  <c:v>5</c:v>
                </c:pt>
                <c:pt idx="1958">
                  <c:v>5</c:v>
                </c:pt>
                <c:pt idx="1959">
                  <c:v>5</c:v>
                </c:pt>
                <c:pt idx="1960">
                  <c:v>5</c:v>
                </c:pt>
                <c:pt idx="1961">
                  <c:v>5</c:v>
                </c:pt>
                <c:pt idx="1962">
                  <c:v>5</c:v>
                </c:pt>
                <c:pt idx="1963">
                  <c:v>5</c:v>
                </c:pt>
                <c:pt idx="1964">
                  <c:v>5</c:v>
                </c:pt>
                <c:pt idx="1965">
                  <c:v>5</c:v>
                </c:pt>
                <c:pt idx="1966">
                  <c:v>5</c:v>
                </c:pt>
                <c:pt idx="1967">
                  <c:v>5</c:v>
                </c:pt>
                <c:pt idx="1968">
                  <c:v>5</c:v>
                </c:pt>
                <c:pt idx="1969">
                  <c:v>5</c:v>
                </c:pt>
                <c:pt idx="1970">
                  <c:v>4</c:v>
                </c:pt>
                <c:pt idx="1971">
                  <c:v>4</c:v>
                </c:pt>
                <c:pt idx="1972">
                  <c:v>4</c:v>
                </c:pt>
                <c:pt idx="1973">
                  <c:v>4</c:v>
                </c:pt>
                <c:pt idx="1974">
                  <c:v>4</c:v>
                </c:pt>
                <c:pt idx="1975">
                  <c:v>4</c:v>
                </c:pt>
                <c:pt idx="1976">
                  <c:v>4</c:v>
                </c:pt>
                <c:pt idx="1977">
                  <c:v>4</c:v>
                </c:pt>
                <c:pt idx="1978">
                  <c:v>5</c:v>
                </c:pt>
                <c:pt idx="1979">
                  <c:v>5</c:v>
                </c:pt>
                <c:pt idx="1980">
                  <c:v>5</c:v>
                </c:pt>
                <c:pt idx="1981">
                  <c:v>5</c:v>
                </c:pt>
                <c:pt idx="1982">
                  <c:v>5</c:v>
                </c:pt>
                <c:pt idx="1983">
                  <c:v>5</c:v>
                </c:pt>
                <c:pt idx="1984">
                  <c:v>5</c:v>
                </c:pt>
                <c:pt idx="1985">
                  <c:v>5</c:v>
                </c:pt>
                <c:pt idx="1986">
                  <c:v>5</c:v>
                </c:pt>
                <c:pt idx="1987">
                  <c:v>5</c:v>
                </c:pt>
                <c:pt idx="1988">
                  <c:v>5</c:v>
                </c:pt>
                <c:pt idx="1989">
                  <c:v>5</c:v>
                </c:pt>
                <c:pt idx="1990">
                  <c:v>5</c:v>
                </c:pt>
                <c:pt idx="1991">
                  <c:v>5</c:v>
                </c:pt>
                <c:pt idx="1992">
                  <c:v>5</c:v>
                </c:pt>
                <c:pt idx="1993">
                  <c:v>5</c:v>
                </c:pt>
                <c:pt idx="1994">
                  <c:v>5</c:v>
                </c:pt>
                <c:pt idx="1995">
                  <c:v>5</c:v>
                </c:pt>
                <c:pt idx="1996">
                  <c:v>5</c:v>
                </c:pt>
                <c:pt idx="1997">
                  <c:v>5</c:v>
                </c:pt>
                <c:pt idx="1998">
                  <c:v>5</c:v>
                </c:pt>
                <c:pt idx="1999">
                  <c:v>5</c:v>
                </c:pt>
                <c:pt idx="2000">
                  <c:v>5</c:v>
                </c:pt>
                <c:pt idx="2001">
                  <c:v>5</c:v>
                </c:pt>
                <c:pt idx="2002">
                  <c:v>5</c:v>
                </c:pt>
                <c:pt idx="2003">
                  <c:v>5</c:v>
                </c:pt>
                <c:pt idx="2004">
                  <c:v>5</c:v>
                </c:pt>
                <c:pt idx="2005">
                  <c:v>5</c:v>
                </c:pt>
                <c:pt idx="2006">
                  <c:v>5</c:v>
                </c:pt>
                <c:pt idx="2007">
                  <c:v>5</c:v>
                </c:pt>
                <c:pt idx="2008">
                  <c:v>5</c:v>
                </c:pt>
                <c:pt idx="2009">
                  <c:v>5</c:v>
                </c:pt>
                <c:pt idx="2010">
                  <c:v>5</c:v>
                </c:pt>
                <c:pt idx="2011">
                  <c:v>5</c:v>
                </c:pt>
                <c:pt idx="2012">
                  <c:v>5</c:v>
                </c:pt>
                <c:pt idx="2013">
                  <c:v>5</c:v>
                </c:pt>
                <c:pt idx="2014">
                  <c:v>5</c:v>
                </c:pt>
                <c:pt idx="2015">
                  <c:v>4</c:v>
                </c:pt>
                <c:pt idx="2016">
                  <c:v>4</c:v>
                </c:pt>
                <c:pt idx="2017">
                  <c:v>5</c:v>
                </c:pt>
                <c:pt idx="2018">
                  <c:v>5</c:v>
                </c:pt>
                <c:pt idx="2019">
                  <c:v>5</c:v>
                </c:pt>
                <c:pt idx="2020">
                  <c:v>5</c:v>
                </c:pt>
                <c:pt idx="2021">
                  <c:v>5</c:v>
                </c:pt>
                <c:pt idx="2022">
                  <c:v>5</c:v>
                </c:pt>
                <c:pt idx="2023">
                  <c:v>5</c:v>
                </c:pt>
                <c:pt idx="2024">
                  <c:v>5</c:v>
                </c:pt>
                <c:pt idx="2025">
                  <c:v>5</c:v>
                </c:pt>
                <c:pt idx="2026">
                  <c:v>5</c:v>
                </c:pt>
                <c:pt idx="2027">
                  <c:v>5</c:v>
                </c:pt>
                <c:pt idx="2028">
                  <c:v>5</c:v>
                </c:pt>
                <c:pt idx="2029">
                  <c:v>5</c:v>
                </c:pt>
                <c:pt idx="2030">
                  <c:v>5</c:v>
                </c:pt>
                <c:pt idx="2031">
                  <c:v>5</c:v>
                </c:pt>
                <c:pt idx="2032">
                  <c:v>5</c:v>
                </c:pt>
                <c:pt idx="2033">
                  <c:v>5</c:v>
                </c:pt>
                <c:pt idx="2034">
                  <c:v>5</c:v>
                </c:pt>
                <c:pt idx="2035">
                  <c:v>5</c:v>
                </c:pt>
                <c:pt idx="2036">
                  <c:v>5</c:v>
                </c:pt>
                <c:pt idx="2037">
                  <c:v>5</c:v>
                </c:pt>
                <c:pt idx="2038">
                  <c:v>5</c:v>
                </c:pt>
                <c:pt idx="2039">
                  <c:v>5</c:v>
                </c:pt>
                <c:pt idx="2040">
                  <c:v>5</c:v>
                </c:pt>
                <c:pt idx="2041">
                  <c:v>5</c:v>
                </c:pt>
                <c:pt idx="2042">
                  <c:v>5</c:v>
                </c:pt>
                <c:pt idx="2043">
                  <c:v>5</c:v>
                </c:pt>
                <c:pt idx="2044">
                  <c:v>5</c:v>
                </c:pt>
                <c:pt idx="2045">
                  <c:v>5</c:v>
                </c:pt>
                <c:pt idx="2046">
                  <c:v>5</c:v>
                </c:pt>
                <c:pt idx="2047">
                  <c:v>5</c:v>
                </c:pt>
                <c:pt idx="2048">
                  <c:v>5</c:v>
                </c:pt>
                <c:pt idx="2049">
                  <c:v>5</c:v>
                </c:pt>
                <c:pt idx="2050">
                  <c:v>5</c:v>
                </c:pt>
                <c:pt idx="2051">
                  <c:v>5</c:v>
                </c:pt>
                <c:pt idx="2052">
                  <c:v>5</c:v>
                </c:pt>
                <c:pt idx="2053">
                  <c:v>5</c:v>
                </c:pt>
                <c:pt idx="2054">
                  <c:v>5</c:v>
                </c:pt>
                <c:pt idx="2055">
                  <c:v>5</c:v>
                </c:pt>
                <c:pt idx="2056">
                  <c:v>5</c:v>
                </c:pt>
                <c:pt idx="2057">
                  <c:v>5</c:v>
                </c:pt>
                <c:pt idx="2058">
                  <c:v>5</c:v>
                </c:pt>
                <c:pt idx="2059">
                  <c:v>5</c:v>
                </c:pt>
                <c:pt idx="2060">
                  <c:v>5</c:v>
                </c:pt>
                <c:pt idx="2061">
                  <c:v>5</c:v>
                </c:pt>
                <c:pt idx="2062">
                  <c:v>5</c:v>
                </c:pt>
                <c:pt idx="2063">
                  <c:v>5</c:v>
                </c:pt>
                <c:pt idx="2064">
                  <c:v>5</c:v>
                </c:pt>
                <c:pt idx="2065">
                  <c:v>5</c:v>
                </c:pt>
                <c:pt idx="2066">
                  <c:v>6</c:v>
                </c:pt>
                <c:pt idx="2067">
                  <c:v>6</c:v>
                </c:pt>
                <c:pt idx="2068">
                  <c:v>6</c:v>
                </c:pt>
                <c:pt idx="2069">
                  <c:v>6</c:v>
                </c:pt>
                <c:pt idx="2070">
                  <c:v>5</c:v>
                </c:pt>
                <c:pt idx="2071">
                  <c:v>5</c:v>
                </c:pt>
                <c:pt idx="2072">
                  <c:v>5</c:v>
                </c:pt>
                <c:pt idx="2073">
                  <c:v>5</c:v>
                </c:pt>
                <c:pt idx="2074">
                  <c:v>5</c:v>
                </c:pt>
                <c:pt idx="2075">
                  <c:v>5</c:v>
                </c:pt>
                <c:pt idx="2076">
                  <c:v>5</c:v>
                </c:pt>
                <c:pt idx="2077">
                  <c:v>5</c:v>
                </c:pt>
                <c:pt idx="2078">
                  <c:v>5</c:v>
                </c:pt>
                <c:pt idx="2079">
                  <c:v>5</c:v>
                </c:pt>
                <c:pt idx="2080">
                  <c:v>5</c:v>
                </c:pt>
                <c:pt idx="2081">
                  <c:v>5</c:v>
                </c:pt>
                <c:pt idx="2082">
                  <c:v>5</c:v>
                </c:pt>
                <c:pt idx="2083">
                  <c:v>5</c:v>
                </c:pt>
                <c:pt idx="2084">
                  <c:v>5</c:v>
                </c:pt>
                <c:pt idx="2085">
                  <c:v>5</c:v>
                </c:pt>
                <c:pt idx="2086">
                  <c:v>5</c:v>
                </c:pt>
                <c:pt idx="2087">
                  <c:v>5</c:v>
                </c:pt>
                <c:pt idx="2088">
                  <c:v>5</c:v>
                </c:pt>
                <c:pt idx="2089">
                  <c:v>5</c:v>
                </c:pt>
                <c:pt idx="2090">
                  <c:v>5</c:v>
                </c:pt>
                <c:pt idx="2091">
                  <c:v>5</c:v>
                </c:pt>
                <c:pt idx="2092">
                  <c:v>5</c:v>
                </c:pt>
                <c:pt idx="2093">
                  <c:v>5</c:v>
                </c:pt>
                <c:pt idx="2094">
                  <c:v>5</c:v>
                </c:pt>
                <c:pt idx="2095">
                  <c:v>5</c:v>
                </c:pt>
                <c:pt idx="2096">
                  <c:v>5</c:v>
                </c:pt>
                <c:pt idx="2097">
                  <c:v>5</c:v>
                </c:pt>
                <c:pt idx="2098">
                  <c:v>5</c:v>
                </c:pt>
                <c:pt idx="2099">
                  <c:v>5</c:v>
                </c:pt>
                <c:pt idx="2100">
                  <c:v>5</c:v>
                </c:pt>
                <c:pt idx="2101">
                  <c:v>5</c:v>
                </c:pt>
                <c:pt idx="2102">
                  <c:v>5</c:v>
                </c:pt>
                <c:pt idx="2103">
                  <c:v>5</c:v>
                </c:pt>
                <c:pt idx="2104">
                  <c:v>5</c:v>
                </c:pt>
                <c:pt idx="2105">
                  <c:v>5</c:v>
                </c:pt>
                <c:pt idx="2106">
                  <c:v>5</c:v>
                </c:pt>
                <c:pt idx="2107">
                  <c:v>5</c:v>
                </c:pt>
                <c:pt idx="2108">
                  <c:v>5</c:v>
                </c:pt>
                <c:pt idx="2109">
                  <c:v>5</c:v>
                </c:pt>
                <c:pt idx="2110">
                  <c:v>5</c:v>
                </c:pt>
                <c:pt idx="2111">
                  <c:v>5</c:v>
                </c:pt>
                <c:pt idx="2112">
                  <c:v>5</c:v>
                </c:pt>
                <c:pt idx="2113">
                  <c:v>5</c:v>
                </c:pt>
                <c:pt idx="2114">
                  <c:v>5</c:v>
                </c:pt>
                <c:pt idx="2115">
                  <c:v>5</c:v>
                </c:pt>
                <c:pt idx="2116">
                  <c:v>5</c:v>
                </c:pt>
                <c:pt idx="2117">
                  <c:v>5</c:v>
                </c:pt>
                <c:pt idx="2118">
                  <c:v>5</c:v>
                </c:pt>
                <c:pt idx="2119">
                  <c:v>5</c:v>
                </c:pt>
                <c:pt idx="2120">
                  <c:v>5</c:v>
                </c:pt>
                <c:pt idx="2121">
                  <c:v>5</c:v>
                </c:pt>
                <c:pt idx="2122">
                  <c:v>5</c:v>
                </c:pt>
                <c:pt idx="2123">
                  <c:v>5</c:v>
                </c:pt>
                <c:pt idx="2124">
                  <c:v>5</c:v>
                </c:pt>
                <c:pt idx="2125">
                  <c:v>5</c:v>
                </c:pt>
                <c:pt idx="2126">
                  <c:v>5</c:v>
                </c:pt>
                <c:pt idx="2127">
                  <c:v>5</c:v>
                </c:pt>
                <c:pt idx="2128">
                  <c:v>5</c:v>
                </c:pt>
                <c:pt idx="2129">
                  <c:v>5</c:v>
                </c:pt>
                <c:pt idx="2130">
                  <c:v>5</c:v>
                </c:pt>
                <c:pt idx="2131">
                  <c:v>5</c:v>
                </c:pt>
                <c:pt idx="2132">
                  <c:v>5</c:v>
                </c:pt>
                <c:pt idx="2133">
                  <c:v>5</c:v>
                </c:pt>
                <c:pt idx="2134">
                  <c:v>5</c:v>
                </c:pt>
                <c:pt idx="2135">
                  <c:v>5</c:v>
                </c:pt>
                <c:pt idx="2136">
                  <c:v>5</c:v>
                </c:pt>
                <c:pt idx="2137">
                  <c:v>5</c:v>
                </c:pt>
                <c:pt idx="2138">
                  <c:v>5</c:v>
                </c:pt>
                <c:pt idx="2139">
                  <c:v>5</c:v>
                </c:pt>
                <c:pt idx="2140">
                  <c:v>5</c:v>
                </c:pt>
                <c:pt idx="2141">
                  <c:v>6</c:v>
                </c:pt>
                <c:pt idx="2142">
                  <c:v>6</c:v>
                </c:pt>
                <c:pt idx="2143">
                  <c:v>6</c:v>
                </c:pt>
                <c:pt idx="2144">
                  <c:v>6</c:v>
                </c:pt>
                <c:pt idx="2145">
                  <c:v>6</c:v>
                </c:pt>
                <c:pt idx="2146">
                  <c:v>6</c:v>
                </c:pt>
                <c:pt idx="2147">
                  <c:v>6</c:v>
                </c:pt>
                <c:pt idx="2148">
                  <c:v>6</c:v>
                </c:pt>
                <c:pt idx="2149">
                  <c:v>6</c:v>
                </c:pt>
                <c:pt idx="2150">
                  <c:v>6</c:v>
                </c:pt>
                <c:pt idx="2151">
                  <c:v>6</c:v>
                </c:pt>
                <c:pt idx="2152">
                  <c:v>6</c:v>
                </c:pt>
                <c:pt idx="2153">
                  <c:v>6</c:v>
                </c:pt>
                <c:pt idx="2154">
                  <c:v>5</c:v>
                </c:pt>
                <c:pt idx="2155">
                  <c:v>5</c:v>
                </c:pt>
                <c:pt idx="2156">
                  <c:v>5</c:v>
                </c:pt>
                <c:pt idx="2157">
                  <c:v>5</c:v>
                </c:pt>
                <c:pt idx="2158">
                  <c:v>5</c:v>
                </c:pt>
                <c:pt idx="2159">
                  <c:v>5</c:v>
                </c:pt>
                <c:pt idx="2160">
                  <c:v>6</c:v>
                </c:pt>
                <c:pt idx="2161">
                  <c:v>6</c:v>
                </c:pt>
                <c:pt idx="2162">
                  <c:v>5</c:v>
                </c:pt>
                <c:pt idx="2163">
                  <c:v>5</c:v>
                </c:pt>
                <c:pt idx="2164">
                  <c:v>5</c:v>
                </c:pt>
                <c:pt idx="2165">
                  <c:v>5</c:v>
                </c:pt>
                <c:pt idx="2166">
                  <c:v>5</c:v>
                </c:pt>
                <c:pt idx="2167">
                  <c:v>5</c:v>
                </c:pt>
                <c:pt idx="2168">
                  <c:v>5</c:v>
                </c:pt>
                <c:pt idx="2169">
                  <c:v>5</c:v>
                </c:pt>
                <c:pt idx="2170">
                  <c:v>5</c:v>
                </c:pt>
                <c:pt idx="2171">
                  <c:v>5</c:v>
                </c:pt>
                <c:pt idx="2172">
                  <c:v>5</c:v>
                </c:pt>
                <c:pt idx="2173">
                  <c:v>5</c:v>
                </c:pt>
                <c:pt idx="2174">
                  <c:v>5</c:v>
                </c:pt>
                <c:pt idx="2175">
                  <c:v>5</c:v>
                </c:pt>
                <c:pt idx="2176">
                  <c:v>5</c:v>
                </c:pt>
                <c:pt idx="2177">
                  <c:v>5</c:v>
                </c:pt>
                <c:pt idx="2178">
                  <c:v>5</c:v>
                </c:pt>
                <c:pt idx="2179">
                  <c:v>5</c:v>
                </c:pt>
                <c:pt idx="2180">
                  <c:v>5</c:v>
                </c:pt>
                <c:pt idx="2181">
                  <c:v>5</c:v>
                </c:pt>
                <c:pt idx="2182">
                  <c:v>5</c:v>
                </c:pt>
                <c:pt idx="2183">
                  <c:v>5</c:v>
                </c:pt>
                <c:pt idx="2184">
                  <c:v>5</c:v>
                </c:pt>
                <c:pt idx="2185">
                  <c:v>5</c:v>
                </c:pt>
                <c:pt idx="2186">
                  <c:v>5</c:v>
                </c:pt>
                <c:pt idx="2187">
                  <c:v>5</c:v>
                </c:pt>
                <c:pt idx="2188">
                  <c:v>5</c:v>
                </c:pt>
                <c:pt idx="2189">
                  <c:v>5</c:v>
                </c:pt>
                <c:pt idx="2190">
                  <c:v>5</c:v>
                </c:pt>
                <c:pt idx="2191">
                  <c:v>5</c:v>
                </c:pt>
                <c:pt idx="2192">
                  <c:v>5</c:v>
                </c:pt>
                <c:pt idx="2193">
                  <c:v>5</c:v>
                </c:pt>
                <c:pt idx="2194">
                  <c:v>5</c:v>
                </c:pt>
                <c:pt idx="2195">
                  <c:v>6</c:v>
                </c:pt>
                <c:pt idx="2196">
                  <c:v>6</c:v>
                </c:pt>
                <c:pt idx="2197">
                  <c:v>6</c:v>
                </c:pt>
                <c:pt idx="2198">
                  <c:v>6</c:v>
                </c:pt>
                <c:pt idx="2199">
                  <c:v>6</c:v>
                </c:pt>
                <c:pt idx="2200">
                  <c:v>6</c:v>
                </c:pt>
                <c:pt idx="2201">
                  <c:v>6</c:v>
                </c:pt>
                <c:pt idx="2202">
                  <c:v>6</c:v>
                </c:pt>
                <c:pt idx="2203">
                  <c:v>6</c:v>
                </c:pt>
                <c:pt idx="2204">
                  <c:v>6</c:v>
                </c:pt>
                <c:pt idx="2205">
                  <c:v>6</c:v>
                </c:pt>
                <c:pt idx="2206">
                  <c:v>6</c:v>
                </c:pt>
                <c:pt idx="2207">
                  <c:v>6</c:v>
                </c:pt>
                <c:pt idx="2208">
                  <c:v>6</c:v>
                </c:pt>
                <c:pt idx="2209">
                  <c:v>6</c:v>
                </c:pt>
                <c:pt idx="2210">
                  <c:v>6</c:v>
                </c:pt>
                <c:pt idx="2211">
                  <c:v>6</c:v>
                </c:pt>
                <c:pt idx="2212">
                  <c:v>6</c:v>
                </c:pt>
                <c:pt idx="2213">
                  <c:v>6</c:v>
                </c:pt>
                <c:pt idx="2214">
                  <c:v>6</c:v>
                </c:pt>
                <c:pt idx="2215">
                  <c:v>6</c:v>
                </c:pt>
                <c:pt idx="2216">
                  <c:v>6</c:v>
                </c:pt>
                <c:pt idx="2217">
                  <c:v>6</c:v>
                </c:pt>
                <c:pt idx="2218">
                  <c:v>6</c:v>
                </c:pt>
                <c:pt idx="2219">
                  <c:v>6</c:v>
                </c:pt>
                <c:pt idx="2220">
                  <c:v>6</c:v>
                </c:pt>
                <c:pt idx="2221">
                  <c:v>6</c:v>
                </c:pt>
                <c:pt idx="2222">
                  <c:v>6</c:v>
                </c:pt>
                <c:pt idx="2223">
                  <c:v>6</c:v>
                </c:pt>
                <c:pt idx="2224">
                  <c:v>6</c:v>
                </c:pt>
                <c:pt idx="2225">
                  <c:v>6</c:v>
                </c:pt>
                <c:pt idx="2226">
                  <c:v>6</c:v>
                </c:pt>
                <c:pt idx="2227">
                  <c:v>6</c:v>
                </c:pt>
                <c:pt idx="2228">
                  <c:v>6</c:v>
                </c:pt>
                <c:pt idx="2229">
                  <c:v>6</c:v>
                </c:pt>
                <c:pt idx="2230">
                  <c:v>6</c:v>
                </c:pt>
                <c:pt idx="2231">
                  <c:v>6</c:v>
                </c:pt>
                <c:pt idx="2232">
                  <c:v>6</c:v>
                </c:pt>
                <c:pt idx="2233">
                  <c:v>6</c:v>
                </c:pt>
                <c:pt idx="2234">
                  <c:v>6</c:v>
                </c:pt>
                <c:pt idx="2235">
                  <c:v>6</c:v>
                </c:pt>
                <c:pt idx="2236">
                  <c:v>6</c:v>
                </c:pt>
                <c:pt idx="2237">
                  <c:v>6</c:v>
                </c:pt>
                <c:pt idx="2238">
                  <c:v>6</c:v>
                </c:pt>
                <c:pt idx="2239">
                  <c:v>6</c:v>
                </c:pt>
                <c:pt idx="2240">
                  <c:v>6</c:v>
                </c:pt>
                <c:pt idx="2241">
                  <c:v>6</c:v>
                </c:pt>
                <c:pt idx="2242">
                  <c:v>6</c:v>
                </c:pt>
                <c:pt idx="2243">
                  <c:v>6</c:v>
                </c:pt>
                <c:pt idx="2244">
                  <c:v>6</c:v>
                </c:pt>
                <c:pt idx="2245">
                  <c:v>6</c:v>
                </c:pt>
                <c:pt idx="2246">
                  <c:v>6</c:v>
                </c:pt>
                <c:pt idx="2247">
                  <c:v>6</c:v>
                </c:pt>
                <c:pt idx="2248">
                  <c:v>6</c:v>
                </c:pt>
                <c:pt idx="2249">
                  <c:v>6</c:v>
                </c:pt>
                <c:pt idx="2250">
                  <c:v>6</c:v>
                </c:pt>
                <c:pt idx="2251">
                  <c:v>6</c:v>
                </c:pt>
                <c:pt idx="2252">
                  <c:v>6</c:v>
                </c:pt>
                <c:pt idx="2253">
                  <c:v>6</c:v>
                </c:pt>
                <c:pt idx="2254">
                  <c:v>6</c:v>
                </c:pt>
                <c:pt idx="2255">
                  <c:v>6</c:v>
                </c:pt>
                <c:pt idx="2256">
                  <c:v>6</c:v>
                </c:pt>
                <c:pt idx="2257">
                  <c:v>6</c:v>
                </c:pt>
                <c:pt idx="2258">
                  <c:v>6</c:v>
                </c:pt>
                <c:pt idx="2259">
                  <c:v>6</c:v>
                </c:pt>
                <c:pt idx="2260">
                  <c:v>6</c:v>
                </c:pt>
                <c:pt idx="2261">
                  <c:v>6</c:v>
                </c:pt>
                <c:pt idx="2262">
                  <c:v>6</c:v>
                </c:pt>
                <c:pt idx="2263">
                  <c:v>6</c:v>
                </c:pt>
                <c:pt idx="2264">
                  <c:v>6</c:v>
                </c:pt>
                <c:pt idx="2265">
                  <c:v>6</c:v>
                </c:pt>
                <c:pt idx="2266">
                  <c:v>6</c:v>
                </c:pt>
                <c:pt idx="2267">
                  <c:v>6</c:v>
                </c:pt>
                <c:pt idx="2268">
                  <c:v>6</c:v>
                </c:pt>
                <c:pt idx="2269">
                  <c:v>6</c:v>
                </c:pt>
                <c:pt idx="2270">
                  <c:v>6</c:v>
                </c:pt>
                <c:pt idx="2271">
                  <c:v>6</c:v>
                </c:pt>
                <c:pt idx="2272">
                  <c:v>6</c:v>
                </c:pt>
                <c:pt idx="2273">
                  <c:v>6</c:v>
                </c:pt>
                <c:pt idx="2274">
                  <c:v>6</c:v>
                </c:pt>
                <c:pt idx="2275">
                  <c:v>6</c:v>
                </c:pt>
                <c:pt idx="2276">
                  <c:v>6</c:v>
                </c:pt>
                <c:pt idx="2277">
                  <c:v>6</c:v>
                </c:pt>
                <c:pt idx="2278">
                  <c:v>6</c:v>
                </c:pt>
                <c:pt idx="2279">
                  <c:v>6</c:v>
                </c:pt>
                <c:pt idx="2280">
                  <c:v>6</c:v>
                </c:pt>
                <c:pt idx="2281">
                  <c:v>6</c:v>
                </c:pt>
                <c:pt idx="2282">
                  <c:v>6</c:v>
                </c:pt>
                <c:pt idx="2283">
                  <c:v>6</c:v>
                </c:pt>
                <c:pt idx="2284">
                  <c:v>6</c:v>
                </c:pt>
                <c:pt idx="2285">
                  <c:v>6</c:v>
                </c:pt>
                <c:pt idx="2286">
                  <c:v>6</c:v>
                </c:pt>
                <c:pt idx="2287">
                  <c:v>6</c:v>
                </c:pt>
                <c:pt idx="2288">
                  <c:v>6</c:v>
                </c:pt>
                <c:pt idx="2289">
                  <c:v>6</c:v>
                </c:pt>
                <c:pt idx="2290">
                  <c:v>6</c:v>
                </c:pt>
                <c:pt idx="2291">
                  <c:v>6</c:v>
                </c:pt>
                <c:pt idx="2292">
                  <c:v>6</c:v>
                </c:pt>
                <c:pt idx="2293">
                  <c:v>6</c:v>
                </c:pt>
                <c:pt idx="2294">
                  <c:v>6</c:v>
                </c:pt>
                <c:pt idx="2295">
                  <c:v>6</c:v>
                </c:pt>
                <c:pt idx="2296">
                  <c:v>6</c:v>
                </c:pt>
                <c:pt idx="2297">
                  <c:v>6</c:v>
                </c:pt>
                <c:pt idx="2298">
                  <c:v>6</c:v>
                </c:pt>
                <c:pt idx="2299">
                  <c:v>6</c:v>
                </c:pt>
                <c:pt idx="2300">
                  <c:v>6</c:v>
                </c:pt>
                <c:pt idx="2301">
                  <c:v>6</c:v>
                </c:pt>
                <c:pt idx="2302">
                  <c:v>6</c:v>
                </c:pt>
                <c:pt idx="2303">
                  <c:v>6</c:v>
                </c:pt>
                <c:pt idx="2304">
                  <c:v>6</c:v>
                </c:pt>
                <c:pt idx="2305">
                  <c:v>6</c:v>
                </c:pt>
                <c:pt idx="2306">
                  <c:v>6</c:v>
                </c:pt>
                <c:pt idx="2307">
                  <c:v>6</c:v>
                </c:pt>
                <c:pt idx="2308">
                  <c:v>6</c:v>
                </c:pt>
                <c:pt idx="2309">
                  <c:v>6</c:v>
                </c:pt>
                <c:pt idx="2310">
                  <c:v>6</c:v>
                </c:pt>
                <c:pt idx="2311">
                  <c:v>6</c:v>
                </c:pt>
                <c:pt idx="2312">
                  <c:v>6</c:v>
                </c:pt>
                <c:pt idx="2313">
                  <c:v>6</c:v>
                </c:pt>
                <c:pt idx="2314">
                  <c:v>6</c:v>
                </c:pt>
                <c:pt idx="2315">
                  <c:v>6</c:v>
                </c:pt>
                <c:pt idx="2316">
                  <c:v>6</c:v>
                </c:pt>
                <c:pt idx="2317">
                  <c:v>6</c:v>
                </c:pt>
                <c:pt idx="2318">
                  <c:v>6</c:v>
                </c:pt>
                <c:pt idx="2319">
                  <c:v>6</c:v>
                </c:pt>
                <c:pt idx="2320">
                  <c:v>6</c:v>
                </c:pt>
                <c:pt idx="2321">
                  <c:v>6</c:v>
                </c:pt>
                <c:pt idx="2322">
                  <c:v>6</c:v>
                </c:pt>
                <c:pt idx="2323">
                  <c:v>6</c:v>
                </c:pt>
                <c:pt idx="2324">
                  <c:v>6</c:v>
                </c:pt>
                <c:pt idx="2325">
                  <c:v>6</c:v>
                </c:pt>
                <c:pt idx="2326">
                  <c:v>6</c:v>
                </c:pt>
                <c:pt idx="2327">
                  <c:v>6</c:v>
                </c:pt>
                <c:pt idx="2328">
                  <c:v>6</c:v>
                </c:pt>
                <c:pt idx="2329">
                  <c:v>6</c:v>
                </c:pt>
                <c:pt idx="2330">
                  <c:v>6</c:v>
                </c:pt>
                <c:pt idx="2331">
                  <c:v>6</c:v>
                </c:pt>
                <c:pt idx="2332">
                  <c:v>7</c:v>
                </c:pt>
                <c:pt idx="2333">
                  <c:v>7</c:v>
                </c:pt>
                <c:pt idx="2334">
                  <c:v>7</c:v>
                </c:pt>
                <c:pt idx="2335">
                  <c:v>7</c:v>
                </c:pt>
                <c:pt idx="2336">
                  <c:v>7</c:v>
                </c:pt>
                <c:pt idx="2337">
                  <c:v>7</c:v>
                </c:pt>
                <c:pt idx="2338">
                  <c:v>7</c:v>
                </c:pt>
                <c:pt idx="2339">
                  <c:v>7</c:v>
                </c:pt>
                <c:pt idx="2340">
                  <c:v>7</c:v>
                </c:pt>
                <c:pt idx="2341">
                  <c:v>6</c:v>
                </c:pt>
                <c:pt idx="2342">
                  <c:v>6</c:v>
                </c:pt>
                <c:pt idx="2343">
                  <c:v>7</c:v>
                </c:pt>
                <c:pt idx="2344">
                  <c:v>7</c:v>
                </c:pt>
                <c:pt idx="2345">
                  <c:v>7</c:v>
                </c:pt>
                <c:pt idx="2346">
                  <c:v>7</c:v>
                </c:pt>
                <c:pt idx="2347">
                  <c:v>7</c:v>
                </c:pt>
                <c:pt idx="2348">
                  <c:v>7</c:v>
                </c:pt>
                <c:pt idx="2349">
                  <c:v>7</c:v>
                </c:pt>
                <c:pt idx="2350">
                  <c:v>7</c:v>
                </c:pt>
                <c:pt idx="2351">
                  <c:v>7</c:v>
                </c:pt>
                <c:pt idx="2352">
                  <c:v>7</c:v>
                </c:pt>
                <c:pt idx="2353">
                  <c:v>6</c:v>
                </c:pt>
                <c:pt idx="2354">
                  <c:v>6</c:v>
                </c:pt>
                <c:pt idx="2355">
                  <c:v>6</c:v>
                </c:pt>
                <c:pt idx="2356">
                  <c:v>6</c:v>
                </c:pt>
                <c:pt idx="2357">
                  <c:v>6</c:v>
                </c:pt>
                <c:pt idx="2358">
                  <c:v>6</c:v>
                </c:pt>
                <c:pt idx="2359">
                  <c:v>6</c:v>
                </c:pt>
                <c:pt idx="2360">
                  <c:v>7</c:v>
                </c:pt>
                <c:pt idx="2361">
                  <c:v>7</c:v>
                </c:pt>
                <c:pt idx="2362">
                  <c:v>7</c:v>
                </c:pt>
                <c:pt idx="2363">
                  <c:v>7</c:v>
                </c:pt>
                <c:pt idx="2364">
                  <c:v>7</c:v>
                </c:pt>
                <c:pt idx="2365">
                  <c:v>7</c:v>
                </c:pt>
                <c:pt idx="2366">
                  <c:v>7</c:v>
                </c:pt>
                <c:pt idx="2367">
                  <c:v>7</c:v>
                </c:pt>
                <c:pt idx="2368">
                  <c:v>7</c:v>
                </c:pt>
                <c:pt idx="2369">
                  <c:v>6</c:v>
                </c:pt>
                <c:pt idx="2370">
                  <c:v>6</c:v>
                </c:pt>
                <c:pt idx="2371">
                  <c:v>6</c:v>
                </c:pt>
                <c:pt idx="2372">
                  <c:v>6</c:v>
                </c:pt>
                <c:pt idx="2373">
                  <c:v>6</c:v>
                </c:pt>
                <c:pt idx="2374">
                  <c:v>6</c:v>
                </c:pt>
                <c:pt idx="2375">
                  <c:v>6</c:v>
                </c:pt>
                <c:pt idx="2376">
                  <c:v>7</c:v>
                </c:pt>
                <c:pt idx="2377">
                  <c:v>7</c:v>
                </c:pt>
                <c:pt idx="2378">
                  <c:v>7</c:v>
                </c:pt>
                <c:pt idx="2379">
                  <c:v>7</c:v>
                </c:pt>
                <c:pt idx="2380">
                  <c:v>7</c:v>
                </c:pt>
                <c:pt idx="2381">
                  <c:v>7</c:v>
                </c:pt>
                <c:pt idx="2382">
                  <c:v>7</c:v>
                </c:pt>
                <c:pt idx="2383">
                  <c:v>7</c:v>
                </c:pt>
                <c:pt idx="2384">
                  <c:v>6</c:v>
                </c:pt>
                <c:pt idx="2385">
                  <c:v>6</c:v>
                </c:pt>
                <c:pt idx="2386">
                  <c:v>6</c:v>
                </c:pt>
                <c:pt idx="2387">
                  <c:v>6</c:v>
                </c:pt>
                <c:pt idx="2388">
                  <c:v>6</c:v>
                </c:pt>
                <c:pt idx="2389">
                  <c:v>6</c:v>
                </c:pt>
                <c:pt idx="2390">
                  <c:v>6</c:v>
                </c:pt>
                <c:pt idx="2391">
                  <c:v>6</c:v>
                </c:pt>
                <c:pt idx="2392">
                  <c:v>6</c:v>
                </c:pt>
                <c:pt idx="2393">
                  <c:v>6</c:v>
                </c:pt>
                <c:pt idx="2394">
                  <c:v>6</c:v>
                </c:pt>
                <c:pt idx="2395">
                  <c:v>6</c:v>
                </c:pt>
                <c:pt idx="2396">
                  <c:v>7</c:v>
                </c:pt>
                <c:pt idx="2397">
                  <c:v>7</c:v>
                </c:pt>
                <c:pt idx="2398">
                  <c:v>7</c:v>
                </c:pt>
                <c:pt idx="2399">
                  <c:v>7</c:v>
                </c:pt>
                <c:pt idx="2400">
                  <c:v>7</c:v>
                </c:pt>
                <c:pt idx="2401">
                  <c:v>7</c:v>
                </c:pt>
                <c:pt idx="2402">
                  <c:v>7</c:v>
                </c:pt>
                <c:pt idx="2403">
                  <c:v>7</c:v>
                </c:pt>
                <c:pt idx="2404">
                  <c:v>6</c:v>
                </c:pt>
                <c:pt idx="2405">
                  <c:v>6</c:v>
                </c:pt>
                <c:pt idx="2406">
                  <c:v>6</c:v>
                </c:pt>
                <c:pt idx="2407">
                  <c:v>6</c:v>
                </c:pt>
                <c:pt idx="2408">
                  <c:v>6</c:v>
                </c:pt>
                <c:pt idx="2409">
                  <c:v>7</c:v>
                </c:pt>
                <c:pt idx="2410">
                  <c:v>7</c:v>
                </c:pt>
                <c:pt idx="2411">
                  <c:v>7</c:v>
                </c:pt>
                <c:pt idx="2412">
                  <c:v>7</c:v>
                </c:pt>
                <c:pt idx="2413">
                  <c:v>7</c:v>
                </c:pt>
                <c:pt idx="2414">
                  <c:v>7</c:v>
                </c:pt>
                <c:pt idx="2415">
                  <c:v>7</c:v>
                </c:pt>
                <c:pt idx="2416">
                  <c:v>7</c:v>
                </c:pt>
                <c:pt idx="2417">
                  <c:v>7</c:v>
                </c:pt>
                <c:pt idx="2418">
                  <c:v>6</c:v>
                </c:pt>
                <c:pt idx="2419">
                  <c:v>6</c:v>
                </c:pt>
                <c:pt idx="2420">
                  <c:v>6</c:v>
                </c:pt>
                <c:pt idx="2421">
                  <c:v>6</c:v>
                </c:pt>
                <c:pt idx="2422">
                  <c:v>6</c:v>
                </c:pt>
                <c:pt idx="2423">
                  <c:v>6</c:v>
                </c:pt>
                <c:pt idx="2424">
                  <c:v>6</c:v>
                </c:pt>
                <c:pt idx="2425">
                  <c:v>6</c:v>
                </c:pt>
                <c:pt idx="2426">
                  <c:v>6</c:v>
                </c:pt>
                <c:pt idx="2427">
                  <c:v>6</c:v>
                </c:pt>
                <c:pt idx="2428">
                  <c:v>6</c:v>
                </c:pt>
                <c:pt idx="2429">
                  <c:v>6</c:v>
                </c:pt>
                <c:pt idx="2430">
                  <c:v>6</c:v>
                </c:pt>
                <c:pt idx="2431">
                  <c:v>7</c:v>
                </c:pt>
                <c:pt idx="2432">
                  <c:v>7</c:v>
                </c:pt>
                <c:pt idx="2433">
                  <c:v>7</c:v>
                </c:pt>
                <c:pt idx="2434">
                  <c:v>7</c:v>
                </c:pt>
                <c:pt idx="2435">
                  <c:v>7</c:v>
                </c:pt>
                <c:pt idx="2436">
                  <c:v>7</c:v>
                </c:pt>
                <c:pt idx="2437">
                  <c:v>6</c:v>
                </c:pt>
                <c:pt idx="2438">
                  <c:v>6</c:v>
                </c:pt>
                <c:pt idx="2439">
                  <c:v>6</c:v>
                </c:pt>
                <c:pt idx="2440">
                  <c:v>6</c:v>
                </c:pt>
                <c:pt idx="2441">
                  <c:v>7</c:v>
                </c:pt>
                <c:pt idx="2442">
                  <c:v>7</c:v>
                </c:pt>
                <c:pt idx="2443">
                  <c:v>7</c:v>
                </c:pt>
                <c:pt idx="2444">
                  <c:v>7</c:v>
                </c:pt>
                <c:pt idx="2445">
                  <c:v>7</c:v>
                </c:pt>
                <c:pt idx="2446">
                  <c:v>7</c:v>
                </c:pt>
                <c:pt idx="2447">
                  <c:v>7</c:v>
                </c:pt>
                <c:pt idx="2448">
                  <c:v>7</c:v>
                </c:pt>
                <c:pt idx="2449">
                  <c:v>7</c:v>
                </c:pt>
                <c:pt idx="2450">
                  <c:v>7</c:v>
                </c:pt>
                <c:pt idx="2451">
                  <c:v>7</c:v>
                </c:pt>
                <c:pt idx="2452">
                  <c:v>7</c:v>
                </c:pt>
                <c:pt idx="2453">
                  <c:v>7</c:v>
                </c:pt>
                <c:pt idx="2454">
                  <c:v>7</c:v>
                </c:pt>
                <c:pt idx="2455">
                  <c:v>7</c:v>
                </c:pt>
                <c:pt idx="2456">
                  <c:v>7</c:v>
                </c:pt>
                <c:pt idx="2457">
                  <c:v>7</c:v>
                </c:pt>
                <c:pt idx="2458">
                  <c:v>7</c:v>
                </c:pt>
                <c:pt idx="2459">
                  <c:v>7</c:v>
                </c:pt>
                <c:pt idx="2460">
                  <c:v>7</c:v>
                </c:pt>
                <c:pt idx="2461">
                  <c:v>7</c:v>
                </c:pt>
                <c:pt idx="2462">
                  <c:v>7</c:v>
                </c:pt>
                <c:pt idx="2463">
                  <c:v>7</c:v>
                </c:pt>
                <c:pt idx="2464">
                  <c:v>7</c:v>
                </c:pt>
                <c:pt idx="2465">
                  <c:v>7</c:v>
                </c:pt>
                <c:pt idx="2466">
                  <c:v>7</c:v>
                </c:pt>
                <c:pt idx="2467">
                  <c:v>7</c:v>
                </c:pt>
                <c:pt idx="2468">
                  <c:v>7</c:v>
                </c:pt>
                <c:pt idx="2469">
                  <c:v>7</c:v>
                </c:pt>
                <c:pt idx="2470">
                  <c:v>7</c:v>
                </c:pt>
                <c:pt idx="2471">
                  <c:v>7</c:v>
                </c:pt>
                <c:pt idx="2472">
                  <c:v>7</c:v>
                </c:pt>
                <c:pt idx="2473">
                  <c:v>7</c:v>
                </c:pt>
                <c:pt idx="2474">
                  <c:v>7</c:v>
                </c:pt>
                <c:pt idx="2475">
                  <c:v>7</c:v>
                </c:pt>
                <c:pt idx="2476">
                  <c:v>7</c:v>
                </c:pt>
                <c:pt idx="2477">
                  <c:v>7</c:v>
                </c:pt>
                <c:pt idx="2478">
                  <c:v>7</c:v>
                </c:pt>
                <c:pt idx="2479">
                  <c:v>7</c:v>
                </c:pt>
                <c:pt idx="2480">
                  <c:v>7</c:v>
                </c:pt>
                <c:pt idx="2481">
                  <c:v>7</c:v>
                </c:pt>
                <c:pt idx="2482">
                  <c:v>7</c:v>
                </c:pt>
                <c:pt idx="2483">
                  <c:v>7</c:v>
                </c:pt>
                <c:pt idx="2484">
                  <c:v>7</c:v>
                </c:pt>
                <c:pt idx="2485">
                  <c:v>7</c:v>
                </c:pt>
                <c:pt idx="2486">
                  <c:v>7</c:v>
                </c:pt>
                <c:pt idx="2487">
                  <c:v>7</c:v>
                </c:pt>
                <c:pt idx="2488">
                  <c:v>7</c:v>
                </c:pt>
                <c:pt idx="2489">
                  <c:v>7</c:v>
                </c:pt>
                <c:pt idx="2490">
                  <c:v>7</c:v>
                </c:pt>
                <c:pt idx="2491">
                  <c:v>7</c:v>
                </c:pt>
                <c:pt idx="2492">
                  <c:v>7</c:v>
                </c:pt>
                <c:pt idx="2493">
                  <c:v>7</c:v>
                </c:pt>
                <c:pt idx="2494">
                  <c:v>7</c:v>
                </c:pt>
                <c:pt idx="2495">
                  <c:v>7</c:v>
                </c:pt>
                <c:pt idx="2496">
                  <c:v>7</c:v>
                </c:pt>
                <c:pt idx="2497">
                  <c:v>7</c:v>
                </c:pt>
                <c:pt idx="2498">
                  <c:v>7</c:v>
                </c:pt>
                <c:pt idx="2499">
                  <c:v>7</c:v>
                </c:pt>
                <c:pt idx="2500">
                  <c:v>7</c:v>
                </c:pt>
                <c:pt idx="2501">
                  <c:v>7</c:v>
                </c:pt>
                <c:pt idx="2502">
                  <c:v>7</c:v>
                </c:pt>
                <c:pt idx="2503">
                  <c:v>7</c:v>
                </c:pt>
                <c:pt idx="2504">
                  <c:v>7</c:v>
                </c:pt>
                <c:pt idx="2505">
                  <c:v>7</c:v>
                </c:pt>
                <c:pt idx="2506">
                  <c:v>7</c:v>
                </c:pt>
                <c:pt idx="2507">
                  <c:v>7</c:v>
                </c:pt>
                <c:pt idx="2508">
                  <c:v>7</c:v>
                </c:pt>
                <c:pt idx="2509">
                  <c:v>7</c:v>
                </c:pt>
                <c:pt idx="2510">
                  <c:v>7</c:v>
                </c:pt>
                <c:pt idx="2511">
                  <c:v>7</c:v>
                </c:pt>
                <c:pt idx="2512">
                  <c:v>7</c:v>
                </c:pt>
                <c:pt idx="2513">
                  <c:v>7</c:v>
                </c:pt>
                <c:pt idx="2514">
                  <c:v>7</c:v>
                </c:pt>
                <c:pt idx="2515">
                  <c:v>7</c:v>
                </c:pt>
                <c:pt idx="2516">
                  <c:v>7</c:v>
                </c:pt>
                <c:pt idx="2517">
                  <c:v>7</c:v>
                </c:pt>
                <c:pt idx="2518">
                  <c:v>7</c:v>
                </c:pt>
                <c:pt idx="2519">
                  <c:v>7</c:v>
                </c:pt>
                <c:pt idx="2520">
                  <c:v>7</c:v>
                </c:pt>
                <c:pt idx="2521">
                  <c:v>7</c:v>
                </c:pt>
                <c:pt idx="2522">
                  <c:v>7</c:v>
                </c:pt>
                <c:pt idx="2523">
                  <c:v>7</c:v>
                </c:pt>
                <c:pt idx="2524">
                  <c:v>7</c:v>
                </c:pt>
                <c:pt idx="2525">
                  <c:v>7</c:v>
                </c:pt>
                <c:pt idx="2526">
                  <c:v>7</c:v>
                </c:pt>
                <c:pt idx="2527">
                  <c:v>7</c:v>
                </c:pt>
                <c:pt idx="2528">
                  <c:v>7</c:v>
                </c:pt>
                <c:pt idx="2529">
                  <c:v>7</c:v>
                </c:pt>
                <c:pt idx="2530">
                  <c:v>7</c:v>
                </c:pt>
                <c:pt idx="2531">
                  <c:v>7</c:v>
                </c:pt>
                <c:pt idx="2532">
                  <c:v>7</c:v>
                </c:pt>
                <c:pt idx="2533">
                  <c:v>7</c:v>
                </c:pt>
                <c:pt idx="2534">
                  <c:v>7</c:v>
                </c:pt>
                <c:pt idx="2535">
                  <c:v>7</c:v>
                </c:pt>
                <c:pt idx="2536">
                  <c:v>7</c:v>
                </c:pt>
                <c:pt idx="2537">
                  <c:v>7</c:v>
                </c:pt>
                <c:pt idx="2538">
                  <c:v>7</c:v>
                </c:pt>
                <c:pt idx="2539">
                  <c:v>7</c:v>
                </c:pt>
                <c:pt idx="2540">
                  <c:v>7</c:v>
                </c:pt>
                <c:pt idx="2541">
                  <c:v>7</c:v>
                </c:pt>
                <c:pt idx="2542">
                  <c:v>7</c:v>
                </c:pt>
                <c:pt idx="2543">
                  <c:v>7</c:v>
                </c:pt>
                <c:pt idx="2544">
                  <c:v>7</c:v>
                </c:pt>
                <c:pt idx="2545">
                  <c:v>7</c:v>
                </c:pt>
                <c:pt idx="2546">
                  <c:v>7</c:v>
                </c:pt>
                <c:pt idx="2547">
                  <c:v>7</c:v>
                </c:pt>
                <c:pt idx="2548">
                  <c:v>7</c:v>
                </c:pt>
                <c:pt idx="2549">
                  <c:v>7</c:v>
                </c:pt>
                <c:pt idx="2550">
                  <c:v>7</c:v>
                </c:pt>
                <c:pt idx="2551">
                  <c:v>7</c:v>
                </c:pt>
                <c:pt idx="2552">
                  <c:v>7</c:v>
                </c:pt>
                <c:pt idx="2553">
                  <c:v>7</c:v>
                </c:pt>
                <c:pt idx="2554">
                  <c:v>7</c:v>
                </c:pt>
                <c:pt idx="2555">
                  <c:v>7</c:v>
                </c:pt>
                <c:pt idx="2556">
                  <c:v>7</c:v>
                </c:pt>
                <c:pt idx="2557">
                  <c:v>7</c:v>
                </c:pt>
                <c:pt idx="2558">
                  <c:v>7</c:v>
                </c:pt>
                <c:pt idx="2559">
                  <c:v>7</c:v>
                </c:pt>
                <c:pt idx="2560">
                  <c:v>7</c:v>
                </c:pt>
                <c:pt idx="2561">
                  <c:v>7</c:v>
                </c:pt>
                <c:pt idx="2562">
                  <c:v>7</c:v>
                </c:pt>
                <c:pt idx="2563">
                  <c:v>7</c:v>
                </c:pt>
                <c:pt idx="2564">
                  <c:v>7</c:v>
                </c:pt>
                <c:pt idx="2565">
                  <c:v>7</c:v>
                </c:pt>
                <c:pt idx="2566">
                  <c:v>7</c:v>
                </c:pt>
                <c:pt idx="2567">
                  <c:v>7</c:v>
                </c:pt>
                <c:pt idx="2568">
                  <c:v>7</c:v>
                </c:pt>
                <c:pt idx="2569">
                  <c:v>7</c:v>
                </c:pt>
                <c:pt idx="2570">
                  <c:v>7</c:v>
                </c:pt>
                <c:pt idx="2571">
                  <c:v>7</c:v>
                </c:pt>
                <c:pt idx="2572">
                  <c:v>7</c:v>
                </c:pt>
                <c:pt idx="2573">
                  <c:v>6</c:v>
                </c:pt>
                <c:pt idx="2574">
                  <c:v>6</c:v>
                </c:pt>
                <c:pt idx="2575">
                  <c:v>6</c:v>
                </c:pt>
                <c:pt idx="2576">
                  <c:v>6</c:v>
                </c:pt>
                <c:pt idx="2577">
                  <c:v>6</c:v>
                </c:pt>
                <c:pt idx="2578">
                  <c:v>6</c:v>
                </c:pt>
                <c:pt idx="2579">
                  <c:v>6</c:v>
                </c:pt>
                <c:pt idx="2580">
                  <c:v>6</c:v>
                </c:pt>
                <c:pt idx="2581">
                  <c:v>6</c:v>
                </c:pt>
                <c:pt idx="2582">
                  <c:v>6</c:v>
                </c:pt>
                <c:pt idx="2583">
                  <c:v>6</c:v>
                </c:pt>
                <c:pt idx="2584">
                  <c:v>6</c:v>
                </c:pt>
                <c:pt idx="2585">
                  <c:v>7</c:v>
                </c:pt>
                <c:pt idx="2586">
                  <c:v>7</c:v>
                </c:pt>
                <c:pt idx="2587">
                  <c:v>6</c:v>
                </c:pt>
                <c:pt idx="2588">
                  <c:v>6</c:v>
                </c:pt>
                <c:pt idx="2589">
                  <c:v>6</c:v>
                </c:pt>
                <c:pt idx="2590">
                  <c:v>6</c:v>
                </c:pt>
                <c:pt idx="2591">
                  <c:v>6</c:v>
                </c:pt>
                <c:pt idx="2592">
                  <c:v>6</c:v>
                </c:pt>
                <c:pt idx="2593">
                  <c:v>6</c:v>
                </c:pt>
                <c:pt idx="2594">
                  <c:v>7</c:v>
                </c:pt>
                <c:pt idx="2595">
                  <c:v>7</c:v>
                </c:pt>
                <c:pt idx="2596">
                  <c:v>7</c:v>
                </c:pt>
                <c:pt idx="2597">
                  <c:v>7</c:v>
                </c:pt>
                <c:pt idx="2598">
                  <c:v>7</c:v>
                </c:pt>
                <c:pt idx="2599">
                  <c:v>7</c:v>
                </c:pt>
                <c:pt idx="2600">
                  <c:v>7</c:v>
                </c:pt>
                <c:pt idx="2601">
                  <c:v>7</c:v>
                </c:pt>
                <c:pt idx="2602">
                  <c:v>7</c:v>
                </c:pt>
                <c:pt idx="2603">
                  <c:v>7</c:v>
                </c:pt>
                <c:pt idx="2604">
                  <c:v>7</c:v>
                </c:pt>
                <c:pt idx="2605">
                  <c:v>7</c:v>
                </c:pt>
                <c:pt idx="2606">
                  <c:v>7</c:v>
                </c:pt>
                <c:pt idx="2607">
                  <c:v>7</c:v>
                </c:pt>
                <c:pt idx="2608">
                  <c:v>7</c:v>
                </c:pt>
                <c:pt idx="2609">
                  <c:v>7</c:v>
                </c:pt>
                <c:pt idx="2610">
                  <c:v>7</c:v>
                </c:pt>
                <c:pt idx="2611">
                  <c:v>7</c:v>
                </c:pt>
                <c:pt idx="2612">
                  <c:v>7</c:v>
                </c:pt>
                <c:pt idx="2613">
                  <c:v>7</c:v>
                </c:pt>
                <c:pt idx="2614">
                  <c:v>7</c:v>
                </c:pt>
                <c:pt idx="2615">
                  <c:v>7</c:v>
                </c:pt>
                <c:pt idx="2616">
                  <c:v>7</c:v>
                </c:pt>
                <c:pt idx="2617">
                  <c:v>7</c:v>
                </c:pt>
                <c:pt idx="2618">
                  <c:v>6</c:v>
                </c:pt>
                <c:pt idx="2619">
                  <c:v>6</c:v>
                </c:pt>
                <c:pt idx="2620">
                  <c:v>6</c:v>
                </c:pt>
                <c:pt idx="2621">
                  <c:v>6</c:v>
                </c:pt>
                <c:pt idx="2622">
                  <c:v>6</c:v>
                </c:pt>
                <c:pt idx="2623">
                  <c:v>6</c:v>
                </c:pt>
                <c:pt idx="2624">
                  <c:v>6</c:v>
                </c:pt>
                <c:pt idx="2625">
                  <c:v>6</c:v>
                </c:pt>
                <c:pt idx="2626">
                  <c:v>7</c:v>
                </c:pt>
                <c:pt idx="2627">
                  <c:v>7</c:v>
                </c:pt>
                <c:pt idx="2628">
                  <c:v>7</c:v>
                </c:pt>
                <c:pt idx="2629">
                  <c:v>7</c:v>
                </c:pt>
                <c:pt idx="2630">
                  <c:v>7</c:v>
                </c:pt>
                <c:pt idx="2631">
                  <c:v>7</c:v>
                </c:pt>
                <c:pt idx="2632">
                  <c:v>7</c:v>
                </c:pt>
                <c:pt idx="2633">
                  <c:v>7</c:v>
                </c:pt>
                <c:pt idx="2634">
                  <c:v>7</c:v>
                </c:pt>
                <c:pt idx="2635">
                  <c:v>7</c:v>
                </c:pt>
                <c:pt idx="2636">
                  <c:v>7</c:v>
                </c:pt>
                <c:pt idx="2637">
                  <c:v>7</c:v>
                </c:pt>
                <c:pt idx="2638">
                  <c:v>7</c:v>
                </c:pt>
                <c:pt idx="2639">
                  <c:v>7</c:v>
                </c:pt>
                <c:pt idx="2640">
                  <c:v>7</c:v>
                </c:pt>
                <c:pt idx="2641">
                  <c:v>7</c:v>
                </c:pt>
                <c:pt idx="2642">
                  <c:v>7</c:v>
                </c:pt>
                <c:pt idx="2643">
                  <c:v>7</c:v>
                </c:pt>
                <c:pt idx="2644">
                  <c:v>7</c:v>
                </c:pt>
                <c:pt idx="2645">
                  <c:v>7</c:v>
                </c:pt>
                <c:pt idx="2646">
                  <c:v>7</c:v>
                </c:pt>
                <c:pt idx="2647">
                  <c:v>7</c:v>
                </c:pt>
                <c:pt idx="2648">
                  <c:v>7</c:v>
                </c:pt>
                <c:pt idx="2649">
                  <c:v>7</c:v>
                </c:pt>
                <c:pt idx="2650">
                  <c:v>7</c:v>
                </c:pt>
                <c:pt idx="2651">
                  <c:v>7</c:v>
                </c:pt>
                <c:pt idx="2652">
                  <c:v>7</c:v>
                </c:pt>
                <c:pt idx="2653">
                  <c:v>7</c:v>
                </c:pt>
                <c:pt idx="2654">
                  <c:v>7</c:v>
                </c:pt>
                <c:pt idx="2655">
                  <c:v>7</c:v>
                </c:pt>
                <c:pt idx="2656">
                  <c:v>7</c:v>
                </c:pt>
                <c:pt idx="2657">
                  <c:v>7</c:v>
                </c:pt>
                <c:pt idx="2658">
                  <c:v>7</c:v>
                </c:pt>
                <c:pt idx="2659">
                  <c:v>7</c:v>
                </c:pt>
                <c:pt idx="2660">
                  <c:v>7</c:v>
                </c:pt>
                <c:pt idx="2661">
                  <c:v>7</c:v>
                </c:pt>
                <c:pt idx="2662">
                  <c:v>7</c:v>
                </c:pt>
                <c:pt idx="2663">
                  <c:v>7</c:v>
                </c:pt>
                <c:pt idx="2664">
                  <c:v>7</c:v>
                </c:pt>
                <c:pt idx="2665">
                  <c:v>7</c:v>
                </c:pt>
                <c:pt idx="2666">
                  <c:v>7</c:v>
                </c:pt>
                <c:pt idx="2667">
                  <c:v>7</c:v>
                </c:pt>
                <c:pt idx="2668">
                  <c:v>7</c:v>
                </c:pt>
                <c:pt idx="2669">
                  <c:v>7</c:v>
                </c:pt>
                <c:pt idx="2670">
                  <c:v>7</c:v>
                </c:pt>
                <c:pt idx="2671">
                  <c:v>7</c:v>
                </c:pt>
                <c:pt idx="2672">
                  <c:v>7</c:v>
                </c:pt>
                <c:pt idx="2673">
                  <c:v>7</c:v>
                </c:pt>
                <c:pt idx="2674">
                  <c:v>7</c:v>
                </c:pt>
                <c:pt idx="2675">
                  <c:v>7</c:v>
                </c:pt>
                <c:pt idx="2676">
                  <c:v>7</c:v>
                </c:pt>
                <c:pt idx="2677">
                  <c:v>7</c:v>
                </c:pt>
                <c:pt idx="2678">
                  <c:v>7</c:v>
                </c:pt>
                <c:pt idx="2679">
                  <c:v>7</c:v>
                </c:pt>
                <c:pt idx="2680">
                  <c:v>7</c:v>
                </c:pt>
                <c:pt idx="2681">
                  <c:v>7</c:v>
                </c:pt>
                <c:pt idx="2682">
                  <c:v>7</c:v>
                </c:pt>
                <c:pt idx="2683">
                  <c:v>7</c:v>
                </c:pt>
                <c:pt idx="2684">
                  <c:v>7</c:v>
                </c:pt>
                <c:pt idx="2685">
                  <c:v>7</c:v>
                </c:pt>
                <c:pt idx="2686">
                  <c:v>7</c:v>
                </c:pt>
                <c:pt idx="2687">
                  <c:v>7</c:v>
                </c:pt>
                <c:pt idx="2688">
                  <c:v>7</c:v>
                </c:pt>
                <c:pt idx="2689">
                  <c:v>7</c:v>
                </c:pt>
                <c:pt idx="2690">
                  <c:v>7</c:v>
                </c:pt>
                <c:pt idx="2691">
                  <c:v>7</c:v>
                </c:pt>
                <c:pt idx="2692">
                  <c:v>7</c:v>
                </c:pt>
                <c:pt idx="2693">
                  <c:v>7</c:v>
                </c:pt>
                <c:pt idx="2694">
                  <c:v>7</c:v>
                </c:pt>
                <c:pt idx="2695">
                  <c:v>7</c:v>
                </c:pt>
                <c:pt idx="2696">
                  <c:v>7</c:v>
                </c:pt>
                <c:pt idx="2697">
                  <c:v>7</c:v>
                </c:pt>
                <c:pt idx="2698">
                  <c:v>7</c:v>
                </c:pt>
                <c:pt idx="2699">
                  <c:v>7</c:v>
                </c:pt>
                <c:pt idx="2700">
                  <c:v>7</c:v>
                </c:pt>
                <c:pt idx="2701">
                  <c:v>7</c:v>
                </c:pt>
                <c:pt idx="2702">
                  <c:v>7</c:v>
                </c:pt>
                <c:pt idx="2703">
                  <c:v>7</c:v>
                </c:pt>
                <c:pt idx="2704">
                  <c:v>7</c:v>
                </c:pt>
                <c:pt idx="2705">
                  <c:v>7</c:v>
                </c:pt>
                <c:pt idx="2706">
                  <c:v>7</c:v>
                </c:pt>
                <c:pt idx="2707">
                  <c:v>7</c:v>
                </c:pt>
                <c:pt idx="2708">
                  <c:v>7</c:v>
                </c:pt>
                <c:pt idx="2709">
                  <c:v>7</c:v>
                </c:pt>
                <c:pt idx="2710">
                  <c:v>7</c:v>
                </c:pt>
                <c:pt idx="2711">
                  <c:v>7</c:v>
                </c:pt>
                <c:pt idx="2712">
                  <c:v>7</c:v>
                </c:pt>
                <c:pt idx="2713">
                  <c:v>7</c:v>
                </c:pt>
                <c:pt idx="2714">
                  <c:v>7</c:v>
                </c:pt>
                <c:pt idx="2715">
                  <c:v>7</c:v>
                </c:pt>
                <c:pt idx="2716">
                  <c:v>7</c:v>
                </c:pt>
                <c:pt idx="2717">
                  <c:v>7</c:v>
                </c:pt>
                <c:pt idx="2718">
                  <c:v>7</c:v>
                </c:pt>
                <c:pt idx="2719">
                  <c:v>7</c:v>
                </c:pt>
                <c:pt idx="2720">
                  <c:v>7</c:v>
                </c:pt>
                <c:pt idx="2721">
                  <c:v>7</c:v>
                </c:pt>
                <c:pt idx="2722">
                  <c:v>7</c:v>
                </c:pt>
                <c:pt idx="2723">
                  <c:v>7</c:v>
                </c:pt>
                <c:pt idx="2724">
                  <c:v>7</c:v>
                </c:pt>
                <c:pt idx="2725">
                  <c:v>7</c:v>
                </c:pt>
                <c:pt idx="2726">
                  <c:v>7</c:v>
                </c:pt>
                <c:pt idx="2727">
                  <c:v>7</c:v>
                </c:pt>
                <c:pt idx="2728">
                  <c:v>7</c:v>
                </c:pt>
                <c:pt idx="2729">
                  <c:v>7</c:v>
                </c:pt>
                <c:pt idx="2730">
                  <c:v>7</c:v>
                </c:pt>
                <c:pt idx="2731">
                  <c:v>7</c:v>
                </c:pt>
                <c:pt idx="2732">
                  <c:v>7</c:v>
                </c:pt>
                <c:pt idx="2733">
                  <c:v>7</c:v>
                </c:pt>
                <c:pt idx="2734">
                  <c:v>7</c:v>
                </c:pt>
                <c:pt idx="2735">
                  <c:v>7</c:v>
                </c:pt>
                <c:pt idx="2736">
                  <c:v>7</c:v>
                </c:pt>
                <c:pt idx="2737">
                  <c:v>7</c:v>
                </c:pt>
                <c:pt idx="2738">
                  <c:v>7</c:v>
                </c:pt>
                <c:pt idx="2739">
                  <c:v>7</c:v>
                </c:pt>
                <c:pt idx="2740">
                  <c:v>7</c:v>
                </c:pt>
                <c:pt idx="2741">
                  <c:v>7</c:v>
                </c:pt>
                <c:pt idx="2742">
                  <c:v>7</c:v>
                </c:pt>
                <c:pt idx="2743">
                  <c:v>7</c:v>
                </c:pt>
                <c:pt idx="2744">
                  <c:v>7</c:v>
                </c:pt>
                <c:pt idx="2745">
                  <c:v>7</c:v>
                </c:pt>
                <c:pt idx="2746">
                  <c:v>7</c:v>
                </c:pt>
                <c:pt idx="2747">
                  <c:v>7</c:v>
                </c:pt>
                <c:pt idx="2748">
                  <c:v>7</c:v>
                </c:pt>
                <c:pt idx="2749">
                  <c:v>7</c:v>
                </c:pt>
                <c:pt idx="2750">
                  <c:v>7</c:v>
                </c:pt>
                <c:pt idx="2751">
                  <c:v>7</c:v>
                </c:pt>
                <c:pt idx="2752">
                  <c:v>7</c:v>
                </c:pt>
                <c:pt idx="2753">
                  <c:v>7</c:v>
                </c:pt>
                <c:pt idx="2754">
                  <c:v>7</c:v>
                </c:pt>
                <c:pt idx="2755">
                  <c:v>7</c:v>
                </c:pt>
                <c:pt idx="2756">
                  <c:v>7</c:v>
                </c:pt>
                <c:pt idx="2757">
                  <c:v>7</c:v>
                </c:pt>
                <c:pt idx="2758">
                  <c:v>7</c:v>
                </c:pt>
                <c:pt idx="2759">
                  <c:v>8</c:v>
                </c:pt>
                <c:pt idx="2760">
                  <c:v>8</c:v>
                </c:pt>
                <c:pt idx="2761">
                  <c:v>7</c:v>
                </c:pt>
                <c:pt idx="2762">
                  <c:v>8</c:v>
                </c:pt>
                <c:pt idx="2763">
                  <c:v>8</c:v>
                </c:pt>
                <c:pt idx="2764">
                  <c:v>7</c:v>
                </c:pt>
                <c:pt idx="2765">
                  <c:v>7</c:v>
                </c:pt>
                <c:pt idx="2766">
                  <c:v>7</c:v>
                </c:pt>
                <c:pt idx="2767">
                  <c:v>8</c:v>
                </c:pt>
                <c:pt idx="2768">
                  <c:v>7</c:v>
                </c:pt>
                <c:pt idx="2769">
                  <c:v>7</c:v>
                </c:pt>
                <c:pt idx="2770">
                  <c:v>7</c:v>
                </c:pt>
                <c:pt idx="2771">
                  <c:v>7</c:v>
                </c:pt>
                <c:pt idx="2772">
                  <c:v>7</c:v>
                </c:pt>
                <c:pt idx="2773">
                  <c:v>7</c:v>
                </c:pt>
                <c:pt idx="2774">
                  <c:v>7</c:v>
                </c:pt>
                <c:pt idx="2775">
                  <c:v>7</c:v>
                </c:pt>
                <c:pt idx="2776">
                  <c:v>7</c:v>
                </c:pt>
                <c:pt idx="2777">
                  <c:v>7</c:v>
                </c:pt>
                <c:pt idx="2778">
                  <c:v>8</c:v>
                </c:pt>
                <c:pt idx="2779">
                  <c:v>8</c:v>
                </c:pt>
                <c:pt idx="2780">
                  <c:v>8</c:v>
                </c:pt>
                <c:pt idx="2781">
                  <c:v>8</c:v>
                </c:pt>
                <c:pt idx="2782">
                  <c:v>8</c:v>
                </c:pt>
                <c:pt idx="2783">
                  <c:v>8</c:v>
                </c:pt>
                <c:pt idx="2784">
                  <c:v>8</c:v>
                </c:pt>
                <c:pt idx="2785">
                  <c:v>8</c:v>
                </c:pt>
                <c:pt idx="2786">
                  <c:v>8</c:v>
                </c:pt>
                <c:pt idx="2787">
                  <c:v>8</c:v>
                </c:pt>
                <c:pt idx="2788">
                  <c:v>9</c:v>
                </c:pt>
                <c:pt idx="2789">
                  <c:v>9</c:v>
                </c:pt>
                <c:pt idx="2790">
                  <c:v>8</c:v>
                </c:pt>
                <c:pt idx="2791">
                  <c:v>8</c:v>
                </c:pt>
                <c:pt idx="2792">
                  <c:v>8</c:v>
                </c:pt>
                <c:pt idx="2793">
                  <c:v>8</c:v>
                </c:pt>
                <c:pt idx="2794">
                  <c:v>8</c:v>
                </c:pt>
                <c:pt idx="2795">
                  <c:v>8</c:v>
                </c:pt>
                <c:pt idx="2796">
                  <c:v>8</c:v>
                </c:pt>
                <c:pt idx="2797">
                  <c:v>8</c:v>
                </c:pt>
                <c:pt idx="2798">
                  <c:v>8</c:v>
                </c:pt>
                <c:pt idx="2799">
                  <c:v>8</c:v>
                </c:pt>
                <c:pt idx="2800">
                  <c:v>8</c:v>
                </c:pt>
                <c:pt idx="2801">
                  <c:v>8</c:v>
                </c:pt>
                <c:pt idx="2802">
                  <c:v>8</c:v>
                </c:pt>
                <c:pt idx="2803">
                  <c:v>8</c:v>
                </c:pt>
                <c:pt idx="2804">
                  <c:v>8</c:v>
                </c:pt>
                <c:pt idx="2805">
                  <c:v>8</c:v>
                </c:pt>
                <c:pt idx="2806">
                  <c:v>8</c:v>
                </c:pt>
                <c:pt idx="2807">
                  <c:v>8</c:v>
                </c:pt>
                <c:pt idx="2808">
                  <c:v>8</c:v>
                </c:pt>
                <c:pt idx="2809">
                  <c:v>8</c:v>
                </c:pt>
                <c:pt idx="2810">
                  <c:v>8</c:v>
                </c:pt>
                <c:pt idx="2811">
                  <c:v>8</c:v>
                </c:pt>
                <c:pt idx="2812">
                  <c:v>8</c:v>
                </c:pt>
                <c:pt idx="2813">
                  <c:v>8</c:v>
                </c:pt>
                <c:pt idx="2814">
                  <c:v>8</c:v>
                </c:pt>
                <c:pt idx="2815">
                  <c:v>8</c:v>
                </c:pt>
                <c:pt idx="2816">
                  <c:v>8</c:v>
                </c:pt>
                <c:pt idx="2817">
                  <c:v>8</c:v>
                </c:pt>
                <c:pt idx="2818">
                  <c:v>8</c:v>
                </c:pt>
                <c:pt idx="2819">
                  <c:v>8</c:v>
                </c:pt>
                <c:pt idx="2820">
                  <c:v>8</c:v>
                </c:pt>
                <c:pt idx="2821">
                  <c:v>8</c:v>
                </c:pt>
                <c:pt idx="2822">
                  <c:v>8</c:v>
                </c:pt>
                <c:pt idx="2823">
                  <c:v>8</c:v>
                </c:pt>
                <c:pt idx="2824">
                  <c:v>9</c:v>
                </c:pt>
                <c:pt idx="2825">
                  <c:v>9</c:v>
                </c:pt>
                <c:pt idx="2826">
                  <c:v>9</c:v>
                </c:pt>
                <c:pt idx="2827">
                  <c:v>9</c:v>
                </c:pt>
                <c:pt idx="2828">
                  <c:v>9</c:v>
                </c:pt>
                <c:pt idx="2829">
                  <c:v>9</c:v>
                </c:pt>
                <c:pt idx="2830">
                  <c:v>9</c:v>
                </c:pt>
                <c:pt idx="2831">
                  <c:v>9</c:v>
                </c:pt>
                <c:pt idx="2832">
                  <c:v>9</c:v>
                </c:pt>
                <c:pt idx="2833">
                  <c:v>9</c:v>
                </c:pt>
                <c:pt idx="2834">
                  <c:v>9</c:v>
                </c:pt>
                <c:pt idx="2835">
                  <c:v>9</c:v>
                </c:pt>
                <c:pt idx="2836">
                  <c:v>9</c:v>
                </c:pt>
                <c:pt idx="2837">
                  <c:v>9</c:v>
                </c:pt>
                <c:pt idx="2838">
                  <c:v>9</c:v>
                </c:pt>
                <c:pt idx="2839">
                  <c:v>9</c:v>
                </c:pt>
                <c:pt idx="2840">
                  <c:v>9</c:v>
                </c:pt>
                <c:pt idx="2841">
                  <c:v>9</c:v>
                </c:pt>
                <c:pt idx="2842">
                  <c:v>9</c:v>
                </c:pt>
                <c:pt idx="2843">
                  <c:v>9</c:v>
                </c:pt>
                <c:pt idx="2844">
                  <c:v>9</c:v>
                </c:pt>
                <c:pt idx="2845">
                  <c:v>9</c:v>
                </c:pt>
                <c:pt idx="2846">
                  <c:v>8</c:v>
                </c:pt>
                <c:pt idx="2847">
                  <c:v>8</c:v>
                </c:pt>
                <c:pt idx="2848">
                  <c:v>8</c:v>
                </c:pt>
                <c:pt idx="2849">
                  <c:v>8</c:v>
                </c:pt>
                <c:pt idx="2850">
                  <c:v>8</c:v>
                </c:pt>
                <c:pt idx="2851">
                  <c:v>8</c:v>
                </c:pt>
                <c:pt idx="2852">
                  <c:v>8</c:v>
                </c:pt>
                <c:pt idx="2853">
                  <c:v>8</c:v>
                </c:pt>
                <c:pt idx="2854">
                  <c:v>8</c:v>
                </c:pt>
                <c:pt idx="2855">
                  <c:v>8</c:v>
                </c:pt>
                <c:pt idx="2856">
                  <c:v>8</c:v>
                </c:pt>
                <c:pt idx="2857">
                  <c:v>8</c:v>
                </c:pt>
                <c:pt idx="2858">
                  <c:v>8</c:v>
                </c:pt>
                <c:pt idx="2859">
                  <c:v>7</c:v>
                </c:pt>
                <c:pt idx="2860">
                  <c:v>7</c:v>
                </c:pt>
                <c:pt idx="2861">
                  <c:v>7</c:v>
                </c:pt>
                <c:pt idx="2862">
                  <c:v>7</c:v>
                </c:pt>
                <c:pt idx="2863">
                  <c:v>7</c:v>
                </c:pt>
                <c:pt idx="2864">
                  <c:v>7</c:v>
                </c:pt>
                <c:pt idx="2865">
                  <c:v>7</c:v>
                </c:pt>
                <c:pt idx="2866">
                  <c:v>7</c:v>
                </c:pt>
                <c:pt idx="2867">
                  <c:v>7</c:v>
                </c:pt>
                <c:pt idx="2868">
                  <c:v>7</c:v>
                </c:pt>
                <c:pt idx="2869">
                  <c:v>7</c:v>
                </c:pt>
                <c:pt idx="2870">
                  <c:v>7</c:v>
                </c:pt>
                <c:pt idx="2871">
                  <c:v>7</c:v>
                </c:pt>
                <c:pt idx="2872">
                  <c:v>7</c:v>
                </c:pt>
                <c:pt idx="2873">
                  <c:v>7</c:v>
                </c:pt>
                <c:pt idx="2874">
                  <c:v>7</c:v>
                </c:pt>
                <c:pt idx="2875">
                  <c:v>7</c:v>
                </c:pt>
                <c:pt idx="2876">
                  <c:v>7</c:v>
                </c:pt>
                <c:pt idx="2877">
                  <c:v>7</c:v>
                </c:pt>
                <c:pt idx="2878">
                  <c:v>7</c:v>
                </c:pt>
                <c:pt idx="2879">
                  <c:v>8</c:v>
                </c:pt>
                <c:pt idx="2880">
                  <c:v>8</c:v>
                </c:pt>
                <c:pt idx="2881">
                  <c:v>8</c:v>
                </c:pt>
                <c:pt idx="2882">
                  <c:v>8</c:v>
                </c:pt>
                <c:pt idx="2883">
                  <c:v>8</c:v>
                </c:pt>
                <c:pt idx="2884">
                  <c:v>8</c:v>
                </c:pt>
                <c:pt idx="2885">
                  <c:v>8</c:v>
                </c:pt>
                <c:pt idx="2886">
                  <c:v>8</c:v>
                </c:pt>
                <c:pt idx="2887">
                  <c:v>8</c:v>
                </c:pt>
                <c:pt idx="2888">
                  <c:v>8</c:v>
                </c:pt>
                <c:pt idx="2889">
                  <c:v>8</c:v>
                </c:pt>
                <c:pt idx="2890">
                  <c:v>8</c:v>
                </c:pt>
                <c:pt idx="2891">
                  <c:v>8</c:v>
                </c:pt>
                <c:pt idx="2892">
                  <c:v>8</c:v>
                </c:pt>
                <c:pt idx="2893">
                  <c:v>8</c:v>
                </c:pt>
                <c:pt idx="2894">
                  <c:v>8</c:v>
                </c:pt>
                <c:pt idx="2895">
                  <c:v>9</c:v>
                </c:pt>
                <c:pt idx="2896">
                  <c:v>9</c:v>
                </c:pt>
                <c:pt idx="2897">
                  <c:v>9</c:v>
                </c:pt>
                <c:pt idx="2898">
                  <c:v>9</c:v>
                </c:pt>
                <c:pt idx="2899">
                  <c:v>9</c:v>
                </c:pt>
                <c:pt idx="2900">
                  <c:v>9</c:v>
                </c:pt>
                <c:pt idx="2901">
                  <c:v>9</c:v>
                </c:pt>
                <c:pt idx="2902">
                  <c:v>8</c:v>
                </c:pt>
                <c:pt idx="2903">
                  <c:v>8</c:v>
                </c:pt>
                <c:pt idx="2904">
                  <c:v>8</c:v>
                </c:pt>
                <c:pt idx="2905">
                  <c:v>8</c:v>
                </c:pt>
                <c:pt idx="2906">
                  <c:v>8</c:v>
                </c:pt>
                <c:pt idx="2907">
                  <c:v>8</c:v>
                </c:pt>
                <c:pt idx="2908">
                  <c:v>8</c:v>
                </c:pt>
                <c:pt idx="2909">
                  <c:v>9</c:v>
                </c:pt>
                <c:pt idx="2910">
                  <c:v>9</c:v>
                </c:pt>
                <c:pt idx="2911">
                  <c:v>9</c:v>
                </c:pt>
                <c:pt idx="2912">
                  <c:v>9</c:v>
                </c:pt>
                <c:pt idx="2913">
                  <c:v>8</c:v>
                </c:pt>
                <c:pt idx="2914">
                  <c:v>8</c:v>
                </c:pt>
                <c:pt idx="2915">
                  <c:v>8</c:v>
                </c:pt>
                <c:pt idx="2916">
                  <c:v>8</c:v>
                </c:pt>
                <c:pt idx="2917">
                  <c:v>8</c:v>
                </c:pt>
                <c:pt idx="2918">
                  <c:v>8</c:v>
                </c:pt>
                <c:pt idx="2919">
                  <c:v>8</c:v>
                </c:pt>
                <c:pt idx="2920">
                  <c:v>8</c:v>
                </c:pt>
                <c:pt idx="2921">
                  <c:v>8</c:v>
                </c:pt>
                <c:pt idx="2922">
                  <c:v>8</c:v>
                </c:pt>
                <c:pt idx="2923">
                  <c:v>8</c:v>
                </c:pt>
                <c:pt idx="2924">
                  <c:v>8</c:v>
                </c:pt>
                <c:pt idx="2925">
                  <c:v>8</c:v>
                </c:pt>
                <c:pt idx="2926">
                  <c:v>8</c:v>
                </c:pt>
                <c:pt idx="2927">
                  <c:v>8</c:v>
                </c:pt>
                <c:pt idx="2928">
                  <c:v>8</c:v>
                </c:pt>
                <c:pt idx="2929">
                  <c:v>8</c:v>
                </c:pt>
                <c:pt idx="2930">
                  <c:v>8</c:v>
                </c:pt>
                <c:pt idx="2931">
                  <c:v>8</c:v>
                </c:pt>
                <c:pt idx="2932">
                  <c:v>8</c:v>
                </c:pt>
                <c:pt idx="2933">
                  <c:v>7</c:v>
                </c:pt>
                <c:pt idx="2934">
                  <c:v>8</c:v>
                </c:pt>
                <c:pt idx="2935">
                  <c:v>8</c:v>
                </c:pt>
                <c:pt idx="2936">
                  <c:v>8</c:v>
                </c:pt>
                <c:pt idx="2937">
                  <c:v>8</c:v>
                </c:pt>
                <c:pt idx="2938">
                  <c:v>8</c:v>
                </c:pt>
                <c:pt idx="2939">
                  <c:v>8</c:v>
                </c:pt>
                <c:pt idx="2940">
                  <c:v>8</c:v>
                </c:pt>
                <c:pt idx="2941">
                  <c:v>8</c:v>
                </c:pt>
                <c:pt idx="2942">
                  <c:v>8</c:v>
                </c:pt>
                <c:pt idx="2943">
                  <c:v>8</c:v>
                </c:pt>
                <c:pt idx="2944">
                  <c:v>8</c:v>
                </c:pt>
                <c:pt idx="2945">
                  <c:v>8</c:v>
                </c:pt>
                <c:pt idx="2946">
                  <c:v>8</c:v>
                </c:pt>
                <c:pt idx="2947">
                  <c:v>9</c:v>
                </c:pt>
                <c:pt idx="2948">
                  <c:v>8</c:v>
                </c:pt>
                <c:pt idx="2949">
                  <c:v>8</c:v>
                </c:pt>
                <c:pt idx="2950">
                  <c:v>8</c:v>
                </c:pt>
                <c:pt idx="2951">
                  <c:v>9</c:v>
                </c:pt>
                <c:pt idx="2952">
                  <c:v>9</c:v>
                </c:pt>
                <c:pt idx="2953">
                  <c:v>9</c:v>
                </c:pt>
                <c:pt idx="2954">
                  <c:v>9</c:v>
                </c:pt>
                <c:pt idx="2955">
                  <c:v>9</c:v>
                </c:pt>
                <c:pt idx="2956">
                  <c:v>9</c:v>
                </c:pt>
                <c:pt idx="2957">
                  <c:v>9</c:v>
                </c:pt>
                <c:pt idx="2958">
                  <c:v>9</c:v>
                </c:pt>
                <c:pt idx="2959">
                  <c:v>9</c:v>
                </c:pt>
                <c:pt idx="2960">
                  <c:v>9</c:v>
                </c:pt>
                <c:pt idx="2961">
                  <c:v>9</c:v>
                </c:pt>
                <c:pt idx="2962">
                  <c:v>9</c:v>
                </c:pt>
                <c:pt idx="2963">
                  <c:v>9</c:v>
                </c:pt>
                <c:pt idx="2964">
                  <c:v>9</c:v>
                </c:pt>
                <c:pt idx="2965">
                  <c:v>9</c:v>
                </c:pt>
                <c:pt idx="2966">
                  <c:v>9</c:v>
                </c:pt>
                <c:pt idx="2967">
                  <c:v>9</c:v>
                </c:pt>
                <c:pt idx="2968">
                  <c:v>9</c:v>
                </c:pt>
                <c:pt idx="2969">
                  <c:v>9</c:v>
                </c:pt>
                <c:pt idx="2970">
                  <c:v>9</c:v>
                </c:pt>
                <c:pt idx="2971">
                  <c:v>9</c:v>
                </c:pt>
                <c:pt idx="2972">
                  <c:v>9</c:v>
                </c:pt>
                <c:pt idx="2973">
                  <c:v>9</c:v>
                </c:pt>
                <c:pt idx="2974">
                  <c:v>9</c:v>
                </c:pt>
                <c:pt idx="2975">
                  <c:v>9</c:v>
                </c:pt>
                <c:pt idx="2976">
                  <c:v>9</c:v>
                </c:pt>
                <c:pt idx="2977">
                  <c:v>9</c:v>
                </c:pt>
                <c:pt idx="2978">
                  <c:v>9</c:v>
                </c:pt>
                <c:pt idx="2979">
                  <c:v>8</c:v>
                </c:pt>
                <c:pt idx="2980">
                  <c:v>8</c:v>
                </c:pt>
                <c:pt idx="2981">
                  <c:v>8</c:v>
                </c:pt>
                <c:pt idx="2982">
                  <c:v>8</c:v>
                </c:pt>
                <c:pt idx="2983">
                  <c:v>8</c:v>
                </c:pt>
                <c:pt idx="2984">
                  <c:v>8</c:v>
                </c:pt>
                <c:pt idx="2985">
                  <c:v>8</c:v>
                </c:pt>
                <c:pt idx="2986">
                  <c:v>8</c:v>
                </c:pt>
                <c:pt idx="2987">
                  <c:v>9</c:v>
                </c:pt>
                <c:pt idx="2988">
                  <c:v>9</c:v>
                </c:pt>
                <c:pt idx="2989">
                  <c:v>9</c:v>
                </c:pt>
                <c:pt idx="2990">
                  <c:v>9</c:v>
                </c:pt>
                <c:pt idx="2991">
                  <c:v>9</c:v>
                </c:pt>
                <c:pt idx="2992">
                  <c:v>9</c:v>
                </c:pt>
                <c:pt idx="2993">
                  <c:v>9</c:v>
                </c:pt>
                <c:pt idx="2994">
                  <c:v>9</c:v>
                </c:pt>
                <c:pt idx="2995">
                  <c:v>9</c:v>
                </c:pt>
                <c:pt idx="2996">
                  <c:v>9</c:v>
                </c:pt>
                <c:pt idx="2997">
                  <c:v>9</c:v>
                </c:pt>
                <c:pt idx="2998">
                  <c:v>9</c:v>
                </c:pt>
                <c:pt idx="2999">
                  <c:v>9</c:v>
                </c:pt>
                <c:pt idx="3000">
                  <c:v>9</c:v>
                </c:pt>
                <c:pt idx="3001">
                  <c:v>9</c:v>
                </c:pt>
                <c:pt idx="3002">
                  <c:v>9</c:v>
                </c:pt>
                <c:pt idx="3003">
                  <c:v>9</c:v>
                </c:pt>
                <c:pt idx="3004">
                  <c:v>9</c:v>
                </c:pt>
                <c:pt idx="3005">
                  <c:v>9</c:v>
                </c:pt>
                <c:pt idx="3006">
                  <c:v>9</c:v>
                </c:pt>
                <c:pt idx="3007">
                  <c:v>9</c:v>
                </c:pt>
                <c:pt idx="3008">
                  <c:v>9</c:v>
                </c:pt>
                <c:pt idx="3009">
                  <c:v>9</c:v>
                </c:pt>
                <c:pt idx="3010">
                  <c:v>9</c:v>
                </c:pt>
                <c:pt idx="3011">
                  <c:v>9</c:v>
                </c:pt>
                <c:pt idx="3012">
                  <c:v>9</c:v>
                </c:pt>
                <c:pt idx="3013">
                  <c:v>9</c:v>
                </c:pt>
                <c:pt idx="3014">
                  <c:v>9</c:v>
                </c:pt>
                <c:pt idx="3015">
                  <c:v>9</c:v>
                </c:pt>
                <c:pt idx="3016">
                  <c:v>10</c:v>
                </c:pt>
                <c:pt idx="3017">
                  <c:v>10</c:v>
                </c:pt>
                <c:pt idx="3018">
                  <c:v>10</c:v>
                </c:pt>
                <c:pt idx="3019">
                  <c:v>10</c:v>
                </c:pt>
                <c:pt idx="3020">
                  <c:v>9</c:v>
                </c:pt>
                <c:pt idx="3021">
                  <c:v>9</c:v>
                </c:pt>
                <c:pt idx="3022">
                  <c:v>9</c:v>
                </c:pt>
                <c:pt idx="3023">
                  <c:v>9</c:v>
                </c:pt>
                <c:pt idx="3024">
                  <c:v>9</c:v>
                </c:pt>
                <c:pt idx="3025">
                  <c:v>9</c:v>
                </c:pt>
                <c:pt idx="3026">
                  <c:v>9</c:v>
                </c:pt>
                <c:pt idx="3027">
                  <c:v>9</c:v>
                </c:pt>
                <c:pt idx="3028">
                  <c:v>9</c:v>
                </c:pt>
                <c:pt idx="3029">
                  <c:v>9</c:v>
                </c:pt>
                <c:pt idx="3030">
                  <c:v>9</c:v>
                </c:pt>
                <c:pt idx="3031">
                  <c:v>9</c:v>
                </c:pt>
                <c:pt idx="3032">
                  <c:v>9</c:v>
                </c:pt>
                <c:pt idx="3033">
                  <c:v>9</c:v>
                </c:pt>
                <c:pt idx="3034">
                  <c:v>9</c:v>
                </c:pt>
                <c:pt idx="3035">
                  <c:v>9</c:v>
                </c:pt>
                <c:pt idx="3036">
                  <c:v>8</c:v>
                </c:pt>
                <c:pt idx="3037">
                  <c:v>8</c:v>
                </c:pt>
                <c:pt idx="3038">
                  <c:v>8</c:v>
                </c:pt>
                <c:pt idx="3039">
                  <c:v>8</c:v>
                </c:pt>
                <c:pt idx="3040">
                  <c:v>8</c:v>
                </c:pt>
                <c:pt idx="3041">
                  <c:v>8</c:v>
                </c:pt>
                <c:pt idx="3042">
                  <c:v>8</c:v>
                </c:pt>
                <c:pt idx="3043">
                  <c:v>8</c:v>
                </c:pt>
                <c:pt idx="3044">
                  <c:v>8</c:v>
                </c:pt>
                <c:pt idx="3045">
                  <c:v>8</c:v>
                </c:pt>
                <c:pt idx="3046">
                  <c:v>8</c:v>
                </c:pt>
                <c:pt idx="3047">
                  <c:v>8</c:v>
                </c:pt>
                <c:pt idx="3048">
                  <c:v>8</c:v>
                </c:pt>
                <c:pt idx="3049">
                  <c:v>8</c:v>
                </c:pt>
                <c:pt idx="3050">
                  <c:v>8</c:v>
                </c:pt>
                <c:pt idx="3051">
                  <c:v>8</c:v>
                </c:pt>
                <c:pt idx="3052">
                  <c:v>8</c:v>
                </c:pt>
                <c:pt idx="3053">
                  <c:v>8</c:v>
                </c:pt>
                <c:pt idx="3054">
                  <c:v>8</c:v>
                </c:pt>
                <c:pt idx="3055">
                  <c:v>8</c:v>
                </c:pt>
                <c:pt idx="3056">
                  <c:v>8</c:v>
                </c:pt>
                <c:pt idx="3057">
                  <c:v>8</c:v>
                </c:pt>
                <c:pt idx="3058">
                  <c:v>8</c:v>
                </c:pt>
                <c:pt idx="3059">
                  <c:v>8</c:v>
                </c:pt>
                <c:pt idx="3060">
                  <c:v>8</c:v>
                </c:pt>
                <c:pt idx="3061">
                  <c:v>8</c:v>
                </c:pt>
                <c:pt idx="3062">
                  <c:v>8</c:v>
                </c:pt>
                <c:pt idx="3063">
                  <c:v>8</c:v>
                </c:pt>
                <c:pt idx="3064">
                  <c:v>8</c:v>
                </c:pt>
                <c:pt idx="3065">
                  <c:v>8</c:v>
                </c:pt>
                <c:pt idx="3066">
                  <c:v>8</c:v>
                </c:pt>
                <c:pt idx="3067">
                  <c:v>8</c:v>
                </c:pt>
                <c:pt idx="3068">
                  <c:v>8</c:v>
                </c:pt>
                <c:pt idx="3069">
                  <c:v>8</c:v>
                </c:pt>
                <c:pt idx="3070">
                  <c:v>8</c:v>
                </c:pt>
                <c:pt idx="3071">
                  <c:v>8</c:v>
                </c:pt>
                <c:pt idx="3072">
                  <c:v>8</c:v>
                </c:pt>
                <c:pt idx="3073">
                  <c:v>8</c:v>
                </c:pt>
                <c:pt idx="3074">
                  <c:v>8</c:v>
                </c:pt>
                <c:pt idx="3075">
                  <c:v>8</c:v>
                </c:pt>
                <c:pt idx="3076">
                  <c:v>8</c:v>
                </c:pt>
                <c:pt idx="3077">
                  <c:v>8</c:v>
                </c:pt>
                <c:pt idx="3078">
                  <c:v>9</c:v>
                </c:pt>
                <c:pt idx="3079">
                  <c:v>9</c:v>
                </c:pt>
                <c:pt idx="3080">
                  <c:v>9</c:v>
                </c:pt>
                <c:pt idx="3081">
                  <c:v>9</c:v>
                </c:pt>
                <c:pt idx="3082">
                  <c:v>9</c:v>
                </c:pt>
                <c:pt idx="3083">
                  <c:v>9</c:v>
                </c:pt>
                <c:pt idx="3084">
                  <c:v>9</c:v>
                </c:pt>
                <c:pt idx="3085">
                  <c:v>9</c:v>
                </c:pt>
                <c:pt idx="3086">
                  <c:v>9</c:v>
                </c:pt>
                <c:pt idx="3087">
                  <c:v>9</c:v>
                </c:pt>
                <c:pt idx="3088">
                  <c:v>9</c:v>
                </c:pt>
                <c:pt idx="3089">
                  <c:v>9</c:v>
                </c:pt>
                <c:pt idx="3090">
                  <c:v>9</c:v>
                </c:pt>
                <c:pt idx="3091">
                  <c:v>9</c:v>
                </c:pt>
                <c:pt idx="3092">
                  <c:v>9</c:v>
                </c:pt>
                <c:pt idx="3093">
                  <c:v>9</c:v>
                </c:pt>
                <c:pt idx="3094">
                  <c:v>9</c:v>
                </c:pt>
                <c:pt idx="3095">
                  <c:v>9</c:v>
                </c:pt>
                <c:pt idx="3096">
                  <c:v>9</c:v>
                </c:pt>
                <c:pt idx="3097">
                  <c:v>9</c:v>
                </c:pt>
                <c:pt idx="3098">
                  <c:v>9</c:v>
                </c:pt>
                <c:pt idx="3099">
                  <c:v>9</c:v>
                </c:pt>
                <c:pt idx="3100">
                  <c:v>9</c:v>
                </c:pt>
                <c:pt idx="3101">
                  <c:v>9</c:v>
                </c:pt>
                <c:pt idx="3102">
                  <c:v>9</c:v>
                </c:pt>
                <c:pt idx="3103">
                  <c:v>9</c:v>
                </c:pt>
                <c:pt idx="3104">
                  <c:v>9</c:v>
                </c:pt>
                <c:pt idx="3105">
                  <c:v>10</c:v>
                </c:pt>
                <c:pt idx="3106">
                  <c:v>10</c:v>
                </c:pt>
                <c:pt idx="3107">
                  <c:v>10</c:v>
                </c:pt>
                <c:pt idx="3108">
                  <c:v>10</c:v>
                </c:pt>
                <c:pt idx="3109">
                  <c:v>10</c:v>
                </c:pt>
                <c:pt idx="3110">
                  <c:v>9</c:v>
                </c:pt>
                <c:pt idx="3111">
                  <c:v>9</c:v>
                </c:pt>
                <c:pt idx="3112">
                  <c:v>9</c:v>
                </c:pt>
                <c:pt idx="3113">
                  <c:v>9</c:v>
                </c:pt>
                <c:pt idx="3114">
                  <c:v>9</c:v>
                </c:pt>
                <c:pt idx="3115">
                  <c:v>9</c:v>
                </c:pt>
                <c:pt idx="3116">
                  <c:v>9</c:v>
                </c:pt>
                <c:pt idx="3117">
                  <c:v>9</c:v>
                </c:pt>
                <c:pt idx="3118">
                  <c:v>9</c:v>
                </c:pt>
                <c:pt idx="3119">
                  <c:v>10</c:v>
                </c:pt>
                <c:pt idx="3120">
                  <c:v>10</c:v>
                </c:pt>
                <c:pt idx="3121">
                  <c:v>10</c:v>
                </c:pt>
                <c:pt idx="3122">
                  <c:v>10</c:v>
                </c:pt>
                <c:pt idx="3123">
                  <c:v>10</c:v>
                </c:pt>
                <c:pt idx="3124">
                  <c:v>10</c:v>
                </c:pt>
                <c:pt idx="3125">
                  <c:v>10</c:v>
                </c:pt>
                <c:pt idx="3126">
                  <c:v>10</c:v>
                </c:pt>
                <c:pt idx="3127">
                  <c:v>10</c:v>
                </c:pt>
                <c:pt idx="3128">
                  <c:v>10</c:v>
                </c:pt>
                <c:pt idx="3129">
                  <c:v>10</c:v>
                </c:pt>
                <c:pt idx="3130">
                  <c:v>10</c:v>
                </c:pt>
                <c:pt idx="3131">
                  <c:v>10</c:v>
                </c:pt>
                <c:pt idx="3132">
                  <c:v>10</c:v>
                </c:pt>
                <c:pt idx="3133">
                  <c:v>10</c:v>
                </c:pt>
                <c:pt idx="3134">
                  <c:v>10</c:v>
                </c:pt>
                <c:pt idx="3135">
                  <c:v>10</c:v>
                </c:pt>
                <c:pt idx="3136">
                  <c:v>10</c:v>
                </c:pt>
                <c:pt idx="3137">
                  <c:v>10</c:v>
                </c:pt>
                <c:pt idx="3138">
                  <c:v>10</c:v>
                </c:pt>
                <c:pt idx="3139">
                  <c:v>10</c:v>
                </c:pt>
                <c:pt idx="3140">
                  <c:v>10</c:v>
                </c:pt>
                <c:pt idx="3141">
                  <c:v>10</c:v>
                </c:pt>
                <c:pt idx="3142">
                  <c:v>10</c:v>
                </c:pt>
                <c:pt idx="3143">
                  <c:v>10</c:v>
                </c:pt>
                <c:pt idx="3144">
                  <c:v>10</c:v>
                </c:pt>
                <c:pt idx="3145">
                  <c:v>10</c:v>
                </c:pt>
                <c:pt idx="3146">
                  <c:v>10</c:v>
                </c:pt>
                <c:pt idx="3147">
                  <c:v>10</c:v>
                </c:pt>
                <c:pt idx="3148">
                  <c:v>10</c:v>
                </c:pt>
                <c:pt idx="3149">
                  <c:v>10</c:v>
                </c:pt>
                <c:pt idx="3150">
                  <c:v>10</c:v>
                </c:pt>
                <c:pt idx="3151">
                  <c:v>10</c:v>
                </c:pt>
                <c:pt idx="3152">
                  <c:v>10</c:v>
                </c:pt>
                <c:pt idx="3153">
                  <c:v>10</c:v>
                </c:pt>
                <c:pt idx="3154">
                  <c:v>10</c:v>
                </c:pt>
                <c:pt idx="3155">
                  <c:v>10</c:v>
                </c:pt>
                <c:pt idx="3156">
                  <c:v>10</c:v>
                </c:pt>
                <c:pt idx="3157">
                  <c:v>10</c:v>
                </c:pt>
                <c:pt idx="3158">
                  <c:v>10</c:v>
                </c:pt>
                <c:pt idx="3159">
                  <c:v>10</c:v>
                </c:pt>
                <c:pt idx="3160">
                  <c:v>10</c:v>
                </c:pt>
                <c:pt idx="3161">
                  <c:v>10</c:v>
                </c:pt>
                <c:pt idx="3162">
                  <c:v>10</c:v>
                </c:pt>
                <c:pt idx="3163">
                  <c:v>10</c:v>
                </c:pt>
                <c:pt idx="3164">
                  <c:v>10</c:v>
                </c:pt>
                <c:pt idx="3165">
                  <c:v>9</c:v>
                </c:pt>
                <c:pt idx="3166">
                  <c:v>9</c:v>
                </c:pt>
                <c:pt idx="3167">
                  <c:v>9</c:v>
                </c:pt>
                <c:pt idx="3168">
                  <c:v>9</c:v>
                </c:pt>
                <c:pt idx="3169">
                  <c:v>9</c:v>
                </c:pt>
                <c:pt idx="3170">
                  <c:v>9</c:v>
                </c:pt>
                <c:pt idx="3171">
                  <c:v>9</c:v>
                </c:pt>
                <c:pt idx="3172">
                  <c:v>9</c:v>
                </c:pt>
                <c:pt idx="3173">
                  <c:v>9</c:v>
                </c:pt>
                <c:pt idx="3174">
                  <c:v>9</c:v>
                </c:pt>
                <c:pt idx="3175">
                  <c:v>9</c:v>
                </c:pt>
                <c:pt idx="3176">
                  <c:v>9</c:v>
                </c:pt>
                <c:pt idx="3177">
                  <c:v>9</c:v>
                </c:pt>
                <c:pt idx="3178">
                  <c:v>9</c:v>
                </c:pt>
                <c:pt idx="3179">
                  <c:v>9</c:v>
                </c:pt>
                <c:pt idx="3180">
                  <c:v>9</c:v>
                </c:pt>
                <c:pt idx="3181">
                  <c:v>9</c:v>
                </c:pt>
                <c:pt idx="3182">
                  <c:v>9</c:v>
                </c:pt>
                <c:pt idx="3183">
                  <c:v>9</c:v>
                </c:pt>
                <c:pt idx="3184">
                  <c:v>9</c:v>
                </c:pt>
                <c:pt idx="3185">
                  <c:v>9</c:v>
                </c:pt>
                <c:pt idx="3186">
                  <c:v>9</c:v>
                </c:pt>
                <c:pt idx="3187">
                  <c:v>9</c:v>
                </c:pt>
                <c:pt idx="3188">
                  <c:v>9</c:v>
                </c:pt>
                <c:pt idx="3189">
                  <c:v>9</c:v>
                </c:pt>
                <c:pt idx="3190">
                  <c:v>9</c:v>
                </c:pt>
                <c:pt idx="3191">
                  <c:v>9</c:v>
                </c:pt>
                <c:pt idx="3192">
                  <c:v>9</c:v>
                </c:pt>
                <c:pt idx="3193">
                  <c:v>9</c:v>
                </c:pt>
                <c:pt idx="3194">
                  <c:v>9</c:v>
                </c:pt>
                <c:pt idx="3195">
                  <c:v>9</c:v>
                </c:pt>
                <c:pt idx="3196">
                  <c:v>9</c:v>
                </c:pt>
                <c:pt idx="3197">
                  <c:v>9</c:v>
                </c:pt>
                <c:pt idx="3198">
                  <c:v>9</c:v>
                </c:pt>
                <c:pt idx="3199">
                  <c:v>9</c:v>
                </c:pt>
                <c:pt idx="3200">
                  <c:v>9</c:v>
                </c:pt>
                <c:pt idx="3201">
                  <c:v>9</c:v>
                </c:pt>
                <c:pt idx="3202">
                  <c:v>9</c:v>
                </c:pt>
                <c:pt idx="3203">
                  <c:v>9</c:v>
                </c:pt>
                <c:pt idx="3204">
                  <c:v>9</c:v>
                </c:pt>
                <c:pt idx="3205">
                  <c:v>10</c:v>
                </c:pt>
                <c:pt idx="3206">
                  <c:v>10</c:v>
                </c:pt>
                <c:pt idx="3207">
                  <c:v>10</c:v>
                </c:pt>
                <c:pt idx="3208">
                  <c:v>10</c:v>
                </c:pt>
                <c:pt idx="3209">
                  <c:v>10</c:v>
                </c:pt>
                <c:pt idx="3210">
                  <c:v>10</c:v>
                </c:pt>
                <c:pt idx="3211">
                  <c:v>10</c:v>
                </c:pt>
                <c:pt idx="3212">
                  <c:v>11</c:v>
                </c:pt>
                <c:pt idx="3213">
                  <c:v>11</c:v>
                </c:pt>
                <c:pt idx="3214">
                  <c:v>11</c:v>
                </c:pt>
                <c:pt idx="3215">
                  <c:v>11</c:v>
                </c:pt>
                <c:pt idx="3216">
                  <c:v>11</c:v>
                </c:pt>
                <c:pt idx="3217">
                  <c:v>11</c:v>
                </c:pt>
                <c:pt idx="3218">
                  <c:v>11</c:v>
                </c:pt>
                <c:pt idx="3219">
                  <c:v>11</c:v>
                </c:pt>
                <c:pt idx="3220">
                  <c:v>11</c:v>
                </c:pt>
                <c:pt idx="3221">
                  <c:v>11</c:v>
                </c:pt>
                <c:pt idx="3222">
                  <c:v>11</c:v>
                </c:pt>
                <c:pt idx="3223">
                  <c:v>11</c:v>
                </c:pt>
                <c:pt idx="3224">
                  <c:v>11</c:v>
                </c:pt>
                <c:pt idx="3225">
                  <c:v>11</c:v>
                </c:pt>
                <c:pt idx="3226">
                  <c:v>11</c:v>
                </c:pt>
                <c:pt idx="3227">
                  <c:v>11</c:v>
                </c:pt>
                <c:pt idx="3228">
                  <c:v>11</c:v>
                </c:pt>
                <c:pt idx="3229">
                  <c:v>11</c:v>
                </c:pt>
                <c:pt idx="3230">
                  <c:v>11</c:v>
                </c:pt>
                <c:pt idx="3231">
                  <c:v>11</c:v>
                </c:pt>
                <c:pt idx="3232">
                  <c:v>11</c:v>
                </c:pt>
                <c:pt idx="3233">
                  <c:v>11</c:v>
                </c:pt>
                <c:pt idx="3234">
                  <c:v>11</c:v>
                </c:pt>
                <c:pt idx="3235">
                  <c:v>10</c:v>
                </c:pt>
                <c:pt idx="3236">
                  <c:v>10</c:v>
                </c:pt>
                <c:pt idx="3237">
                  <c:v>10</c:v>
                </c:pt>
                <c:pt idx="3238">
                  <c:v>10</c:v>
                </c:pt>
                <c:pt idx="3239">
                  <c:v>10</c:v>
                </c:pt>
                <c:pt idx="3240">
                  <c:v>10</c:v>
                </c:pt>
                <c:pt idx="3241">
                  <c:v>10</c:v>
                </c:pt>
                <c:pt idx="3242">
                  <c:v>10</c:v>
                </c:pt>
                <c:pt idx="3243">
                  <c:v>10</c:v>
                </c:pt>
                <c:pt idx="3244">
                  <c:v>10</c:v>
                </c:pt>
                <c:pt idx="3245">
                  <c:v>10</c:v>
                </c:pt>
                <c:pt idx="3246">
                  <c:v>9</c:v>
                </c:pt>
                <c:pt idx="3247">
                  <c:v>9</c:v>
                </c:pt>
                <c:pt idx="3248">
                  <c:v>9</c:v>
                </c:pt>
                <c:pt idx="3249">
                  <c:v>9</c:v>
                </c:pt>
                <c:pt idx="3250">
                  <c:v>9</c:v>
                </c:pt>
                <c:pt idx="3251">
                  <c:v>9</c:v>
                </c:pt>
                <c:pt idx="3252">
                  <c:v>9</c:v>
                </c:pt>
                <c:pt idx="3253">
                  <c:v>9</c:v>
                </c:pt>
                <c:pt idx="3254">
                  <c:v>9</c:v>
                </c:pt>
                <c:pt idx="3255">
                  <c:v>9</c:v>
                </c:pt>
                <c:pt idx="3256">
                  <c:v>9</c:v>
                </c:pt>
                <c:pt idx="3257">
                  <c:v>9</c:v>
                </c:pt>
                <c:pt idx="3258">
                  <c:v>9</c:v>
                </c:pt>
                <c:pt idx="3259">
                  <c:v>9</c:v>
                </c:pt>
                <c:pt idx="3260">
                  <c:v>9</c:v>
                </c:pt>
                <c:pt idx="3261">
                  <c:v>9</c:v>
                </c:pt>
                <c:pt idx="3262">
                  <c:v>9</c:v>
                </c:pt>
                <c:pt idx="3263">
                  <c:v>9</c:v>
                </c:pt>
                <c:pt idx="3264">
                  <c:v>9</c:v>
                </c:pt>
                <c:pt idx="3265">
                  <c:v>9</c:v>
                </c:pt>
                <c:pt idx="3266">
                  <c:v>9</c:v>
                </c:pt>
                <c:pt idx="3267">
                  <c:v>9</c:v>
                </c:pt>
                <c:pt idx="3268">
                  <c:v>10</c:v>
                </c:pt>
                <c:pt idx="3269">
                  <c:v>10</c:v>
                </c:pt>
                <c:pt idx="3270">
                  <c:v>10</c:v>
                </c:pt>
                <c:pt idx="3271">
                  <c:v>10</c:v>
                </c:pt>
                <c:pt idx="3272">
                  <c:v>10</c:v>
                </c:pt>
                <c:pt idx="3273">
                  <c:v>10</c:v>
                </c:pt>
                <c:pt idx="3274">
                  <c:v>10</c:v>
                </c:pt>
                <c:pt idx="3275">
                  <c:v>10</c:v>
                </c:pt>
                <c:pt idx="3276">
                  <c:v>10</c:v>
                </c:pt>
                <c:pt idx="3277">
                  <c:v>10</c:v>
                </c:pt>
                <c:pt idx="3278">
                  <c:v>10</c:v>
                </c:pt>
                <c:pt idx="3279">
                  <c:v>10</c:v>
                </c:pt>
                <c:pt idx="3280">
                  <c:v>10</c:v>
                </c:pt>
                <c:pt idx="3281">
                  <c:v>10</c:v>
                </c:pt>
                <c:pt idx="3282">
                  <c:v>10</c:v>
                </c:pt>
                <c:pt idx="3283">
                  <c:v>10</c:v>
                </c:pt>
                <c:pt idx="3284">
                  <c:v>10</c:v>
                </c:pt>
                <c:pt idx="3285">
                  <c:v>10</c:v>
                </c:pt>
                <c:pt idx="3286">
                  <c:v>10</c:v>
                </c:pt>
                <c:pt idx="3287">
                  <c:v>10</c:v>
                </c:pt>
                <c:pt idx="3288">
                  <c:v>10</c:v>
                </c:pt>
                <c:pt idx="3289">
                  <c:v>10</c:v>
                </c:pt>
                <c:pt idx="3290">
                  <c:v>10</c:v>
                </c:pt>
                <c:pt idx="3291">
                  <c:v>10</c:v>
                </c:pt>
                <c:pt idx="3292">
                  <c:v>10</c:v>
                </c:pt>
                <c:pt idx="3293">
                  <c:v>10</c:v>
                </c:pt>
                <c:pt idx="3294">
                  <c:v>10</c:v>
                </c:pt>
                <c:pt idx="3295">
                  <c:v>10</c:v>
                </c:pt>
                <c:pt idx="3296">
                  <c:v>9</c:v>
                </c:pt>
                <c:pt idx="3297">
                  <c:v>9</c:v>
                </c:pt>
                <c:pt idx="3298">
                  <c:v>9</c:v>
                </c:pt>
                <c:pt idx="3299">
                  <c:v>9</c:v>
                </c:pt>
                <c:pt idx="3300">
                  <c:v>9</c:v>
                </c:pt>
                <c:pt idx="3301">
                  <c:v>9</c:v>
                </c:pt>
                <c:pt idx="3302">
                  <c:v>9</c:v>
                </c:pt>
                <c:pt idx="3303">
                  <c:v>9</c:v>
                </c:pt>
                <c:pt idx="3304">
                  <c:v>9</c:v>
                </c:pt>
                <c:pt idx="3305">
                  <c:v>9</c:v>
                </c:pt>
                <c:pt idx="3306">
                  <c:v>9</c:v>
                </c:pt>
                <c:pt idx="3307">
                  <c:v>9</c:v>
                </c:pt>
                <c:pt idx="3308">
                  <c:v>9</c:v>
                </c:pt>
                <c:pt idx="3309">
                  <c:v>9</c:v>
                </c:pt>
                <c:pt idx="3310">
                  <c:v>9</c:v>
                </c:pt>
                <c:pt idx="3311">
                  <c:v>9</c:v>
                </c:pt>
                <c:pt idx="3312">
                  <c:v>9</c:v>
                </c:pt>
                <c:pt idx="3313">
                  <c:v>9</c:v>
                </c:pt>
                <c:pt idx="3314">
                  <c:v>9</c:v>
                </c:pt>
                <c:pt idx="3315">
                  <c:v>9</c:v>
                </c:pt>
                <c:pt idx="3316">
                  <c:v>9</c:v>
                </c:pt>
                <c:pt idx="3317">
                  <c:v>9</c:v>
                </c:pt>
                <c:pt idx="3318">
                  <c:v>9</c:v>
                </c:pt>
                <c:pt idx="3319">
                  <c:v>9</c:v>
                </c:pt>
                <c:pt idx="3320">
                  <c:v>9</c:v>
                </c:pt>
                <c:pt idx="3321">
                  <c:v>9</c:v>
                </c:pt>
                <c:pt idx="3322">
                  <c:v>9</c:v>
                </c:pt>
                <c:pt idx="3323">
                  <c:v>9</c:v>
                </c:pt>
                <c:pt idx="3324">
                  <c:v>9</c:v>
                </c:pt>
                <c:pt idx="3325">
                  <c:v>10</c:v>
                </c:pt>
                <c:pt idx="3326">
                  <c:v>10</c:v>
                </c:pt>
                <c:pt idx="3327">
                  <c:v>10</c:v>
                </c:pt>
                <c:pt idx="3328">
                  <c:v>10</c:v>
                </c:pt>
                <c:pt idx="3329">
                  <c:v>10</c:v>
                </c:pt>
                <c:pt idx="3330">
                  <c:v>10</c:v>
                </c:pt>
                <c:pt idx="3331">
                  <c:v>10</c:v>
                </c:pt>
                <c:pt idx="3332">
                  <c:v>10</c:v>
                </c:pt>
                <c:pt idx="3333">
                  <c:v>10</c:v>
                </c:pt>
                <c:pt idx="3334">
                  <c:v>10</c:v>
                </c:pt>
                <c:pt idx="3335">
                  <c:v>10</c:v>
                </c:pt>
                <c:pt idx="3336">
                  <c:v>10</c:v>
                </c:pt>
                <c:pt idx="3337">
                  <c:v>11</c:v>
                </c:pt>
                <c:pt idx="3338">
                  <c:v>11</c:v>
                </c:pt>
                <c:pt idx="3339">
                  <c:v>11</c:v>
                </c:pt>
                <c:pt idx="3340">
                  <c:v>11</c:v>
                </c:pt>
                <c:pt idx="3341">
                  <c:v>11</c:v>
                </c:pt>
                <c:pt idx="3342">
                  <c:v>11</c:v>
                </c:pt>
                <c:pt idx="3343">
                  <c:v>11</c:v>
                </c:pt>
                <c:pt idx="3344">
                  <c:v>10</c:v>
                </c:pt>
                <c:pt idx="3345">
                  <c:v>10</c:v>
                </c:pt>
                <c:pt idx="3346">
                  <c:v>10</c:v>
                </c:pt>
                <c:pt idx="3347">
                  <c:v>10</c:v>
                </c:pt>
                <c:pt idx="3348">
                  <c:v>10</c:v>
                </c:pt>
                <c:pt idx="3349">
                  <c:v>10</c:v>
                </c:pt>
                <c:pt idx="3350">
                  <c:v>10</c:v>
                </c:pt>
                <c:pt idx="3351">
                  <c:v>10</c:v>
                </c:pt>
                <c:pt idx="3352">
                  <c:v>10</c:v>
                </c:pt>
                <c:pt idx="3353">
                  <c:v>10</c:v>
                </c:pt>
                <c:pt idx="3354">
                  <c:v>10</c:v>
                </c:pt>
                <c:pt idx="3355">
                  <c:v>10</c:v>
                </c:pt>
                <c:pt idx="3356">
                  <c:v>10</c:v>
                </c:pt>
                <c:pt idx="3357">
                  <c:v>9</c:v>
                </c:pt>
                <c:pt idx="3358">
                  <c:v>9</c:v>
                </c:pt>
                <c:pt idx="3359">
                  <c:v>9</c:v>
                </c:pt>
                <c:pt idx="3360">
                  <c:v>9</c:v>
                </c:pt>
                <c:pt idx="3361">
                  <c:v>9</c:v>
                </c:pt>
                <c:pt idx="3362">
                  <c:v>9</c:v>
                </c:pt>
                <c:pt idx="3363">
                  <c:v>9</c:v>
                </c:pt>
                <c:pt idx="3364">
                  <c:v>9</c:v>
                </c:pt>
                <c:pt idx="3365">
                  <c:v>9</c:v>
                </c:pt>
                <c:pt idx="3366">
                  <c:v>9</c:v>
                </c:pt>
                <c:pt idx="3367">
                  <c:v>9</c:v>
                </c:pt>
                <c:pt idx="3368">
                  <c:v>9</c:v>
                </c:pt>
                <c:pt idx="3369">
                  <c:v>9</c:v>
                </c:pt>
                <c:pt idx="3370">
                  <c:v>9</c:v>
                </c:pt>
                <c:pt idx="3371">
                  <c:v>9</c:v>
                </c:pt>
                <c:pt idx="3372">
                  <c:v>9</c:v>
                </c:pt>
                <c:pt idx="3373">
                  <c:v>9</c:v>
                </c:pt>
                <c:pt idx="3374">
                  <c:v>8</c:v>
                </c:pt>
                <c:pt idx="3375">
                  <c:v>9</c:v>
                </c:pt>
                <c:pt idx="3376">
                  <c:v>9</c:v>
                </c:pt>
                <c:pt idx="3377">
                  <c:v>9</c:v>
                </c:pt>
                <c:pt idx="3378">
                  <c:v>9</c:v>
                </c:pt>
                <c:pt idx="3379">
                  <c:v>9</c:v>
                </c:pt>
                <c:pt idx="3380">
                  <c:v>9</c:v>
                </c:pt>
                <c:pt idx="3381">
                  <c:v>9</c:v>
                </c:pt>
                <c:pt idx="3382">
                  <c:v>9</c:v>
                </c:pt>
                <c:pt idx="3383">
                  <c:v>9</c:v>
                </c:pt>
                <c:pt idx="3384">
                  <c:v>9</c:v>
                </c:pt>
                <c:pt idx="3385">
                  <c:v>9</c:v>
                </c:pt>
                <c:pt idx="3386">
                  <c:v>9</c:v>
                </c:pt>
                <c:pt idx="3387">
                  <c:v>9</c:v>
                </c:pt>
                <c:pt idx="3388">
                  <c:v>9</c:v>
                </c:pt>
                <c:pt idx="3389">
                  <c:v>9</c:v>
                </c:pt>
                <c:pt idx="3390">
                  <c:v>9</c:v>
                </c:pt>
                <c:pt idx="3391">
                  <c:v>9</c:v>
                </c:pt>
                <c:pt idx="3392">
                  <c:v>9</c:v>
                </c:pt>
                <c:pt idx="3393">
                  <c:v>9</c:v>
                </c:pt>
                <c:pt idx="3394">
                  <c:v>9</c:v>
                </c:pt>
                <c:pt idx="3395">
                  <c:v>9</c:v>
                </c:pt>
                <c:pt idx="3396">
                  <c:v>9</c:v>
                </c:pt>
                <c:pt idx="3397">
                  <c:v>10</c:v>
                </c:pt>
                <c:pt idx="3398">
                  <c:v>10</c:v>
                </c:pt>
                <c:pt idx="3399">
                  <c:v>10</c:v>
                </c:pt>
                <c:pt idx="3400">
                  <c:v>10</c:v>
                </c:pt>
                <c:pt idx="3401">
                  <c:v>10</c:v>
                </c:pt>
                <c:pt idx="3402">
                  <c:v>10</c:v>
                </c:pt>
                <c:pt idx="3403">
                  <c:v>10</c:v>
                </c:pt>
                <c:pt idx="3404">
                  <c:v>10</c:v>
                </c:pt>
                <c:pt idx="3405">
                  <c:v>10</c:v>
                </c:pt>
                <c:pt idx="3406">
                  <c:v>10</c:v>
                </c:pt>
                <c:pt idx="3407">
                  <c:v>10</c:v>
                </c:pt>
                <c:pt idx="3408">
                  <c:v>10</c:v>
                </c:pt>
                <c:pt idx="3409">
                  <c:v>9</c:v>
                </c:pt>
                <c:pt idx="3410">
                  <c:v>9</c:v>
                </c:pt>
                <c:pt idx="3411">
                  <c:v>9</c:v>
                </c:pt>
                <c:pt idx="3412">
                  <c:v>9</c:v>
                </c:pt>
                <c:pt idx="3413">
                  <c:v>9</c:v>
                </c:pt>
                <c:pt idx="3414">
                  <c:v>9</c:v>
                </c:pt>
                <c:pt idx="3415">
                  <c:v>9</c:v>
                </c:pt>
                <c:pt idx="3416">
                  <c:v>9</c:v>
                </c:pt>
                <c:pt idx="3417">
                  <c:v>9</c:v>
                </c:pt>
                <c:pt idx="3418">
                  <c:v>9</c:v>
                </c:pt>
                <c:pt idx="3419">
                  <c:v>9</c:v>
                </c:pt>
                <c:pt idx="3420">
                  <c:v>9</c:v>
                </c:pt>
                <c:pt idx="3421">
                  <c:v>9</c:v>
                </c:pt>
                <c:pt idx="3422">
                  <c:v>9</c:v>
                </c:pt>
                <c:pt idx="3423">
                  <c:v>9</c:v>
                </c:pt>
                <c:pt idx="3424">
                  <c:v>9</c:v>
                </c:pt>
                <c:pt idx="3425">
                  <c:v>8</c:v>
                </c:pt>
                <c:pt idx="3426">
                  <c:v>8</c:v>
                </c:pt>
                <c:pt idx="3427">
                  <c:v>8</c:v>
                </c:pt>
                <c:pt idx="3428">
                  <c:v>8</c:v>
                </c:pt>
                <c:pt idx="3429">
                  <c:v>8</c:v>
                </c:pt>
                <c:pt idx="3430">
                  <c:v>9</c:v>
                </c:pt>
                <c:pt idx="3431">
                  <c:v>9</c:v>
                </c:pt>
                <c:pt idx="3432">
                  <c:v>9</c:v>
                </c:pt>
                <c:pt idx="3433">
                  <c:v>9</c:v>
                </c:pt>
                <c:pt idx="3434">
                  <c:v>9</c:v>
                </c:pt>
                <c:pt idx="3435">
                  <c:v>9</c:v>
                </c:pt>
                <c:pt idx="3436">
                  <c:v>9</c:v>
                </c:pt>
                <c:pt idx="3437">
                  <c:v>8</c:v>
                </c:pt>
                <c:pt idx="3438">
                  <c:v>8</c:v>
                </c:pt>
                <c:pt idx="3439">
                  <c:v>8</c:v>
                </c:pt>
                <c:pt idx="3440">
                  <c:v>8</c:v>
                </c:pt>
                <c:pt idx="3441">
                  <c:v>8</c:v>
                </c:pt>
                <c:pt idx="3442">
                  <c:v>8</c:v>
                </c:pt>
                <c:pt idx="3443">
                  <c:v>8</c:v>
                </c:pt>
                <c:pt idx="3444">
                  <c:v>8</c:v>
                </c:pt>
                <c:pt idx="3445">
                  <c:v>9</c:v>
                </c:pt>
                <c:pt idx="3446">
                  <c:v>9</c:v>
                </c:pt>
                <c:pt idx="3447">
                  <c:v>9</c:v>
                </c:pt>
                <c:pt idx="3448">
                  <c:v>9</c:v>
                </c:pt>
                <c:pt idx="3449">
                  <c:v>9</c:v>
                </c:pt>
                <c:pt idx="3450">
                  <c:v>9</c:v>
                </c:pt>
                <c:pt idx="3451">
                  <c:v>9</c:v>
                </c:pt>
                <c:pt idx="3452">
                  <c:v>9</c:v>
                </c:pt>
                <c:pt idx="3453">
                  <c:v>9</c:v>
                </c:pt>
                <c:pt idx="3454">
                  <c:v>8</c:v>
                </c:pt>
                <c:pt idx="3455">
                  <c:v>8</c:v>
                </c:pt>
                <c:pt idx="3456">
                  <c:v>9</c:v>
                </c:pt>
                <c:pt idx="3457">
                  <c:v>9</c:v>
                </c:pt>
                <c:pt idx="3458">
                  <c:v>9</c:v>
                </c:pt>
                <c:pt idx="3459">
                  <c:v>9</c:v>
                </c:pt>
                <c:pt idx="3460">
                  <c:v>9</c:v>
                </c:pt>
                <c:pt idx="3461">
                  <c:v>9</c:v>
                </c:pt>
                <c:pt idx="3462">
                  <c:v>9</c:v>
                </c:pt>
                <c:pt idx="3463">
                  <c:v>9</c:v>
                </c:pt>
                <c:pt idx="3464">
                  <c:v>9</c:v>
                </c:pt>
                <c:pt idx="3465">
                  <c:v>9</c:v>
                </c:pt>
                <c:pt idx="3466">
                  <c:v>9</c:v>
                </c:pt>
                <c:pt idx="3467">
                  <c:v>9</c:v>
                </c:pt>
                <c:pt idx="3468">
                  <c:v>9</c:v>
                </c:pt>
                <c:pt idx="3469">
                  <c:v>9</c:v>
                </c:pt>
                <c:pt idx="3470">
                  <c:v>9</c:v>
                </c:pt>
                <c:pt idx="3471">
                  <c:v>9</c:v>
                </c:pt>
                <c:pt idx="3472">
                  <c:v>9</c:v>
                </c:pt>
                <c:pt idx="3473">
                  <c:v>9</c:v>
                </c:pt>
                <c:pt idx="3474">
                  <c:v>9</c:v>
                </c:pt>
                <c:pt idx="3475">
                  <c:v>9</c:v>
                </c:pt>
                <c:pt idx="3476">
                  <c:v>9</c:v>
                </c:pt>
                <c:pt idx="3477">
                  <c:v>9</c:v>
                </c:pt>
                <c:pt idx="3478">
                  <c:v>9</c:v>
                </c:pt>
                <c:pt idx="3479">
                  <c:v>9</c:v>
                </c:pt>
                <c:pt idx="3480">
                  <c:v>9</c:v>
                </c:pt>
                <c:pt idx="3481">
                  <c:v>9</c:v>
                </c:pt>
                <c:pt idx="3482">
                  <c:v>9</c:v>
                </c:pt>
                <c:pt idx="3483">
                  <c:v>9</c:v>
                </c:pt>
                <c:pt idx="3484">
                  <c:v>9</c:v>
                </c:pt>
                <c:pt idx="3485">
                  <c:v>9</c:v>
                </c:pt>
                <c:pt idx="3486">
                  <c:v>9</c:v>
                </c:pt>
                <c:pt idx="3487">
                  <c:v>9</c:v>
                </c:pt>
                <c:pt idx="3488">
                  <c:v>9</c:v>
                </c:pt>
                <c:pt idx="3489">
                  <c:v>9</c:v>
                </c:pt>
                <c:pt idx="3490">
                  <c:v>9</c:v>
                </c:pt>
                <c:pt idx="3491">
                  <c:v>9</c:v>
                </c:pt>
                <c:pt idx="3492">
                  <c:v>9</c:v>
                </c:pt>
                <c:pt idx="3493">
                  <c:v>9</c:v>
                </c:pt>
                <c:pt idx="3494">
                  <c:v>9</c:v>
                </c:pt>
                <c:pt idx="3495">
                  <c:v>9</c:v>
                </c:pt>
                <c:pt idx="3496">
                  <c:v>9</c:v>
                </c:pt>
                <c:pt idx="3497">
                  <c:v>9</c:v>
                </c:pt>
                <c:pt idx="3498">
                  <c:v>9</c:v>
                </c:pt>
                <c:pt idx="3499">
                  <c:v>9</c:v>
                </c:pt>
                <c:pt idx="3500">
                  <c:v>9</c:v>
                </c:pt>
                <c:pt idx="3501">
                  <c:v>9</c:v>
                </c:pt>
                <c:pt idx="3502">
                  <c:v>9</c:v>
                </c:pt>
                <c:pt idx="3503">
                  <c:v>9</c:v>
                </c:pt>
                <c:pt idx="3504">
                  <c:v>9</c:v>
                </c:pt>
                <c:pt idx="3505">
                  <c:v>9</c:v>
                </c:pt>
                <c:pt idx="3506">
                  <c:v>9</c:v>
                </c:pt>
                <c:pt idx="3507">
                  <c:v>9</c:v>
                </c:pt>
                <c:pt idx="3508">
                  <c:v>9</c:v>
                </c:pt>
                <c:pt idx="3509">
                  <c:v>9</c:v>
                </c:pt>
                <c:pt idx="3510">
                  <c:v>9</c:v>
                </c:pt>
                <c:pt idx="3511">
                  <c:v>9</c:v>
                </c:pt>
                <c:pt idx="3512">
                  <c:v>9</c:v>
                </c:pt>
                <c:pt idx="3513">
                  <c:v>9</c:v>
                </c:pt>
                <c:pt idx="3514">
                  <c:v>9</c:v>
                </c:pt>
                <c:pt idx="3515">
                  <c:v>9</c:v>
                </c:pt>
                <c:pt idx="3516">
                  <c:v>9</c:v>
                </c:pt>
                <c:pt idx="3517">
                  <c:v>9</c:v>
                </c:pt>
                <c:pt idx="3518">
                  <c:v>9</c:v>
                </c:pt>
                <c:pt idx="3519">
                  <c:v>9</c:v>
                </c:pt>
                <c:pt idx="3520">
                  <c:v>9</c:v>
                </c:pt>
                <c:pt idx="3521">
                  <c:v>9</c:v>
                </c:pt>
                <c:pt idx="3522">
                  <c:v>9</c:v>
                </c:pt>
                <c:pt idx="3523">
                  <c:v>9</c:v>
                </c:pt>
                <c:pt idx="3524">
                  <c:v>9</c:v>
                </c:pt>
                <c:pt idx="3525">
                  <c:v>9</c:v>
                </c:pt>
                <c:pt idx="3526">
                  <c:v>9</c:v>
                </c:pt>
                <c:pt idx="3527">
                  <c:v>9</c:v>
                </c:pt>
                <c:pt idx="3528">
                  <c:v>9</c:v>
                </c:pt>
                <c:pt idx="3529">
                  <c:v>9</c:v>
                </c:pt>
                <c:pt idx="3530">
                  <c:v>9</c:v>
                </c:pt>
                <c:pt idx="3531">
                  <c:v>9</c:v>
                </c:pt>
                <c:pt idx="3532">
                  <c:v>9</c:v>
                </c:pt>
                <c:pt idx="3533">
                  <c:v>9</c:v>
                </c:pt>
                <c:pt idx="3534">
                  <c:v>9</c:v>
                </c:pt>
                <c:pt idx="3535">
                  <c:v>9</c:v>
                </c:pt>
                <c:pt idx="3536">
                  <c:v>9</c:v>
                </c:pt>
                <c:pt idx="3537">
                  <c:v>9</c:v>
                </c:pt>
                <c:pt idx="3538">
                  <c:v>9</c:v>
                </c:pt>
                <c:pt idx="3539">
                  <c:v>9</c:v>
                </c:pt>
                <c:pt idx="3540">
                  <c:v>9</c:v>
                </c:pt>
                <c:pt idx="3541">
                  <c:v>9</c:v>
                </c:pt>
                <c:pt idx="3542">
                  <c:v>9</c:v>
                </c:pt>
                <c:pt idx="3543">
                  <c:v>9</c:v>
                </c:pt>
                <c:pt idx="3544">
                  <c:v>9</c:v>
                </c:pt>
                <c:pt idx="3545">
                  <c:v>9</c:v>
                </c:pt>
                <c:pt idx="3546">
                  <c:v>9</c:v>
                </c:pt>
                <c:pt idx="3547">
                  <c:v>9</c:v>
                </c:pt>
                <c:pt idx="3548">
                  <c:v>9</c:v>
                </c:pt>
                <c:pt idx="3549">
                  <c:v>9</c:v>
                </c:pt>
                <c:pt idx="3550">
                  <c:v>9</c:v>
                </c:pt>
                <c:pt idx="3551">
                  <c:v>9</c:v>
                </c:pt>
                <c:pt idx="3552">
                  <c:v>9</c:v>
                </c:pt>
                <c:pt idx="3553">
                  <c:v>9</c:v>
                </c:pt>
                <c:pt idx="3554">
                  <c:v>9</c:v>
                </c:pt>
                <c:pt idx="3555">
                  <c:v>9</c:v>
                </c:pt>
                <c:pt idx="3556">
                  <c:v>9</c:v>
                </c:pt>
                <c:pt idx="3557">
                  <c:v>9</c:v>
                </c:pt>
                <c:pt idx="3558">
                  <c:v>9</c:v>
                </c:pt>
                <c:pt idx="3559">
                  <c:v>9</c:v>
                </c:pt>
                <c:pt idx="3560">
                  <c:v>9</c:v>
                </c:pt>
                <c:pt idx="3561">
                  <c:v>9</c:v>
                </c:pt>
                <c:pt idx="3562">
                  <c:v>9</c:v>
                </c:pt>
                <c:pt idx="3563">
                  <c:v>9</c:v>
                </c:pt>
                <c:pt idx="3564">
                  <c:v>9</c:v>
                </c:pt>
                <c:pt idx="3565">
                  <c:v>9</c:v>
                </c:pt>
                <c:pt idx="3566">
                  <c:v>9</c:v>
                </c:pt>
                <c:pt idx="3567">
                  <c:v>9</c:v>
                </c:pt>
                <c:pt idx="3568">
                  <c:v>9</c:v>
                </c:pt>
                <c:pt idx="3569">
                  <c:v>9</c:v>
                </c:pt>
                <c:pt idx="3570">
                  <c:v>9</c:v>
                </c:pt>
                <c:pt idx="3571">
                  <c:v>9</c:v>
                </c:pt>
                <c:pt idx="3572">
                  <c:v>9</c:v>
                </c:pt>
                <c:pt idx="3573">
                  <c:v>9</c:v>
                </c:pt>
                <c:pt idx="3574">
                  <c:v>9</c:v>
                </c:pt>
                <c:pt idx="3575">
                  <c:v>9</c:v>
                </c:pt>
                <c:pt idx="3576">
                  <c:v>9</c:v>
                </c:pt>
                <c:pt idx="3577">
                  <c:v>9</c:v>
                </c:pt>
                <c:pt idx="3578">
                  <c:v>9</c:v>
                </c:pt>
                <c:pt idx="3579">
                  <c:v>9</c:v>
                </c:pt>
                <c:pt idx="3580">
                  <c:v>9</c:v>
                </c:pt>
                <c:pt idx="3581">
                  <c:v>9</c:v>
                </c:pt>
                <c:pt idx="3582">
                  <c:v>9</c:v>
                </c:pt>
                <c:pt idx="3583">
                  <c:v>9</c:v>
                </c:pt>
                <c:pt idx="3584">
                  <c:v>9</c:v>
                </c:pt>
                <c:pt idx="3585">
                  <c:v>9</c:v>
                </c:pt>
                <c:pt idx="3586">
                  <c:v>9</c:v>
                </c:pt>
                <c:pt idx="3587">
                  <c:v>9</c:v>
                </c:pt>
                <c:pt idx="3588">
                  <c:v>9</c:v>
                </c:pt>
                <c:pt idx="3589">
                  <c:v>9</c:v>
                </c:pt>
                <c:pt idx="3590">
                  <c:v>9</c:v>
                </c:pt>
                <c:pt idx="3591">
                  <c:v>9</c:v>
                </c:pt>
                <c:pt idx="3592">
                  <c:v>9</c:v>
                </c:pt>
                <c:pt idx="3593">
                  <c:v>9</c:v>
                </c:pt>
                <c:pt idx="3594">
                  <c:v>9</c:v>
                </c:pt>
                <c:pt idx="3595">
                  <c:v>9</c:v>
                </c:pt>
                <c:pt idx="3596">
                  <c:v>9</c:v>
                </c:pt>
                <c:pt idx="3597">
                  <c:v>9</c:v>
                </c:pt>
                <c:pt idx="3598">
                  <c:v>9</c:v>
                </c:pt>
                <c:pt idx="3599">
                  <c:v>9</c:v>
                </c:pt>
                <c:pt idx="3600">
                  <c:v>9</c:v>
                </c:pt>
                <c:pt idx="3601">
                  <c:v>9</c:v>
                </c:pt>
                <c:pt idx="3602">
                  <c:v>9</c:v>
                </c:pt>
                <c:pt idx="3603">
                  <c:v>9</c:v>
                </c:pt>
                <c:pt idx="3604">
                  <c:v>9</c:v>
                </c:pt>
                <c:pt idx="3605">
                  <c:v>9</c:v>
                </c:pt>
                <c:pt idx="3606">
                  <c:v>9</c:v>
                </c:pt>
                <c:pt idx="3607">
                  <c:v>9</c:v>
                </c:pt>
                <c:pt idx="3608">
                  <c:v>9</c:v>
                </c:pt>
                <c:pt idx="3609">
                  <c:v>9</c:v>
                </c:pt>
                <c:pt idx="3610">
                  <c:v>9</c:v>
                </c:pt>
                <c:pt idx="3611">
                  <c:v>9</c:v>
                </c:pt>
                <c:pt idx="3612">
                  <c:v>9</c:v>
                </c:pt>
                <c:pt idx="3613">
                  <c:v>9</c:v>
                </c:pt>
                <c:pt idx="3614">
                  <c:v>9</c:v>
                </c:pt>
                <c:pt idx="3615">
                  <c:v>9</c:v>
                </c:pt>
                <c:pt idx="3616">
                  <c:v>9</c:v>
                </c:pt>
                <c:pt idx="3617">
                  <c:v>9</c:v>
                </c:pt>
                <c:pt idx="3618">
                  <c:v>9</c:v>
                </c:pt>
                <c:pt idx="3619">
                  <c:v>9</c:v>
                </c:pt>
                <c:pt idx="3620">
                  <c:v>9</c:v>
                </c:pt>
                <c:pt idx="3621">
                  <c:v>9</c:v>
                </c:pt>
                <c:pt idx="3622">
                  <c:v>9</c:v>
                </c:pt>
                <c:pt idx="3623">
                  <c:v>9</c:v>
                </c:pt>
                <c:pt idx="3624">
                  <c:v>9</c:v>
                </c:pt>
                <c:pt idx="3625">
                  <c:v>9</c:v>
                </c:pt>
                <c:pt idx="3626">
                  <c:v>9</c:v>
                </c:pt>
                <c:pt idx="3627">
                  <c:v>9</c:v>
                </c:pt>
                <c:pt idx="3628">
                  <c:v>10</c:v>
                </c:pt>
                <c:pt idx="3629">
                  <c:v>10</c:v>
                </c:pt>
                <c:pt idx="3630">
                  <c:v>10</c:v>
                </c:pt>
                <c:pt idx="3631">
                  <c:v>10</c:v>
                </c:pt>
                <c:pt idx="3632">
                  <c:v>10</c:v>
                </c:pt>
                <c:pt idx="3633">
                  <c:v>10</c:v>
                </c:pt>
                <c:pt idx="3634">
                  <c:v>10</c:v>
                </c:pt>
                <c:pt idx="3635">
                  <c:v>10</c:v>
                </c:pt>
                <c:pt idx="3636">
                  <c:v>10</c:v>
                </c:pt>
                <c:pt idx="3637">
                  <c:v>10</c:v>
                </c:pt>
                <c:pt idx="3638">
                  <c:v>10</c:v>
                </c:pt>
                <c:pt idx="3639">
                  <c:v>10</c:v>
                </c:pt>
                <c:pt idx="3640">
                  <c:v>10</c:v>
                </c:pt>
                <c:pt idx="3641">
                  <c:v>10</c:v>
                </c:pt>
                <c:pt idx="3642">
                  <c:v>10</c:v>
                </c:pt>
                <c:pt idx="3643">
                  <c:v>10</c:v>
                </c:pt>
                <c:pt idx="3644">
                  <c:v>10</c:v>
                </c:pt>
                <c:pt idx="3645">
                  <c:v>10</c:v>
                </c:pt>
                <c:pt idx="3646">
                  <c:v>10</c:v>
                </c:pt>
                <c:pt idx="3647">
                  <c:v>10</c:v>
                </c:pt>
                <c:pt idx="3648">
                  <c:v>10</c:v>
                </c:pt>
                <c:pt idx="3649">
                  <c:v>10</c:v>
                </c:pt>
                <c:pt idx="3650">
                  <c:v>10</c:v>
                </c:pt>
                <c:pt idx="3651">
                  <c:v>10</c:v>
                </c:pt>
                <c:pt idx="3652">
                  <c:v>10</c:v>
                </c:pt>
                <c:pt idx="3653">
                  <c:v>10</c:v>
                </c:pt>
                <c:pt idx="3654">
                  <c:v>10</c:v>
                </c:pt>
                <c:pt idx="3655">
                  <c:v>10</c:v>
                </c:pt>
                <c:pt idx="3656">
                  <c:v>10</c:v>
                </c:pt>
                <c:pt idx="3657">
                  <c:v>10</c:v>
                </c:pt>
                <c:pt idx="3658">
                  <c:v>10</c:v>
                </c:pt>
                <c:pt idx="3659">
                  <c:v>10</c:v>
                </c:pt>
                <c:pt idx="3660">
                  <c:v>10</c:v>
                </c:pt>
                <c:pt idx="3661">
                  <c:v>10</c:v>
                </c:pt>
                <c:pt idx="3662">
                  <c:v>10</c:v>
                </c:pt>
                <c:pt idx="3663">
                  <c:v>10</c:v>
                </c:pt>
                <c:pt idx="3664">
                  <c:v>10</c:v>
                </c:pt>
                <c:pt idx="3665">
                  <c:v>10</c:v>
                </c:pt>
                <c:pt idx="3666">
                  <c:v>10</c:v>
                </c:pt>
                <c:pt idx="3667">
                  <c:v>10</c:v>
                </c:pt>
                <c:pt idx="3668">
                  <c:v>10</c:v>
                </c:pt>
                <c:pt idx="3669">
                  <c:v>10</c:v>
                </c:pt>
                <c:pt idx="3670">
                  <c:v>10</c:v>
                </c:pt>
                <c:pt idx="3671">
                  <c:v>10</c:v>
                </c:pt>
                <c:pt idx="3672">
                  <c:v>10</c:v>
                </c:pt>
                <c:pt idx="3673">
                  <c:v>10</c:v>
                </c:pt>
                <c:pt idx="3674">
                  <c:v>10</c:v>
                </c:pt>
                <c:pt idx="3675">
                  <c:v>10</c:v>
                </c:pt>
                <c:pt idx="3676">
                  <c:v>10</c:v>
                </c:pt>
                <c:pt idx="3677">
                  <c:v>10</c:v>
                </c:pt>
                <c:pt idx="3678">
                  <c:v>10</c:v>
                </c:pt>
                <c:pt idx="3679">
                  <c:v>10</c:v>
                </c:pt>
                <c:pt idx="3680">
                  <c:v>10</c:v>
                </c:pt>
                <c:pt idx="3681">
                  <c:v>10</c:v>
                </c:pt>
                <c:pt idx="3682">
                  <c:v>10</c:v>
                </c:pt>
                <c:pt idx="3683">
                  <c:v>10</c:v>
                </c:pt>
                <c:pt idx="3684">
                  <c:v>10</c:v>
                </c:pt>
                <c:pt idx="3685">
                  <c:v>10</c:v>
                </c:pt>
                <c:pt idx="3686">
                  <c:v>10</c:v>
                </c:pt>
                <c:pt idx="3687">
                  <c:v>10</c:v>
                </c:pt>
                <c:pt idx="3688">
                  <c:v>10</c:v>
                </c:pt>
                <c:pt idx="3689">
                  <c:v>10</c:v>
                </c:pt>
                <c:pt idx="3690">
                  <c:v>10</c:v>
                </c:pt>
                <c:pt idx="3691">
                  <c:v>10</c:v>
                </c:pt>
                <c:pt idx="3692">
                  <c:v>10</c:v>
                </c:pt>
                <c:pt idx="3693">
                  <c:v>10</c:v>
                </c:pt>
                <c:pt idx="3694">
                  <c:v>10</c:v>
                </c:pt>
                <c:pt idx="3695">
                  <c:v>10</c:v>
                </c:pt>
                <c:pt idx="3696">
                  <c:v>10</c:v>
                </c:pt>
                <c:pt idx="3697">
                  <c:v>10</c:v>
                </c:pt>
                <c:pt idx="3698">
                  <c:v>10</c:v>
                </c:pt>
                <c:pt idx="3699">
                  <c:v>10</c:v>
                </c:pt>
                <c:pt idx="3700">
                  <c:v>10</c:v>
                </c:pt>
                <c:pt idx="3701">
                  <c:v>10</c:v>
                </c:pt>
                <c:pt idx="3702">
                  <c:v>10</c:v>
                </c:pt>
                <c:pt idx="3703">
                  <c:v>10</c:v>
                </c:pt>
                <c:pt idx="3704">
                  <c:v>10</c:v>
                </c:pt>
                <c:pt idx="3705">
                  <c:v>10</c:v>
                </c:pt>
                <c:pt idx="3706">
                  <c:v>10</c:v>
                </c:pt>
                <c:pt idx="3707">
                  <c:v>10</c:v>
                </c:pt>
                <c:pt idx="3708">
                  <c:v>10</c:v>
                </c:pt>
                <c:pt idx="3709">
                  <c:v>10</c:v>
                </c:pt>
                <c:pt idx="3710">
                  <c:v>10</c:v>
                </c:pt>
                <c:pt idx="3711">
                  <c:v>10</c:v>
                </c:pt>
                <c:pt idx="3712">
                  <c:v>10</c:v>
                </c:pt>
                <c:pt idx="3713">
                  <c:v>10</c:v>
                </c:pt>
                <c:pt idx="3714">
                  <c:v>10</c:v>
                </c:pt>
                <c:pt idx="3715">
                  <c:v>10</c:v>
                </c:pt>
                <c:pt idx="3716">
                  <c:v>10</c:v>
                </c:pt>
                <c:pt idx="3717">
                  <c:v>10</c:v>
                </c:pt>
                <c:pt idx="3718">
                  <c:v>10</c:v>
                </c:pt>
                <c:pt idx="3719">
                  <c:v>10</c:v>
                </c:pt>
                <c:pt idx="3720">
                  <c:v>10</c:v>
                </c:pt>
                <c:pt idx="3721">
                  <c:v>10</c:v>
                </c:pt>
                <c:pt idx="3722">
                  <c:v>10</c:v>
                </c:pt>
                <c:pt idx="3723">
                  <c:v>10</c:v>
                </c:pt>
                <c:pt idx="3724">
                  <c:v>10</c:v>
                </c:pt>
                <c:pt idx="3725">
                  <c:v>10</c:v>
                </c:pt>
                <c:pt idx="3726">
                  <c:v>10</c:v>
                </c:pt>
                <c:pt idx="3727">
                  <c:v>10</c:v>
                </c:pt>
                <c:pt idx="3728">
                  <c:v>10</c:v>
                </c:pt>
                <c:pt idx="3729">
                  <c:v>10</c:v>
                </c:pt>
                <c:pt idx="3730">
                  <c:v>10</c:v>
                </c:pt>
                <c:pt idx="3731">
                  <c:v>10</c:v>
                </c:pt>
                <c:pt idx="3732">
                  <c:v>10</c:v>
                </c:pt>
                <c:pt idx="3733">
                  <c:v>10</c:v>
                </c:pt>
                <c:pt idx="3734">
                  <c:v>10</c:v>
                </c:pt>
                <c:pt idx="3735">
                  <c:v>10</c:v>
                </c:pt>
                <c:pt idx="3736">
                  <c:v>10</c:v>
                </c:pt>
                <c:pt idx="3737">
                  <c:v>10</c:v>
                </c:pt>
                <c:pt idx="3738">
                  <c:v>10</c:v>
                </c:pt>
                <c:pt idx="3739">
                  <c:v>10</c:v>
                </c:pt>
                <c:pt idx="3740">
                  <c:v>10</c:v>
                </c:pt>
                <c:pt idx="3741">
                  <c:v>10</c:v>
                </c:pt>
                <c:pt idx="3742">
                  <c:v>10</c:v>
                </c:pt>
                <c:pt idx="3743">
                  <c:v>10</c:v>
                </c:pt>
                <c:pt idx="3744">
                  <c:v>10</c:v>
                </c:pt>
                <c:pt idx="3745">
                  <c:v>10</c:v>
                </c:pt>
                <c:pt idx="3746">
                  <c:v>10</c:v>
                </c:pt>
                <c:pt idx="3747">
                  <c:v>10</c:v>
                </c:pt>
                <c:pt idx="3748">
                  <c:v>10</c:v>
                </c:pt>
                <c:pt idx="3749">
                  <c:v>10</c:v>
                </c:pt>
                <c:pt idx="3750">
                  <c:v>10</c:v>
                </c:pt>
                <c:pt idx="3751">
                  <c:v>10</c:v>
                </c:pt>
                <c:pt idx="3752">
                  <c:v>10</c:v>
                </c:pt>
                <c:pt idx="3753">
                  <c:v>10</c:v>
                </c:pt>
                <c:pt idx="3754">
                  <c:v>10</c:v>
                </c:pt>
                <c:pt idx="3755">
                  <c:v>10</c:v>
                </c:pt>
                <c:pt idx="3756">
                  <c:v>10</c:v>
                </c:pt>
                <c:pt idx="3757">
                  <c:v>11</c:v>
                </c:pt>
                <c:pt idx="3758">
                  <c:v>11</c:v>
                </c:pt>
                <c:pt idx="3759">
                  <c:v>11</c:v>
                </c:pt>
                <c:pt idx="3760">
                  <c:v>11</c:v>
                </c:pt>
                <c:pt idx="3761">
                  <c:v>11</c:v>
                </c:pt>
                <c:pt idx="3762">
                  <c:v>11</c:v>
                </c:pt>
                <c:pt idx="3763">
                  <c:v>11</c:v>
                </c:pt>
                <c:pt idx="3764">
                  <c:v>11</c:v>
                </c:pt>
                <c:pt idx="3765">
                  <c:v>11</c:v>
                </c:pt>
                <c:pt idx="3766">
                  <c:v>11</c:v>
                </c:pt>
                <c:pt idx="3767">
                  <c:v>11</c:v>
                </c:pt>
                <c:pt idx="3768">
                  <c:v>10</c:v>
                </c:pt>
                <c:pt idx="3769">
                  <c:v>10</c:v>
                </c:pt>
                <c:pt idx="3770">
                  <c:v>10</c:v>
                </c:pt>
                <c:pt idx="3771">
                  <c:v>11</c:v>
                </c:pt>
                <c:pt idx="3772">
                  <c:v>11</c:v>
                </c:pt>
                <c:pt idx="3773">
                  <c:v>11</c:v>
                </c:pt>
                <c:pt idx="3774">
                  <c:v>11</c:v>
                </c:pt>
                <c:pt idx="3775">
                  <c:v>11</c:v>
                </c:pt>
                <c:pt idx="3776">
                  <c:v>11</c:v>
                </c:pt>
                <c:pt idx="3777">
                  <c:v>11</c:v>
                </c:pt>
                <c:pt idx="3778">
                  <c:v>11</c:v>
                </c:pt>
                <c:pt idx="3779">
                  <c:v>11</c:v>
                </c:pt>
                <c:pt idx="3780">
                  <c:v>11</c:v>
                </c:pt>
                <c:pt idx="3781">
                  <c:v>11</c:v>
                </c:pt>
                <c:pt idx="3782">
                  <c:v>10</c:v>
                </c:pt>
                <c:pt idx="3783">
                  <c:v>10</c:v>
                </c:pt>
                <c:pt idx="3784">
                  <c:v>10</c:v>
                </c:pt>
                <c:pt idx="3785">
                  <c:v>10</c:v>
                </c:pt>
                <c:pt idx="3786">
                  <c:v>10</c:v>
                </c:pt>
                <c:pt idx="3787">
                  <c:v>11</c:v>
                </c:pt>
                <c:pt idx="3788">
                  <c:v>11</c:v>
                </c:pt>
                <c:pt idx="3789">
                  <c:v>11</c:v>
                </c:pt>
                <c:pt idx="3790">
                  <c:v>11</c:v>
                </c:pt>
                <c:pt idx="3791">
                  <c:v>11</c:v>
                </c:pt>
                <c:pt idx="3792">
                  <c:v>11</c:v>
                </c:pt>
                <c:pt idx="3793">
                  <c:v>11</c:v>
                </c:pt>
                <c:pt idx="3794">
                  <c:v>11</c:v>
                </c:pt>
                <c:pt idx="3795">
                  <c:v>11</c:v>
                </c:pt>
                <c:pt idx="3796">
                  <c:v>11</c:v>
                </c:pt>
                <c:pt idx="3797">
                  <c:v>10</c:v>
                </c:pt>
                <c:pt idx="3798">
                  <c:v>10</c:v>
                </c:pt>
                <c:pt idx="3799">
                  <c:v>10</c:v>
                </c:pt>
                <c:pt idx="3800">
                  <c:v>10</c:v>
                </c:pt>
                <c:pt idx="3801">
                  <c:v>10</c:v>
                </c:pt>
                <c:pt idx="3802">
                  <c:v>10</c:v>
                </c:pt>
                <c:pt idx="3803">
                  <c:v>10</c:v>
                </c:pt>
                <c:pt idx="3804">
                  <c:v>10</c:v>
                </c:pt>
                <c:pt idx="3805">
                  <c:v>10</c:v>
                </c:pt>
                <c:pt idx="3806">
                  <c:v>11</c:v>
                </c:pt>
                <c:pt idx="3807">
                  <c:v>11</c:v>
                </c:pt>
                <c:pt idx="3808">
                  <c:v>11</c:v>
                </c:pt>
                <c:pt idx="3809">
                  <c:v>11</c:v>
                </c:pt>
                <c:pt idx="3810">
                  <c:v>11</c:v>
                </c:pt>
                <c:pt idx="3811">
                  <c:v>11</c:v>
                </c:pt>
                <c:pt idx="3812">
                  <c:v>11</c:v>
                </c:pt>
                <c:pt idx="3813">
                  <c:v>11</c:v>
                </c:pt>
                <c:pt idx="3814">
                  <c:v>11</c:v>
                </c:pt>
                <c:pt idx="3815">
                  <c:v>11</c:v>
                </c:pt>
                <c:pt idx="3816">
                  <c:v>12</c:v>
                </c:pt>
                <c:pt idx="3817">
                  <c:v>12</c:v>
                </c:pt>
                <c:pt idx="3818">
                  <c:v>12</c:v>
                </c:pt>
                <c:pt idx="3819">
                  <c:v>12</c:v>
                </c:pt>
                <c:pt idx="3820">
                  <c:v>12</c:v>
                </c:pt>
                <c:pt idx="3821">
                  <c:v>12</c:v>
                </c:pt>
                <c:pt idx="3822">
                  <c:v>12</c:v>
                </c:pt>
                <c:pt idx="3823">
                  <c:v>12</c:v>
                </c:pt>
                <c:pt idx="3824">
                  <c:v>11</c:v>
                </c:pt>
                <c:pt idx="3825">
                  <c:v>11</c:v>
                </c:pt>
                <c:pt idx="3826">
                  <c:v>11</c:v>
                </c:pt>
                <c:pt idx="3827">
                  <c:v>11</c:v>
                </c:pt>
                <c:pt idx="3828">
                  <c:v>11</c:v>
                </c:pt>
                <c:pt idx="3829">
                  <c:v>11</c:v>
                </c:pt>
                <c:pt idx="3830">
                  <c:v>11</c:v>
                </c:pt>
                <c:pt idx="3831">
                  <c:v>11</c:v>
                </c:pt>
                <c:pt idx="3832">
                  <c:v>11</c:v>
                </c:pt>
                <c:pt idx="3833">
                  <c:v>11</c:v>
                </c:pt>
                <c:pt idx="3834">
                  <c:v>11</c:v>
                </c:pt>
                <c:pt idx="3835">
                  <c:v>11</c:v>
                </c:pt>
                <c:pt idx="3836">
                  <c:v>11</c:v>
                </c:pt>
                <c:pt idx="3837">
                  <c:v>11</c:v>
                </c:pt>
                <c:pt idx="3838">
                  <c:v>11</c:v>
                </c:pt>
                <c:pt idx="3839">
                  <c:v>11</c:v>
                </c:pt>
                <c:pt idx="3840">
                  <c:v>11</c:v>
                </c:pt>
                <c:pt idx="3841">
                  <c:v>11</c:v>
                </c:pt>
                <c:pt idx="3842">
                  <c:v>11</c:v>
                </c:pt>
                <c:pt idx="3843">
                  <c:v>10</c:v>
                </c:pt>
                <c:pt idx="3844">
                  <c:v>10</c:v>
                </c:pt>
                <c:pt idx="3845">
                  <c:v>10</c:v>
                </c:pt>
                <c:pt idx="3846">
                  <c:v>10</c:v>
                </c:pt>
                <c:pt idx="3847">
                  <c:v>10</c:v>
                </c:pt>
                <c:pt idx="3848">
                  <c:v>10</c:v>
                </c:pt>
                <c:pt idx="3849">
                  <c:v>10</c:v>
                </c:pt>
                <c:pt idx="3850">
                  <c:v>10</c:v>
                </c:pt>
                <c:pt idx="3851">
                  <c:v>10</c:v>
                </c:pt>
                <c:pt idx="3852">
                  <c:v>10</c:v>
                </c:pt>
                <c:pt idx="3853">
                  <c:v>10</c:v>
                </c:pt>
                <c:pt idx="3854">
                  <c:v>10</c:v>
                </c:pt>
                <c:pt idx="3855">
                  <c:v>10</c:v>
                </c:pt>
                <c:pt idx="3856">
                  <c:v>10</c:v>
                </c:pt>
                <c:pt idx="3857">
                  <c:v>10</c:v>
                </c:pt>
                <c:pt idx="3858">
                  <c:v>10</c:v>
                </c:pt>
                <c:pt idx="3859">
                  <c:v>10</c:v>
                </c:pt>
                <c:pt idx="3860">
                  <c:v>10</c:v>
                </c:pt>
                <c:pt idx="3861">
                  <c:v>10</c:v>
                </c:pt>
                <c:pt idx="3862">
                  <c:v>10</c:v>
                </c:pt>
                <c:pt idx="3863">
                  <c:v>10</c:v>
                </c:pt>
                <c:pt idx="3864">
                  <c:v>10</c:v>
                </c:pt>
                <c:pt idx="3865">
                  <c:v>10</c:v>
                </c:pt>
                <c:pt idx="3866">
                  <c:v>10</c:v>
                </c:pt>
                <c:pt idx="3867">
                  <c:v>10</c:v>
                </c:pt>
                <c:pt idx="3868">
                  <c:v>10</c:v>
                </c:pt>
                <c:pt idx="3869">
                  <c:v>10</c:v>
                </c:pt>
                <c:pt idx="3870">
                  <c:v>10</c:v>
                </c:pt>
                <c:pt idx="3871">
                  <c:v>10</c:v>
                </c:pt>
                <c:pt idx="3872">
                  <c:v>11</c:v>
                </c:pt>
                <c:pt idx="3873">
                  <c:v>11</c:v>
                </c:pt>
                <c:pt idx="3874">
                  <c:v>11</c:v>
                </c:pt>
                <c:pt idx="3875">
                  <c:v>11</c:v>
                </c:pt>
                <c:pt idx="3876">
                  <c:v>11</c:v>
                </c:pt>
                <c:pt idx="3877">
                  <c:v>11</c:v>
                </c:pt>
                <c:pt idx="3878">
                  <c:v>11</c:v>
                </c:pt>
                <c:pt idx="3879">
                  <c:v>11</c:v>
                </c:pt>
                <c:pt idx="3880">
                  <c:v>11</c:v>
                </c:pt>
                <c:pt idx="3881">
                  <c:v>11</c:v>
                </c:pt>
                <c:pt idx="3882">
                  <c:v>11</c:v>
                </c:pt>
                <c:pt idx="3883">
                  <c:v>11</c:v>
                </c:pt>
                <c:pt idx="3884">
                  <c:v>11</c:v>
                </c:pt>
                <c:pt idx="3885">
                  <c:v>11</c:v>
                </c:pt>
                <c:pt idx="3886">
                  <c:v>11</c:v>
                </c:pt>
                <c:pt idx="3887">
                  <c:v>11</c:v>
                </c:pt>
                <c:pt idx="3888">
                  <c:v>11</c:v>
                </c:pt>
                <c:pt idx="3889">
                  <c:v>11</c:v>
                </c:pt>
                <c:pt idx="3890">
                  <c:v>11</c:v>
                </c:pt>
                <c:pt idx="3891">
                  <c:v>11</c:v>
                </c:pt>
                <c:pt idx="3892">
                  <c:v>11</c:v>
                </c:pt>
                <c:pt idx="3893">
                  <c:v>10</c:v>
                </c:pt>
                <c:pt idx="3894">
                  <c:v>10</c:v>
                </c:pt>
                <c:pt idx="3895">
                  <c:v>10</c:v>
                </c:pt>
                <c:pt idx="3896">
                  <c:v>10</c:v>
                </c:pt>
                <c:pt idx="3897">
                  <c:v>10</c:v>
                </c:pt>
                <c:pt idx="3898">
                  <c:v>10</c:v>
                </c:pt>
                <c:pt idx="3899">
                  <c:v>10</c:v>
                </c:pt>
                <c:pt idx="3900">
                  <c:v>10</c:v>
                </c:pt>
                <c:pt idx="3901">
                  <c:v>10</c:v>
                </c:pt>
                <c:pt idx="3902">
                  <c:v>10</c:v>
                </c:pt>
                <c:pt idx="3903">
                  <c:v>10</c:v>
                </c:pt>
                <c:pt idx="3904">
                  <c:v>10</c:v>
                </c:pt>
                <c:pt idx="3905">
                  <c:v>10</c:v>
                </c:pt>
                <c:pt idx="3906">
                  <c:v>10</c:v>
                </c:pt>
                <c:pt idx="3907">
                  <c:v>9</c:v>
                </c:pt>
                <c:pt idx="3908">
                  <c:v>9</c:v>
                </c:pt>
                <c:pt idx="3909">
                  <c:v>9</c:v>
                </c:pt>
                <c:pt idx="3910">
                  <c:v>9</c:v>
                </c:pt>
                <c:pt idx="3911">
                  <c:v>9</c:v>
                </c:pt>
                <c:pt idx="3912">
                  <c:v>9</c:v>
                </c:pt>
                <c:pt idx="3913">
                  <c:v>9</c:v>
                </c:pt>
                <c:pt idx="3914">
                  <c:v>9</c:v>
                </c:pt>
                <c:pt idx="3915">
                  <c:v>9</c:v>
                </c:pt>
                <c:pt idx="3916">
                  <c:v>9</c:v>
                </c:pt>
                <c:pt idx="3917">
                  <c:v>9</c:v>
                </c:pt>
                <c:pt idx="3918">
                  <c:v>9</c:v>
                </c:pt>
                <c:pt idx="3919">
                  <c:v>9</c:v>
                </c:pt>
                <c:pt idx="3920">
                  <c:v>9</c:v>
                </c:pt>
                <c:pt idx="3921">
                  <c:v>9</c:v>
                </c:pt>
                <c:pt idx="3922">
                  <c:v>9</c:v>
                </c:pt>
                <c:pt idx="3923">
                  <c:v>9</c:v>
                </c:pt>
                <c:pt idx="3924">
                  <c:v>9</c:v>
                </c:pt>
                <c:pt idx="3925">
                  <c:v>9</c:v>
                </c:pt>
                <c:pt idx="3926">
                  <c:v>9</c:v>
                </c:pt>
                <c:pt idx="3927">
                  <c:v>9</c:v>
                </c:pt>
                <c:pt idx="3928">
                  <c:v>9</c:v>
                </c:pt>
                <c:pt idx="3929">
                  <c:v>9</c:v>
                </c:pt>
                <c:pt idx="3930">
                  <c:v>10</c:v>
                </c:pt>
                <c:pt idx="3931">
                  <c:v>10</c:v>
                </c:pt>
                <c:pt idx="3932">
                  <c:v>10</c:v>
                </c:pt>
                <c:pt idx="3933">
                  <c:v>10</c:v>
                </c:pt>
                <c:pt idx="3934">
                  <c:v>10</c:v>
                </c:pt>
                <c:pt idx="3935">
                  <c:v>10</c:v>
                </c:pt>
                <c:pt idx="3936">
                  <c:v>10</c:v>
                </c:pt>
                <c:pt idx="3937">
                  <c:v>10</c:v>
                </c:pt>
                <c:pt idx="3938">
                  <c:v>10</c:v>
                </c:pt>
                <c:pt idx="3939">
                  <c:v>11</c:v>
                </c:pt>
                <c:pt idx="3940">
                  <c:v>11</c:v>
                </c:pt>
                <c:pt idx="3941">
                  <c:v>11</c:v>
                </c:pt>
                <c:pt idx="3942">
                  <c:v>11</c:v>
                </c:pt>
                <c:pt idx="3943">
                  <c:v>11</c:v>
                </c:pt>
                <c:pt idx="3944">
                  <c:v>11</c:v>
                </c:pt>
                <c:pt idx="3945">
                  <c:v>11</c:v>
                </c:pt>
                <c:pt idx="3946">
                  <c:v>11</c:v>
                </c:pt>
                <c:pt idx="3947">
                  <c:v>11</c:v>
                </c:pt>
                <c:pt idx="3948">
                  <c:v>11</c:v>
                </c:pt>
                <c:pt idx="3949">
                  <c:v>11</c:v>
                </c:pt>
                <c:pt idx="3950">
                  <c:v>11</c:v>
                </c:pt>
                <c:pt idx="3951">
                  <c:v>11</c:v>
                </c:pt>
                <c:pt idx="3952">
                  <c:v>11</c:v>
                </c:pt>
                <c:pt idx="3953">
                  <c:v>11</c:v>
                </c:pt>
                <c:pt idx="3954">
                  <c:v>11</c:v>
                </c:pt>
                <c:pt idx="3955">
                  <c:v>11</c:v>
                </c:pt>
                <c:pt idx="3956">
                  <c:v>12</c:v>
                </c:pt>
                <c:pt idx="3957">
                  <c:v>12</c:v>
                </c:pt>
                <c:pt idx="3958">
                  <c:v>12</c:v>
                </c:pt>
                <c:pt idx="3959">
                  <c:v>12</c:v>
                </c:pt>
                <c:pt idx="3960">
                  <c:v>11</c:v>
                </c:pt>
                <c:pt idx="3961">
                  <c:v>11</c:v>
                </c:pt>
                <c:pt idx="3962">
                  <c:v>11</c:v>
                </c:pt>
                <c:pt idx="3963">
                  <c:v>11</c:v>
                </c:pt>
                <c:pt idx="3964">
                  <c:v>11</c:v>
                </c:pt>
                <c:pt idx="3965">
                  <c:v>11</c:v>
                </c:pt>
                <c:pt idx="3966">
                  <c:v>11</c:v>
                </c:pt>
                <c:pt idx="3967">
                  <c:v>11</c:v>
                </c:pt>
                <c:pt idx="3968">
                  <c:v>11</c:v>
                </c:pt>
                <c:pt idx="3969">
                  <c:v>11</c:v>
                </c:pt>
                <c:pt idx="3970">
                  <c:v>11</c:v>
                </c:pt>
                <c:pt idx="3971">
                  <c:v>11</c:v>
                </c:pt>
                <c:pt idx="3972">
                  <c:v>11</c:v>
                </c:pt>
                <c:pt idx="3973">
                  <c:v>11</c:v>
                </c:pt>
                <c:pt idx="3974">
                  <c:v>11</c:v>
                </c:pt>
                <c:pt idx="3975">
                  <c:v>11</c:v>
                </c:pt>
                <c:pt idx="3976">
                  <c:v>11</c:v>
                </c:pt>
                <c:pt idx="3977">
                  <c:v>11</c:v>
                </c:pt>
                <c:pt idx="3978">
                  <c:v>11</c:v>
                </c:pt>
                <c:pt idx="3979">
                  <c:v>11</c:v>
                </c:pt>
                <c:pt idx="3980">
                  <c:v>11</c:v>
                </c:pt>
                <c:pt idx="3981">
                  <c:v>11</c:v>
                </c:pt>
                <c:pt idx="3982">
                  <c:v>11</c:v>
                </c:pt>
                <c:pt idx="3983">
                  <c:v>11</c:v>
                </c:pt>
                <c:pt idx="3984">
                  <c:v>11</c:v>
                </c:pt>
                <c:pt idx="3985">
                  <c:v>11</c:v>
                </c:pt>
                <c:pt idx="3986">
                  <c:v>11</c:v>
                </c:pt>
                <c:pt idx="3987">
                  <c:v>10</c:v>
                </c:pt>
                <c:pt idx="3988">
                  <c:v>10</c:v>
                </c:pt>
                <c:pt idx="3989">
                  <c:v>10</c:v>
                </c:pt>
                <c:pt idx="3990">
                  <c:v>10</c:v>
                </c:pt>
                <c:pt idx="3991">
                  <c:v>10</c:v>
                </c:pt>
                <c:pt idx="3992">
                  <c:v>10</c:v>
                </c:pt>
                <c:pt idx="3993">
                  <c:v>9</c:v>
                </c:pt>
                <c:pt idx="3994">
                  <c:v>9</c:v>
                </c:pt>
                <c:pt idx="3995">
                  <c:v>9</c:v>
                </c:pt>
                <c:pt idx="3996">
                  <c:v>9</c:v>
                </c:pt>
                <c:pt idx="3997">
                  <c:v>9</c:v>
                </c:pt>
                <c:pt idx="3998">
                  <c:v>9</c:v>
                </c:pt>
                <c:pt idx="3999">
                  <c:v>10</c:v>
                </c:pt>
                <c:pt idx="4000">
                  <c:v>10</c:v>
                </c:pt>
                <c:pt idx="4001">
                  <c:v>10</c:v>
                </c:pt>
                <c:pt idx="4002">
                  <c:v>10</c:v>
                </c:pt>
                <c:pt idx="4003">
                  <c:v>10</c:v>
                </c:pt>
                <c:pt idx="4004">
                  <c:v>9</c:v>
                </c:pt>
                <c:pt idx="4005">
                  <c:v>9</c:v>
                </c:pt>
                <c:pt idx="4006">
                  <c:v>9</c:v>
                </c:pt>
                <c:pt idx="4007">
                  <c:v>10</c:v>
                </c:pt>
                <c:pt idx="4008">
                  <c:v>10</c:v>
                </c:pt>
                <c:pt idx="4009">
                  <c:v>10</c:v>
                </c:pt>
                <c:pt idx="4010">
                  <c:v>10</c:v>
                </c:pt>
                <c:pt idx="4011">
                  <c:v>10</c:v>
                </c:pt>
                <c:pt idx="4012">
                  <c:v>10</c:v>
                </c:pt>
                <c:pt idx="4013">
                  <c:v>10</c:v>
                </c:pt>
                <c:pt idx="4014">
                  <c:v>11</c:v>
                </c:pt>
                <c:pt idx="4015">
                  <c:v>11</c:v>
                </c:pt>
                <c:pt idx="4016">
                  <c:v>11</c:v>
                </c:pt>
                <c:pt idx="4017">
                  <c:v>11</c:v>
                </c:pt>
                <c:pt idx="4018">
                  <c:v>11</c:v>
                </c:pt>
                <c:pt idx="4019">
                  <c:v>11</c:v>
                </c:pt>
                <c:pt idx="4020">
                  <c:v>11</c:v>
                </c:pt>
                <c:pt idx="4021">
                  <c:v>11</c:v>
                </c:pt>
                <c:pt idx="4022">
                  <c:v>11</c:v>
                </c:pt>
                <c:pt idx="4023">
                  <c:v>11</c:v>
                </c:pt>
                <c:pt idx="4024">
                  <c:v>11</c:v>
                </c:pt>
                <c:pt idx="4025">
                  <c:v>11</c:v>
                </c:pt>
                <c:pt idx="4026">
                  <c:v>11</c:v>
                </c:pt>
                <c:pt idx="4027">
                  <c:v>11</c:v>
                </c:pt>
                <c:pt idx="4028">
                  <c:v>11</c:v>
                </c:pt>
                <c:pt idx="4029">
                  <c:v>11</c:v>
                </c:pt>
                <c:pt idx="4030">
                  <c:v>11</c:v>
                </c:pt>
                <c:pt idx="4031">
                  <c:v>11</c:v>
                </c:pt>
                <c:pt idx="4032">
                  <c:v>11</c:v>
                </c:pt>
                <c:pt idx="4033">
                  <c:v>11</c:v>
                </c:pt>
                <c:pt idx="4034">
                  <c:v>11</c:v>
                </c:pt>
                <c:pt idx="4035">
                  <c:v>11</c:v>
                </c:pt>
                <c:pt idx="4036">
                  <c:v>10</c:v>
                </c:pt>
                <c:pt idx="4037">
                  <c:v>10</c:v>
                </c:pt>
                <c:pt idx="4038">
                  <c:v>10</c:v>
                </c:pt>
                <c:pt idx="4039">
                  <c:v>10</c:v>
                </c:pt>
                <c:pt idx="4040">
                  <c:v>10</c:v>
                </c:pt>
                <c:pt idx="4041">
                  <c:v>10</c:v>
                </c:pt>
                <c:pt idx="4042">
                  <c:v>10</c:v>
                </c:pt>
                <c:pt idx="4043">
                  <c:v>10</c:v>
                </c:pt>
                <c:pt idx="4044">
                  <c:v>10</c:v>
                </c:pt>
                <c:pt idx="4045">
                  <c:v>10</c:v>
                </c:pt>
                <c:pt idx="4046">
                  <c:v>10</c:v>
                </c:pt>
                <c:pt idx="4047">
                  <c:v>10</c:v>
                </c:pt>
                <c:pt idx="4048">
                  <c:v>10</c:v>
                </c:pt>
                <c:pt idx="4049">
                  <c:v>10</c:v>
                </c:pt>
                <c:pt idx="4050">
                  <c:v>10</c:v>
                </c:pt>
                <c:pt idx="4051">
                  <c:v>9</c:v>
                </c:pt>
                <c:pt idx="4052">
                  <c:v>9</c:v>
                </c:pt>
                <c:pt idx="4053">
                  <c:v>9</c:v>
                </c:pt>
                <c:pt idx="4054">
                  <c:v>9</c:v>
                </c:pt>
                <c:pt idx="4055">
                  <c:v>9</c:v>
                </c:pt>
                <c:pt idx="4056">
                  <c:v>9</c:v>
                </c:pt>
                <c:pt idx="4057">
                  <c:v>9</c:v>
                </c:pt>
                <c:pt idx="4058">
                  <c:v>9</c:v>
                </c:pt>
                <c:pt idx="4059">
                  <c:v>9</c:v>
                </c:pt>
                <c:pt idx="4060">
                  <c:v>9</c:v>
                </c:pt>
                <c:pt idx="4061">
                  <c:v>9</c:v>
                </c:pt>
                <c:pt idx="4062">
                  <c:v>9</c:v>
                </c:pt>
                <c:pt idx="4063">
                  <c:v>9</c:v>
                </c:pt>
                <c:pt idx="4064">
                  <c:v>9</c:v>
                </c:pt>
                <c:pt idx="4065">
                  <c:v>9</c:v>
                </c:pt>
                <c:pt idx="4066">
                  <c:v>9</c:v>
                </c:pt>
                <c:pt idx="4067">
                  <c:v>9</c:v>
                </c:pt>
                <c:pt idx="4068">
                  <c:v>9</c:v>
                </c:pt>
                <c:pt idx="4069">
                  <c:v>9</c:v>
                </c:pt>
                <c:pt idx="4070">
                  <c:v>9</c:v>
                </c:pt>
                <c:pt idx="4071">
                  <c:v>9</c:v>
                </c:pt>
                <c:pt idx="4072">
                  <c:v>10</c:v>
                </c:pt>
                <c:pt idx="4073">
                  <c:v>10</c:v>
                </c:pt>
                <c:pt idx="4074">
                  <c:v>10</c:v>
                </c:pt>
                <c:pt idx="4075">
                  <c:v>10</c:v>
                </c:pt>
                <c:pt idx="4076">
                  <c:v>10</c:v>
                </c:pt>
                <c:pt idx="4077">
                  <c:v>10</c:v>
                </c:pt>
                <c:pt idx="4078">
                  <c:v>10</c:v>
                </c:pt>
                <c:pt idx="4079">
                  <c:v>10</c:v>
                </c:pt>
                <c:pt idx="4080">
                  <c:v>10</c:v>
                </c:pt>
                <c:pt idx="4081">
                  <c:v>10</c:v>
                </c:pt>
                <c:pt idx="4082">
                  <c:v>10</c:v>
                </c:pt>
                <c:pt idx="4083">
                  <c:v>10</c:v>
                </c:pt>
                <c:pt idx="4084">
                  <c:v>10</c:v>
                </c:pt>
                <c:pt idx="4085">
                  <c:v>10</c:v>
                </c:pt>
                <c:pt idx="4086">
                  <c:v>10</c:v>
                </c:pt>
                <c:pt idx="4087">
                  <c:v>10</c:v>
                </c:pt>
                <c:pt idx="4088">
                  <c:v>10</c:v>
                </c:pt>
                <c:pt idx="4089">
                  <c:v>10</c:v>
                </c:pt>
                <c:pt idx="4090">
                  <c:v>10</c:v>
                </c:pt>
                <c:pt idx="4091">
                  <c:v>10</c:v>
                </c:pt>
                <c:pt idx="4092">
                  <c:v>10</c:v>
                </c:pt>
                <c:pt idx="4093">
                  <c:v>10</c:v>
                </c:pt>
                <c:pt idx="4094">
                  <c:v>10</c:v>
                </c:pt>
                <c:pt idx="4095">
                  <c:v>10</c:v>
                </c:pt>
                <c:pt idx="4096">
                  <c:v>10</c:v>
                </c:pt>
                <c:pt idx="4097">
                  <c:v>10</c:v>
                </c:pt>
                <c:pt idx="4098">
                  <c:v>10</c:v>
                </c:pt>
                <c:pt idx="4099">
                  <c:v>10</c:v>
                </c:pt>
                <c:pt idx="4100">
                  <c:v>10</c:v>
                </c:pt>
                <c:pt idx="4101">
                  <c:v>10</c:v>
                </c:pt>
                <c:pt idx="4102">
                  <c:v>10</c:v>
                </c:pt>
                <c:pt idx="4103">
                  <c:v>10</c:v>
                </c:pt>
                <c:pt idx="4104">
                  <c:v>10</c:v>
                </c:pt>
                <c:pt idx="4105">
                  <c:v>10</c:v>
                </c:pt>
                <c:pt idx="4106">
                  <c:v>10</c:v>
                </c:pt>
                <c:pt idx="4107">
                  <c:v>10</c:v>
                </c:pt>
                <c:pt idx="4108">
                  <c:v>10</c:v>
                </c:pt>
                <c:pt idx="4109">
                  <c:v>10</c:v>
                </c:pt>
                <c:pt idx="4110">
                  <c:v>10</c:v>
                </c:pt>
                <c:pt idx="4111">
                  <c:v>10</c:v>
                </c:pt>
                <c:pt idx="4112">
                  <c:v>10</c:v>
                </c:pt>
                <c:pt idx="4113">
                  <c:v>10</c:v>
                </c:pt>
                <c:pt idx="4114">
                  <c:v>10</c:v>
                </c:pt>
                <c:pt idx="4115">
                  <c:v>10</c:v>
                </c:pt>
                <c:pt idx="4116">
                  <c:v>10</c:v>
                </c:pt>
                <c:pt idx="4117">
                  <c:v>10</c:v>
                </c:pt>
                <c:pt idx="4118">
                  <c:v>10</c:v>
                </c:pt>
                <c:pt idx="4119">
                  <c:v>10</c:v>
                </c:pt>
                <c:pt idx="4120">
                  <c:v>10</c:v>
                </c:pt>
                <c:pt idx="4121">
                  <c:v>10</c:v>
                </c:pt>
                <c:pt idx="4122">
                  <c:v>10</c:v>
                </c:pt>
                <c:pt idx="4123">
                  <c:v>10</c:v>
                </c:pt>
                <c:pt idx="4124">
                  <c:v>10</c:v>
                </c:pt>
                <c:pt idx="4125">
                  <c:v>9</c:v>
                </c:pt>
                <c:pt idx="4126">
                  <c:v>9</c:v>
                </c:pt>
                <c:pt idx="4127">
                  <c:v>9</c:v>
                </c:pt>
                <c:pt idx="4128">
                  <c:v>9</c:v>
                </c:pt>
                <c:pt idx="4129">
                  <c:v>9</c:v>
                </c:pt>
                <c:pt idx="4130">
                  <c:v>9</c:v>
                </c:pt>
                <c:pt idx="4131">
                  <c:v>9</c:v>
                </c:pt>
                <c:pt idx="4132">
                  <c:v>9</c:v>
                </c:pt>
                <c:pt idx="4133">
                  <c:v>9</c:v>
                </c:pt>
                <c:pt idx="4134">
                  <c:v>9</c:v>
                </c:pt>
                <c:pt idx="4135">
                  <c:v>9</c:v>
                </c:pt>
                <c:pt idx="4136">
                  <c:v>9</c:v>
                </c:pt>
                <c:pt idx="4137">
                  <c:v>9</c:v>
                </c:pt>
                <c:pt idx="4138">
                  <c:v>9</c:v>
                </c:pt>
                <c:pt idx="4139">
                  <c:v>9</c:v>
                </c:pt>
                <c:pt idx="4140">
                  <c:v>9</c:v>
                </c:pt>
                <c:pt idx="4141">
                  <c:v>9</c:v>
                </c:pt>
                <c:pt idx="4142">
                  <c:v>9</c:v>
                </c:pt>
                <c:pt idx="4143">
                  <c:v>9</c:v>
                </c:pt>
                <c:pt idx="4144">
                  <c:v>9</c:v>
                </c:pt>
                <c:pt idx="4145">
                  <c:v>9</c:v>
                </c:pt>
                <c:pt idx="4146">
                  <c:v>9</c:v>
                </c:pt>
                <c:pt idx="4147">
                  <c:v>10</c:v>
                </c:pt>
                <c:pt idx="4148">
                  <c:v>10</c:v>
                </c:pt>
                <c:pt idx="4149">
                  <c:v>10</c:v>
                </c:pt>
                <c:pt idx="4150">
                  <c:v>10</c:v>
                </c:pt>
                <c:pt idx="4151">
                  <c:v>10</c:v>
                </c:pt>
                <c:pt idx="4152">
                  <c:v>10</c:v>
                </c:pt>
                <c:pt idx="4153">
                  <c:v>10</c:v>
                </c:pt>
                <c:pt idx="4154">
                  <c:v>10</c:v>
                </c:pt>
                <c:pt idx="4155">
                  <c:v>10</c:v>
                </c:pt>
                <c:pt idx="4156">
                  <c:v>11</c:v>
                </c:pt>
                <c:pt idx="4157">
                  <c:v>11</c:v>
                </c:pt>
                <c:pt idx="4158">
                  <c:v>11</c:v>
                </c:pt>
                <c:pt idx="4159">
                  <c:v>11</c:v>
                </c:pt>
                <c:pt idx="4160">
                  <c:v>11</c:v>
                </c:pt>
                <c:pt idx="4161">
                  <c:v>11</c:v>
                </c:pt>
                <c:pt idx="4162">
                  <c:v>11</c:v>
                </c:pt>
                <c:pt idx="4163">
                  <c:v>11</c:v>
                </c:pt>
                <c:pt idx="4164">
                  <c:v>11</c:v>
                </c:pt>
                <c:pt idx="4165">
                  <c:v>11</c:v>
                </c:pt>
                <c:pt idx="4166">
                  <c:v>11</c:v>
                </c:pt>
                <c:pt idx="4167">
                  <c:v>11</c:v>
                </c:pt>
                <c:pt idx="4168">
                  <c:v>11</c:v>
                </c:pt>
                <c:pt idx="4169">
                  <c:v>11</c:v>
                </c:pt>
                <c:pt idx="4170">
                  <c:v>11</c:v>
                </c:pt>
                <c:pt idx="4171">
                  <c:v>11</c:v>
                </c:pt>
                <c:pt idx="4172">
                  <c:v>11</c:v>
                </c:pt>
                <c:pt idx="4173">
                  <c:v>11</c:v>
                </c:pt>
                <c:pt idx="4174">
                  <c:v>11</c:v>
                </c:pt>
                <c:pt idx="4175">
                  <c:v>11</c:v>
                </c:pt>
                <c:pt idx="4176">
                  <c:v>11</c:v>
                </c:pt>
                <c:pt idx="4177">
                  <c:v>11</c:v>
                </c:pt>
                <c:pt idx="4178">
                  <c:v>11</c:v>
                </c:pt>
                <c:pt idx="4179">
                  <c:v>11</c:v>
                </c:pt>
                <c:pt idx="4180">
                  <c:v>11</c:v>
                </c:pt>
                <c:pt idx="4181">
                  <c:v>11</c:v>
                </c:pt>
                <c:pt idx="4182">
                  <c:v>11</c:v>
                </c:pt>
                <c:pt idx="4183">
                  <c:v>11</c:v>
                </c:pt>
                <c:pt idx="4184">
                  <c:v>11</c:v>
                </c:pt>
                <c:pt idx="4185">
                  <c:v>10</c:v>
                </c:pt>
                <c:pt idx="4186">
                  <c:v>10</c:v>
                </c:pt>
                <c:pt idx="4187">
                  <c:v>10</c:v>
                </c:pt>
                <c:pt idx="4188">
                  <c:v>10</c:v>
                </c:pt>
                <c:pt idx="4189">
                  <c:v>10</c:v>
                </c:pt>
                <c:pt idx="4190">
                  <c:v>10</c:v>
                </c:pt>
                <c:pt idx="4191">
                  <c:v>10</c:v>
                </c:pt>
                <c:pt idx="4192">
                  <c:v>9</c:v>
                </c:pt>
                <c:pt idx="4193">
                  <c:v>9</c:v>
                </c:pt>
                <c:pt idx="4194">
                  <c:v>9</c:v>
                </c:pt>
                <c:pt idx="4195">
                  <c:v>9</c:v>
                </c:pt>
                <c:pt idx="4196">
                  <c:v>9</c:v>
                </c:pt>
                <c:pt idx="4197">
                  <c:v>9</c:v>
                </c:pt>
                <c:pt idx="4198">
                  <c:v>9</c:v>
                </c:pt>
                <c:pt idx="4199">
                  <c:v>8</c:v>
                </c:pt>
                <c:pt idx="4200">
                  <c:v>8</c:v>
                </c:pt>
                <c:pt idx="4201">
                  <c:v>8</c:v>
                </c:pt>
                <c:pt idx="4202">
                  <c:v>8</c:v>
                </c:pt>
                <c:pt idx="4203">
                  <c:v>8</c:v>
                </c:pt>
                <c:pt idx="4204">
                  <c:v>8</c:v>
                </c:pt>
                <c:pt idx="4205">
                  <c:v>8</c:v>
                </c:pt>
                <c:pt idx="4206">
                  <c:v>8</c:v>
                </c:pt>
                <c:pt idx="4207">
                  <c:v>8</c:v>
                </c:pt>
                <c:pt idx="4208">
                  <c:v>8</c:v>
                </c:pt>
                <c:pt idx="4209">
                  <c:v>8</c:v>
                </c:pt>
                <c:pt idx="4210">
                  <c:v>8</c:v>
                </c:pt>
                <c:pt idx="4211">
                  <c:v>8</c:v>
                </c:pt>
                <c:pt idx="4212">
                  <c:v>8</c:v>
                </c:pt>
                <c:pt idx="4213">
                  <c:v>8</c:v>
                </c:pt>
                <c:pt idx="4214">
                  <c:v>8</c:v>
                </c:pt>
                <c:pt idx="4215">
                  <c:v>8</c:v>
                </c:pt>
                <c:pt idx="4216">
                  <c:v>9</c:v>
                </c:pt>
                <c:pt idx="4217">
                  <c:v>9</c:v>
                </c:pt>
                <c:pt idx="4218">
                  <c:v>9</c:v>
                </c:pt>
                <c:pt idx="4219">
                  <c:v>9</c:v>
                </c:pt>
                <c:pt idx="4220">
                  <c:v>9</c:v>
                </c:pt>
                <c:pt idx="4221">
                  <c:v>9</c:v>
                </c:pt>
                <c:pt idx="4222">
                  <c:v>9</c:v>
                </c:pt>
                <c:pt idx="4223">
                  <c:v>9</c:v>
                </c:pt>
                <c:pt idx="4224">
                  <c:v>9</c:v>
                </c:pt>
                <c:pt idx="4225">
                  <c:v>9</c:v>
                </c:pt>
                <c:pt idx="4226">
                  <c:v>10</c:v>
                </c:pt>
                <c:pt idx="4227">
                  <c:v>10</c:v>
                </c:pt>
                <c:pt idx="4228">
                  <c:v>10</c:v>
                </c:pt>
                <c:pt idx="4229">
                  <c:v>10</c:v>
                </c:pt>
                <c:pt idx="4230">
                  <c:v>10</c:v>
                </c:pt>
                <c:pt idx="4231">
                  <c:v>10</c:v>
                </c:pt>
                <c:pt idx="4232">
                  <c:v>10</c:v>
                </c:pt>
                <c:pt idx="4233">
                  <c:v>10</c:v>
                </c:pt>
                <c:pt idx="4234">
                  <c:v>10</c:v>
                </c:pt>
                <c:pt idx="4235">
                  <c:v>10</c:v>
                </c:pt>
                <c:pt idx="4236">
                  <c:v>10</c:v>
                </c:pt>
                <c:pt idx="4237">
                  <c:v>10</c:v>
                </c:pt>
                <c:pt idx="4238">
                  <c:v>10</c:v>
                </c:pt>
                <c:pt idx="4239">
                  <c:v>10</c:v>
                </c:pt>
                <c:pt idx="4240">
                  <c:v>10</c:v>
                </c:pt>
                <c:pt idx="4241">
                  <c:v>10</c:v>
                </c:pt>
                <c:pt idx="4242">
                  <c:v>10</c:v>
                </c:pt>
                <c:pt idx="4243">
                  <c:v>10</c:v>
                </c:pt>
                <c:pt idx="4244">
                  <c:v>10</c:v>
                </c:pt>
                <c:pt idx="4245">
                  <c:v>10</c:v>
                </c:pt>
                <c:pt idx="4246">
                  <c:v>10</c:v>
                </c:pt>
                <c:pt idx="4247">
                  <c:v>10</c:v>
                </c:pt>
                <c:pt idx="4248">
                  <c:v>9</c:v>
                </c:pt>
                <c:pt idx="4249">
                  <c:v>9</c:v>
                </c:pt>
                <c:pt idx="4250">
                  <c:v>9</c:v>
                </c:pt>
                <c:pt idx="4251">
                  <c:v>9</c:v>
                </c:pt>
                <c:pt idx="4252">
                  <c:v>9</c:v>
                </c:pt>
                <c:pt idx="4253">
                  <c:v>9</c:v>
                </c:pt>
                <c:pt idx="4254">
                  <c:v>9</c:v>
                </c:pt>
                <c:pt idx="4255">
                  <c:v>9</c:v>
                </c:pt>
                <c:pt idx="4256">
                  <c:v>9</c:v>
                </c:pt>
                <c:pt idx="4257">
                  <c:v>9</c:v>
                </c:pt>
                <c:pt idx="4258">
                  <c:v>9</c:v>
                </c:pt>
                <c:pt idx="4259">
                  <c:v>9</c:v>
                </c:pt>
                <c:pt idx="4260">
                  <c:v>9</c:v>
                </c:pt>
                <c:pt idx="4261">
                  <c:v>9</c:v>
                </c:pt>
                <c:pt idx="4262">
                  <c:v>9</c:v>
                </c:pt>
                <c:pt idx="4263">
                  <c:v>9</c:v>
                </c:pt>
                <c:pt idx="4264">
                  <c:v>9</c:v>
                </c:pt>
                <c:pt idx="4265">
                  <c:v>9</c:v>
                </c:pt>
                <c:pt idx="4266">
                  <c:v>9</c:v>
                </c:pt>
                <c:pt idx="4267">
                  <c:v>9</c:v>
                </c:pt>
                <c:pt idx="4268">
                  <c:v>9</c:v>
                </c:pt>
                <c:pt idx="4269">
                  <c:v>9</c:v>
                </c:pt>
                <c:pt idx="4270">
                  <c:v>9</c:v>
                </c:pt>
                <c:pt idx="4271">
                  <c:v>9</c:v>
                </c:pt>
                <c:pt idx="4272">
                  <c:v>9</c:v>
                </c:pt>
                <c:pt idx="4273">
                  <c:v>9</c:v>
                </c:pt>
                <c:pt idx="4274">
                  <c:v>9</c:v>
                </c:pt>
                <c:pt idx="4275">
                  <c:v>9</c:v>
                </c:pt>
                <c:pt idx="4276">
                  <c:v>9</c:v>
                </c:pt>
                <c:pt idx="4277">
                  <c:v>9</c:v>
                </c:pt>
                <c:pt idx="4278">
                  <c:v>9</c:v>
                </c:pt>
                <c:pt idx="4279">
                  <c:v>9</c:v>
                </c:pt>
                <c:pt idx="4280">
                  <c:v>9</c:v>
                </c:pt>
                <c:pt idx="4281">
                  <c:v>9</c:v>
                </c:pt>
                <c:pt idx="4282">
                  <c:v>9</c:v>
                </c:pt>
                <c:pt idx="4283">
                  <c:v>9</c:v>
                </c:pt>
                <c:pt idx="4284">
                  <c:v>9</c:v>
                </c:pt>
                <c:pt idx="4285">
                  <c:v>9</c:v>
                </c:pt>
                <c:pt idx="4286">
                  <c:v>9</c:v>
                </c:pt>
                <c:pt idx="4287">
                  <c:v>9</c:v>
                </c:pt>
                <c:pt idx="4288">
                  <c:v>9</c:v>
                </c:pt>
                <c:pt idx="4289">
                  <c:v>9</c:v>
                </c:pt>
                <c:pt idx="4290">
                  <c:v>9</c:v>
                </c:pt>
                <c:pt idx="4291">
                  <c:v>9</c:v>
                </c:pt>
                <c:pt idx="4292">
                  <c:v>9</c:v>
                </c:pt>
                <c:pt idx="4293">
                  <c:v>9</c:v>
                </c:pt>
                <c:pt idx="4294">
                  <c:v>9</c:v>
                </c:pt>
                <c:pt idx="4295">
                  <c:v>9</c:v>
                </c:pt>
                <c:pt idx="4296">
                  <c:v>9</c:v>
                </c:pt>
                <c:pt idx="4297">
                  <c:v>9</c:v>
                </c:pt>
                <c:pt idx="4298">
                  <c:v>9</c:v>
                </c:pt>
                <c:pt idx="4299">
                  <c:v>9</c:v>
                </c:pt>
                <c:pt idx="4300">
                  <c:v>9</c:v>
                </c:pt>
                <c:pt idx="4301">
                  <c:v>9</c:v>
                </c:pt>
                <c:pt idx="4302">
                  <c:v>9</c:v>
                </c:pt>
                <c:pt idx="4303">
                  <c:v>9</c:v>
                </c:pt>
                <c:pt idx="4304">
                  <c:v>9</c:v>
                </c:pt>
                <c:pt idx="4305">
                  <c:v>9</c:v>
                </c:pt>
                <c:pt idx="4306">
                  <c:v>9</c:v>
                </c:pt>
                <c:pt idx="4307">
                  <c:v>9</c:v>
                </c:pt>
                <c:pt idx="4308">
                  <c:v>8</c:v>
                </c:pt>
                <c:pt idx="4309">
                  <c:v>8</c:v>
                </c:pt>
                <c:pt idx="4310">
                  <c:v>8</c:v>
                </c:pt>
                <c:pt idx="4311">
                  <c:v>8</c:v>
                </c:pt>
                <c:pt idx="4312">
                  <c:v>8</c:v>
                </c:pt>
                <c:pt idx="4313">
                  <c:v>8</c:v>
                </c:pt>
                <c:pt idx="4314">
                  <c:v>8</c:v>
                </c:pt>
                <c:pt idx="4315">
                  <c:v>8</c:v>
                </c:pt>
                <c:pt idx="4316">
                  <c:v>8</c:v>
                </c:pt>
                <c:pt idx="4317">
                  <c:v>8</c:v>
                </c:pt>
                <c:pt idx="4318">
                  <c:v>8</c:v>
                </c:pt>
                <c:pt idx="4319">
                  <c:v>8</c:v>
                </c:pt>
                <c:pt idx="4320">
                  <c:v>8</c:v>
                </c:pt>
                <c:pt idx="4321">
                  <c:v>9</c:v>
                </c:pt>
                <c:pt idx="4322">
                  <c:v>9</c:v>
                </c:pt>
                <c:pt idx="4323">
                  <c:v>9</c:v>
                </c:pt>
                <c:pt idx="4324">
                  <c:v>9</c:v>
                </c:pt>
                <c:pt idx="4325">
                  <c:v>9</c:v>
                </c:pt>
                <c:pt idx="4326">
                  <c:v>9</c:v>
                </c:pt>
                <c:pt idx="4327">
                  <c:v>9</c:v>
                </c:pt>
                <c:pt idx="4328">
                  <c:v>9</c:v>
                </c:pt>
                <c:pt idx="4329">
                  <c:v>9</c:v>
                </c:pt>
                <c:pt idx="4330">
                  <c:v>9</c:v>
                </c:pt>
                <c:pt idx="4331">
                  <c:v>9</c:v>
                </c:pt>
                <c:pt idx="4332">
                  <c:v>9</c:v>
                </c:pt>
                <c:pt idx="4333">
                  <c:v>9</c:v>
                </c:pt>
                <c:pt idx="4334">
                  <c:v>9</c:v>
                </c:pt>
                <c:pt idx="4335">
                  <c:v>9</c:v>
                </c:pt>
                <c:pt idx="4336">
                  <c:v>9</c:v>
                </c:pt>
                <c:pt idx="4337">
                  <c:v>9</c:v>
                </c:pt>
                <c:pt idx="4338">
                  <c:v>9</c:v>
                </c:pt>
                <c:pt idx="4339">
                  <c:v>9</c:v>
                </c:pt>
                <c:pt idx="4340">
                  <c:v>9</c:v>
                </c:pt>
                <c:pt idx="4341">
                  <c:v>9</c:v>
                </c:pt>
                <c:pt idx="4342">
                  <c:v>9</c:v>
                </c:pt>
                <c:pt idx="4343">
                  <c:v>9</c:v>
                </c:pt>
                <c:pt idx="4344">
                  <c:v>9</c:v>
                </c:pt>
                <c:pt idx="4345">
                  <c:v>9</c:v>
                </c:pt>
                <c:pt idx="4346">
                  <c:v>9</c:v>
                </c:pt>
                <c:pt idx="4347">
                  <c:v>9</c:v>
                </c:pt>
                <c:pt idx="4348">
                  <c:v>9</c:v>
                </c:pt>
                <c:pt idx="4349">
                  <c:v>9</c:v>
                </c:pt>
                <c:pt idx="4350">
                  <c:v>8</c:v>
                </c:pt>
                <c:pt idx="4351">
                  <c:v>8</c:v>
                </c:pt>
                <c:pt idx="4352">
                  <c:v>8</c:v>
                </c:pt>
                <c:pt idx="4353">
                  <c:v>8</c:v>
                </c:pt>
                <c:pt idx="4354">
                  <c:v>8</c:v>
                </c:pt>
                <c:pt idx="4355">
                  <c:v>8</c:v>
                </c:pt>
                <c:pt idx="4356">
                  <c:v>8</c:v>
                </c:pt>
                <c:pt idx="4357">
                  <c:v>8</c:v>
                </c:pt>
                <c:pt idx="4358">
                  <c:v>8</c:v>
                </c:pt>
                <c:pt idx="4359">
                  <c:v>8</c:v>
                </c:pt>
                <c:pt idx="4360">
                  <c:v>8</c:v>
                </c:pt>
                <c:pt idx="4361">
                  <c:v>8</c:v>
                </c:pt>
                <c:pt idx="4362">
                  <c:v>8</c:v>
                </c:pt>
                <c:pt idx="4363">
                  <c:v>8</c:v>
                </c:pt>
                <c:pt idx="4364">
                  <c:v>8</c:v>
                </c:pt>
                <c:pt idx="4365">
                  <c:v>8</c:v>
                </c:pt>
                <c:pt idx="4366">
                  <c:v>8</c:v>
                </c:pt>
                <c:pt idx="4367">
                  <c:v>8</c:v>
                </c:pt>
                <c:pt idx="4368">
                  <c:v>8</c:v>
                </c:pt>
                <c:pt idx="4369">
                  <c:v>8</c:v>
                </c:pt>
                <c:pt idx="4370">
                  <c:v>8</c:v>
                </c:pt>
                <c:pt idx="4371">
                  <c:v>8</c:v>
                </c:pt>
                <c:pt idx="4372">
                  <c:v>8</c:v>
                </c:pt>
                <c:pt idx="4373">
                  <c:v>8</c:v>
                </c:pt>
                <c:pt idx="4374">
                  <c:v>8</c:v>
                </c:pt>
                <c:pt idx="4375">
                  <c:v>8</c:v>
                </c:pt>
                <c:pt idx="4376">
                  <c:v>8</c:v>
                </c:pt>
                <c:pt idx="4377">
                  <c:v>8</c:v>
                </c:pt>
                <c:pt idx="4378">
                  <c:v>8</c:v>
                </c:pt>
                <c:pt idx="4379">
                  <c:v>8</c:v>
                </c:pt>
                <c:pt idx="4380">
                  <c:v>8</c:v>
                </c:pt>
                <c:pt idx="4381">
                  <c:v>8</c:v>
                </c:pt>
                <c:pt idx="4382">
                  <c:v>8</c:v>
                </c:pt>
                <c:pt idx="4383">
                  <c:v>8</c:v>
                </c:pt>
                <c:pt idx="4384">
                  <c:v>8</c:v>
                </c:pt>
                <c:pt idx="4385">
                  <c:v>8</c:v>
                </c:pt>
                <c:pt idx="4386">
                  <c:v>8</c:v>
                </c:pt>
                <c:pt idx="4387">
                  <c:v>8</c:v>
                </c:pt>
                <c:pt idx="4388">
                  <c:v>8</c:v>
                </c:pt>
                <c:pt idx="4389">
                  <c:v>8</c:v>
                </c:pt>
                <c:pt idx="4390">
                  <c:v>8</c:v>
                </c:pt>
                <c:pt idx="4391">
                  <c:v>8</c:v>
                </c:pt>
                <c:pt idx="4392">
                  <c:v>8</c:v>
                </c:pt>
                <c:pt idx="4393">
                  <c:v>8</c:v>
                </c:pt>
                <c:pt idx="4394">
                  <c:v>8</c:v>
                </c:pt>
                <c:pt idx="4395">
                  <c:v>8</c:v>
                </c:pt>
                <c:pt idx="4396">
                  <c:v>8</c:v>
                </c:pt>
                <c:pt idx="4397">
                  <c:v>8</c:v>
                </c:pt>
                <c:pt idx="4398">
                  <c:v>8</c:v>
                </c:pt>
                <c:pt idx="4399">
                  <c:v>8</c:v>
                </c:pt>
                <c:pt idx="4400">
                  <c:v>8</c:v>
                </c:pt>
                <c:pt idx="4401">
                  <c:v>8</c:v>
                </c:pt>
                <c:pt idx="4402">
                  <c:v>8</c:v>
                </c:pt>
                <c:pt idx="4403">
                  <c:v>8</c:v>
                </c:pt>
                <c:pt idx="4404">
                  <c:v>8</c:v>
                </c:pt>
                <c:pt idx="4405">
                  <c:v>8</c:v>
                </c:pt>
                <c:pt idx="4406">
                  <c:v>8</c:v>
                </c:pt>
                <c:pt idx="4407">
                  <c:v>8</c:v>
                </c:pt>
                <c:pt idx="4408">
                  <c:v>8</c:v>
                </c:pt>
                <c:pt idx="4409">
                  <c:v>8</c:v>
                </c:pt>
                <c:pt idx="4410">
                  <c:v>8</c:v>
                </c:pt>
                <c:pt idx="4411">
                  <c:v>8</c:v>
                </c:pt>
                <c:pt idx="4412">
                  <c:v>8</c:v>
                </c:pt>
                <c:pt idx="4413">
                  <c:v>8</c:v>
                </c:pt>
                <c:pt idx="4414">
                  <c:v>8</c:v>
                </c:pt>
                <c:pt idx="4415">
                  <c:v>8</c:v>
                </c:pt>
                <c:pt idx="4416">
                  <c:v>8</c:v>
                </c:pt>
                <c:pt idx="4417">
                  <c:v>8</c:v>
                </c:pt>
                <c:pt idx="4418">
                  <c:v>8</c:v>
                </c:pt>
                <c:pt idx="4419">
                  <c:v>8</c:v>
                </c:pt>
                <c:pt idx="4420">
                  <c:v>8</c:v>
                </c:pt>
                <c:pt idx="4421">
                  <c:v>8</c:v>
                </c:pt>
                <c:pt idx="4422">
                  <c:v>8</c:v>
                </c:pt>
                <c:pt idx="4423">
                  <c:v>8</c:v>
                </c:pt>
                <c:pt idx="4424">
                  <c:v>8</c:v>
                </c:pt>
                <c:pt idx="4425">
                  <c:v>8</c:v>
                </c:pt>
                <c:pt idx="4426">
                  <c:v>8</c:v>
                </c:pt>
                <c:pt idx="4427">
                  <c:v>8</c:v>
                </c:pt>
                <c:pt idx="4428">
                  <c:v>9</c:v>
                </c:pt>
                <c:pt idx="4429">
                  <c:v>9</c:v>
                </c:pt>
                <c:pt idx="4430">
                  <c:v>9</c:v>
                </c:pt>
                <c:pt idx="4431">
                  <c:v>9</c:v>
                </c:pt>
                <c:pt idx="4432">
                  <c:v>9</c:v>
                </c:pt>
                <c:pt idx="4433">
                  <c:v>9</c:v>
                </c:pt>
                <c:pt idx="4434">
                  <c:v>8</c:v>
                </c:pt>
                <c:pt idx="4435">
                  <c:v>8</c:v>
                </c:pt>
                <c:pt idx="4436">
                  <c:v>8</c:v>
                </c:pt>
                <c:pt idx="4437">
                  <c:v>8</c:v>
                </c:pt>
                <c:pt idx="4438">
                  <c:v>8</c:v>
                </c:pt>
                <c:pt idx="4439">
                  <c:v>8</c:v>
                </c:pt>
                <c:pt idx="4440">
                  <c:v>8</c:v>
                </c:pt>
                <c:pt idx="4441">
                  <c:v>8</c:v>
                </c:pt>
                <c:pt idx="4442">
                  <c:v>8</c:v>
                </c:pt>
                <c:pt idx="4443">
                  <c:v>8</c:v>
                </c:pt>
                <c:pt idx="4444">
                  <c:v>8</c:v>
                </c:pt>
                <c:pt idx="4445">
                  <c:v>9</c:v>
                </c:pt>
                <c:pt idx="4446">
                  <c:v>8</c:v>
                </c:pt>
                <c:pt idx="4447">
                  <c:v>8</c:v>
                </c:pt>
                <c:pt idx="4448">
                  <c:v>8</c:v>
                </c:pt>
                <c:pt idx="4449">
                  <c:v>8</c:v>
                </c:pt>
                <c:pt idx="4450">
                  <c:v>8</c:v>
                </c:pt>
                <c:pt idx="4451">
                  <c:v>8</c:v>
                </c:pt>
                <c:pt idx="4452">
                  <c:v>8</c:v>
                </c:pt>
                <c:pt idx="4453">
                  <c:v>8</c:v>
                </c:pt>
                <c:pt idx="4454">
                  <c:v>8</c:v>
                </c:pt>
                <c:pt idx="4455">
                  <c:v>8</c:v>
                </c:pt>
                <c:pt idx="4456">
                  <c:v>8</c:v>
                </c:pt>
                <c:pt idx="4457">
                  <c:v>8</c:v>
                </c:pt>
                <c:pt idx="4458">
                  <c:v>8</c:v>
                </c:pt>
                <c:pt idx="4459">
                  <c:v>8</c:v>
                </c:pt>
                <c:pt idx="4460">
                  <c:v>8</c:v>
                </c:pt>
                <c:pt idx="4461">
                  <c:v>8</c:v>
                </c:pt>
                <c:pt idx="4462">
                  <c:v>8</c:v>
                </c:pt>
                <c:pt idx="4463">
                  <c:v>8</c:v>
                </c:pt>
                <c:pt idx="4464">
                  <c:v>8</c:v>
                </c:pt>
                <c:pt idx="4465">
                  <c:v>9</c:v>
                </c:pt>
                <c:pt idx="4466">
                  <c:v>9</c:v>
                </c:pt>
                <c:pt idx="4467">
                  <c:v>9</c:v>
                </c:pt>
                <c:pt idx="4468">
                  <c:v>9</c:v>
                </c:pt>
                <c:pt idx="4469">
                  <c:v>9</c:v>
                </c:pt>
                <c:pt idx="4470">
                  <c:v>9</c:v>
                </c:pt>
                <c:pt idx="4471">
                  <c:v>9</c:v>
                </c:pt>
                <c:pt idx="4472">
                  <c:v>9</c:v>
                </c:pt>
                <c:pt idx="4473">
                  <c:v>9</c:v>
                </c:pt>
                <c:pt idx="4474">
                  <c:v>9</c:v>
                </c:pt>
                <c:pt idx="4475">
                  <c:v>9</c:v>
                </c:pt>
                <c:pt idx="4476">
                  <c:v>9</c:v>
                </c:pt>
                <c:pt idx="4477">
                  <c:v>9</c:v>
                </c:pt>
                <c:pt idx="4478">
                  <c:v>9</c:v>
                </c:pt>
                <c:pt idx="4479">
                  <c:v>9</c:v>
                </c:pt>
                <c:pt idx="4480">
                  <c:v>9</c:v>
                </c:pt>
                <c:pt idx="4481">
                  <c:v>9</c:v>
                </c:pt>
                <c:pt idx="4482">
                  <c:v>9</c:v>
                </c:pt>
                <c:pt idx="4483">
                  <c:v>9</c:v>
                </c:pt>
                <c:pt idx="4484">
                  <c:v>9</c:v>
                </c:pt>
                <c:pt idx="4485">
                  <c:v>9</c:v>
                </c:pt>
                <c:pt idx="4486">
                  <c:v>9</c:v>
                </c:pt>
                <c:pt idx="4487">
                  <c:v>9</c:v>
                </c:pt>
                <c:pt idx="4488">
                  <c:v>9</c:v>
                </c:pt>
                <c:pt idx="4489">
                  <c:v>9</c:v>
                </c:pt>
                <c:pt idx="4490">
                  <c:v>9</c:v>
                </c:pt>
                <c:pt idx="4491">
                  <c:v>9</c:v>
                </c:pt>
                <c:pt idx="4492">
                  <c:v>9</c:v>
                </c:pt>
                <c:pt idx="4493">
                  <c:v>9</c:v>
                </c:pt>
                <c:pt idx="4494">
                  <c:v>9</c:v>
                </c:pt>
                <c:pt idx="4495">
                  <c:v>9</c:v>
                </c:pt>
                <c:pt idx="4496">
                  <c:v>9</c:v>
                </c:pt>
                <c:pt idx="4497">
                  <c:v>9</c:v>
                </c:pt>
                <c:pt idx="4498">
                  <c:v>9</c:v>
                </c:pt>
                <c:pt idx="4499">
                  <c:v>9</c:v>
                </c:pt>
                <c:pt idx="4500">
                  <c:v>9</c:v>
                </c:pt>
                <c:pt idx="4501">
                  <c:v>9</c:v>
                </c:pt>
                <c:pt idx="4502">
                  <c:v>9</c:v>
                </c:pt>
                <c:pt idx="4503">
                  <c:v>9</c:v>
                </c:pt>
                <c:pt idx="4504">
                  <c:v>9</c:v>
                </c:pt>
                <c:pt idx="4505">
                  <c:v>9</c:v>
                </c:pt>
                <c:pt idx="4506">
                  <c:v>9</c:v>
                </c:pt>
                <c:pt idx="4507">
                  <c:v>9</c:v>
                </c:pt>
                <c:pt idx="4508">
                  <c:v>9</c:v>
                </c:pt>
                <c:pt idx="4509">
                  <c:v>9</c:v>
                </c:pt>
                <c:pt idx="4510">
                  <c:v>9</c:v>
                </c:pt>
                <c:pt idx="4511">
                  <c:v>9</c:v>
                </c:pt>
                <c:pt idx="4512">
                  <c:v>9</c:v>
                </c:pt>
                <c:pt idx="4513">
                  <c:v>9</c:v>
                </c:pt>
                <c:pt idx="4514">
                  <c:v>9</c:v>
                </c:pt>
                <c:pt idx="4515">
                  <c:v>9</c:v>
                </c:pt>
                <c:pt idx="4516">
                  <c:v>9</c:v>
                </c:pt>
                <c:pt idx="4517">
                  <c:v>9</c:v>
                </c:pt>
                <c:pt idx="4518">
                  <c:v>9</c:v>
                </c:pt>
                <c:pt idx="4519">
                  <c:v>9</c:v>
                </c:pt>
                <c:pt idx="4520">
                  <c:v>9</c:v>
                </c:pt>
                <c:pt idx="4521">
                  <c:v>9</c:v>
                </c:pt>
                <c:pt idx="4522">
                  <c:v>9</c:v>
                </c:pt>
                <c:pt idx="4523">
                  <c:v>9</c:v>
                </c:pt>
                <c:pt idx="4524">
                  <c:v>9</c:v>
                </c:pt>
                <c:pt idx="4525">
                  <c:v>10</c:v>
                </c:pt>
                <c:pt idx="4526">
                  <c:v>10</c:v>
                </c:pt>
                <c:pt idx="4527">
                  <c:v>10</c:v>
                </c:pt>
                <c:pt idx="4528">
                  <c:v>10</c:v>
                </c:pt>
                <c:pt idx="4529">
                  <c:v>10</c:v>
                </c:pt>
                <c:pt idx="4530">
                  <c:v>9</c:v>
                </c:pt>
                <c:pt idx="4531">
                  <c:v>9</c:v>
                </c:pt>
                <c:pt idx="4532">
                  <c:v>9</c:v>
                </c:pt>
                <c:pt idx="4533">
                  <c:v>9</c:v>
                </c:pt>
                <c:pt idx="4534">
                  <c:v>9</c:v>
                </c:pt>
                <c:pt idx="4535">
                  <c:v>9</c:v>
                </c:pt>
                <c:pt idx="4536">
                  <c:v>9</c:v>
                </c:pt>
                <c:pt idx="4537">
                  <c:v>9</c:v>
                </c:pt>
                <c:pt idx="4538">
                  <c:v>9</c:v>
                </c:pt>
                <c:pt idx="4539">
                  <c:v>9</c:v>
                </c:pt>
                <c:pt idx="4540">
                  <c:v>10</c:v>
                </c:pt>
                <c:pt idx="4541">
                  <c:v>10</c:v>
                </c:pt>
                <c:pt idx="4542">
                  <c:v>9</c:v>
                </c:pt>
                <c:pt idx="4543">
                  <c:v>9</c:v>
                </c:pt>
                <c:pt idx="4544">
                  <c:v>9</c:v>
                </c:pt>
                <c:pt idx="4545">
                  <c:v>9</c:v>
                </c:pt>
                <c:pt idx="4546">
                  <c:v>9</c:v>
                </c:pt>
                <c:pt idx="4547">
                  <c:v>9</c:v>
                </c:pt>
                <c:pt idx="4548">
                  <c:v>9</c:v>
                </c:pt>
                <c:pt idx="4549">
                  <c:v>9</c:v>
                </c:pt>
                <c:pt idx="4550">
                  <c:v>9</c:v>
                </c:pt>
                <c:pt idx="4551">
                  <c:v>9</c:v>
                </c:pt>
                <c:pt idx="4552">
                  <c:v>9</c:v>
                </c:pt>
                <c:pt idx="4553">
                  <c:v>9</c:v>
                </c:pt>
                <c:pt idx="4554">
                  <c:v>9</c:v>
                </c:pt>
                <c:pt idx="4555">
                  <c:v>9</c:v>
                </c:pt>
                <c:pt idx="4556">
                  <c:v>9</c:v>
                </c:pt>
                <c:pt idx="4557">
                  <c:v>9</c:v>
                </c:pt>
                <c:pt idx="4558">
                  <c:v>9</c:v>
                </c:pt>
                <c:pt idx="4559">
                  <c:v>9</c:v>
                </c:pt>
                <c:pt idx="4560">
                  <c:v>9</c:v>
                </c:pt>
                <c:pt idx="4561">
                  <c:v>9</c:v>
                </c:pt>
                <c:pt idx="4562">
                  <c:v>9</c:v>
                </c:pt>
                <c:pt idx="4563">
                  <c:v>9</c:v>
                </c:pt>
                <c:pt idx="4564">
                  <c:v>9</c:v>
                </c:pt>
                <c:pt idx="4565">
                  <c:v>9</c:v>
                </c:pt>
                <c:pt idx="4566">
                  <c:v>9</c:v>
                </c:pt>
                <c:pt idx="4567">
                  <c:v>9</c:v>
                </c:pt>
                <c:pt idx="4568">
                  <c:v>9</c:v>
                </c:pt>
                <c:pt idx="4569">
                  <c:v>9</c:v>
                </c:pt>
                <c:pt idx="4570">
                  <c:v>9</c:v>
                </c:pt>
                <c:pt idx="4571">
                  <c:v>9</c:v>
                </c:pt>
                <c:pt idx="4572">
                  <c:v>9</c:v>
                </c:pt>
                <c:pt idx="4573">
                  <c:v>9</c:v>
                </c:pt>
                <c:pt idx="4574">
                  <c:v>9</c:v>
                </c:pt>
                <c:pt idx="4575">
                  <c:v>10</c:v>
                </c:pt>
                <c:pt idx="4576">
                  <c:v>10</c:v>
                </c:pt>
                <c:pt idx="4577">
                  <c:v>10</c:v>
                </c:pt>
                <c:pt idx="4578">
                  <c:v>10</c:v>
                </c:pt>
                <c:pt idx="4579">
                  <c:v>10</c:v>
                </c:pt>
                <c:pt idx="4580">
                  <c:v>10</c:v>
                </c:pt>
                <c:pt idx="4581">
                  <c:v>10</c:v>
                </c:pt>
                <c:pt idx="4582">
                  <c:v>10</c:v>
                </c:pt>
                <c:pt idx="4583">
                  <c:v>10</c:v>
                </c:pt>
                <c:pt idx="4584">
                  <c:v>10</c:v>
                </c:pt>
                <c:pt idx="4585">
                  <c:v>10</c:v>
                </c:pt>
                <c:pt idx="4586">
                  <c:v>10</c:v>
                </c:pt>
                <c:pt idx="4587">
                  <c:v>10</c:v>
                </c:pt>
                <c:pt idx="4588">
                  <c:v>11</c:v>
                </c:pt>
                <c:pt idx="4589">
                  <c:v>11</c:v>
                </c:pt>
                <c:pt idx="4590">
                  <c:v>11</c:v>
                </c:pt>
                <c:pt idx="4591">
                  <c:v>11</c:v>
                </c:pt>
                <c:pt idx="4592">
                  <c:v>11</c:v>
                </c:pt>
                <c:pt idx="4593">
                  <c:v>11</c:v>
                </c:pt>
                <c:pt idx="4594">
                  <c:v>11</c:v>
                </c:pt>
                <c:pt idx="4595">
                  <c:v>12</c:v>
                </c:pt>
                <c:pt idx="4596">
                  <c:v>12</c:v>
                </c:pt>
                <c:pt idx="4597">
                  <c:v>12</c:v>
                </c:pt>
                <c:pt idx="4598">
                  <c:v>12</c:v>
                </c:pt>
                <c:pt idx="4599">
                  <c:v>12</c:v>
                </c:pt>
                <c:pt idx="4600">
                  <c:v>11</c:v>
                </c:pt>
                <c:pt idx="4601">
                  <c:v>11</c:v>
                </c:pt>
                <c:pt idx="4602">
                  <c:v>11</c:v>
                </c:pt>
                <c:pt idx="4603">
                  <c:v>11</c:v>
                </c:pt>
                <c:pt idx="4604">
                  <c:v>11</c:v>
                </c:pt>
                <c:pt idx="4605">
                  <c:v>11</c:v>
                </c:pt>
                <c:pt idx="4606">
                  <c:v>11</c:v>
                </c:pt>
                <c:pt idx="4607">
                  <c:v>11</c:v>
                </c:pt>
                <c:pt idx="4608">
                  <c:v>11</c:v>
                </c:pt>
                <c:pt idx="4609">
                  <c:v>11</c:v>
                </c:pt>
                <c:pt idx="4610">
                  <c:v>10</c:v>
                </c:pt>
                <c:pt idx="4611">
                  <c:v>10</c:v>
                </c:pt>
                <c:pt idx="4612">
                  <c:v>10</c:v>
                </c:pt>
                <c:pt idx="4613">
                  <c:v>10</c:v>
                </c:pt>
                <c:pt idx="4614">
                  <c:v>10</c:v>
                </c:pt>
                <c:pt idx="4615">
                  <c:v>10</c:v>
                </c:pt>
                <c:pt idx="4616">
                  <c:v>10</c:v>
                </c:pt>
                <c:pt idx="4617">
                  <c:v>10</c:v>
                </c:pt>
                <c:pt idx="4618">
                  <c:v>10</c:v>
                </c:pt>
                <c:pt idx="4619">
                  <c:v>10</c:v>
                </c:pt>
                <c:pt idx="4620">
                  <c:v>10</c:v>
                </c:pt>
                <c:pt idx="4621">
                  <c:v>10</c:v>
                </c:pt>
                <c:pt idx="4622">
                  <c:v>10</c:v>
                </c:pt>
                <c:pt idx="4623">
                  <c:v>10</c:v>
                </c:pt>
                <c:pt idx="4624">
                  <c:v>10</c:v>
                </c:pt>
                <c:pt idx="4625">
                  <c:v>10</c:v>
                </c:pt>
                <c:pt idx="4626">
                  <c:v>10</c:v>
                </c:pt>
                <c:pt idx="4627">
                  <c:v>10</c:v>
                </c:pt>
                <c:pt idx="4628">
                  <c:v>10</c:v>
                </c:pt>
                <c:pt idx="4629">
                  <c:v>10</c:v>
                </c:pt>
                <c:pt idx="4630">
                  <c:v>10</c:v>
                </c:pt>
                <c:pt idx="4631">
                  <c:v>10</c:v>
                </c:pt>
                <c:pt idx="4632">
                  <c:v>10</c:v>
                </c:pt>
                <c:pt idx="4633">
                  <c:v>10</c:v>
                </c:pt>
                <c:pt idx="4634">
                  <c:v>10</c:v>
                </c:pt>
                <c:pt idx="4635">
                  <c:v>10</c:v>
                </c:pt>
                <c:pt idx="4636">
                  <c:v>10</c:v>
                </c:pt>
                <c:pt idx="4637">
                  <c:v>10</c:v>
                </c:pt>
                <c:pt idx="4638">
                  <c:v>10</c:v>
                </c:pt>
                <c:pt idx="4639">
                  <c:v>10</c:v>
                </c:pt>
                <c:pt idx="4640">
                  <c:v>10</c:v>
                </c:pt>
                <c:pt idx="4641">
                  <c:v>10</c:v>
                </c:pt>
                <c:pt idx="4642">
                  <c:v>10</c:v>
                </c:pt>
                <c:pt idx="4643">
                  <c:v>10</c:v>
                </c:pt>
                <c:pt idx="4644">
                  <c:v>10</c:v>
                </c:pt>
                <c:pt idx="4645">
                  <c:v>10</c:v>
                </c:pt>
                <c:pt idx="4646">
                  <c:v>10</c:v>
                </c:pt>
                <c:pt idx="4647">
                  <c:v>10</c:v>
                </c:pt>
                <c:pt idx="4648">
                  <c:v>9</c:v>
                </c:pt>
                <c:pt idx="4649">
                  <c:v>9</c:v>
                </c:pt>
                <c:pt idx="4650">
                  <c:v>9</c:v>
                </c:pt>
                <c:pt idx="4651">
                  <c:v>9</c:v>
                </c:pt>
                <c:pt idx="4652">
                  <c:v>9</c:v>
                </c:pt>
                <c:pt idx="4653">
                  <c:v>9</c:v>
                </c:pt>
                <c:pt idx="4654">
                  <c:v>9</c:v>
                </c:pt>
                <c:pt idx="4655">
                  <c:v>9</c:v>
                </c:pt>
                <c:pt idx="4656">
                  <c:v>9</c:v>
                </c:pt>
                <c:pt idx="4657">
                  <c:v>9</c:v>
                </c:pt>
                <c:pt idx="4658">
                  <c:v>9</c:v>
                </c:pt>
                <c:pt idx="4659">
                  <c:v>9</c:v>
                </c:pt>
                <c:pt idx="4660">
                  <c:v>9</c:v>
                </c:pt>
                <c:pt idx="4661">
                  <c:v>9</c:v>
                </c:pt>
                <c:pt idx="4662">
                  <c:v>9</c:v>
                </c:pt>
                <c:pt idx="4663">
                  <c:v>9</c:v>
                </c:pt>
                <c:pt idx="4664">
                  <c:v>8</c:v>
                </c:pt>
                <c:pt idx="4665">
                  <c:v>8</c:v>
                </c:pt>
                <c:pt idx="4666">
                  <c:v>8</c:v>
                </c:pt>
                <c:pt idx="4667">
                  <c:v>8</c:v>
                </c:pt>
                <c:pt idx="4668">
                  <c:v>8</c:v>
                </c:pt>
                <c:pt idx="4669">
                  <c:v>8</c:v>
                </c:pt>
                <c:pt idx="4670">
                  <c:v>8</c:v>
                </c:pt>
                <c:pt idx="4671">
                  <c:v>8</c:v>
                </c:pt>
                <c:pt idx="4672">
                  <c:v>8</c:v>
                </c:pt>
                <c:pt idx="4673">
                  <c:v>8</c:v>
                </c:pt>
                <c:pt idx="4674">
                  <c:v>8</c:v>
                </c:pt>
                <c:pt idx="4675">
                  <c:v>8</c:v>
                </c:pt>
                <c:pt idx="4676">
                  <c:v>8</c:v>
                </c:pt>
                <c:pt idx="4677">
                  <c:v>9</c:v>
                </c:pt>
                <c:pt idx="4678">
                  <c:v>9</c:v>
                </c:pt>
                <c:pt idx="4679">
                  <c:v>9</c:v>
                </c:pt>
                <c:pt idx="4680">
                  <c:v>9</c:v>
                </c:pt>
                <c:pt idx="4681">
                  <c:v>9</c:v>
                </c:pt>
                <c:pt idx="4682">
                  <c:v>9</c:v>
                </c:pt>
                <c:pt idx="4683">
                  <c:v>9</c:v>
                </c:pt>
                <c:pt idx="4684">
                  <c:v>9</c:v>
                </c:pt>
                <c:pt idx="4685">
                  <c:v>9</c:v>
                </c:pt>
                <c:pt idx="4686">
                  <c:v>9</c:v>
                </c:pt>
                <c:pt idx="4687">
                  <c:v>9</c:v>
                </c:pt>
                <c:pt idx="4688">
                  <c:v>9</c:v>
                </c:pt>
                <c:pt idx="4689">
                  <c:v>9</c:v>
                </c:pt>
                <c:pt idx="4690">
                  <c:v>9</c:v>
                </c:pt>
                <c:pt idx="4691">
                  <c:v>9</c:v>
                </c:pt>
                <c:pt idx="4692">
                  <c:v>10</c:v>
                </c:pt>
                <c:pt idx="4693">
                  <c:v>10</c:v>
                </c:pt>
                <c:pt idx="4694">
                  <c:v>10</c:v>
                </c:pt>
                <c:pt idx="4695">
                  <c:v>10</c:v>
                </c:pt>
                <c:pt idx="4696">
                  <c:v>10</c:v>
                </c:pt>
                <c:pt idx="4697">
                  <c:v>10</c:v>
                </c:pt>
                <c:pt idx="4698">
                  <c:v>10</c:v>
                </c:pt>
                <c:pt idx="4699">
                  <c:v>10</c:v>
                </c:pt>
                <c:pt idx="4700">
                  <c:v>10</c:v>
                </c:pt>
                <c:pt idx="4701">
                  <c:v>10</c:v>
                </c:pt>
                <c:pt idx="4702">
                  <c:v>10</c:v>
                </c:pt>
                <c:pt idx="4703">
                  <c:v>10</c:v>
                </c:pt>
                <c:pt idx="4704">
                  <c:v>10</c:v>
                </c:pt>
                <c:pt idx="4705">
                  <c:v>10</c:v>
                </c:pt>
                <c:pt idx="4706">
                  <c:v>10</c:v>
                </c:pt>
                <c:pt idx="4707">
                  <c:v>10</c:v>
                </c:pt>
                <c:pt idx="4708">
                  <c:v>10</c:v>
                </c:pt>
                <c:pt idx="4709">
                  <c:v>10</c:v>
                </c:pt>
                <c:pt idx="4710">
                  <c:v>10</c:v>
                </c:pt>
                <c:pt idx="4711">
                  <c:v>10</c:v>
                </c:pt>
                <c:pt idx="4712">
                  <c:v>10</c:v>
                </c:pt>
                <c:pt idx="4713">
                  <c:v>10</c:v>
                </c:pt>
                <c:pt idx="4714">
                  <c:v>10</c:v>
                </c:pt>
                <c:pt idx="4715">
                  <c:v>10</c:v>
                </c:pt>
                <c:pt idx="4716">
                  <c:v>10</c:v>
                </c:pt>
                <c:pt idx="4717">
                  <c:v>11</c:v>
                </c:pt>
                <c:pt idx="4718">
                  <c:v>11</c:v>
                </c:pt>
                <c:pt idx="4719">
                  <c:v>11</c:v>
                </c:pt>
                <c:pt idx="4720">
                  <c:v>11</c:v>
                </c:pt>
                <c:pt idx="4721">
                  <c:v>11</c:v>
                </c:pt>
                <c:pt idx="4722">
                  <c:v>11</c:v>
                </c:pt>
                <c:pt idx="4723">
                  <c:v>10</c:v>
                </c:pt>
                <c:pt idx="4724">
                  <c:v>10</c:v>
                </c:pt>
                <c:pt idx="4725">
                  <c:v>11</c:v>
                </c:pt>
                <c:pt idx="4726">
                  <c:v>11</c:v>
                </c:pt>
                <c:pt idx="4727">
                  <c:v>10</c:v>
                </c:pt>
                <c:pt idx="4728">
                  <c:v>11</c:v>
                </c:pt>
                <c:pt idx="4729">
                  <c:v>11</c:v>
                </c:pt>
                <c:pt idx="4730">
                  <c:v>11</c:v>
                </c:pt>
                <c:pt idx="4731">
                  <c:v>11</c:v>
                </c:pt>
                <c:pt idx="4732">
                  <c:v>11</c:v>
                </c:pt>
                <c:pt idx="4733">
                  <c:v>11</c:v>
                </c:pt>
                <c:pt idx="4734">
                  <c:v>11</c:v>
                </c:pt>
                <c:pt idx="4735">
                  <c:v>11</c:v>
                </c:pt>
                <c:pt idx="4736">
                  <c:v>11</c:v>
                </c:pt>
                <c:pt idx="4737">
                  <c:v>11</c:v>
                </c:pt>
                <c:pt idx="4738">
                  <c:v>11</c:v>
                </c:pt>
                <c:pt idx="4739">
                  <c:v>11</c:v>
                </c:pt>
                <c:pt idx="4740">
                  <c:v>11</c:v>
                </c:pt>
                <c:pt idx="4741">
                  <c:v>11</c:v>
                </c:pt>
                <c:pt idx="4742">
                  <c:v>11</c:v>
                </c:pt>
                <c:pt idx="4743">
                  <c:v>11</c:v>
                </c:pt>
                <c:pt idx="4744">
                  <c:v>11</c:v>
                </c:pt>
                <c:pt idx="4745">
                  <c:v>11</c:v>
                </c:pt>
                <c:pt idx="4746">
                  <c:v>11</c:v>
                </c:pt>
                <c:pt idx="4747">
                  <c:v>11</c:v>
                </c:pt>
                <c:pt idx="4748">
                  <c:v>11</c:v>
                </c:pt>
                <c:pt idx="4749">
                  <c:v>11</c:v>
                </c:pt>
                <c:pt idx="4750">
                  <c:v>11</c:v>
                </c:pt>
                <c:pt idx="4751">
                  <c:v>11</c:v>
                </c:pt>
                <c:pt idx="4752">
                  <c:v>11</c:v>
                </c:pt>
                <c:pt idx="4753">
                  <c:v>11</c:v>
                </c:pt>
                <c:pt idx="4754">
                  <c:v>11</c:v>
                </c:pt>
                <c:pt idx="4755">
                  <c:v>11</c:v>
                </c:pt>
                <c:pt idx="4756">
                  <c:v>11</c:v>
                </c:pt>
                <c:pt idx="4757">
                  <c:v>10</c:v>
                </c:pt>
                <c:pt idx="4758">
                  <c:v>10</c:v>
                </c:pt>
                <c:pt idx="4759">
                  <c:v>10</c:v>
                </c:pt>
                <c:pt idx="4760">
                  <c:v>10</c:v>
                </c:pt>
                <c:pt idx="4761">
                  <c:v>10</c:v>
                </c:pt>
                <c:pt idx="4762">
                  <c:v>10</c:v>
                </c:pt>
                <c:pt idx="4763">
                  <c:v>10</c:v>
                </c:pt>
                <c:pt idx="4764">
                  <c:v>10</c:v>
                </c:pt>
                <c:pt idx="4765">
                  <c:v>10</c:v>
                </c:pt>
                <c:pt idx="4766">
                  <c:v>10</c:v>
                </c:pt>
                <c:pt idx="4767">
                  <c:v>10</c:v>
                </c:pt>
                <c:pt idx="4768">
                  <c:v>10</c:v>
                </c:pt>
                <c:pt idx="4769">
                  <c:v>10</c:v>
                </c:pt>
                <c:pt idx="4770">
                  <c:v>10</c:v>
                </c:pt>
                <c:pt idx="4771">
                  <c:v>10</c:v>
                </c:pt>
                <c:pt idx="4772">
                  <c:v>10</c:v>
                </c:pt>
                <c:pt idx="4773">
                  <c:v>10</c:v>
                </c:pt>
                <c:pt idx="4774">
                  <c:v>10</c:v>
                </c:pt>
                <c:pt idx="4775">
                  <c:v>10</c:v>
                </c:pt>
                <c:pt idx="4776">
                  <c:v>10</c:v>
                </c:pt>
                <c:pt idx="4777">
                  <c:v>10</c:v>
                </c:pt>
                <c:pt idx="4778">
                  <c:v>10</c:v>
                </c:pt>
                <c:pt idx="4779">
                  <c:v>10</c:v>
                </c:pt>
                <c:pt idx="4780">
                  <c:v>10</c:v>
                </c:pt>
                <c:pt idx="4781">
                  <c:v>10</c:v>
                </c:pt>
                <c:pt idx="4782">
                  <c:v>10</c:v>
                </c:pt>
                <c:pt idx="4783">
                  <c:v>10</c:v>
                </c:pt>
                <c:pt idx="4784">
                  <c:v>10</c:v>
                </c:pt>
                <c:pt idx="4785">
                  <c:v>10</c:v>
                </c:pt>
                <c:pt idx="4786">
                  <c:v>10</c:v>
                </c:pt>
                <c:pt idx="4787">
                  <c:v>10</c:v>
                </c:pt>
                <c:pt idx="4788">
                  <c:v>10</c:v>
                </c:pt>
                <c:pt idx="4789">
                  <c:v>10</c:v>
                </c:pt>
                <c:pt idx="4790">
                  <c:v>10</c:v>
                </c:pt>
                <c:pt idx="4791">
                  <c:v>10</c:v>
                </c:pt>
                <c:pt idx="4792">
                  <c:v>10</c:v>
                </c:pt>
                <c:pt idx="4793">
                  <c:v>10</c:v>
                </c:pt>
                <c:pt idx="4794">
                  <c:v>10</c:v>
                </c:pt>
                <c:pt idx="4795">
                  <c:v>10</c:v>
                </c:pt>
                <c:pt idx="4796">
                  <c:v>10</c:v>
                </c:pt>
                <c:pt idx="4797">
                  <c:v>10</c:v>
                </c:pt>
                <c:pt idx="4798">
                  <c:v>10</c:v>
                </c:pt>
                <c:pt idx="4799">
                  <c:v>10</c:v>
                </c:pt>
                <c:pt idx="4800">
                  <c:v>10</c:v>
                </c:pt>
                <c:pt idx="4801">
                  <c:v>10</c:v>
                </c:pt>
                <c:pt idx="4802">
                  <c:v>10</c:v>
                </c:pt>
                <c:pt idx="4803">
                  <c:v>11</c:v>
                </c:pt>
                <c:pt idx="4804">
                  <c:v>11</c:v>
                </c:pt>
                <c:pt idx="4805">
                  <c:v>11</c:v>
                </c:pt>
                <c:pt idx="4806">
                  <c:v>11</c:v>
                </c:pt>
                <c:pt idx="4807">
                  <c:v>11</c:v>
                </c:pt>
                <c:pt idx="4808">
                  <c:v>10</c:v>
                </c:pt>
                <c:pt idx="4809">
                  <c:v>10</c:v>
                </c:pt>
                <c:pt idx="4810">
                  <c:v>10</c:v>
                </c:pt>
                <c:pt idx="4811">
                  <c:v>10</c:v>
                </c:pt>
                <c:pt idx="4812">
                  <c:v>10</c:v>
                </c:pt>
                <c:pt idx="4813">
                  <c:v>11</c:v>
                </c:pt>
                <c:pt idx="4814">
                  <c:v>11</c:v>
                </c:pt>
                <c:pt idx="4815">
                  <c:v>11</c:v>
                </c:pt>
                <c:pt idx="4816">
                  <c:v>11</c:v>
                </c:pt>
                <c:pt idx="4817">
                  <c:v>11</c:v>
                </c:pt>
                <c:pt idx="4818">
                  <c:v>11</c:v>
                </c:pt>
                <c:pt idx="4819">
                  <c:v>11</c:v>
                </c:pt>
                <c:pt idx="4820">
                  <c:v>11</c:v>
                </c:pt>
                <c:pt idx="4821">
                  <c:v>11</c:v>
                </c:pt>
                <c:pt idx="4822">
                  <c:v>11</c:v>
                </c:pt>
                <c:pt idx="4823">
                  <c:v>11</c:v>
                </c:pt>
                <c:pt idx="4824">
                  <c:v>11</c:v>
                </c:pt>
                <c:pt idx="4825">
                  <c:v>11</c:v>
                </c:pt>
                <c:pt idx="4826">
                  <c:v>11</c:v>
                </c:pt>
                <c:pt idx="4827">
                  <c:v>11</c:v>
                </c:pt>
                <c:pt idx="4828">
                  <c:v>11</c:v>
                </c:pt>
                <c:pt idx="4829">
                  <c:v>11</c:v>
                </c:pt>
                <c:pt idx="4830">
                  <c:v>11</c:v>
                </c:pt>
                <c:pt idx="4831">
                  <c:v>11</c:v>
                </c:pt>
                <c:pt idx="4832">
                  <c:v>11</c:v>
                </c:pt>
                <c:pt idx="4833">
                  <c:v>11</c:v>
                </c:pt>
                <c:pt idx="4834">
                  <c:v>11</c:v>
                </c:pt>
                <c:pt idx="4835">
                  <c:v>11</c:v>
                </c:pt>
                <c:pt idx="4836">
                  <c:v>11</c:v>
                </c:pt>
                <c:pt idx="4837">
                  <c:v>11</c:v>
                </c:pt>
                <c:pt idx="4838">
                  <c:v>11</c:v>
                </c:pt>
                <c:pt idx="4839">
                  <c:v>11</c:v>
                </c:pt>
                <c:pt idx="4840">
                  <c:v>11</c:v>
                </c:pt>
                <c:pt idx="4841">
                  <c:v>11</c:v>
                </c:pt>
                <c:pt idx="4842">
                  <c:v>10</c:v>
                </c:pt>
                <c:pt idx="4843">
                  <c:v>10</c:v>
                </c:pt>
                <c:pt idx="4844">
                  <c:v>11</c:v>
                </c:pt>
                <c:pt idx="4845">
                  <c:v>11</c:v>
                </c:pt>
                <c:pt idx="4846">
                  <c:v>11</c:v>
                </c:pt>
                <c:pt idx="4847">
                  <c:v>11</c:v>
                </c:pt>
                <c:pt idx="4848">
                  <c:v>11</c:v>
                </c:pt>
                <c:pt idx="4849">
                  <c:v>11</c:v>
                </c:pt>
                <c:pt idx="4850">
                  <c:v>11</c:v>
                </c:pt>
                <c:pt idx="4851">
                  <c:v>11</c:v>
                </c:pt>
                <c:pt idx="4852">
                  <c:v>11</c:v>
                </c:pt>
                <c:pt idx="4853">
                  <c:v>11</c:v>
                </c:pt>
                <c:pt idx="4854">
                  <c:v>11</c:v>
                </c:pt>
                <c:pt idx="4855">
                  <c:v>11</c:v>
                </c:pt>
                <c:pt idx="4856">
                  <c:v>11</c:v>
                </c:pt>
                <c:pt idx="4857">
                  <c:v>10</c:v>
                </c:pt>
                <c:pt idx="4858">
                  <c:v>10</c:v>
                </c:pt>
                <c:pt idx="4859">
                  <c:v>10</c:v>
                </c:pt>
                <c:pt idx="4860">
                  <c:v>10</c:v>
                </c:pt>
                <c:pt idx="4861">
                  <c:v>10</c:v>
                </c:pt>
                <c:pt idx="4862">
                  <c:v>10</c:v>
                </c:pt>
                <c:pt idx="4863">
                  <c:v>10</c:v>
                </c:pt>
                <c:pt idx="4864">
                  <c:v>11</c:v>
                </c:pt>
                <c:pt idx="4865">
                  <c:v>11</c:v>
                </c:pt>
                <c:pt idx="4866">
                  <c:v>11</c:v>
                </c:pt>
                <c:pt idx="4867">
                  <c:v>11</c:v>
                </c:pt>
                <c:pt idx="4868">
                  <c:v>11</c:v>
                </c:pt>
                <c:pt idx="4869">
                  <c:v>11</c:v>
                </c:pt>
                <c:pt idx="4870">
                  <c:v>11</c:v>
                </c:pt>
                <c:pt idx="4871">
                  <c:v>11</c:v>
                </c:pt>
                <c:pt idx="4872">
                  <c:v>11</c:v>
                </c:pt>
                <c:pt idx="4873">
                  <c:v>10</c:v>
                </c:pt>
                <c:pt idx="4874">
                  <c:v>10</c:v>
                </c:pt>
                <c:pt idx="4875">
                  <c:v>10</c:v>
                </c:pt>
                <c:pt idx="4876">
                  <c:v>10</c:v>
                </c:pt>
                <c:pt idx="4877">
                  <c:v>10</c:v>
                </c:pt>
                <c:pt idx="4878">
                  <c:v>10</c:v>
                </c:pt>
                <c:pt idx="4879">
                  <c:v>10</c:v>
                </c:pt>
                <c:pt idx="4880">
                  <c:v>10</c:v>
                </c:pt>
                <c:pt idx="4881">
                  <c:v>10</c:v>
                </c:pt>
                <c:pt idx="4882">
                  <c:v>10</c:v>
                </c:pt>
                <c:pt idx="4883">
                  <c:v>10</c:v>
                </c:pt>
                <c:pt idx="4884">
                  <c:v>10</c:v>
                </c:pt>
                <c:pt idx="4885">
                  <c:v>10</c:v>
                </c:pt>
                <c:pt idx="4886">
                  <c:v>10</c:v>
                </c:pt>
                <c:pt idx="4887">
                  <c:v>10</c:v>
                </c:pt>
                <c:pt idx="4888">
                  <c:v>10</c:v>
                </c:pt>
                <c:pt idx="4889">
                  <c:v>10</c:v>
                </c:pt>
                <c:pt idx="4890">
                  <c:v>10</c:v>
                </c:pt>
                <c:pt idx="4891">
                  <c:v>10</c:v>
                </c:pt>
                <c:pt idx="4892">
                  <c:v>10</c:v>
                </c:pt>
                <c:pt idx="4893">
                  <c:v>11</c:v>
                </c:pt>
                <c:pt idx="4894">
                  <c:v>11</c:v>
                </c:pt>
                <c:pt idx="4895">
                  <c:v>11</c:v>
                </c:pt>
                <c:pt idx="4896">
                  <c:v>11</c:v>
                </c:pt>
                <c:pt idx="4897">
                  <c:v>11</c:v>
                </c:pt>
                <c:pt idx="4898">
                  <c:v>11</c:v>
                </c:pt>
                <c:pt idx="4899">
                  <c:v>11</c:v>
                </c:pt>
                <c:pt idx="4900">
                  <c:v>11</c:v>
                </c:pt>
                <c:pt idx="4901">
                  <c:v>11</c:v>
                </c:pt>
                <c:pt idx="4902">
                  <c:v>11</c:v>
                </c:pt>
                <c:pt idx="4903">
                  <c:v>11</c:v>
                </c:pt>
                <c:pt idx="4904">
                  <c:v>11</c:v>
                </c:pt>
                <c:pt idx="4905">
                  <c:v>11</c:v>
                </c:pt>
                <c:pt idx="4906">
                  <c:v>11</c:v>
                </c:pt>
                <c:pt idx="4907">
                  <c:v>11</c:v>
                </c:pt>
                <c:pt idx="4908">
                  <c:v>11</c:v>
                </c:pt>
                <c:pt idx="4909">
                  <c:v>11</c:v>
                </c:pt>
                <c:pt idx="4910">
                  <c:v>11</c:v>
                </c:pt>
                <c:pt idx="4911">
                  <c:v>11</c:v>
                </c:pt>
                <c:pt idx="4912">
                  <c:v>11</c:v>
                </c:pt>
                <c:pt idx="4913">
                  <c:v>11</c:v>
                </c:pt>
                <c:pt idx="4914">
                  <c:v>11</c:v>
                </c:pt>
                <c:pt idx="4915">
                  <c:v>11</c:v>
                </c:pt>
                <c:pt idx="4916">
                  <c:v>11</c:v>
                </c:pt>
                <c:pt idx="4917">
                  <c:v>11</c:v>
                </c:pt>
                <c:pt idx="4918">
                  <c:v>11</c:v>
                </c:pt>
                <c:pt idx="4919">
                  <c:v>11</c:v>
                </c:pt>
                <c:pt idx="4920">
                  <c:v>11</c:v>
                </c:pt>
                <c:pt idx="4921">
                  <c:v>10</c:v>
                </c:pt>
                <c:pt idx="4922">
                  <c:v>10</c:v>
                </c:pt>
                <c:pt idx="4923">
                  <c:v>10</c:v>
                </c:pt>
                <c:pt idx="4924">
                  <c:v>10</c:v>
                </c:pt>
                <c:pt idx="4925">
                  <c:v>10</c:v>
                </c:pt>
                <c:pt idx="4926">
                  <c:v>10</c:v>
                </c:pt>
                <c:pt idx="4927">
                  <c:v>10</c:v>
                </c:pt>
                <c:pt idx="4928">
                  <c:v>10</c:v>
                </c:pt>
                <c:pt idx="4929">
                  <c:v>10</c:v>
                </c:pt>
                <c:pt idx="4930">
                  <c:v>10</c:v>
                </c:pt>
                <c:pt idx="4931">
                  <c:v>10</c:v>
                </c:pt>
                <c:pt idx="4932">
                  <c:v>10</c:v>
                </c:pt>
                <c:pt idx="4933">
                  <c:v>10</c:v>
                </c:pt>
                <c:pt idx="4934">
                  <c:v>10</c:v>
                </c:pt>
                <c:pt idx="4935">
                  <c:v>10</c:v>
                </c:pt>
                <c:pt idx="4936">
                  <c:v>10</c:v>
                </c:pt>
                <c:pt idx="4937">
                  <c:v>10</c:v>
                </c:pt>
                <c:pt idx="4938">
                  <c:v>10</c:v>
                </c:pt>
                <c:pt idx="4939">
                  <c:v>10</c:v>
                </c:pt>
                <c:pt idx="4940">
                  <c:v>10</c:v>
                </c:pt>
                <c:pt idx="4941">
                  <c:v>10</c:v>
                </c:pt>
                <c:pt idx="4942">
                  <c:v>10</c:v>
                </c:pt>
                <c:pt idx="4943">
                  <c:v>10</c:v>
                </c:pt>
                <c:pt idx="4944">
                  <c:v>10</c:v>
                </c:pt>
                <c:pt idx="4945">
                  <c:v>10</c:v>
                </c:pt>
                <c:pt idx="4946">
                  <c:v>10</c:v>
                </c:pt>
                <c:pt idx="4947">
                  <c:v>10</c:v>
                </c:pt>
                <c:pt idx="4948">
                  <c:v>10</c:v>
                </c:pt>
                <c:pt idx="4949">
                  <c:v>10</c:v>
                </c:pt>
                <c:pt idx="4950">
                  <c:v>10</c:v>
                </c:pt>
                <c:pt idx="4951">
                  <c:v>10</c:v>
                </c:pt>
                <c:pt idx="4952">
                  <c:v>10</c:v>
                </c:pt>
                <c:pt idx="4953">
                  <c:v>10</c:v>
                </c:pt>
                <c:pt idx="4954">
                  <c:v>10</c:v>
                </c:pt>
                <c:pt idx="4955">
                  <c:v>10</c:v>
                </c:pt>
                <c:pt idx="4956">
                  <c:v>10</c:v>
                </c:pt>
                <c:pt idx="4957">
                  <c:v>10</c:v>
                </c:pt>
                <c:pt idx="4958">
                  <c:v>10</c:v>
                </c:pt>
                <c:pt idx="4959">
                  <c:v>10</c:v>
                </c:pt>
                <c:pt idx="4960">
                  <c:v>10</c:v>
                </c:pt>
                <c:pt idx="4961">
                  <c:v>10</c:v>
                </c:pt>
                <c:pt idx="4962">
                  <c:v>11</c:v>
                </c:pt>
                <c:pt idx="4963">
                  <c:v>11</c:v>
                </c:pt>
                <c:pt idx="4964">
                  <c:v>11</c:v>
                </c:pt>
                <c:pt idx="4965">
                  <c:v>10</c:v>
                </c:pt>
                <c:pt idx="4966">
                  <c:v>10</c:v>
                </c:pt>
                <c:pt idx="4967">
                  <c:v>10</c:v>
                </c:pt>
                <c:pt idx="4968">
                  <c:v>10</c:v>
                </c:pt>
                <c:pt idx="4969">
                  <c:v>10</c:v>
                </c:pt>
                <c:pt idx="4970">
                  <c:v>10</c:v>
                </c:pt>
                <c:pt idx="4971">
                  <c:v>10</c:v>
                </c:pt>
                <c:pt idx="4972">
                  <c:v>10</c:v>
                </c:pt>
                <c:pt idx="4973">
                  <c:v>10</c:v>
                </c:pt>
                <c:pt idx="4974">
                  <c:v>10</c:v>
                </c:pt>
                <c:pt idx="4975">
                  <c:v>10</c:v>
                </c:pt>
                <c:pt idx="4976">
                  <c:v>10</c:v>
                </c:pt>
                <c:pt idx="4977">
                  <c:v>10</c:v>
                </c:pt>
                <c:pt idx="4978">
                  <c:v>10</c:v>
                </c:pt>
                <c:pt idx="4979">
                  <c:v>10</c:v>
                </c:pt>
                <c:pt idx="4980">
                  <c:v>10</c:v>
                </c:pt>
                <c:pt idx="4981">
                  <c:v>10</c:v>
                </c:pt>
                <c:pt idx="4982">
                  <c:v>10</c:v>
                </c:pt>
                <c:pt idx="4983">
                  <c:v>10</c:v>
                </c:pt>
                <c:pt idx="4984">
                  <c:v>10</c:v>
                </c:pt>
                <c:pt idx="4985">
                  <c:v>10</c:v>
                </c:pt>
                <c:pt idx="4986">
                  <c:v>10</c:v>
                </c:pt>
                <c:pt idx="4987">
                  <c:v>10</c:v>
                </c:pt>
                <c:pt idx="4988">
                  <c:v>10</c:v>
                </c:pt>
                <c:pt idx="4989">
                  <c:v>10</c:v>
                </c:pt>
                <c:pt idx="4990">
                  <c:v>10</c:v>
                </c:pt>
                <c:pt idx="4991">
                  <c:v>10</c:v>
                </c:pt>
                <c:pt idx="4992">
                  <c:v>10</c:v>
                </c:pt>
                <c:pt idx="4993">
                  <c:v>10</c:v>
                </c:pt>
                <c:pt idx="4994">
                  <c:v>10</c:v>
                </c:pt>
                <c:pt idx="4995">
                  <c:v>10</c:v>
                </c:pt>
                <c:pt idx="4996">
                  <c:v>11</c:v>
                </c:pt>
                <c:pt idx="4997">
                  <c:v>11</c:v>
                </c:pt>
                <c:pt idx="4998">
                  <c:v>11</c:v>
                </c:pt>
                <c:pt idx="4999">
                  <c:v>11</c:v>
                </c:pt>
                <c:pt idx="5000">
                  <c:v>11</c:v>
                </c:pt>
                <c:pt idx="5001">
                  <c:v>11</c:v>
                </c:pt>
                <c:pt idx="5002">
                  <c:v>11</c:v>
                </c:pt>
                <c:pt idx="5003">
                  <c:v>10</c:v>
                </c:pt>
                <c:pt idx="5004">
                  <c:v>11</c:v>
                </c:pt>
                <c:pt idx="5005">
                  <c:v>11</c:v>
                </c:pt>
                <c:pt idx="5006">
                  <c:v>11</c:v>
                </c:pt>
                <c:pt idx="5007">
                  <c:v>11</c:v>
                </c:pt>
                <c:pt idx="5008">
                  <c:v>11</c:v>
                </c:pt>
                <c:pt idx="5009">
                  <c:v>11</c:v>
                </c:pt>
                <c:pt idx="5010">
                  <c:v>11</c:v>
                </c:pt>
                <c:pt idx="5011">
                  <c:v>11</c:v>
                </c:pt>
                <c:pt idx="5012">
                  <c:v>11</c:v>
                </c:pt>
                <c:pt idx="5013">
                  <c:v>11</c:v>
                </c:pt>
                <c:pt idx="5014">
                  <c:v>11</c:v>
                </c:pt>
                <c:pt idx="5015">
                  <c:v>11</c:v>
                </c:pt>
                <c:pt idx="5016">
                  <c:v>11</c:v>
                </c:pt>
                <c:pt idx="5017">
                  <c:v>11</c:v>
                </c:pt>
                <c:pt idx="5018">
                  <c:v>11</c:v>
                </c:pt>
                <c:pt idx="5019">
                  <c:v>11</c:v>
                </c:pt>
                <c:pt idx="5020">
                  <c:v>11</c:v>
                </c:pt>
                <c:pt idx="5021">
                  <c:v>10</c:v>
                </c:pt>
                <c:pt idx="5022">
                  <c:v>10</c:v>
                </c:pt>
                <c:pt idx="5023">
                  <c:v>10</c:v>
                </c:pt>
                <c:pt idx="5024">
                  <c:v>11</c:v>
                </c:pt>
                <c:pt idx="5025">
                  <c:v>11</c:v>
                </c:pt>
                <c:pt idx="5026">
                  <c:v>11</c:v>
                </c:pt>
                <c:pt idx="5027">
                  <c:v>11</c:v>
                </c:pt>
                <c:pt idx="5028">
                  <c:v>11</c:v>
                </c:pt>
                <c:pt idx="5029">
                  <c:v>11</c:v>
                </c:pt>
                <c:pt idx="5030">
                  <c:v>11</c:v>
                </c:pt>
                <c:pt idx="5031">
                  <c:v>11</c:v>
                </c:pt>
                <c:pt idx="5032">
                  <c:v>11</c:v>
                </c:pt>
                <c:pt idx="5033">
                  <c:v>11</c:v>
                </c:pt>
                <c:pt idx="5034">
                  <c:v>11</c:v>
                </c:pt>
                <c:pt idx="5035">
                  <c:v>11</c:v>
                </c:pt>
                <c:pt idx="5036">
                  <c:v>11</c:v>
                </c:pt>
                <c:pt idx="5037">
                  <c:v>11</c:v>
                </c:pt>
                <c:pt idx="5038">
                  <c:v>10</c:v>
                </c:pt>
                <c:pt idx="5039">
                  <c:v>10</c:v>
                </c:pt>
                <c:pt idx="5040">
                  <c:v>10</c:v>
                </c:pt>
                <c:pt idx="5041">
                  <c:v>10</c:v>
                </c:pt>
                <c:pt idx="5042">
                  <c:v>11</c:v>
                </c:pt>
                <c:pt idx="5043">
                  <c:v>11</c:v>
                </c:pt>
                <c:pt idx="5044">
                  <c:v>11</c:v>
                </c:pt>
                <c:pt idx="5045">
                  <c:v>11</c:v>
                </c:pt>
                <c:pt idx="5046">
                  <c:v>11</c:v>
                </c:pt>
                <c:pt idx="5047">
                  <c:v>11</c:v>
                </c:pt>
                <c:pt idx="5048">
                  <c:v>11</c:v>
                </c:pt>
                <c:pt idx="5049">
                  <c:v>11</c:v>
                </c:pt>
                <c:pt idx="5050">
                  <c:v>11</c:v>
                </c:pt>
                <c:pt idx="5051">
                  <c:v>11</c:v>
                </c:pt>
                <c:pt idx="5052">
                  <c:v>11</c:v>
                </c:pt>
                <c:pt idx="5053">
                  <c:v>11</c:v>
                </c:pt>
                <c:pt idx="5054">
                  <c:v>11</c:v>
                </c:pt>
                <c:pt idx="5055">
                  <c:v>11</c:v>
                </c:pt>
                <c:pt idx="5056">
                  <c:v>11</c:v>
                </c:pt>
                <c:pt idx="5057">
                  <c:v>11</c:v>
                </c:pt>
                <c:pt idx="5058">
                  <c:v>11</c:v>
                </c:pt>
                <c:pt idx="5059">
                  <c:v>11</c:v>
                </c:pt>
                <c:pt idx="5060">
                  <c:v>11</c:v>
                </c:pt>
                <c:pt idx="5061">
                  <c:v>11</c:v>
                </c:pt>
                <c:pt idx="5062">
                  <c:v>11</c:v>
                </c:pt>
                <c:pt idx="5063">
                  <c:v>11</c:v>
                </c:pt>
                <c:pt idx="5064">
                  <c:v>11</c:v>
                </c:pt>
                <c:pt idx="5065">
                  <c:v>11</c:v>
                </c:pt>
                <c:pt idx="5066">
                  <c:v>11</c:v>
                </c:pt>
                <c:pt idx="5067">
                  <c:v>11</c:v>
                </c:pt>
                <c:pt idx="5068">
                  <c:v>11</c:v>
                </c:pt>
                <c:pt idx="5069">
                  <c:v>11</c:v>
                </c:pt>
                <c:pt idx="5070">
                  <c:v>11</c:v>
                </c:pt>
                <c:pt idx="5071">
                  <c:v>11</c:v>
                </c:pt>
                <c:pt idx="5072">
                  <c:v>11</c:v>
                </c:pt>
                <c:pt idx="5073">
                  <c:v>11</c:v>
                </c:pt>
                <c:pt idx="5074">
                  <c:v>11</c:v>
                </c:pt>
                <c:pt idx="5075">
                  <c:v>11</c:v>
                </c:pt>
                <c:pt idx="5076">
                  <c:v>11</c:v>
                </c:pt>
                <c:pt idx="5077">
                  <c:v>11</c:v>
                </c:pt>
                <c:pt idx="5078">
                  <c:v>11</c:v>
                </c:pt>
                <c:pt idx="5079">
                  <c:v>11</c:v>
                </c:pt>
                <c:pt idx="5080">
                  <c:v>11</c:v>
                </c:pt>
                <c:pt idx="5081">
                  <c:v>11</c:v>
                </c:pt>
                <c:pt idx="5082">
                  <c:v>11</c:v>
                </c:pt>
                <c:pt idx="5083">
                  <c:v>11</c:v>
                </c:pt>
                <c:pt idx="5084">
                  <c:v>11</c:v>
                </c:pt>
                <c:pt idx="5085">
                  <c:v>11</c:v>
                </c:pt>
                <c:pt idx="5086">
                  <c:v>11</c:v>
                </c:pt>
                <c:pt idx="5087">
                  <c:v>11</c:v>
                </c:pt>
                <c:pt idx="5088">
                  <c:v>11</c:v>
                </c:pt>
                <c:pt idx="5089">
                  <c:v>11</c:v>
                </c:pt>
                <c:pt idx="5090">
                  <c:v>11</c:v>
                </c:pt>
                <c:pt idx="5091">
                  <c:v>11</c:v>
                </c:pt>
                <c:pt idx="5092">
                  <c:v>11</c:v>
                </c:pt>
                <c:pt idx="5093">
                  <c:v>11</c:v>
                </c:pt>
                <c:pt idx="5094">
                  <c:v>11</c:v>
                </c:pt>
                <c:pt idx="5095">
                  <c:v>11</c:v>
                </c:pt>
                <c:pt idx="5096">
                  <c:v>11</c:v>
                </c:pt>
                <c:pt idx="5097">
                  <c:v>11</c:v>
                </c:pt>
                <c:pt idx="5098">
                  <c:v>11</c:v>
                </c:pt>
                <c:pt idx="5099">
                  <c:v>11</c:v>
                </c:pt>
                <c:pt idx="5100">
                  <c:v>11</c:v>
                </c:pt>
                <c:pt idx="5101">
                  <c:v>11</c:v>
                </c:pt>
                <c:pt idx="5102">
                  <c:v>11</c:v>
                </c:pt>
                <c:pt idx="5103">
                  <c:v>11</c:v>
                </c:pt>
                <c:pt idx="5104">
                  <c:v>11</c:v>
                </c:pt>
                <c:pt idx="5105">
                  <c:v>11</c:v>
                </c:pt>
                <c:pt idx="5106">
                  <c:v>11</c:v>
                </c:pt>
                <c:pt idx="5107">
                  <c:v>11</c:v>
                </c:pt>
                <c:pt idx="5108">
                  <c:v>12</c:v>
                </c:pt>
                <c:pt idx="5109">
                  <c:v>12</c:v>
                </c:pt>
                <c:pt idx="5110">
                  <c:v>11</c:v>
                </c:pt>
                <c:pt idx="5111">
                  <c:v>11</c:v>
                </c:pt>
                <c:pt idx="5112">
                  <c:v>11</c:v>
                </c:pt>
                <c:pt idx="5113">
                  <c:v>11</c:v>
                </c:pt>
                <c:pt idx="5114">
                  <c:v>11</c:v>
                </c:pt>
                <c:pt idx="5115">
                  <c:v>11</c:v>
                </c:pt>
                <c:pt idx="5116">
                  <c:v>11</c:v>
                </c:pt>
                <c:pt idx="5117">
                  <c:v>11</c:v>
                </c:pt>
                <c:pt idx="5118">
                  <c:v>11</c:v>
                </c:pt>
                <c:pt idx="5119">
                  <c:v>11</c:v>
                </c:pt>
                <c:pt idx="5120">
                  <c:v>11</c:v>
                </c:pt>
                <c:pt idx="5121">
                  <c:v>11</c:v>
                </c:pt>
                <c:pt idx="5122">
                  <c:v>11</c:v>
                </c:pt>
                <c:pt idx="5123">
                  <c:v>11</c:v>
                </c:pt>
                <c:pt idx="5124">
                  <c:v>11</c:v>
                </c:pt>
                <c:pt idx="5125">
                  <c:v>11</c:v>
                </c:pt>
                <c:pt idx="5126">
                  <c:v>11</c:v>
                </c:pt>
                <c:pt idx="5127">
                  <c:v>11</c:v>
                </c:pt>
                <c:pt idx="5128">
                  <c:v>11</c:v>
                </c:pt>
                <c:pt idx="5129">
                  <c:v>11</c:v>
                </c:pt>
                <c:pt idx="5130">
                  <c:v>11</c:v>
                </c:pt>
                <c:pt idx="5131">
                  <c:v>11</c:v>
                </c:pt>
                <c:pt idx="5132">
                  <c:v>11</c:v>
                </c:pt>
                <c:pt idx="5133">
                  <c:v>11</c:v>
                </c:pt>
                <c:pt idx="5134">
                  <c:v>11</c:v>
                </c:pt>
                <c:pt idx="5135">
                  <c:v>11</c:v>
                </c:pt>
                <c:pt idx="5136">
                  <c:v>11</c:v>
                </c:pt>
                <c:pt idx="5137">
                  <c:v>11</c:v>
                </c:pt>
                <c:pt idx="5138">
                  <c:v>11</c:v>
                </c:pt>
                <c:pt idx="5139">
                  <c:v>11</c:v>
                </c:pt>
                <c:pt idx="5140">
                  <c:v>11</c:v>
                </c:pt>
                <c:pt idx="5141">
                  <c:v>11</c:v>
                </c:pt>
                <c:pt idx="5142">
                  <c:v>11</c:v>
                </c:pt>
                <c:pt idx="5143">
                  <c:v>11</c:v>
                </c:pt>
                <c:pt idx="5144">
                  <c:v>11</c:v>
                </c:pt>
                <c:pt idx="5145">
                  <c:v>11</c:v>
                </c:pt>
                <c:pt idx="5146">
                  <c:v>11</c:v>
                </c:pt>
                <c:pt idx="5147">
                  <c:v>11</c:v>
                </c:pt>
                <c:pt idx="5148">
                  <c:v>11</c:v>
                </c:pt>
                <c:pt idx="5149">
                  <c:v>11</c:v>
                </c:pt>
                <c:pt idx="5150">
                  <c:v>11</c:v>
                </c:pt>
                <c:pt idx="5151">
                  <c:v>11</c:v>
                </c:pt>
                <c:pt idx="5152">
                  <c:v>11</c:v>
                </c:pt>
                <c:pt idx="5153">
                  <c:v>11</c:v>
                </c:pt>
                <c:pt idx="5154">
                  <c:v>11</c:v>
                </c:pt>
                <c:pt idx="5155">
                  <c:v>11</c:v>
                </c:pt>
                <c:pt idx="5156">
                  <c:v>11</c:v>
                </c:pt>
                <c:pt idx="5157">
                  <c:v>11</c:v>
                </c:pt>
                <c:pt idx="5158">
                  <c:v>11</c:v>
                </c:pt>
                <c:pt idx="5159">
                  <c:v>11</c:v>
                </c:pt>
                <c:pt idx="5160">
                  <c:v>11</c:v>
                </c:pt>
                <c:pt idx="5161">
                  <c:v>11</c:v>
                </c:pt>
                <c:pt idx="5162">
                  <c:v>11</c:v>
                </c:pt>
                <c:pt idx="5163">
                  <c:v>11</c:v>
                </c:pt>
                <c:pt idx="5164">
                  <c:v>11</c:v>
                </c:pt>
                <c:pt idx="5165">
                  <c:v>11</c:v>
                </c:pt>
                <c:pt idx="5166">
                  <c:v>11</c:v>
                </c:pt>
                <c:pt idx="5167">
                  <c:v>11</c:v>
                </c:pt>
                <c:pt idx="5168">
                  <c:v>11</c:v>
                </c:pt>
                <c:pt idx="5169">
                  <c:v>11</c:v>
                </c:pt>
                <c:pt idx="5170">
                  <c:v>11</c:v>
                </c:pt>
                <c:pt idx="5171">
                  <c:v>11</c:v>
                </c:pt>
                <c:pt idx="5172">
                  <c:v>11</c:v>
                </c:pt>
                <c:pt idx="5173">
                  <c:v>11</c:v>
                </c:pt>
                <c:pt idx="5174">
                  <c:v>11</c:v>
                </c:pt>
                <c:pt idx="5175">
                  <c:v>11</c:v>
                </c:pt>
                <c:pt idx="5176">
                  <c:v>11</c:v>
                </c:pt>
                <c:pt idx="5177">
                  <c:v>11</c:v>
                </c:pt>
                <c:pt idx="5178">
                  <c:v>11</c:v>
                </c:pt>
                <c:pt idx="5179">
                  <c:v>11</c:v>
                </c:pt>
                <c:pt idx="5180">
                  <c:v>11</c:v>
                </c:pt>
                <c:pt idx="5181">
                  <c:v>11</c:v>
                </c:pt>
                <c:pt idx="5182">
                  <c:v>11</c:v>
                </c:pt>
                <c:pt idx="5183">
                  <c:v>11</c:v>
                </c:pt>
                <c:pt idx="5184">
                  <c:v>11</c:v>
                </c:pt>
                <c:pt idx="5185">
                  <c:v>11</c:v>
                </c:pt>
                <c:pt idx="5186">
                  <c:v>11</c:v>
                </c:pt>
                <c:pt idx="5187">
                  <c:v>11</c:v>
                </c:pt>
                <c:pt idx="5188">
                  <c:v>11</c:v>
                </c:pt>
                <c:pt idx="5189">
                  <c:v>11</c:v>
                </c:pt>
                <c:pt idx="5190">
                  <c:v>11</c:v>
                </c:pt>
                <c:pt idx="5191">
                  <c:v>11</c:v>
                </c:pt>
                <c:pt idx="5192">
                  <c:v>11</c:v>
                </c:pt>
                <c:pt idx="5193">
                  <c:v>11</c:v>
                </c:pt>
                <c:pt idx="5194">
                  <c:v>12</c:v>
                </c:pt>
                <c:pt idx="5195">
                  <c:v>12</c:v>
                </c:pt>
                <c:pt idx="5196">
                  <c:v>12</c:v>
                </c:pt>
                <c:pt idx="5197">
                  <c:v>12</c:v>
                </c:pt>
                <c:pt idx="5198">
                  <c:v>12</c:v>
                </c:pt>
                <c:pt idx="5199">
                  <c:v>12</c:v>
                </c:pt>
                <c:pt idx="5200">
                  <c:v>11</c:v>
                </c:pt>
                <c:pt idx="5201">
                  <c:v>11</c:v>
                </c:pt>
                <c:pt idx="5202">
                  <c:v>11</c:v>
                </c:pt>
                <c:pt idx="5203">
                  <c:v>11</c:v>
                </c:pt>
                <c:pt idx="5204">
                  <c:v>11</c:v>
                </c:pt>
                <c:pt idx="5205">
                  <c:v>11</c:v>
                </c:pt>
                <c:pt idx="5206">
                  <c:v>11</c:v>
                </c:pt>
                <c:pt idx="5207">
                  <c:v>11</c:v>
                </c:pt>
                <c:pt idx="5208">
                  <c:v>11</c:v>
                </c:pt>
                <c:pt idx="5209">
                  <c:v>11</c:v>
                </c:pt>
                <c:pt idx="5210">
                  <c:v>11</c:v>
                </c:pt>
                <c:pt idx="5211">
                  <c:v>11</c:v>
                </c:pt>
                <c:pt idx="5212">
                  <c:v>11</c:v>
                </c:pt>
                <c:pt idx="5213">
                  <c:v>11</c:v>
                </c:pt>
                <c:pt idx="5214">
                  <c:v>11</c:v>
                </c:pt>
                <c:pt idx="5215">
                  <c:v>11</c:v>
                </c:pt>
                <c:pt idx="5216">
                  <c:v>11</c:v>
                </c:pt>
                <c:pt idx="5217">
                  <c:v>11</c:v>
                </c:pt>
                <c:pt idx="5218">
                  <c:v>11</c:v>
                </c:pt>
                <c:pt idx="5219">
                  <c:v>11</c:v>
                </c:pt>
                <c:pt idx="5220">
                  <c:v>11</c:v>
                </c:pt>
                <c:pt idx="5221">
                  <c:v>11</c:v>
                </c:pt>
                <c:pt idx="5222">
                  <c:v>11</c:v>
                </c:pt>
                <c:pt idx="5223">
                  <c:v>11</c:v>
                </c:pt>
                <c:pt idx="5224">
                  <c:v>11</c:v>
                </c:pt>
                <c:pt idx="5225">
                  <c:v>11</c:v>
                </c:pt>
                <c:pt idx="5226">
                  <c:v>11</c:v>
                </c:pt>
                <c:pt idx="5227">
                  <c:v>11</c:v>
                </c:pt>
                <c:pt idx="5228">
                  <c:v>11</c:v>
                </c:pt>
                <c:pt idx="5229">
                  <c:v>11</c:v>
                </c:pt>
                <c:pt idx="5230">
                  <c:v>11</c:v>
                </c:pt>
                <c:pt idx="5231">
                  <c:v>11</c:v>
                </c:pt>
                <c:pt idx="5232">
                  <c:v>11</c:v>
                </c:pt>
                <c:pt idx="5233">
                  <c:v>11</c:v>
                </c:pt>
                <c:pt idx="5234">
                  <c:v>11</c:v>
                </c:pt>
                <c:pt idx="5235">
                  <c:v>11</c:v>
                </c:pt>
                <c:pt idx="5236">
                  <c:v>11</c:v>
                </c:pt>
                <c:pt idx="5237">
                  <c:v>11</c:v>
                </c:pt>
                <c:pt idx="5238">
                  <c:v>11</c:v>
                </c:pt>
                <c:pt idx="5239">
                  <c:v>11</c:v>
                </c:pt>
                <c:pt idx="5240">
                  <c:v>11</c:v>
                </c:pt>
                <c:pt idx="5241">
                  <c:v>11</c:v>
                </c:pt>
                <c:pt idx="5242">
                  <c:v>11</c:v>
                </c:pt>
                <c:pt idx="5243">
                  <c:v>11</c:v>
                </c:pt>
                <c:pt idx="5244">
                  <c:v>11</c:v>
                </c:pt>
                <c:pt idx="5245">
                  <c:v>11</c:v>
                </c:pt>
                <c:pt idx="5246">
                  <c:v>11</c:v>
                </c:pt>
                <c:pt idx="5247">
                  <c:v>11</c:v>
                </c:pt>
                <c:pt idx="5248">
                  <c:v>11</c:v>
                </c:pt>
                <c:pt idx="5249">
                  <c:v>11</c:v>
                </c:pt>
                <c:pt idx="5250">
                  <c:v>11</c:v>
                </c:pt>
                <c:pt idx="5251">
                  <c:v>11</c:v>
                </c:pt>
                <c:pt idx="5252">
                  <c:v>11</c:v>
                </c:pt>
                <c:pt idx="5253">
                  <c:v>11</c:v>
                </c:pt>
                <c:pt idx="5254">
                  <c:v>11</c:v>
                </c:pt>
                <c:pt idx="5255">
                  <c:v>12</c:v>
                </c:pt>
                <c:pt idx="5256">
                  <c:v>12</c:v>
                </c:pt>
                <c:pt idx="5257">
                  <c:v>12</c:v>
                </c:pt>
                <c:pt idx="5258">
                  <c:v>12</c:v>
                </c:pt>
                <c:pt idx="5259">
                  <c:v>12</c:v>
                </c:pt>
                <c:pt idx="5260">
                  <c:v>12</c:v>
                </c:pt>
                <c:pt idx="5261">
                  <c:v>12</c:v>
                </c:pt>
                <c:pt idx="5262">
                  <c:v>12</c:v>
                </c:pt>
                <c:pt idx="5263">
                  <c:v>12</c:v>
                </c:pt>
                <c:pt idx="5264">
                  <c:v>12</c:v>
                </c:pt>
                <c:pt idx="5265">
                  <c:v>12</c:v>
                </c:pt>
                <c:pt idx="5266">
                  <c:v>12</c:v>
                </c:pt>
                <c:pt idx="5267">
                  <c:v>12</c:v>
                </c:pt>
                <c:pt idx="5268">
                  <c:v>12</c:v>
                </c:pt>
                <c:pt idx="5269">
                  <c:v>12</c:v>
                </c:pt>
                <c:pt idx="5270">
                  <c:v>12</c:v>
                </c:pt>
                <c:pt idx="5271">
                  <c:v>12</c:v>
                </c:pt>
                <c:pt idx="5272">
                  <c:v>12</c:v>
                </c:pt>
                <c:pt idx="5273">
                  <c:v>12</c:v>
                </c:pt>
                <c:pt idx="5274">
                  <c:v>12</c:v>
                </c:pt>
                <c:pt idx="5275">
                  <c:v>12</c:v>
                </c:pt>
                <c:pt idx="5276">
                  <c:v>12</c:v>
                </c:pt>
                <c:pt idx="5277">
                  <c:v>12</c:v>
                </c:pt>
                <c:pt idx="5278">
                  <c:v>12</c:v>
                </c:pt>
                <c:pt idx="5279">
                  <c:v>12</c:v>
                </c:pt>
                <c:pt idx="5280">
                  <c:v>12</c:v>
                </c:pt>
                <c:pt idx="5281">
                  <c:v>12</c:v>
                </c:pt>
                <c:pt idx="5282">
                  <c:v>12</c:v>
                </c:pt>
                <c:pt idx="5283">
                  <c:v>12</c:v>
                </c:pt>
                <c:pt idx="5284">
                  <c:v>12</c:v>
                </c:pt>
                <c:pt idx="5285">
                  <c:v>12</c:v>
                </c:pt>
                <c:pt idx="5286">
                  <c:v>12</c:v>
                </c:pt>
                <c:pt idx="5287">
                  <c:v>12</c:v>
                </c:pt>
                <c:pt idx="5288">
                  <c:v>12</c:v>
                </c:pt>
                <c:pt idx="5289">
                  <c:v>12</c:v>
                </c:pt>
                <c:pt idx="5290">
                  <c:v>12</c:v>
                </c:pt>
                <c:pt idx="5291">
                  <c:v>12</c:v>
                </c:pt>
                <c:pt idx="5292">
                  <c:v>12</c:v>
                </c:pt>
                <c:pt idx="5293">
                  <c:v>12</c:v>
                </c:pt>
                <c:pt idx="5294">
                  <c:v>12</c:v>
                </c:pt>
                <c:pt idx="5295">
                  <c:v>12</c:v>
                </c:pt>
                <c:pt idx="5296">
                  <c:v>12</c:v>
                </c:pt>
                <c:pt idx="5297">
                  <c:v>12</c:v>
                </c:pt>
                <c:pt idx="5298">
                  <c:v>12</c:v>
                </c:pt>
                <c:pt idx="5299">
                  <c:v>12</c:v>
                </c:pt>
                <c:pt idx="5300">
                  <c:v>12</c:v>
                </c:pt>
                <c:pt idx="5301">
                  <c:v>12</c:v>
                </c:pt>
                <c:pt idx="5302">
                  <c:v>12</c:v>
                </c:pt>
                <c:pt idx="5303">
                  <c:v>12</c:v>
                </c:pt>
                <c:pt idx="5304">
                  <c:v>12</c:v>
                </c:pt>
                <c:pt idx="5305">
                  <c:v>12</c:v>
                </c:pt>
                <c:pt idx="5306">
                  <c:v>12</c:v>
                </c:pt>
                <c:pt idx="5307">
                  <c:v>12</c:v>
                </c:pt>
                <c:pt idx="5308">
                  <c:v>12</c:v>
                </c:pt>
                <c:pt idx="5309">
                  <c:v>11</c:v>
                </c:pt>
                <c:pt idx="5310">
                  <c:v>11</c:v>
                </c:pt>
                <c:pt idx="5311">
                  <c:v>11</c:v>
                </c:pt>
                <c:pt idx="5312">
                  <c:v>11</c:v>
                </c:pt>
                <c:pt idx="5313">
                  <c:v>11</c:v>
                </c:pt>
                <c:pt idx="5314">
                  <c:v>11</c:v>
                </c:pt>
                <c:pt idx="5315">
                  <c:v>11</c:v>
                </c:pt>
                <c:pt idx="5316">
                  <c:v>11</c:v>
                </c:pt>
                <c:pt idx="5317">
                  <c:v>11</c:v>
                </c:pt>
                <c:pt idx="5318">
                  <c:v>11</c:v>
                </c:pt>
                <c:pt idx="5319">
                  <c:v>11</c:v>
                </c:pt>
                <c:pt idx="5320">
                  <c:v>11</c:v>
                </c:pt>
                <c:pt idx="5321">
                  <c:v>12</c:v>
                </c:pt>
                <c:pt idx="5322">
                  <c:v>12</c:v>
                </c:pt>
                <c:pt idx="5323">
                  <c:v>12</c:v>
                </c:pt>
                <c:pt idx="5324">
                  <c:v>11</c:v>
                </c:pt>
                <c:pt idx="5325">
                  <c:v>11</c:v>
                </c:pt>
                <c:pt idx="5326">
                  <c:v>11</c:v>
                </c:pt>
                <c:pt idx="5327">
                  <c:v>11</c:v>
                </c:pt>
                <c:pt idx="5328">
                  <c:v>11</c:v>
                </c:pt>
                <c:pt idx="5329">
                  <c:v>11</c:v>
                </c:pt>
                <c:pt idx="5330">
                  <c:v>11</c:v>
                </c:pt>
                <c:pt idx="5331">
                  <c:v>11</c:v>
                </c:pt>
                <c:pt idx="5332">
                  <c:v>11</c:v>
                </c:pt>
                <c:pt idx="5333">
                  <c:v>11</c:v>
                </c:pt>
                <c:pt idx="5334">
                  <c:v>11</c:v>
                </c:pt>
                <c:pt idx="5335">
                  <c:v>11</c:v>
                </c:pt>
                <c:pt idx="5336">
                  <c:v>11</c:v>
                </c:pt>
                <c:pt idx="5337">
                  <c:v>11</c:v>
                </c:pt>
                <c:pt idx="5338">
                  <c:v>12</c:v>
                </c:pt>
                <c:pt idx="5339">
                  <c:v>12</c:v>
                </c:pt>
                <c:pt idx="5340">
                  <c:v>12</c:v>
                </c:pt>
                <c:pt idx="5341">
                  <c:v>12</c:v>
                </c:pt>
                <c:pt idx="5342">
                  <c:v>12</c:v>
                </c:pt>
                <c:pt idx="5343">
                  <c:v>12</c:v>
                </c:pt>
                <c:pt idx="5344">
                  <c:v>13</c:v>
                </c:pt>
                <c:pt idx="5345">
                  <c:v>13</c:v>
                </c:pt>
                <c:pt idx="5346">
                  <c:v>13</c:v>
                </c:pt>
                <c:pt idx="5347">
                  <c:v>13</c:v>
                </c:pt>
                <c:pt idx="5348">
                  <c:v>13</c:v>
                </c:pt>
                <c:pt idx="5349">
                  <c:v>13</c:v>
                </c:pt>
                <c:pt idx="5350">
                  <c:v>13</c:v>
                </c:pt>
                <c:pt idx="5351">
                  <c:v>13</c:v>
                </c:pt>
                <c:pt idx="5352">
                  <c:v>13</c:v>
                </c:pt>
                <c:pt idx="5353">
                  <c:v>13</c:v>
                </c:pt>
                <c:pt idx="5354">
                  <c:v>13</c:v>
                </c:pt>
                <c:pt idx="5355">
                  <c:v>13</c:v>
                </c:pt>
                <c:pt idx="5356">
                  <c:v>13</c:v>
                </c:pt>
                <c:pt idx="5357">
                  <c:v>13</c:v>
                </c:pt>
                <c:pt idx="5358">
                  <c:v>13</c:v>
                </c:pt>
                <c:pt idx="5359">
                  <c:v>13</c:v>
                </c:pt>
                <c:pt idx="5360">
                  <c:v>13</c:v>
                </c:pt>
                <c:pt idx="5361">
                  <c:v>13</c:v>
                </c:pt>
                <c:pt idx="5362">
                  <c:v>13</c:v>
                </c:pt>
                <c:pt idx="5363">
                  <c:v>13</c:v>
                </c:pt>
                <c:pt idx="5364">
                  <c:v>13</c:v>
                </c:pt>
                <c:pt idx="5365">
                  <c:v>13</c:v>
                </c:pt>
                <c:pt idx="5366">
                  <c:v>13</c:v>
                </c:pt>
                <c:pt idx="5367">
                  <c:v>13</c:v>
                </c:pt>
                <c:pt idx="5368">
                  <c:v>13</c:v>
                </c:pt>
                <c:pt idx="5369">
                  <c:v>13</c:v>
                </c:pt>
                <c:pt idx="5370">
                  <c:v>13</c:v>
                </c:pt>
                <c:pt idx="5371">
                  <c:v>12</c:v>
                </c:pt>
                <c:pt idx="5372">
                  <c:v>12</c:v>
                </c:pt>
                <c:pt idx="5373">
                  <c:v>12</c:v>
                </c:pt>
                <c:pt idx="5374">
                  <c:v>12</c:v>
                </c:pt>
                <c:pt idx="5375">
                  <c:v>12</c:v>
                </c:pt>
                <c:pt idx="5376">
                  <c:v>12</c:v>
                </c:pt>
                <c:pt idx="5377">
                  <c:v>12</c:v>
                </c:pt>
                <c:pt idx="5378">
                  <c:v>12</c:v>
                </c:pt>
                <c:pt idx="5379">
                  <c:v>12</c:v>
                </c:pt>
                <c:pt idx="5380">
                  <c:v>12</c:v>
                </c:pt>
                <c:pt idx="5381">
                  <c:v>12</c:v>
                </c:pt>
                <c:pt idx="5382">
                  <c:v>12</c:v>
                </c:pt>
                <c:pt idx="5383">
                  <c:v>12</c:v>
                </c:pt>
                <c:pt idx="5384">
                  <c:v>12</c:v>
                </c:pt>
                <c:pt idx="5385">
                  <c:v>12</c:v>
                </c:pt>
                <c:pt idx="5386">
                  <c:v>12</c:v>
                </c:pt>
                <c:pt idx="5387">
                  <c:v>12</c:v>
                </c:pt>
                <c:pt idx="5388">
                  <c:v>12</c:v>
                </c:pt>
                <c:pt idx="5389">
                  <c:v>12</c:v>
                </c:pt>
                <c:pt idx="5390">
                  <c:v>12</c:v>
                </c:pt>
                <c:pt idx="5391">
                  <c:v>12</c:v>
                </c:pt>
                <c:pt idx="5392">
                  <c:v>12</c:v>
                </c:pt>
                <c:pt idx="5393">
                  <c:v>12</c:v>
                </c:pt>
                <c:pt idx="5394">
                  <c:v>12</c:v>
                </c:pt>
                <c:pt idx="5395">
                  <c:v>12</c:v>
                </c:pt>
                <c:pt idx="5396">
                  <c:v>12</c:v>
                </c:pt>
                <c:pt idx="5397">
                  <c:v>12</c:v>
                </c:pt>
                <c:pt idx="5398">
                  <c:v>12</c:v>
                </c:pt>
                <c:pt idx="5399">
                  <c:v>12</c:v>
                </c:pt>
                <c:pt idx="5400">
                  <c:v>12</c:v>
                </c:pt>
                <c:pt idx="5401">
                  <c:v>12</c:v>
                </c:pt>
                <c:pt idx="5402">
                  <c:v>12</c:v>
                </c:pt>
                <c:pt idx="5403">
                  <c:v>12</c:v>
                </c:pt>
                <c:pt idx="5404">
                  <c:v>12</c:v>
                </c:pt>
                <c:pt idx="5405">
                  <c:v>12</c:v>
                </c:pt>
                <c:pt idx="5406">
                  <c:v>12</c:v>
                </c:pt>
                <c:pt idx="5407">
                  <c:v>12</c:v>
                </c:pt>
                <c:pt idx="5408">
                  <c:v>12</c:v>
                </c:pt>
                <c:pt idx="5409">
                  <c:v>12</c:v>
                </c:pt>
                <c:pt idx="5410">
                  <c:v>12</c:v>
                </c:pt>
                <c:pt idx="5411">
                  <c:v>12</c:v>
                </c:pt>
                <c:pt idx="5412">
                  <c:v>12</c:v>
                </c:pt>
                <c:pt idx="5413">
                  <c:v>12</c:v>
                </c:pt>
                <c:pt idx="5414">
                  <c:v>12</c:v>
                </c:pt>
                <c:pt idx="5415">
                  <c:v>12</c:v>
                </c:pt>
                <c:pt idx="5416">
                  <c:v>12</c:v>
                </c:pt>
                <c:pt idx="5417">
                  <c:v>12</c:v>
                </c:pt>
                <c:pt idx="5418">
                  <c:v>12</c:v>
                </c:pt>
                <c:pt idx="5419">
                  <c:v>12</c:v>
                </c:pt>
                <c:pt idx="5420">
                  <c:v>12</c:v>
                </c:pt>
                <c:pt idx="5421">
                  <c:v>12</c:v>
                </c:pt>
                <c:pt idx="5422">
                  <c:v>12</c:v>
                </c:pt>
                <c:pt idx="5423">
                  <c:v>12</c:v>
                </c:pt>
                <c:pt idx="5424">
                  <c:v>12</c:v>
                </c:pt>
                <c:pt idx="5425">
                  <c:v>12</c:v>
                </c:pt>
                <c:pt idx="5426">
                  <c:v>12</c:v>
                </c:pt>
                <c:pt idx="5427">
                  <c:v>12</c:v>
                </c:pt>
                <c:pt idx="5428">
                  <c:v>12</c:v>
                </c:pt>
                <c:pt idx="5429">
                  <c:v>13</c:v>
                </c:pt>
                <c:pt idx="5430">
                  <c:v>13</c:v>
                </c:pt>
                <c:pt idx="5431">
                  <c:v>13</c:v>
                </c:pt>
                <c:pt idx="5432">
                  <c:v>12</c:v>
                </c:pt>
                <c:pt idx="5433">
                  <c:v>12</c:v>
                </c:pt>
                <c:pt idx="5434">
                  <c:v>12</c:v>
                </c:pt>
                <c:pt idx="5435">
                  <c:v>12</c:v>
                </c:pt>
                <c:pt idx="5436">
                  <c:v>12</c:v>
                </c:pt>
                <c:pt idx="5437">
                  <c:v>12</c:v>
                </c:pt>
                <c:pt idx="5438">
                  <c:v>13</c:v>
                </c:pt>
                <c:pt idx="5439">
                  <c:v>13</c:v>
                </c:pt>
                <c:pt idx="5440">
                  <c:v>13</c:v>
                </c:pt>
                <c:pt idx="5441">
                  <c:v>13</c:v>
                </c:pt>
                <c:pt idx="5442">
                  <c:v>13</c:v>
                </c:pt>
                <c:pt idx="5443">
                  <c:v>13</c:v>
                </c:pt>
                <c:pt idx="5444">
                  <c:v>13</c:v>
                </c:pt>
                <c:pt idx="5445">
                  <c:v>13</c:v>
                </c:pt>
                <c:pt idx="5446">
                  <c:v>13</c:v>
                </c:pt>
                <c:pt idx="5447">
                  <c:v>13</c:v>
                </c:pt>
                <c:pt idx="5448">
                  <c:v>13</c:v>
                </c:pt>
                <c:pt idx="5449">
                  <c:v>13</c:v>
                </c:pt>
                <c:pt idx="5450">
                  <c:v>13</c:v>
                </c:pt>
                <c:pt idx="5451">
                  <c:v>13</c:v>
                </c:pt>
                <c:pt idx="5452">
                  <c:v>13</c:v>
                </c:pt>
                <c:pt idx="5453">
                  <c:v>13</c:v>
                </c:pt>
                <c:pt idx="5454">
                  <c:v>13</c:v>
                </c:pt>
                <c:pt idx="5455">
                  <c:v>13</c:v>
                </c:pt>
                <c:pt idx="5456">
                  <c:v>13</c:v>
                </c:pt>
                <c:pt idx="5457">
                  <c:v>13</c:v>
                </c:pt>
                <c:pt idx="5458">
                  <c:v>13</c:v>
                </c:pt>
                <c:pt idx="5459">
                  <c:v>13</c:v>
                </c:pt>
                <c:pt idx="5460">
                  <c:v>13</c:v>
                </c:pt>
                <c:pt idx="5461">
                  <c:v>13</c:v>
                </c:pt>
                <c:pt idx="5462">
                  <c:v>13</c:v>
                </c:pt>
                <c:pt idx="5463">
                  <c:v>13</c:v>
                </c:pt>
                <c:pt idx="5464">
                  <c:v>13</c:v>
                </c:pt>
                <c:pt idx="5465">
                  <c:v>13</c:v>
                </c:pt>
                <c:pt idx="5466">
                  <c:v>13</c:v>
                </c:pt>
                <c:pt idx="5467">
                  <c:v>13</c:v>
                </c:pt>
                <c:pt idx="5468">
                  <c:v>13</c:v>
                </c:pt>
                <c:pt idx="5469">
                  <c:v>13</c:v>
                </c:pt>
                <c:pt idx="5470">
                  <c:v>13</c:v>
                </c:pt>
                <c:pt idx="5471">
                  <c:v>13</c:v>
                </c:pt>
                <c:pt idx="5472">
                  <c:v>13</c:v>
                </c:pt>
                <c:pt idx="5473">
                  <c:v>13</c:v>
                </c:pt>
                <c:pt idx="5474">
                  <c:v>13</c:v>
                </c:pt>
                <c:pt idx="5475">
                  <c:v>13</c:v>
                </c:pt>
                <c:pt idx="5476">
                  <c:v>13</c:v>
                </c:pt>
                <c:pt idx="5477">
                  <c:v>13</c:v>
                </c:pt>
                <c:pt idx="5478">
                  <c:v>13</c:v>
                </c:pt>
                <c:pt idx="5479">
                  <c:v>12</c:v>
                </c:pt>
                <c:pt idx="5480">
                  <c:v>12</c:v>
                </c:pt>
                <c:pt idx="5481">
                  <c:v>12</c:v>
                </c:pt>
                <c:pt idx="5482">
                  <c:v>12</c:v>
                </c:pt>
                <c:pt idx="5483">
                  <c:v>12</c:v>
                </c:pt>
                <c:pt idx="5484">
                  <c:v>12</c:v>
                </c:pt>
                <c:pt idx="5485">
                  <c:v>12</c:v>
                </c:pt>
                <c:pt idx="5486">
                  <c:v>13</c:v>
                </c:pt>
                <c:pt idx="5487">
                  <c:v>13</c:v>
                </c:pt>
                <c:pt idx="5488">
                  <c:v>12</c:v>
                </c:pt>
                <c:pt idx="5489">
                  <c:v>12</c:v>
                </c:pt>
                <c:pt idx="5490">
                  <c:v>12</c:v>
                </c:pt>
                <c:pt idx="5491">
                  <c:v>12</c:v>
                </c:pt>
                <c:pt idx="5492">
                  <c:v>12</c:v>
                </c:pt>
                <c:pt idx="5493">
                  <c:v>12</c:v>
                </c:pt>
                <c:pt idx="5494">
                  <c:v>12</c:v>
                </c:pt>
                <c:pt idx="5495">
                  <c:v>12</c:v>
                </c:pt>
                <c:pt idx="5496">
                  <c:v>12</c:v>
                </c:pt>
                <c:pt idx="5497">
                  <c:v>12</c:v>
                </c:pt>
                <c:pt idx="5498">
                  <c:v>12</c:v>
                </c:pt>
                <c:pt idx="5499">
                  <c:v>12</c:v>
                </c:pt>
                <c:pt idx="5500">
                  <c:v>12</c:v>
                </c:pt>
                <c:pt idx="5501">
                  <c:v>12</c:v>
                </c:pt>
                <c:pt idx="5502">
                  <c:v>12</c:v>
                </c:pt>
                <c:pt idx="5503">
                  <c:v>12</c:v>
                </c:pt>
                <c:pt idx="5504">
                  <c:v>12</c:v>
                </c:pt>
                <c:pt idx="5505">
                  <c:v>12</c:v>
                </c:pt>
                <c:pt idx="5506">
                  <c:v>12</c:v>
                </c:pt>
                <c:pt idx="5507">
                  <c:v>12</c:v>
                </c:pt>
                <c:pt idx="5508">
                  <c:v>12</c:v>
                </c:pt>
                <c:pt idx="5509">
                  <c:v>12</c:v>
                </c:pt>
                <c:pt idx="5510">
                  <c:v>12</c:v>
                </c:pt>
                <c:pt idx="5511">
                  <c:v>12</c:v>
                </c:pt>
                <c:pt idx="5512">
                  <c:v>12</c:v>
                </c:pt>
                <c:pt idx="5513">
                  <c:v>12</c:v>
                </c:pt>
                <c:pt idx="5514">
                  <c:v>12</c:v>
                </c:pt>
                <c:pt idx="5515">
                  <c:v>12</c:v>
                </c:pt>
                <c:pt idx="5516">
                  <c:v>12</c:v>
                </c:pt>
                <c:pt idx="5517">
                  <c:v>12</c:v>
                </c:pt>
                <c:pt idx="5518">
                  <c:v>12</c:v>
                </c:pt>
                <c:pt idx="5519">
                  <c:v>12</c:v>
                </c:pt>
                <c:pt idx="5520">
                  <c:v>12</c:v>
                </c:pt>
                <c:pt idx="5521">
                  <c:v>12</c:v>
                </c:pt>
                <c:pt idx="5522">
                  <c:v>12</c:v>
                </c:pt>
                <c:pt idx="5523">
                  <c:v>12</c:v>
                </c:pt>
                <c:pt idx="5524">
                  <c:v>12</c:v>
                </c:pt>
                <c:pt idx="5525">
                  <c:v>12</c:v>
                </c:pt>
                <c:pt idx="5526">
                  <c:v>12</c:v>
                </c:pt>
                <c:pt idx="5527">
                  <c:v>12</c:v>
                </c:pt>
                <c:pt idx="5528">
                  <c:v>12</c:v>
                </c:pt>
                <c:pt idx="5529">
                  <c:v>12</c:v>
                </c:pt>
                <c:pt idx="5530">
                  <c:v>12</c:v>
                </c:pt>
                <c:pt idx="5531">
                  <c:v>12</c:v>
                </c:pt>
                <c:pt idx="5532">
                  <c:v>12</c:v>
                </c:pt>
                <c:pt idx="5533">
                  <c:v>12</c:v>
                </c:pt>
                <c:pt idx="5534">
                  <c:v>12</c:v>
                </c:pt>
                <c:pt idx="5535">
                  <c:v>12</c:v>
                </c:pt>
                <c:pt idx="5536">
                  <c:v>12</c:v>
                </c:pt>
                <c:pt idx="5537">
                  <c:v>12</c:v>
                </c:pt>
                <c:pt idx="5538">
                  <c:v>13</c:v>
                </c:pt>
                <c:pt idx="5539">
                  <c:v>13</c:v>
                </c:pt>
                <c:pt idx="5540">
                  <c:v>13</c:v>
                </c:pt>
                <c:pt idx="5541">
                  <c:v>13</c:v>
                </c:pt>
                <c:pt idx="5542">
                  <c:v>13</c:v>
                </c:pt>
                <c:pt idx="5543">
                  <c:v>13</c:v>
                </c:pt>
                <c:pt idx="5544">
                  <c:v>13</c:v>
                </c:pt>
                <c:pt idx="5545">
                  <c:v>12</c:v>
                </c:pt>
                <c:pt idx="5546">
                  <c:v>13</c:v>
                </c:pt>
                <c:pt idx="5547">
                  <c:v>13</c:v>
                </c:pt>
                <c:pt idx="5548">
                  <c:v>12</c:v>
                </c:pt>
                <c:pt idx="5549">
                  <c:v>13</c:v>
                </c:pt>
                <c:pt idx="5550">
                  <c:v>13</c:v>
                </c:pt>
                <c:pt idx="5551">
                  <c:v>13</c:v>
                </c:pt>
                <c:pt idx="5552">
                  <c:v>13</c:v>
                </c:pt>
                <c:pt idx="5553">
                  <c:v>13</c:v>
                </c:pt>
                <c:pt idx="5554">
                  <c:v>13</c:v>
                </c:pt>
                <c:pt idx="5555">
                  <c:v>13</c:v>
                </c:pt>
                <c:pt idx="5556">
                  <c:v>13</c:v>
                </c:pt>
                <c:pt idx="5557">
                  <c:v>13</c:v>
                </c:pt>
                <c:pt idx="5558">
                  <c:v>13</c:v>
                </c:pt>
                <c:pt idx="5559">
                  <c:v>13</c:v>
                </c:pt>
                <c:pt idx="5560">
                  <c:v>12</c:v>
                </c:pt>
                <c:pt idx="5561">
                  <c:v>12</c:v>
                </c:pt>
                <c:pt idx="5562">
                  <c:v>12</c:v>
                </c:pt>
                <c:pt idx="5563">
                  <c:v>12</c:v>
                </c:pt>
                <c:pt idx="5564">
                  <c:v>12</c:v>
                </c:pt>
                <c:pt idx="5565">
                  <c:v>12</c:v>
                </c:pt>
                <c:pt idx="5566">
                  <c:v>12</c:v>
                </c:pt>
                <c:pt idx="5567">
                  <c:v>12</c:v>
                </c:pt>
                <c:pt idx="5568">
                  <c:v>12</c:v>
                </c:pt>
                <c:pt idx="5569">
                  <c:v>13</c:v>
                </c:pt>
                <c:pt idx="5570">
                  <c:v>13</c:v>
                </c:pt>
                <c:pt idx="5571">
                  <c:v>13</c:v>
                </c:pt>
                <c:pt idx="5572">
                  <c:v>13</c:v>
                </c:pt>
                <c:pt idx="5573">
                  <c:v>13</c:v>
                </c:pt>
                <c:pt idx="5574">
                  <c:v>13</c:v>
                </c:pt>
                <c:pt idx="5575">
                  <c:v>13</c:v>
                </c:pt>
                <c:pt idx="5576">
                  <c:v>13</c:v>
                </c:pt>
                <c:pt idx="5577">
                  <c:v>13</c:v>
                </c:pt>
                <c:pt idx="5578">
                  <c:v>13</c:v>
                </c:pt>
                <c:pt idx="5579">
                  <c:v>13</c:v>
                </c:pt>
                <c:pt idx="5580">
                  <c:v>13</c:v>
                </c:pt>
                <c:pt idx="5581">
                  <c:v>13</c:v>
                </c:pt>
                <c:pt idx="5582">
                  <c:v>13</c:v>
                </c:pt>
                <c:pt idx="5583">
                  <c:v>13</c:v>
                </c:pt>
                <c:pt idx="5584">
                  <c:v>13</c:v>
                </c:pt>
                <c:pt idx="5585">
                  <c:v>13</c:v>
                </c:pt>
                <c:pt idx="5586">
                  <c:v>13</c:v>
                </c:pt>
                <c:pt idx="5587">
                  <c:v>13</c:v>
                </c:pt>
                <c:pt idx="5588">
                  <c:v>13</c:v>
                </c:pt>
                <c:pt idx="5589">
                  <c:v>13</c:v>
                </c:pt>
                <c:pt idx="5590">
                  <c:v>13</c:v>
                </c:pt>
                <c:pt idx="5591">
                  <c:v>13</c:v>
                </c:pt>
                <c:pt idx="5592">
                  <c:v>13</c:v>
                </c:pt>
                <c:pt idx="5593">
                  <c:v>13</c:v>
                </c:pt>
                <c:pt idx="5594">
                  <c:v>13</c:v>
                </c:pt>
                <c:pt idx="5595">
                  <c:v>13</c:v>
                </c:pt>
                <c:pt idx="5596">
                  <c:v>13</c:v>
                </c:pt>
                <c:pt idx="5597">
                  <c:v>13</c:v>
                </c:pt>
                <c:pt idx="5598">
                  <c:v>13</c:v>
                </c:pt>
                <c:pt idx="5599">
                  <c:v>13</c:v>
                </c:pt>
                <c:pt idx="5600">
                  <c:v>13</c:v>
                </c:pt>
                <c:pt idx="5601">
                  <c:v>13</c:v>
                </c:pt>
                <c:pt idx="5602">
                  <c:v>13</c:v>
                </c:pt>
                <c:pt idx="5603">
                  <c:v>13</c:v>
                </c:pt>
                <c:pt idx="5604">
                  <c:v>13</c:v>
                </c:pt>
                <c:pt idx="5605">
                  <c:v>13</c:v>
                </c:pt>
                <c:pt idx="5606">
                  <c:v>13</c:v>
                </c:pt>
                <c:pt idx="5607">
                  <c:v>13</c:v>
                </c:pt>
                <c:pt idx="5608">
                  <c:v>13</c:v>
                </c:pt>
                <c:pt idx="5609">
                  <c:v>13</c:v>
                </c:pt>
                <c:pt idx="5610">
                  <c:v>13</c:v>
                </c:pt>
                <c:pt idx="5611">
                  <c:v>13</c:v>
                </c:pt>
                <c:pt idx="5612">
                  <c:v>13</c:v>
                </c:pt>
                <c:pt idx="5613">
                  <c:v>13</c:v>
                </c:pt>
                <c:pt idx="5614">
                  <c:v>13</c:v>
                </c:pt>
                <c:pt idx="5615">
                  <c:v>13</c:v>
                </c:pt>
                <c:pt idx="5616">
                  <c:v>13</c:v>
                </c:pt>
                <c:pt idx="5617">
                  <c:v>13</c:v>
                </c:pt>
                <c:pt idx="5618">
                  <c:v>13</c:v>
                </c:pt>
                <c:pt idx="5619">
                  <c:v>13</c:v>
                </c:pt>
                <c:pt idx="5620">
                  <c:v>13</c:v>
                </c:pt>
                <c:pt idx="5621">
                  <c:v>13</c:v>
                </c:pt>
                <c:pt idx="5622">
                  <c:v>13</c:v>
                </c:pt>
                <c:pt idx="5623">
                  <c:v>13</c:v>
                </c:pt>
                <c:pt idx="5624">
                  <c:v>13</c:v>
                </c:pt>
                <c:pt idx="5625">
                  <c:v>13</c:v>
                </c:pt>
                <c:pt idx="5626">
                  <c:v>13</c:v>
                </c:pt>
                <c:pt idx="5627">
                  <c:v>13</c:v>
                </c:pt>
                <c:pt idx="5628">
                  <c:v>13</c:v>
                </c:pt>
                <c:pt idx="5629">
                  <c:v>13</c:v>
                </c:pt>
                <c:pt idx="5630">
                  <c:v>13</c:v>
                </c:pt>
                <c:pt idx="5631">
                  <c:v>13</c:v>
                </c:pt>
                <c:pt idx="5632">
                  <c:v>13</c:v>
                </c:pt>
                <c:pt idx="5633">
                  <c:v>13</c:v>
                </c:pt>
                <c:pt idx="5634">
                  <c:v>13</c:v>
                </c:pt>
                <c:pt idx="5635">
                  <c:v>13</c:v>
                </c:pt>
                <c:pt idx="5636">
                  <c:v>13</c:v>
                </c:pt>
                <c:pt idx="5637">
                  <c:v>13</c:v>
                </c:pt>
                <c:pt idx="5638">
                  <c:v>13</c:v>
                </c:pt>
                <c:pt idx="5639">
                  <c:v>13</c:v>
                </c:pt>
                <c:pt idx="5640">
                  <c:v>13</c:v>
                </c:pt>
                <c:pt idx="5641">
                  <c:v>13</c:v>
                </c:pt>
                <c:pt idx="5642">
                  <c:v>13</c:v>
                </c:pt>
                <c:pt idx="5643">
                  <c:v>13</c:v>
                </c:pt>
                <c:pt idx="5644">
                  <c:v>13</c:v>
                </c:pt>
                <c:pt idx="5645">
                  <c:v>13</c:v>
                </c:pt>
                <c:pt idx="5646">
                  <c:v>13</c:v>
                </c:pt>
                <c:pt idx="5647">
                  <c:v>13</c:v>
                </c:pt>
                <c:pt idx="5648">
                  <c:v>13</c:v>
                </c:pt>
                <c:pt idx="5649">
                  <c:v>13</c:v>
                </c:pt>
                <c:pt idx="5650">
                  <c:v>13</c:v>
                </c:pt>
                <c:pt idx="5651">
                  <c:v>13</c:v>
                </c:pt>
                <c:pt idx="5652">
                  <c:v>13</c:v>
                </c:pt>
                <c:pt idx="5653">
                  <c:v>13</c:v>
                </c:pt>
                <c:pt idx="5654">
                  <c:v>13</c:v>
                </c:pt>
                <c:pt idx="5655">
                  <c:v>13</c:v>
                </c:pt>
                <c:pt idx="5656">
                  <c:v>13</c:v>
                </c:pt>
                <c:pt idx="5657">
                  <c:v>13</c:v>
                </c:pt>
                <c:pt idx="5658">
                  <c:v>13</c:v>
                </c:pt>
                <c:pt idx="5659">
                  <c:v>13</c:v>
                </c:pt>
                <c:pt idx="5660">
                  <c:v>13</c:v>
                </c:pt>
                <c:pt idx="5661">
                  <c:v>13</c:v>
                </c:pt>
                <c:pt idx="5662">
                  <c:v>13</c:v>
                </c:pt>
                <c:pt idx="5663">
                  <c:v>13</c:v>
                </c:pt>
                <c:pt idx="5664">
                  <c:v>13</c:v>
                </c:pt>
                <c:pt idx="5665">
                  <c:v>13</c:v>
                </c:pt>
                <c:pt idx="5666">
                  <c:v>13</c:v>
                </c:pt>
                <c:pt idx="5667">
                  <c:v>13</c:v>
                </c:pt>
                <c:pt idx="5668">
                  <c:v>13</c:v>
                </c:pt>
                <c:pt idx="5669">
                  <c:v>13</c:v>
                </c:pt>
                <c:pt idx="5670">
                  <c:v>13</c:v>
                </c:pt>
                <c:pt idx="5671">
                  <c:v>13</c:v>
                </c:pt>
                <c:pt idx="5672">
                  <c:v>13</c:v>
                </c:pt>
                <c:pt idx="5673">
                  <c:v>13</c:v>
                </c:pt>
                <c:pt idx="5674">
                  <c:v>13</c:v>
                </c:pt>
                <c:pt idx="5675">
                  <c:v>13</c:v>
                </c:pt>
                <c:pt idx="5676">
                  <c:v>13</c:v>
                </c:pt>
                <c:pt idx="5677">
                  <c:v>13</c:v>
                </c:pt>
                <c:pt idx="5678">
                  <c:v>13</c:v>
                </c:pt>
                <c:pt idx="5679">
                  <c:v>13</c:v>
                </c:pt>
                <c:pt idx="5680">
                  <c:v>13</c:v>
                </c:pt>
                <c:pt idx="5681">
                  <c:v>13</c:v>
                </c:pt>
                <c:pt idx="5682">
                  <c:v>13</c:v>
                </c:pt>
                <c:pt idx="5683">
                  <c:v>13</c:v>
                </c:pt>
                <c:pt idx="5684">
                  <c:v>13</c:v>
                </c:pt>
                <c:pt idx="5685">
                  <c:v>13</c:v>
                </c:pt>
                <c:pt idx="5686">
                  <c:v>13</c:v>
                </c:pt>
                <c:pt idx="5687">
                  <c:v>13</c:v>
                </c:pt>
                <c:pt idx="5688">
                  <c:v>13</c:v>
                </c:pt>
                <c:pt idx="5689">
                  <c:v>13</c:v>
                </c:pt>
                <c:pt idx="5690">
                  <c:v>13</c:v>
                </c:pt>
                <c:pt idx="5691">
                  <c:v>13</c:v>
                </c:pt>
                <c:pt idx="5692">
                  <c:v>13</c:v>
                </c:pt>
                <c:pt idx="5693">
                  <c:v>13</c:v>
                </c:pt>
                <c:pt idx="5694">
                  <c:v>13</c:v>
                </c:pt>
                <c:pt idx="5695">
                  <c:v>13</c:v>
                </c:pt>
                <c:pt idx="5696">
                  <c:v>13</c:v>
                </c:pt>
                <c:pt idx="5697">
                  <c:v>13</c:v>
                </c:pt>
                <c:pt idx="5698">
                  <c:v>13</c:v>
                </c:pt>
                <c:pt idx="5699">
                  <c:v>13</c:v>
                </c:pt>
                <c:pt idx="5700">
                  <c:v>13</c:v>
                </c:pt>
                <c:pt idx="5701">
                  <c:v>13</c:v>
                </c:pt>
                <c:pt idx="5702">
                  <c:v>13</c:v>
                </c:pt>
                <c:pt idx="5703">
                  <c:v>13</c:v>
                </c:pt>
                <c:pt idx="5704">
                  <c:v>13</c:v>
                </c:pt>
                <c:pt idx="5705">
                  <c:v>13</c:v>
                </c:pt>
                <c:pt idx="5706">
                  <c:v>13</c:v>
                </c:pt>
                <c:pt idx="5707">
                  <c:v>13</c:v>
                </c:pt>
                <c:pt idx="5708">
                  <c:v>13</c:v>
                </c:pt>
                <c:pt idx="5709">
                  <c:v>13</c:v>
                </c:pt>
                <c:pt idx="5710">
                  <c:v>13</c:v>
                </c:pt>
                <c:pt idx="5711">
                  <c:v>13</c:v>
                </c:pt>
                <c:pt idx="5712">
                  <c:v>13</c:v>
                </c:pt>
                <c:pt idx="5713">
                  <c:v>13</c:v>
                </c:pt>
                <c:pt idx="5714">
                  <c:v>13</c:v>
                </c:pt>
                <c:pt idx="5715">
                  <c:v>13</c:v>
                </c:pt>
                <c:pt idx="5716">
                  <c:v>13</c:v>
                </c:pt>
                <c:pt idx="5717">
                  <c:v>13</c:v>
                </c:pt>
                <c:pt idx="5718">
                  <c:v>13</c:v>
                </c:pt>
                <c:pt idx="5719">
                  <c:v>13</c:v>
                </c:pt>
                <c:pt idx="5720">
                  <c:v>13</c:v>
                </c:pt>
                <c:pt idx="5721">
                  <c:v>13</c:v>
                </c:pt>
                <c:pt idx="5722">
                  <c:v>13</c:v>
                </c:pt>
                <c:pt idx="5723">
                  <c:v>13</c:v>
                </c:pt>
                <c:pt idx="5724">
                  <c:v>13</c:v>
                </c:pt>
                <c:pt idx="5725">
                  <c:v>13</c:v>
                </c:pt>
                <c:pt idx="5726">
                  <c:v>13</c:v>
                </c:pt>
                <c:pt idx="5727">
                  <c:v>13</c:v>
                </c:pt>
                <c:pt idx="5728">
                  <c:v>13</c:v>
                </c:pt>
                <c:pt idx="5729">
                  <c:v>13</c:v>
                </c:pt>
                <c:pt idx="5730">
                  <c:v>13</c:v>
                </c:pt>
                <c:pt idx="5731">
                  <c:v>13</c:v>
                </c:pt>
                <c:pt idx="5732">
                  <c:v>13</c:v>
                </c:pt>
                <c:pt idx="5733">
                  <c:v>13</c:v>
                </c:pt>
                <c:pt idx="5734">
                  <c:v>13</c:v>
                </c:pt>
                <c:pt idx="5735">
                  <c:v>13</c:v>
                </c:pt>
                <c:pt idx="5736">
                  <c:v>13</c:v>
                </c:pt>
                <c:pt idx="5737">
                  <c:v>13</c:v>
                </c:pt>
                <c:pt idx="5738">
                  <c:v>13</c:v>
                </c:pt>
                <c:pt idx="5739">
                  <c:v>13</c:v>
                </c:pt>
                <c:pt idx="5740">
                  <c:v>13</c:v>
                </c:pt>
                <c:pt idx="5741">
                  <c:v>13</c:v>
                </c:pt>
                <c:pt idx="5742">
                  <c:v>13</c:v>
                </c:pt>
                <c:pt idx="5743">
                  <c:v>13</c:v>
                </c:pt>
                <c:pt idx="5744">
                  <c:v>13</c:v>
                </c:pt>
                <c:pt idx="5745">
                  <c:v>13</c:v>
                </c:pt>
                <c:pt idx="5746">
                  <c:v>13</c:v>
                </c:pt>
                <c:pt idx="5747">
                  <c:v>13</c:v>
                </c:pt>
                <c:pt idx="5748">
                  <c:v>13</c:v>
                </c:pt>
                <c:pt idx="5749">
                  <c:v>13</c:v>
                </c:pt>
                <c:pt idx="5750">
                  <c:v>13</c:v>
                </c:pt>
                <c:pt idx="5751">
                  <c:v>13</c:v>
                </c:pt>
                <c:pt idx="5752">
                  <c:v>13</c:v>
                </c:pt>
                <c:pt idx="5753">
                  <c:v>13</c:v>
                </c:pt>
                <c:pt idx="5754">
                  <c:v>13</c:v>
                </c:pt>
                <c:pt idx="5755">
                  <c:v>13</c:v>
                </c:pt>
                <c:pt idx="5756">
                  <c:v>14</c:v>
                </c:pt>
                <c:pt idx="5757">
                  <c:v>14</c:v>
                </c:pt>
                <c:pt idx="5758">
                  <c:v>14</c:v>
                </c:pt>
                <c:pt idx="5759">
                  <c:v>14</c:v>
                </c:pt>
                <c:pt idx="5760">
                  <c:v>14</c:v>
                </c:pt>
                <c:pt idx="5761">
                  <c:v>14</c:v>
                </c:pt>
                <c:pt idx="5762">
                  <c:v>14</c:v>
                </c:pt>
                <c:pt idx="5763">
                  <c:v>14</c:v>
                </c:pt>
                <c:pt idx="5764">
                  <c:v>14</c:v>
                </c:pt>
                <c:pt idx="5765">
                  <c:v>14</c:v>
                </c:pt>
                <c:pt idx="5766">
                  <c:v>14</c:v>
                </c:pt>
                <c:pt idx="5767">
                  <c:v>14</c:v>
                </c:pt>
                <c:pt idx="5768">
                  <c:v>14</c:v>
                </c:pt>
                <c:pt idx="5769">
                  <c:v>14</c:v>
                </c:pt>
                <c:pt idx="5770">
                  <c:v>14</c:v>
                </c:pt>
                <c:pt idx="5771">
                  <c:v>14</c:v>
                </c:pt>
                <c:pt idx="5772">
                  <c:v>14</c:v>
                </c:pt>
                <c:pt idx="5773">
                  <c:v>14</c:v>
                </c:pt>
                <c:pt idx="5774">
                  <c:v>14</c:v>
                </c:pt>
                <c:pt idx="5775">
                  <c:v>14</c:v>
                </c:pt>
                <c:pt idx="5776">
                  <c:v>14</c:v>
                </c:pt>
                <c:pt idx="5777">
                  <c:v>14</c:v>
                </c:pt>
                <c:pt idx="5778">
                  <c:v>14</c:v>
                </c:pt>
                <c:pt idx="5779">
                  <c:v>14</c:v>
                </c:pt>
                <c:pt idx="5780">
                  <c:v>14</c:v>
                </c:pt>
                <c:pt idx="5781">
                  <c:v>14</c:v>
                </c:pt>
                <c:pt idx="5782">
                  <c:v>14</c:v>
                </c:pt>
                <c:pt idx="5783">
                  <c:v>14</c:v>
                </c:pt>
                <c:pt idx="5784">
                  <c:v>14</c:v>
                </c:pt>
                <c:pt idx="5785">
                  <c:v>14</c:v>
                </c:pt>
                <c:pt idx="5786">
                  <c:v>14</c:v>
                </c:pt>
                <c:pt idx="5787">
                  <c:v>14</c:v>
                </c:pt>
                <c:pt idx="5788">
                  <c:v>14</c:v>
                </c:pt>
                <c:pt idx="5789">
                  <c:v>14</c:v>
                </c:pt>
                <c:pt idx="5790">
                  <c:v>14</c:v>
                </c:pt>
                <c:pt idx="5791">
                  <c:v>14</c:v>
                </c:pt>
                <c:pt idx="5792">
                  <c:v>14</c:v>
                </c:pt>
                <c:pt idx="5793">
                  <c:v>14</c:v>
                </c:pt>
                <c:pt idx="5794">
                  <c:v>14</c:v>
                </c:pt>
                <c:pt idx="5795">
                  <c:v>14</c:v>
                </c:pt>
                <c:pt idx="5796">
                  <c:v>14</c:v>
                </c:pt>
                <c:pt idx="5797">
                  <c:v>14</c:v>
                </c:pt>
                <c:pt idx="5798">
                  <c:v>14</c:v>
                </c:pt>
                <c:pt idx="5799">
                  <c:v>14</c:v>
                </c:pt>
                <c:pt idx="5800">
                  <c:v>14</c:v>
                </c:pt>
                <c:pt idx="5801">
                  <c:v>14</c:v>
                </c:pt>
                <c:pt idx="5802">
                  <c:v>14</c:v>
                </c:pt>
                <c:pt idx="5803">
                  <c:v>14</c:v>
                </c:pt>
                <c:pt idx="5804">
                  <c:v>14</c:v>
                </c:pt>
                <c:pt idx="5805">
                  <c:v>14</c:v>
                </c:pt>
                <c:pt idx="5806">
                  <c:v>14</c:v>
                </c:pt>
                <c:pt idx="5807">
                  <c:v>14</c:v>
                </c:pt>
                <c:pt idx="5808">
                  <c:v>14</c:v>
                </c:pt>
                <c:pt idx="5809">
                  <c:v>14</c:v>
                </c:pt>
                <c:pt idx="5810">
                  <c:v>14</c:v>
                </c:pt>
                <c:pt idx="5811">
                  <c:v>14</c:v>
                </c:pt>
                <c:pt idx="5812">
                  <c:v>14</c:v>
                </c:pt>
                <c:pt idx="5813">
                  <c:v>14</c:v>
                </c:pt>
                <c:pt idx="5814">
                  <c:v>14</c:v>
                </c:pt>
                <c:pt idx="5815">
                  <c:v>14</c:v>
                </c:pt>
                <c:pt idx="5816">
                  <c:v>14</c:v>
                </c:pt>
                <c:pt idx="5817">
                  <c:v>14</c:v>
                </c:pt>
                <c:pt idx="5818">
                  <c:v>14</c:v>
                </c:pt>
                <c:pt idx="5819">
                  <c:v>14</c:v>
                </c:pt>
                <c:pt idx="5820">
                  <c:v>14</c:v>
                </c:pt>
                <c:pt idx="5821">
                  <c:v>14</c:v>
                </c:pt>
                <c:pt idx="5822">
                  <c:v>14</c:v>
                </c:pt>
                <c:pt idx="5823">
                  <c:v>14</c:v>
                </c:pt>
                <c:pt idx="5824">
                  <c:v>14</c:v>
                </c:pt>
                <c:pt idx="5825">
                  <c:v>14</c:v>
                </c:pt>
                <c:pt idx="5826">
                  <c:v>14</c:v>
                </c:pt>
                <c:pt idx="5827">
                  <c:v>14</c:v>
                </c:pt>
                <c:pt idx="5828">
                  <c:v>14</c:v>
                </c:pt>
                <c:pt idx="5829">
                  <c:v>14</c:v>
                </c:pt>
                <c:pt idx="5830">
                  <c:v>14</c:v>
                </c:pt>
                <c:pt idx="5831">
                  <c:v>14</c:v>
                </c:pt>
                <c:pt idx="5832">
                  <c:v>14</c:v>
                </c:pt>
                <c:pt idx="5833">
                  <c:v>14</c:v>
                </c:pt>
                <c:pt idx="5834">
                  <c:v>14</c:v>
                </c:pt>
                <c:pt idx="5835">
                  <c:v>14</c:v>
                </c:pt>
                <c:pt idx="5836">
                  <c:v>14</c:v>
                </c:pt>
                <c:pt idx="5837">
                  <c:v>14</c:v>
                </c:pt>
                <c:pt idx="5838">
                  <c:v>14</c:v>
                </c:pt>
                <c:pt idx="5839">
                  <c:v>14</c:v>
                </c:pt>
                <c:pt idx="5840">
                  <c:v>14</c:v>
                </c:pt>
                <c:pt idx="5841">
                  <c:v>14</c:v>
                </c:pt>
                <c:pt idx="5842">
                  <c:v>14</c:v>
                </c:pt>
                <c:pt idx="5843">
                  <c:v>14</c:v>
                </c:pt>
                <c:pt idx="5844">
                  <c:v>14</c:v>
                </c:pt>
                <c:pt idx="5845">
                  <c:v>14</c:v>
                </c:pt>
                <c:pt idx="5846">
                  <c:v>14</c:v>
                </c:pt>
                <c:pt idx="5847">
                  <c:v>14</c:v>
                </c:pt>
                <c:pt idx="5848">
                  <c:v>14</c:v>
                </c:pt>
                <c:pt idx="5849">
                  <c:v>14</c:v>
                </c:pt>
                <c:pt idx="5850">
                  <c:v>14</c:v>
                </c:pt>
                <c:pt idx="5851">
                  <c:v>14</c:v>
                </c:pt>
                <c:pt idx="5852">
                  <c:v>14</c:v>
                </c:pt>
                <c:pt idx="5853">
                  <c:v>14</c:v>
                </c:pt>
                <c:pt idx="5854">
                  <c:v>14</c:v>
                </c:pt>
                <c:pt idx="5855">
                  <c:v>14</c:v>
                </c:pt>
                <c:pt idx="5856">
                  <c:v>14</c:v>
                </c:pt>
                <c:pt idx="5857">
                  <c:v>14</c:v>
                </c:pt>
                <c:pt idx="5858">
                  <c:v>14</c:v>
                </c:pt>
                <c:pt idx="5859">
                  <c:v>14</c:v>
                </c:pt>
                <c:pt idx="5860">
                  <c:v>14</c:v>
                </c:pt>
                <c:pt idx="5861">
                  <c:v>14</c:v>
                </c:pt>
                <c:pt idx="5862">
                  <c:v>14</c:v>
                </c:pt>
                <c:pt idx="5863">
                  <c:v>14</c:v>
                </c:pt>
                <c:pt idx="5864">
                  <c:v>14</c:v>
                </c:pt>
                <c:pt idx="5865">
                  <c:v>14</c:v>
                </c:pt>
                <c:pt idx="5866">
                  <c:v>14</c:v>
                </c:pt>
                <c:pt idx="5867">
                  <c:v>14</c:v>
                </c:pt>
                <c:pt idx="5868">
                  <c:v>14</c:v>
                </c:pt>
                <c:pt idx="5869">
                  <c:v>14</c:v>
                </c:pt>
                <c:pt idx="5870">
                  <c:v>14</c:v>
                </c:pt>
                <c:pt idx="5871">
                  <c:v>14</c:v>
                </c:pt>
                <c:pt idx="5872">
                  <c:v>14</c:v>
                </c:pt>
                <c:pt idx="5873">
                  <c:v>14</c:v>
                </c:pt>
                <c:pt idx="5874">
                  <c:v>14</c:v>
                </c:pt>
                <c:pt idx="5875">
                  <c:v>14</c:v>
                </c:pt>
                <c:pt idx="5876">
                  <c:v>14</c:v>
                </c:pt>
                <c:pt idx="5877">
                  <c:v>14</c:v>
                </c:pt>
                <c:pt idx="5878">
                  <c:v>14</c:v>
                </c:pt>
                <c:pt idx="5879">
                  <c:v>14</c:v>
                </c:pt>
                <c:pt idx="5880">
                  <c:v>14</c:v>
                </c:pt>
                <c:pt idx="5881">
                  <c:v>14</c:v>
                </c:pt>
                <c:pt idx="5882">
                  <c:v>14</c:v>
                </c:pt>
                <c:pt idx="5883">
                  <c:v>14</c:v>
                </c:pt>
                <c:pt idx="5884">
                  <c:v>14</c:v>
                </c:pt>
                <c:pt idx="5885">
                  <c:v>14</c:v>
                </c:pt>
                <c:pt idx="5886">
                  <c:v>14</c:v>
                </c:pt>
                <c:pt idx="5887">
                  <c:v>14</c:v>
                </c:pt>
                <c:pt idx="5888">
                  <c:v>14</c:v>
                </c:pt>
                <c:pt idx="5889">
                  <c:v>14</c:v>
                </c:pt>
                <c:pt idx="5890">
                  <c:v>14</c:v>
                </c:pt>
                <c:pt idx="5891">
                  <c:v>14</c:v>
                </c:pt>
                <c:pt idx="5892">
                  <c:v>14</c:v>
                </c:pt>
                <c:pt idx="5893">
                  <c:v>14</c:v>
                </c:pt>
                <c:pt idx="5894">
                  <c:v>14</c:v>
                </c:pt>
                <c:pt idx="5895">
                  <c:v>14</c:v>
                </c:pt>
                <c:pt idx="5896">
                  <c:v>14</c:v>
                </c:pt>
                <c:pt idx="5897">
                  <c:v>14</c:v>
                </c:pt>
                <c:pt idx="5898">
                  <c:v>14</c:v>
                </c:pt>
                <c:pt idx="5899">
                  <c:v>14</c:v>
                </c:pt>
                <c:pt idx="5900">
                  <c:v>14</c:v>
                </c:pt>
                <c:pt idx="5901">
                  <c:v>14</c:v>
                </c:pt>
                <c:pt idx="5902">
                  <c:v>14</c:v>
                </c:pt>
                <c:pt idx="5903">
                  <c:v>14</c:v>
                </c:pt>
                <c:pt idx="5904">
                  <c:v>14</c:v>
                </c:pt>
                <c:pt idx="5905">
                  <c:v>14</c:v>
                </c:pt>
                <c:pt idx="5906">
                  <c:v>14</c:v>
                </c:pt>
                <c:pt idx="5907">
                  <c:v>14</c:v>
                </c:pt>
                <c:pt idx="5908">
                  <c:v>14</c:v>
                </c:pt>
                <c:pt idx="5909">
                  <c:v>14</c:v>
                </c:pt>
                <c:pt idx="5910">
                  <c:v>14</c:v>
                </c:pt>
                <c:pt idx="5911">
                  <c:v>14</c:v>
                </c:pt>
                <c:pt idx="5912">
                  <c:v>14</c:v>
                </c:pt>
                <c:pt idx="5913">
                  <c:v>14</c:v>
                </c:pt>
                <c:pt idx="5914">
                  <c:v>14</c:v>
                </c:pt>
                <c:pt idx="5915">
                  <c:v>14</c:v>
                </c:pt>
                <c:pt idx="5916">
                  <c:v>14</c:v>
                </c:pt>
                <c:pt idx="5917">
                  <c:v>14</c:v>
                </c:pt>
                <c:pt idx="5918">
                  <c:v>14</c:v>
                </c:pt>
                <c:pt idx="5919">
                  <c:v>14</c:v>
                </c:pt>
                <c:pt idx="5920">
                  <c:v>14</c:v>
                </c:pt>
                <c:pt idx="5921">
                  <c:v>14</c:v>
                </c:pt>
                <c:pt idx="5922">
                  <c:v>14</c:v>
                </c:pt>
                <c:pt idx="5923">
                  <c:v>14</c:v>
                </c:pt>
                <c:pt idx="5924">
                  <c:v>14</c:v>
                </c:pt>
                <c:pt idx="5925">
                  <c:v>14</c:v>
                </c:pt>
                <c:pt idx="5926">
                  <c:v>14</c:v>
                </c:pt>
                <c:pt idx="5927">
                  <c:v>14</c:v>
                </c:pt>
                <c:pt idx="5928">
                  <c:v>14</c:v>
                </c:pt>
                <c:pt idx="5929">
                  <c:v>14</c:v>
                </c:pt>
                <c:pt idx="5930">
                  <c:v>14</c:v>
                </c:pt>
                <c:pt idx="5931">
                  <c:v>14</c:v>
                </c:pt>
                <c:pt idx="5932">
                  <c:v>14</c:v>
                </c:pt>
                <c:pt idx="5933">
                  <c:v>15</c:v>
                </c:pt>
                <c:pt idx="5934">
                  <c:v>15</c:v>
                </c:pt>
                <c:pt idx="5935">
                  <c:v>15</c:v>
                </c:pt>
                <c:pt idx="5936">
                  <c:v>15</c:v>
                </c:pt>
                <c:pt idx="5937">
                  <c:v>15</c:v>
                </c:pt>
                <c:pt idx="5938">
                  <c:v>15</c:v>
                </c:pt>
                <c:pt idx="5939">
                  <c:v>15</c:v>
                </c:pt>
                <c:pt idx="5940">
                  <c:v>15</c:v>
                </c:pt>
                <c:pt idx="5941">
                  <c:v>15</c:v>
                </c:pt>
                <c:pt idx="5942">
                  <c:v>15</c:v>
                </c:pt>
                <c:pt idx="5943">
                  <c:v>15</c:v>
                </c:pt>
                <c:pt idx="5944">
                  <c:v>15</c:v>
                </c:pt>
                <c:pt idx="5945">
                  <c:v>15</c:v>
                </c:pt>
                <c:pt idx="5946">
                  <c:v>15</c:v>
                </c:pt>
                <c:pt idx="5947">
                  <c:v>15</c:v>
                </c:pt>
                <c:pt idx="5948">
                  <c:v>15</c:v>
                </c:pt>
                <c:pt idx="5949">
                  <c:v>15</c:v>
                </c:pt>
                <c:pt idx="5950">
                  <c:v>15</c:v>
                </c:pt>
                <c:pt idx="5951">
                  <c:v>15</c:v>
                </c:pt>
                <c:pt idx="5952">
                  <c:v>15</c:v>
                </c:pt>
                <c:pt idx="5953">
                  <c:v>15</c:v>
                </c:pt>
                <c:pt idx="5954">
                  <c:v>15</c:v>
                </c:pt>
                <c:pt idx="5955">
                  <c:v>15</c:v>
                </c:pt>
                <c:pt idx="5956">
                  <c:v>15</c:v>
                </c:pt>
                <c:pt idx="5957">
                  <c:v>15</c:v>
                </c:pt>
                <c:pt idx="5958">
                  <c:v>15</c:v>
                </c:pt>
                <c:pt idx="5959">
                  <c:v>15</c:v>
                </c:pt>
                <c:pt idx="5960">
                  <c:v>15</c:v>
                </c:pt>
                <c:pt idx="5961">
                  <c:v>15</c:v>
                </c:pt>
                <c:pt idx="5962">
                  <c:v>15</c:v>
                </c:pt>
                <c:pt idx="5963">
                  <c:v>15</c:v>
                </c:pt>
                <c:pt idx="5964">
                  <c:v>15</c:v>
                </c:pt>
                <c:pt idx="5965">
                  <c:v>15</c:v>
                </c:pt>
                <c:pt idx="5966">
                  <c:v>15</c:v>
                </c:pt>
                <c:pt idx="5967">
                  <c:v>15</c:v>
                </c:pt>
                <c:pt idx="5968">
                  <c:v>15</c:v>
                </c:pt>
                <c:pt idx="5969">
                  <c:v>15</c:v>
                </c:pt>
                <c:pt idx="5970">
                  <c:v>15</c:v>
                </c:pt>
                <c:pt idx="5971">
                  <c:v>15</c:v>
                </c:pt>
                <c:pt idx="5972">
                  <c:v>15</c:v>
                </c:pt>
                <c:pt idx="5973">
                  <c:v>15</c:v>
                </c:pt>
                <c:pt idx="5974">
                  <c:v>15</c:v>
                </c:pt>
                <c:pt idx="5975">
                  <c:v>15</c:v>
                </c:pt>
                <c:pt idx="5976">
                  <c:v>15</c:v>
                </c:pt>
                <c:pt idx="5977">
                  <c:v>15</c:v>
                </c:pt>
                <c:pt idx="5978">
                  <c:v>15</c:v>
                </c:pt>
                <c:pt idx="5979">
                  <c:v>15</c:v>
                </c:pt>
                <c:pt idx="5980">
                  <c:v>15</c:v>
                </c:pt>
                <c:pt idx="5981">
                  <c:v>15</c:v>
                </c:pt>
                <c:pt idx="5982">
                  <c:v>15</c:v>
                </c:pt>
                <c:pt idx="5983">
                  <c:v>15</c:v>
                </c:pt>
                <c:pt idx="5984">
                  <c:v>15</c:v>
                </c:pt>
                <c:pt idx="5985">
                  <c:v>15</c:v>
                </c:pt>
                <c:pt idx="5986">
                  <c:v>15</c:v>
                </c:pt>
                <c:pt idx="5987">
                  <c:v>14</c:v>
                </c:pt>
                <c:pt idx="5988">
                  <c:v>14</c:v>
                </c:pt>
                <c:pt idx="5989">
                  <c:v>15</c:v>
                </c:pt>
                <c:pt idx="5990">
                  <c:v>15</c:v>
                </c:pt>
                <c:pt idx="5991">
                  <c:v>14</c:v>
                </c:pt>
                <c:pt idx="5992">
                  <c:v>14</c:v>
                </c:pt>
                <c:pt idx="5993">
                  <c:v>14</c:v>
                </c:pt>
                <c:pt idx="5994">
                  <c:v>14</c:v>
                </c:pt>
                <c:pt idx="5995">
                  <c:v>14</c:v>
                </c:pt>
                <c:pt idx="5996">
                  <c:v>14</c:v>
                </c:pt>
                <c:pt idx="5997">
                  <c:v>14</c:v>
                </c:pt>
                <c:pt idx="5998">
                  <c:v>14</c:v>
                </c:pt>
                <c:pt idx="5999">
                  <c:v>14</c:v>
                </c:pt>
                <c:pt idx="6000">
                  <c:v>14</c:v>
                </c:pt>
                <c:pt idx="6001">
                  <c:v>14</c:v>
                </c:pt>
                <c:pt idx="6002">
                  <c:v>14</c:v>
                </c:pt>
                <c:pt idx="6003">
                  <c:v>14</c:v>
                </c:pt>
                <c:pt idx="6004">
                  <c:v>14</c:v>
                </c:pt>
                <c:pt idx="6005">
                  <c:v>14</c:v>
                </c:pt>
                <c:pt idx="6006">
                  <c:v>14</c:v>
                </c:pt>
                <c:pt idx="6007">
                  <c:v>14</c:v>
                </c:pt>
                <c:pt idx="6008">
                  <c:v>14</c:v>
                </c:pt>
                <c:pt idx="6009">
                  <c:v>14</c:v>
                </c:pt>
                <c:pt idx="6010">
                  <c:v>14</c:v>
                </c:pt>
                <c:pt idx="6011">
                  <c:v>14</c:v>
                </c:pt>
                <c:pt idx="6012">
                  <c:v>14</c:v>
                </c:pt>
                <c:pt idx="6013">
                  <c:v>14</c:v>
                </c:pt>
                <c:pt idx="6014">
                  <c:v>14</c:v>
                </c:pt>
                <c:pt idx="6015">
                  <c:v>14</c:v>
                </c:pt>
                <c:pt idx="6016">
                  <c:v>14</c:v>
                </c:pt>
                <c:pt idx="6017">
                  <c:v>14</c:v>
                </c:pt>
                <c:pt idx="6018">
                  <c:v>14</c:v>
                </c:pt>
                <c:pt idx="6019">
                  <c:v>14</c:v>
                </c:pt>
                <c:pt idx="6020">
                  <c:v>14</c:v>
                </c:pt>
                <c:pt idx="6021">
                  <c:v>14</c:v>
                </c:pt>
                <c:pt idx="6022">
                  <c:v>14</c:v>
                </c:pt>
                <c:pt idx="6023">
                  <c:v>14</c:v>
                </c:pt>
                <c:pt idx="6024">
                  <c:v>13</c:v>
                </c:pt>
                <c:pt idx="6025">
                  <c:v>13</c:v>
                </c:pt>
                <c:pt idx="6026">
                  <c:v>13</c:v>
                </c:pt>
                <c:pt idx="6027">
                  <c:v>13</c:v>
                </c:pt>
                <c:pt idx="6028">
                  <c:v>13</c:v>
                </c:pt>
                <c:pt idx="6029">
                  <c:v>13</c:v>
                </c:pt>
                <c:pt idx="6030">
                  <c:v>13</c:v>
                </c:pt>
                <c:pt idx="6031">
                  <c:v>13</c:v>
                </c:pt>
                <c:pt idx="6032">
                  <c:v>14</c:v>
                </c:pt>
                <c:pt idx="6033">
                  <c:v>14</c:v>
                </c:pt>
                <c:pt idx="6034">
                  <c:v>14</c:v>
                </c:pt>
                <c:pt idx="6035">
                  <c:v>14</c:v>
                </c:pt>
                <c:pt idx="6036">
                  <c:v>14</c:v>
                </c:pt>
                <c:pt idx="6037">
                  <c:v>13</c:v>
                </c:pt>
                <c:pt idx="6038">
                  <c:v>13</c:v>
                </c:pt>
                <c:pt idx="6039">
                  <c:v>13</c:v>
                </c:pt>
                <c:pt idx="6040">
                  <c:v>13</c:v>
                </c:pt>
                <c:pt idx="6041">
                  <c:v>13</c:v>
                </c:pt>
                <c:pt idx="6042">
                  <c:v>13</c:v>
                </c:pt>
                <c:pt idx="6043">
                  <c:v>13</c:v>
                </c:pt>
                <c:pt idx="6044">
                  <c:v>13</c:v>
                </c:pt>
                <c:pt idx="6045">
                  <c:v>13</c:v>
                </c:pt>
                <c:pt idx="6046">
                  <c:v>13</c:v>
                </c:pt>
                <c:pt idx="6047">
                  <c:v>13</c:v>
                </c:pt>
                <c:pt idx="6048">
                  <c:v>13</c:v>
                </c:pt>
                <c:pt idx="6049">
                  <c:v>14</c:v>
                </c:pt>
                <c:pt idx="6050">
                  <c:v>14</c:v>
                </c:pt>
                <c:pt idx="6051">
                  <c:v>14</c:v>
                </c:pt>
                <c:pt idx="6052">
                  <c:v>14</c:v>
                </c:pt>
                <c:pt idx="6053">
                  <c:v>14</c:v>
                </c:pt>
                <c:pt idx="6054">
                  <c:v>14</c:v>
                </c:pt>
                <c:pt idx="6055">
                  <c:v>14</c:v>
                </c:pt>
                <c:pt idx="6056">
                  <c:v>14</c:v>
                </c:pt>
                <c:pt idx="6057">
                  <c:v>14</c:v>
                </c:pt>
                <c:pt idx="6058">
                  <c:v>14</c:v>
                </c:pt>
                <c:pt idx="6059">
                  <c:v>14</c:v>
                </c:pt>
                <c:pt idx="6060">
                  <c:v>14</c:v>
                </c:pt>
                <c:pt idx="6061">
                  <c:v>14</c:v>
                </c:pt>
                <c:pt idx="6062">
                  <c:v>14</c:v>
                </c:pt>
                <c:pt idx="6063">
                  <c:v>14</c:v>
                </c:pt>
                <c:pt idx="6064">
                  <c:v>14</c:v>
                </c:pt>
                <c:pt idx="6065">
                  <c:v>14</c:v>
                </c:pt>
                <c:pt idx="6066">
                  <c:v>14</c:v>
                </c:pt>
                <c:pt idx="6067">
                  <c:v>14</c:v>
                </c:pt>
                <c:pt idx="6068">
                  <c:v>14</c:v>
                </c:pt>
                <c:pt idx="6069">
                  <c:v>14</c:v>
                </c:pt>
                <c:pt idx="6070">
                  <c:v>14</c:v>
                </c:pt>
                <c:pt idx="6071">
                  <c:v>14</c:v>
                </c:pt>
                <c:pt idx="6072">
                  <c:v>14</c:v>
                </c:pt>
                <c:pt idx="6073">
                  <c:v>14</c:v>
                </c:pt>
                <c:pt idx="6074">
                  <c:v>14</c:v>
                </c:pt>
                <c:pt idx="6075">
                  <c:v>14</c:v>
                </c:pt>
                <c:pt idx="6076">
                  <c:v>14</c:v>
                </c:pt>
                <c:pt idx="6077">
                  <c:v>14</c:v>
                </c:pt>
                <c:pt idx="6078">
                  <c:v>14</c:v>
                </c:pt>
                <c:pt idx="6079">
                  <c:v>14</c:v>
                </c:pt>
                <c:pt idx="6080">
                  <c:v>14</c:v>
                </c:pt>
                <c:pt idx="6081">
                  <c:v>14</c:v>
                </c:pt>
                <c:pt idx="6082">
                  <c:v>14</c:v>
                </c:pt>
                <c:pt idx="6083">
                  <c:v>13</c:v>
                </c:pt>
                <c:pt idx="6084">
                  <c:v>13</c:v>
                </c:pt>
                <c:pt idx="6085">
                  <c:v>13</c:v>
                </c:pt>
                <c:pt idx="6086">
                  <c:v>13</c:v>
                </c:pt>
                <c:pt idx="6087">
                  <c:v>13</c:v>
                </c:pt>
                <c:pt idx="6088">
                  <c:v>13</c:v>
                </c:pt>
                <c:pt idx="6089">
                  <c:v>13</c:v>
                </c:pt>
                <c:pt idx="6090">
                  <c:v>13</c:v>
                </c:pt>
                <c:pt idx="6091">
                  <c:v>13</c:v>
                </c:pt>
                <c:pt idx="6092">
                  <c:v>13</c:v>
                </c:pt>
                <c:pt idx="6093">
                  <c:v>13</c:v>
                </c:pt>
                <c:pt idx="6094">
                  <c:v>13</c:v>
                </c:pt>
                <c:pt idx="6095">
                  <c:v>13</c:v>
                </c:pt>
                <c:pt idx="6096">
                  <c:v>13</c:v>
                </c:pt>
                <c:pt idx="6097">
                  <c:v>13</c:v>
                </c:pt>
                <c:pt idx="6098">
                  <c:v>13</c:v>
                </c:pt>
                <c:pt idx="6099">
                  <c:v>13</c:v>
                </c:pt>
                <c:pt idx="6100">
                  <c:v>13</c:v>
                </c:pt>
                <c:pt idx="6101">
                  <c:v>13</c:v>
                </c:pt>
                <c:pt idx="6102">
                  <c:v>13</c:v>
                </c:pt>
                <c:pt idx="6103">
                  <c:v>13</c:v>
                </c:pt>
                <c:pt idx="6104">
                  <c:v>13</c:v>
                </c:pt>
                <c:pt idx="6105">
                  <c:v>13</c:v>
                </c:pt>
                <c:pt idx="6106">
                  <c:v>13</c:v>
                </c:pt>
                <c:pt idx="6107">
                  <c:v>13</c:v>
                </c:pt>
                <c:pt idx="6108">
                  <c:v>13</c:v>
                </c:pt>
                <c:pt idx="6109">
                  <c:v>13</c:v>
                </c:pt>
                <c:pt idx="6110">
                  <c:v>13</c:v>
                </c:pt>
                <c:pt idx="6111">
                  <c:v>14</c:v>
                </c:pt>
                <c:pt idx="6112">
                  <c:v>14</c:v>
                </c:pt>
                <c:pt idx="6113">
                  <c:v>14</c:v>
                </c:pt>
                <c:pt idx="6114">
                  <c:v>14</c:v>
                </c:pt>
                <c:pt idx="6115">
                  <c:v>14</c:v>
                </c:pt>
                <c:pt idx="6116">
                  <c:v>14</c:v>
                </c:pt>
                <c:pt idx="6117">
                  <c:v>14</c:v>
                </c:pt>
                <c:pt idx="6118">
                  <c:v>14</c:v>
                </c:pt>
                <c:pt idx="6119">
                  <c:v>14</c:v>
                </c:pt>
                <c:pt idx="6120">
                  <c:v>14</c:v>
                </c:pt>
                <c:pt idx="6121">
                  <c:v>14</c:v>
                </c:pt>
                <c:pt idx="6122">
                  <c:v>14</c:v>
                </c:pt>
                <c:pt idx="6123">
                  <c:v>14</c:v>
                </c:pt>
                <c:pt idx="6124">
                  <c:v>14</c:v>
                </c:pt>
                <c:pt idx="6125">
                  <c:v>14</c:v>
                </c:pt>
                <c:pt idx="6126">
                  <c:v>14</c:v>
                </c:pt>
                <c:pt idx="6127">
                  <c:v>14</c:v>
                </c:pt>
                <c:pt idx="6128">
                  <c:v>14</c:v>
                </c:pt>
                <c:pt idx="6129">
                  <c:v>14</c:v>
                </c:pt>
                <c:pt idx="6130">
                  <c:v>14</c:v>
                </c:pt>
                <c:pt idx="6131">
                  <c:v>14</c:v>
                </c:pt>
                <c:pt idx="6132">
                  <c:v>14</c:v>
                </c:pt>
                <c:pt idx="6133">
                  <c:v>14</c:v>
                </c:pt>
                <c:pt idx="6134">
                  <c:v>14</c:v>
                </c:pt>
                <c:pt idx="6135">
                  <c:v>14</c:v>
                </c:pt>
                <c:pt idx="6136">
                  <c:v>14</c:v>
                </c:pt>
                <c:pt idx="6137">
                  <c:v>14</c:v>
                </c:pt>
                <c:pt idx="6138">
                  <c:v>14</c:v>
                </c:pt>
                <c:pt idx="6139">
                  <c:v>14</c:v>
                </c:pt>
                <c:pt idx="6140">
                  <c:v>14</c:v>
                </c:pt>
                <c:pt idx="6141">
                  <c:v>14</c:v>
                </c:pt>
                <c:pt idx="6142">
                  <c:v>14</c:v>
                </c:pt>
                <c:pt idx="6143">
                  <c:v>14</c:v>
                </c:pt>
                <c:pt idx="6144">
                  <c:v>14</c:v>
                </c:pt>
                <c:pt idx="6145">
                  <c:v>14</c:v>
                </c:pt>
                <c:pt idx="6146">
                  <c:v>14</c:v>
                </c:pt>
                <c:pt idx="6147">
                  <c:v>14</c:v>
                </c:pt>
                <c:pt idx="6148">
                  <c:v>14</c:v>
                </c:pt>
                <c:pt idx="6149">
                  <c:v>14</c:v>
                </c:pt>
                <c:pt idx="6150">
                  <c:v>14</c:v>
                </c:pt>
                <c:pt idx="6151">
                  <c:v>14</c:v>
                </c:pt>
                <c:pt idx="6152">
                  <c:v>14</c:v>
                </c:pt>
                <c:pt idx="6153">
                  <c:v>14</c:v>
                </c:pt>
                <c:pt idx="6154">
                  <c:v>14</c:v>
                </c:pt>
                <c:pt idx="6155">
                  <c:v>14</c:v>
                </c:pt>
                <c:pt idx="6156">
                  <c:v>14</c:v>
                </c:pt>
                <c:pt idx="6157">
                  <c:v>14</c:v>
                </c:pt>
                <c:pt idx="6158">
                  <c:v>14</c:v>
                </c:pt>
                <c:pt idx="6159">
                  <c:v>14</c:v>
                </c:pt>
                <c:pt idx="6160">
                  <c:v>14</c:v>
                </c:pt>
                <c:pt idx="6161">
                  <c:v>14</c:v>
                </c:pt>
                <c:pt idx="6162">
                  <c:v>14</c:v>
                </c:pt>
                <c:pt idx="6163">
                  <c:v>14</c:v>
                </c:pt>
                <c:pt idx="6164">
                  <c:v>14</c:v>
                </c:pt>
                <c:pt idx="6165">
                  <c:v>14</c:v>
                </c:pt>
                <c:pt idx="6166">
                  <c:v>14</c:v>
                </c:pt>
                <c:pt idx="6167">
                  <c:v>14</c:v>
                </c:pt>
                <c:pt idx="6168">
                  <c:v>14</c:v>
                </c:pt>
                <c:pt idx="6169">
                  <c:v>14</c:v>
                </c:pt>
                <c:pt idx="6170">
                  <c:v>14</c:v>
                </c:pt>
                <c:pt idx="6171">
                  <c:v>14</c:v>
                </c:pt>
                <c:pt idx="6172">
                  <c:v>14</c:v>
                </c:pt>
                <c:pt idx="6173">
                  <c:v>13</c:v>
                </c:pt>
                <c:pt idx="6174">
                  <c:v>13</c:v>
                </c:pt>
                <c:pt idx="6175">
                  <c:v>13</c:v>
                </c:pt>
                <c:pt idx="6176">
                  <c:v>13</c:v>
                </c:pt>
                <c:pt idx="6177">
                  <c:v>13</c:v>
                </c:pt>
                <c:pt idx="6178">
                  <c:v>13</c:v>
                </c:pt>
                <c:pt idx="6179">
                  <c:v>13</c:v>
                </c:pt>
                <c:pt idx="6180">
                  <c:v>13</c:v>
                </c:pt>
                <c:pt idx="6181">
                  <c:v>13</c:v>
                </c:pt>
                <c:pt idx="6182">
                  <c:v>13</c:v>
                </c:pt>
                <c:pt idx="6183">
                  <c:v>13</c:v>
                </c:pt>
                <c:pt idx="6184">
                  <c:v>13</c:v>
                </c:pt>
                <c:pt idx="6185">
                  <c:v>13</c:v>
                </c:pt>
                <c:pt idx="6186">
                  <c:v>13</c:v>
                </c:pt>
                <c:pt idx="6187">
                  <c:v>13</c:v>
                </c:pt>
                <c:pt idx="6188">
                  <c:v>13</c:v>
                </c:pt>
                <c:pt idx="6189">
                  <c:v>13</c:v>
                </c:pt>
                <c:pt idx="6190">
                  <c:v>13</c:v>
                </c:pt>
                <c:pt idx="6191">
                  <c:v>13</c:v>
                </c:pt>
                <c:pt idx="6192">
                  <c:v>13</c:v>
                </c:pt>
                <c:pt idx="6193">
                  <c:v>13</c:v>
                </c:pt>
                <c:pt idx="6194">
                  <c:v>13</c:v>
                </c:pt>
                <c:pt idx="6195">
                  <c:v>13</c:v>
                </c:pt>
                <c:pt idx="6196">
                  <c:v>14</c:v>
                </c:pt>
                <c:pt idx="6197">
                  <c:v>14</c:v>
                </c:pt>
                <c:pt idx="6198">
                  <c:v>14</c:v>
                </c:pt>
                <c:pt idx="6199">
                  <c:v>14</c:v>
                </c:pt>
                <c:pt idx="6200">
                  <c:v>14</c:v>
                </c:pt>
                <c:pt idx="6201">
                  <c:v>14</c:v>
                </c:pt>
                <c:pt idx="6202">
                  <c:v>14</c:v>
                </c:pt>
                <c:pt idx="6203">
                  <c:v>14</c:v>
                </c:pt>
                <c:pt idx="6204">
                  <c:v>14</c:v>
                </c:pt>
                <c:pt idx="6205">
                  <c:v>14</c:v>
                </c:pt>
                <c:pt idx="6206">
                  <c:v>14</c:v>
                </c:pt>
                <c:pt idx="6207">
                  <c:v>14</c:v>
                </c:pt>
                <c:pt idx="6208">
                  <c:v>14</c:v>
                </c:pt>
                <c:pt idx="6209">
                  <c:v>14</c:v>
                </c:pt>
                <c:pt idx="6210">
                  <c:v>14</c:v>
                </c:pt>
                <c:pt idx="6211">
                  <c:v>14</c:v>
                </c:pt>
                <c:pt idx="6212">
                  <c:v>14</c:v>
                </c:pt>
                <c:pt idx="6213">
                  <c:v>14</c:v>
                </c:pt>
                <c:pt idx="6214">
                  <c:v>14</c:v>
                </c:pt>
                <c:pt idx="6215">
                  <c:v>14</c:v>
                </c:pt>
                <c:pt idx="6216">
                  <c:v>14</c:v>
                </c:pt>
                <c:pt idx="6217">
                  <c:v>14</c:v>
                </c:pt>
                <c:pt idx="6218">
                  <c:v>14</c:v>
                </c:pt>
                <c:pt idx="6219">
                  <c:v>14</c:v>
                </c:pt>
                <c:pt idx="6220">
                  <c:v>14</c:v>
                </c:pt>
                <c:pt idx="6221">
                  <c:v>14</c:v>
                </c:pt>
                <c:pt idx="6222">
                  <c:v>14</c:v>
                </c:pt>
                <c:pt idx="6223">
                  <c:v>14</c:v>
                </c:pt>
                <c:pt idx="6224">
                  <c:v>14</c:v>
                </c:pt>
                <c:pt idx="6225">
                  <c:v>14</c:v>
                </c:pt>
                <c:pt idx="6226">
                  <c:v>14</c:v>
                </c:pt>
                <c:pt idx="6227">
                  <c:v>14</c:v>
                </c:pt>
                <c:pt idx="6228">
                  <c:v>14</c:v>
                </c:pt>
                <c:pt idx="6229">
                  <c:v>14</c:v>
                </c:pt>
                <c:pt idx="6230">
                  <c:v>14</c:v>
                </c:pt>
                <c:pt idx="6231">
                  <c:v>14</c:v>
                </c:pt>
                <c:pt idx="6232">
                  <c:v>14</c:v>
                </c:pt>
                <c:pt idx="6233">
                  <c:v>14</c:v>
                </c:pt>
                <c:pt idx="6234">
                  <c:v>14</c:v>
                </c:pt>
                <c:pt idx="6235">
                  <c:v>14</c:v>
                </c:pt>
                <c:pt idx="6236">
                  <c:v>14</c:v>
                </c:pt>
                <c:pt idx="6237">
                  <c:v>14</c:v>
                </c:pt>
                <c:pt idx="6238">
                  <c:v>14</c:v>
                </c:pt>
                <c:pt idx="6239">
                  <c:v>15</c:v>
                </c:pt>
                <c:pt idx="6240">
                  <c:v>15</c:v>
                </c:pt>
                <c:pt idx="6241">
                  <c:v>15</c:v>
                </c:pt>
                <c:pt idx="6242">
                  <c:v>15</c:v>
                </c:pt>
                <c:pt idx="6243">
                  <c:v>15</c:v>
                </c:pt>
                <c:pt idx="6244">
                  <c:v>15</c:v>
                </c:pt>
                <c:pt idx="6245">
                  <c:v>15</c:v>
                </c:pt>
                <c:pt idx="6246">
                  <c:v>15</c:v>
                </c:pt>
                <c:pt idx="6247">
                  <c:v>15</c:v>
                </c:pt>
                <c:pt idx="6248">
                  <c:v>15</c:v>
                </c:pt>
                <c:pt idx="6249">
                  <c:v>15</c:v>
                </c:pt>
                <c:pt idx="6250">
                  <c:v>15</c:v>
                </c:pt>
                <c:pt idx="6251">
                  <c:v>15</c:v>
                </c:pt>
                <c:pt idx="6252">
                  <c:v>15</c:v>
                </c:pt>
                <c:pt idx="6253">
                  <c:v>15</c:v>
                </c:pt>
                <c:pt idx="6254">
                  <c:v>15</c:v>
                </c:pt>
                <c:pt idx="6255">
                  <c:v>15</c:v>
                </c:pt>
                <c:pt idx="6256">
                  <c:v>15</c:v>
                </c:pt>
                <c:pt idx="6257">
                  <c:v>15</c:v>
                </c:pt>
                <c:pt idx="6258">
                  <c:v>15</c:v>
                </c:pt>
                <c:pt idx="6259">
                  <c:v>15</c:v>
                </c:pt>
                <c:pt idx="6260">
                  <c:v>15</c:v>
                </c:pt>
                <c:pt idx="6261">
                  <c:v>15</c:v>
                </c:pt>
                <c:pt idx="6262">
                  <c:v>15</c:v>
                </c:pt>
                <c:pt idx="6263">
                  <c:v>15</c:v>
                </c:pt>
                <c:pt idx="6264">
                  <c:v>15</c:v>
                </c:pt>
                <c:pt idx="6265">
                  <c:v>15</c:v>
                </c:pt>
                <c:pt idx="6266">
                  <c:v>15</c:v>
                </c:pt>
                <c:pt idx="6267">
                  <c:v>15</c:v>
                </c:pt>
                <c:pt idx="6268">
                  <c:v>15</c:v>
                </c:pt>
                <c:pt idx="6269">
                  <c:v>15</c:v>
                </c:pt>
                <c:pt idx="6270">
                  <c:v>15</c:v>
                </c:pt>
                <c:pt idx="6271">
                  <c:v>15</c:v>
                </c:pt>
                <c:pt idx="6272">
                  <c:v>15</c:v>
                </c:pt>
                <c:pt idx="6273">
                  <c:v>15</c:v>
                </c:pt>
                <c:pt idx="6274">
                  <c:v>15</c:v>
                </c:pt>
                <c:pt idx="6275">
                  <c:v>15</c:v>
                </c:pt>
                <c:pt idx="6276">
                  <c:v>15</c:v>
                </c:pt>
                <c:pt idx="6277">
                  <c:v>15</c:v>
                </c:pt>
                <c:pt idx="6278">
                  <c:v>15</c:v>
                </c:pt>
                <c:pt idx="6279">
                  <c:v>15</c:v>
                </c:pt>
                <c:pt idx="6280">
                  <c:v>15</c:v>
                </c:pt>
                <c:pt idx="6281">
                  <c:v>15</c:v>
                </c:pt>
                <c:pt idx="6282">
                  <c:v>15</c:v>
                </c:pt>
                <c:pt idx="6283">
                  <c:v>15</c:v>
                </c:pt>
                <c:pt idx="6284">
                  <c:v>15</c:v>
                </c:pt>
                <c:pt idx="6285">
                  <c:v>15</c:v>
                </c:pt>
                <c:pt idx="6286">
                  <c:v>15</c:v>
                </c:pt>
                <c:pt idx="6287">
                  <c:v>15</c:v>
                </c:pt>
                <c:pt idx="6288">
                  <c:v>15</c:v>
                </c:pt>
                <c:pt idx="6289">
                  <c:v>15</c:v>
                </c:pt>
                <c:pt idx="6290">
                  <c:v>15</c:v>
                </c:pt>
                <c:pt idx="6291">
                  <c:v>15</c:v>
                </c:pt>
                <c:pt idx="6292">
                  <c:v>15</c:v>
                </c:pt>
                <c:pt idx="6293">
                  <c:v>15</c:v>
                </c:pt>
                <c:pt idx="6294">
                  <c:v>15</c:v>
                </c:pt>
                <c:pt idx="6295">
                  <c:v>15</c:v>
                </c:pt>
                <c:pt idx="6296">
                  <c:v>15</c:v>
                </c:pt>
                <c:pt idx="6297">
                  <c:v>15</c:v>
                </c:pt>
                <c:pt idx="6298">
                  <c:v>15</c:v>
                </c:pt>
                <c:pt idx="6299">
                  <c:v>15</c:v>
                </c:pt>
                <c:pt idx="6300">
                  <c:v>15</c:v>
                </c:pt>
                <c:pt idx="6301">
                  <c:v>15</c:v>
                </c:pt>
                <c:pt idx="6302">
                  <c:v>15</c:v>
                </c:pt>
                <c:pt idx="6303">
                  <c:v>15</c:v>
                </c:pt>
                <c:pt idx="6304">
                  <c:v>15</c:v>
                </c:pt>
                <c:pt idx="6305">
                  <c:v>15</c:v>
                </c:pt>
                <c:pt idx="6306">
                  <c:v>15</c:v>
                </c:pt>
                <c:pt idx="6307">
                  <c:v>15</c:v>
                </c:pt>
                <c:pt idx="6308">
                  <c:v>15</c:v>
                </c:pt>
                <c:pt idx="6309">
                  <c:v>15</c:v>
                </c:pt>
                <c:pt idx="6310">
                  <c:v>15</c:v>
                </c:pt>
                <c:pt idx="6311">
                  <c:v>15</c:v>
                </c:pt>
                <c:pt idx="6312">
                  <c:v>15</c:v>
                </c:pt>
                <c:pt idx="6313">
                  <c:v>15</c:v>
                </c:pt>
                <c:pt idx="6314">
                  <c:v>15</c:v>
                </c:pt>
                <c:pt idx="6315">
                  <c:v>15</c:v>
                </c:pt>
                <c:pt idx="6316">
                  <c:v>15</c:v>
                </c:pt>
                <c:pt idx="6317">
                  <c:v>15</c:v>
                </c:pt>
                <c:pt idx="6318">
                  <c:v>15</c:v>
                </c:pt>
                <c:pt idx="6319">
                  <c:v>16</c:v>
                </c:pt>
                <c:pt idx="6320">
                  <c:v>16</c:v>
                </c:pt>
                <c:pt idx="6321">
                  <c:v>16</c:v>
                </c:pt>
                <c:pt idx="6322">
                  <c:v>16</c:v>
                </c:pt>
                <c:pt idx="6323">
                  <c:v>16</c:v>
                </c:pt>
                <c:pt idx="6324">
                  <c:v>16</c:v>
                </c:pt>
                <c:pt idx="6325">
                  <c:v>16</c:v>
                </c:pt>
                <c:pt idx="6326">
                  <c:v>16</c:v>
                </c:pt>
                <c:pt idx="6327">
                  <c:v>16</c:v>
                </c:pt>
                <c:pt idx="6328">
                  <c:v>16</c:v>
                </c:pt>
                <c:pt idx="6329">
                  <c:v>16</c:v>
                </c:pt>
                <c:pt idx="6330">
                  <c:v>16</c:v>
                </c:pt>
                <c:pt idx="6331">
                  <c:v>16</c:v>
                </c:pt>
                <c:pt idx="6332">
                  <c:v>16</c:v>
                </c:pt>
                <c:pt idx="6333">
                  <c:v>16</c:v>
                </c:pt>
                <c:pt idx="6334">
                  <c:v>16</c:v>
                </c:pt>
                <c:pt idx="6335">
                  <c:v>16</c:v>
                </c:pt>
                <c:pt idx="6336">
                  <c:v>16</c:v>
                </c:pt>
                <c:pt idx="6337">
                  <c:v>16</c:v>
                </c:pt>
                <c:pt idx="6338">
                  <c:v>16</c:v>
                </c:pt>
                <c:pt idx="6339">
                  <c:v>16</c:v>
                </c:pt>
                <c:pt idx="6340">
                  <c:v>16</c:v>
                </c:pt>
                <c:pt idx="6341">
                  <c:v>16</c:v>
                </c:pt>
                <c:pt idx="6342">
                  <c:v>16</c:v>
                </c:pt>
                <c:pt idx="6343">
                  <c:v>16</c:v>
                </c:pt>
                <c:pt idx="6344">
                  <c:v>16</c:v>
                </c:pt>
                <c:pt idx="6345">
                  <c:v>16</c:v>
                </c:pt>
                <c:pt idx="6346">
                  <c:v>16</c:v>
                </c:pt>
                <c:pt idx="6347">
                  <c:v>16</c:v>
                </c:pt>
                <c:pt idx="6348">
                  <c:v>16</c:v>
                </c:pt>
                <c:pt idx="6349">
                  <c:v>16</c:v>
                </c:pt>
                <c:pt idx="6350">
                  <c:v>16</c:v>
                </c:pt>
                <c:pt idx="6351">
                  <c:v>16</c:v>
                </c:pt>
                <c:pt idx="6352">
                  <c:v>16</c:v>
                </c:pt>
                <c:pt idx="6353">
                  <c:v>16</c:v>
                </c:pt>
                <c:pt idx="6354">
                  <c:v>16</c:v>
                </c:pt>
                <c:pt idx="6355">
                  <c:v>16</c:v>
                </c:pt>
                <c:pt idx="6356">
                  <c:v>16</c:v>
                </c:pt>
                <c:pt idx="6357">
                  <c:v>16</c:v>
                </c:pt>
                <c:pt idx="6358">
                  <c:v>16</c:v>
                </c:pt>
                <c:pt idx="6359">
                  <c:v>16</c:v>
                </c:pt>
                <c:pt idx="6360">
                  <c:v>16</c:v>
                </c:pt>
                <c:pt idx="6361">
                  <c:v>16</c:v>
                </c:pt>
                <c:pt idx="6362">
                  <c:v>16</c:v>
                </c:pt>
                <c:pt idx="6363">
                  <c:v>16</c:v>
                </c:pt>
                <c:pt idx="6364">
                  <c:v>16</c:v>
                </c:pt>
                <c:pt idx="6365">
                  <c:v>16</c:v>
                </c:pt>
                <c:pt idx="6366">
                  <c:v>16</c:v>
                </c:pt>
                <c:pt idx="6367">
                  <c:v>16</c:v>
                </c:pt>
                <c:pt idx="6368">
                  <c:v>16</c:v>
                </c:pt>
                <c:pt idx="6369">
                  <c:v>16</c:v>
                </c:pt>
                <c:pt idx="6370">
                  <c:v>16</c:v>
                </c:pt>
                <c:pt idx="6371">
                  <c:v>16</c:v>
                </c:pt>
                <c:pt idx="6372">
                  <c:v>16</c:v>
                </c:pt>
                <c:pt idx="6373">
                  <c:v>16</c:v>
                </c:pt>
                <c:pt idx="6374">
                  <c:v>16</c:v>
                </c:pt>
                <c:pt idx="6375">
                  <c:v>16</c:v>
                </c:pt>
                <c:pt idx="6376">
                  <c:v>16</c:v>
                </c:pt>
                <c:pt idx="6377">
                  <c:v>16</c:v>
                </c:pt>
                <c:pt idx="6378">
                  <c:v>16</c:v>
                </c:pt>
                <c:pt idx="6379">
                  <c:v>16</c:v>
                </c:pt>
                <c:pt idx="6380">
                  <c:v>16</c:v>
                </c:pt>
                <c:pt idx="6381">
                  <c:v>16</c:v>
                </c:pt>
                <c:pt idx="6382">
                  <c:v>16</c:v>
                </c:pt>
                <c:pt idx="6383">
                  <c:v>16</c:v>
                </c:pt>
                <c:pt idx="6384">
                  <c:v>16</c:v>
                </c:pt>
                <c:pt idx="6385">
                  <c:v>16</c:v>
                </c:pt>
                <c:pt idx="6386">
                  <c:v>16</c:v>
                </c:pt>
                <c:pt idx="6387">
                  <c:v>16</c:v>
                </c:pt>
                <c:pt idx="6388">
                  <c:v>16</c:v>
                </c:pt>
                <c:pt idx="6389">
                  <c:v>16</c:v>
                </c:pt>
                <c:pt idx="6390">
                  <c:v>16</c:v>
                </c:pt>
                <c:pt idx="6391">
                  <c:v>16</c:v>
                </c:pt>
                <c:pt idx="6392">
                  <c:v>16</c:v>
                </c:pt>
                <c:pt idx="6393">
                  <c:v>16</c:v>
                </c:pt>
                <c:pt idx="6394">
                  <c:v>16</c:v>
                </c:pt>
                <c:pt idx="6395">
                  <c:v>16</c:v>
                </c:pt>
                <c:pt idx="6396">
                  <c:v>16</c:v>
                </c:pt>
                <c:pt idx="6397">
                  <c:v>16</c:v>
                </c:pt>
                <c:pt idx="6398">
                  <c:v>16</c:v>
                </c:pt>
                <c:pt idx="6399">
                  <c:v>16</c:v>
                </c:pt>
                <c:pt idx="6400">
                  <c:v>16</c:v>
                </c:pt>
                <c:pt idx="6401">
                  <c:v>16</c:v>
                </c:pt>
                <c:pt idx="6402">
                  <c:v>16</c:v>
                </c:pt>
                <c:pt idx="6403">
                  <c:v>16</c:v>
                </c:pt>
                <c:pt idx="6404">
                  <c:v>16</c:v>
                </c:pt>
                <c:pt idx="6405">
                  <c:v>16</c:v>
                </c:pt>
                <c:pt idx="6406">
                  <c:v>16</c:v>
                </c:pt>
                <c:pt idx="6407">
                  <c:v>16</c:v>
                </c:pt>
                <c:pt idx="6408">
                  <c:v>16</c:v>
                </c:pt>
                <c:pt idx="6409">
                  <c:v>16</c:v>
                </c:pt>
                <c:pt idx="6410">
                  <c:v>16</c:v>
                </c:pt>
                <c:pt idx="6411">
                  <c:v>16</c:v>
                </c:pt>
                <c:pt idx="6412">
                  <c:v>16</c:v>
                </c:pt>
                <c:pt idx="6413">
                  <c:v>16</c:v>
                </c:pt>
                <c:pt idx="6414">
                  <c:v>15</c:v>
                </c:pt>
                <c:pt idx="6415">
                  <c:v>15</c:v>
                </c:pt>
                <c:pt idx="6416">
                  <c:v>15</c:v>
                </c:pt>
                <c:pt idx="6417">
                  <c:v>15</c:v>
                </c:pt>
                <c:pt idx="6418">
                  <c:v>15</c:v>
                </c:pt>
                <c:pt idx="6419">
                  <c:v>15</c:v>
                </c:pt>
                <c:pt idx="6420">
                  <c:v>15</c:v>
                </c:pt>
                <c:pt idx="6421">
                  <c:v>15</c:v>
                </c:pt>
                <c:pt idx="6422">
                  <c:v>15</c:v>
                </c:pt>
                <c:pt idx="6423">
                  <c:v>15</c:v>
                </c:pt>
                <c:pt idx="6424">
                  <c:v>16</c:v>
                </c:pt>
                <c:pt idx="6425">
                  <c:v>16</c:v>
                </c:pt>
                <c:pt idx="6426">
                  <c:v>16</c:v>
                </c:pt>
                <c:pt idx="6427">
                  <c:v>16</c:v>
                </c:pt>
                <c:pt idx="6428">
                  <c:v>16</c:v>
                </c:pt>
                <c:pt idx="6429">
                  <c:v>16</c:v>
                </c:pt>
                <c:pt idx="6430">
                  <c:v>16</c:v>
                </c:pt>
                <c:pt idx="6431">
                  <c:v>16</c:v>
                </c:pt>
                <c:pt idx="6432">
                  <c:v>16</c:v>
                </c:pt>
                <c:pt idx="6433">
                  <c:v>15</c:v>
                </c:pt>
                <c:pt idx="6434">
                  <c:v>15</c:v>
                </c:pt>
                <c:pt idx="6435">
                  <c:v>15</c:v>
                </c:pt>
                <c:pt idx="6436">
                  <c:v>15</c:v>
                </c:pt>
                <c:pt idx="6437">
                  <c:v>15</c:v>
                </c:pt>
                <c:pt idx="6438">
                  <c:v>15</c:v>
                </c:pt>
                <c:pt idx="6439">
                  <c:v>15</c:v>
                </c:pt>
                <c:pt idx="6440">
                  <c:v>15</c:v>
                </c:pt>
                <c:pt idx="6441">
                  <c:v>16</c:v>
                </c:pt>
                <c:pt idx="6442">
                  <c:v>16</c:v>
                </c:pt>
                <c:pt idx="6443">
                  <c:v>16</c:v>
                </c:pt>
                <c:pt idx="6444">
                  <c:v>16</c:v>
                </c:pt>
                <c:pt idx="6445">
                  <c:v>16</c:v>
                </c:pt>
                <c:pt idx="6446">
                  <c:v>16</c:v>
                </c:pt>
                <c:pt idx="6447">
                  <c:v>16</c:v>
                </c:pt>
                <c:pt idx="6448">
                  <c:v>16</c:v>
                </c:pt>
                <c:pt idx="6449">
                  <c:v>16</c:v>
                </c:pt>
                <c:pt idx="6450">
                  <c:v>16</c:v>
                </c:pt>
                <c:pt idx="6451">
                  <c:v>16</c:v>
                </c:pt>
                <c:pt idx="6452">
                  <c:v>16</c:v>
                </c:pt>
                <c:pt idx="6453">
                  <c:v>16</c:v>
                </c:pt>
                <c:pt idx="6454">
                  <c:v>16</c:v>
                </c:pt>
                <c:pt idx="6455">
                  <c:v>16</c:v>
                </c:pt>
                <c:pt idx="6456">
                  <c:v>16</c:v>
                </c:pt>
                <c:pt idx="6457">
                  <c:v>16</c:v>
                </c:pt>
                <c:pt idx="6458">
                  <c:v>16</c:v>
                </c:pt>
                <c:pt idx="6459">
                  <c:v>16</c:v>
                </c:pt>
                <c:pt idx="6460">
                  <c:v>16</c:v>
                </c:pt>
                <c:pt idx="6461">
                  <c:v>16</c:v>
                </c:pt>
                <c:pt idx="6462">
                  <c:v>16</c:v>
                </c:pt>
                <c:pt idx="6463">
                  <c:v>16</c:v>
                </c:pt>
                <c:pt idx="6464">
                  <c:v>16</c:v>
                </c:pt>
                <c:pt idx="6465">
                  <c:v>16</c:v>
                </c:pt>
                <c:pt idx="6466">
                  <c:v>16</c:v>
                </c:pt>
                <c:pt idx="6467">
                  <c:v>16</c:v>
                </c:pt>
                <c:pt idx="6468">
                  <c:v>16</c:v>
                </c:pt>
                <c:pt idx="6469">
                  <c:v>16</c:v>
                </c:pt>
                <c:pt idx="6470">
                  <c:v>16</c:v>
                </c:pt>
                <c:pt idx="6471">
                  <c:v>16</c:v>
                </c:pt>
                <c:pt idx="6472">
                  <c:v>16</c:v>
                </c:pt>
                <c:pt idx="6473">
                  <c:v>16</c:v>
                </c:pt>
                <c:pt idx="6474">
                  <c:v>16</c:v>
                </c:pt>
                <c:pt idx="6475">
                  <c:v>16</c:v>
                </c:pt>
                <c:pt idx="6476">
                  <c:v>16</c:v>
                </c:pt>
                <c:pt idx="6477">
                  <c:v>16</c:v>
                </c:pt>
                <c:pt idx="6478">
                  <c:v>16</c:v>
                </c:pt>
                <c:pt idx="6479">
                  <c:v>16</c:v>
                </c:pt>
                <c:pt idx="6480">
                  <c:v>16</c:v>
                </c:pt>
                <c:pt idx="6481">
                  <c:v>16</c:v>
                </c:pt>
                <c:pt idx="6482">
                  <c:v>16</c:v>
                </c:pt>
                <c:pt idx="6483">
                  <c:v>16</c:v>
                </c:pt>
                <c:pt idx="6484">
                  <c:v>16</c:v>
                </c:pt>
                <c:pt idx="6485">
                  <c:v>16</c:v>
                </c:pt>
                <c:pt idx="6486">
                  <c:v>16</c:v>
                </c:pt>
                <c:pt idx="6487">
                  <c:v>16</c:v>
                </c:pt>
                <c:pt idx="6488">
                  <c:v>16</c:v>
                </c:pt>
                <c:pt idx="6489">
                  <c:v>16</c:v>
                </c:pt>
                <c:pt idx="6490">
                  <c:v>16</c:v>
                </c:pt>
                <c:pt idx="6491">
                  <c:v>16</c:v>
                </c:pt>
                <c:pt idx="6492">
                  <c:v>16</c:v>
                </c:pt>
                <c:pt idx="6493">
                  <c:v>16</c:v>
                </c:pt>
                <c:pt idx="6494">
                  <c:v>16</c:v>
                </c:pt>
                <c:pt idx="6495">
                  <c:v>16</c:v>
                </c:pt>
                <c:pt idx="6496">
                  <c:v>16</c:v>
                </c:pt>
                <c:pt idx="6497">
                  <c:v>16</c:v>
                </c:pt>
                <c:pt idx="6498">
                  <c:v>16</c:v>
                </c:pt>
                <c:pt idx="6499">
                  <c:v>16</c:v>
                </c:pt>
                <c:pt idx="6500">
                  <c:v>16</c:v>
                </c:pt>
                <c:pt idx="6501">
                  <c:v>16</c:v>
                </c:pt>
                <c:pt idx="6502">
                  <c:v>16</c:v>
                </c:pt>
                <c:pt idx="6503">
                  <c:v>16</c:v>
                </c:pt>
                <c:pt idx="6504">
                  <c:v>16</c:v>
                </c:pt>
                <c:pt idx="6505">
                  <c:v>16</c:v>
                </c:pt>
                <c:pt idx="6506">
                  <c:v>16</c:v>
                </c:pt>
                <c:pt idx="6507">
                  <c:v>16</c:v>
                </c:pt>
                <c:pt idx="6508">
                  <c:v>16</c:v>
                </c:pt>
                <c:pt idx="6509">
                  <c:v>16</c:v>
                </c:pt>
                <c:pt idx="6510">
                  <c:v>16</c:v>
                </c:pt>
                <c:pt idx="6511">
                  <c:v>16</c:v>
                </c:pt>
                <c:pt idx="6512">
                  <c:v>16</c:v>
                </c:pt>
                <c:pt idx="6513">
                  <c:v>16</c:v>
                </c:pt>
                <c:pt idx="6514">
                  <c:v>16</c:v>
                </c:pt>
                <c:pt idx="6515">
                  <c:v>16</c:v>
                </c:pt>
                <c:pt idx="6516">
                  <c:v>16</c:v>
                </c:pt>
                <c:pt idx="6517">
                  <c:v>16</c:v>
                </c:pt>
                <c:pt idx="6518">
                  <c:v>16</c:v>
                </c:pt>
              </c:numCache>
            </c:numRef>
          </c:val>
          <c:smooth val="0"/>
          <c:extLst>
            <c:ext xmlns:c16="http://schemas.microsoft.com/office/drawing/2014/chart" uri="{C3380CC4-5D6E-409C-BE32-E72D297353CC}">
              <c16:uniqueId val="{00000001-AE08-46E2-8B80-0FE9E4C4D31E}"/>
            </c:ext>
          </c:extLst>
        </c:ser>
        <c:dLbls>
          <c:showLegendKey val="0"/>
          <c:showVal val="0"/>
          <c:showCatName val="0"/>
          <c:showSerName val="0"/>
          <c:showPercent val="0"/>
          <c:showBubbleSize val="0"/>
        </c:dLbls>
        <c:smooth val="0"/>
        <c:axId val="360361856"/>
        <c:axId val="360360872"/>
      </c:lineChart>
      <c:catAx>
        <c:axId val="360361856"/>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経過時間 </a:t>
                </a:r>
                <a:r>
                  <a:rPr lang="en-US" altLang="ja-JP"/>
                  <a:t>[ms]</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360360872"/>
        <c:crosses val="autoZero"/>
        <c:auto val="1"/>
        <c:lblAlgn val="ctr"/>
        <c:lblOffset val="100"/>
        <c:noMultiLvlLbl val="0"/>
      </c:catAx>
      <c:valAx>
        <c:axId val="360360872"/>
        <c:scaling>
          <c:orientation val="minMax"/>
          <c:max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走行体の角度 </a:t>
                </a:r>
                <a:r>
                  <a:rPr lang="en-US" altLang="ja-JP"/>
                  <a:t>[deg]</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0361856"/>
        <c:crosses val="autoZero"/>
        <c:crossBetween val="between"/>
        <c:majorUnit val="1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a:solidFill>
        <a:schemeClr val="tx1">
          <a:lumMod val="50000"/>
          <a:lumOff val="50000"/>
        </a:schemeClr>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Sheet1!$D$2</c:f>
              <c:strCache>
                <c:ptCount val="1"/>
                <c:pt idx="0">
                  <c:v>補正なし</c:v>
                </c:pt>
              </c:strCache>
            </c:strRef>
          </c:tx>
          <c:spPr>
            <a:ln w="15875" cap="rnd">
              <a:solidFill>
                <a:schemeClr val="accent1"/>
              </a:solidFill>
              <a:round/>
            </a:ln>
            <a:effectLst/>
          </c:spPr>
          <c:marker>
            <c:symbol val="none"/>
          </c:marker>
          <c:cat>
            <c:numRef>
              <c:f>Sheet1!$A$3:$A$6521</c:f>
              <c:numCache>
                <c:formatCode>General</c:formatCode>
                <c:ptCount val="6519"/>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pt idx="214">
                  <c:v>1070</c:v>
                </c:pt>
                <c:pt idx="215">
                  <c:v>1075</c:v>
                </c:pt>
                <c:pt idx="216">
                  <c:v>1080</c:v>
                </c:pt>
                <c:pt idx="217">
                  <c:v>1085</c:v>
                </c:pt>
                <c:pt idx="218">
                  <c:v>1090</c:v>
                </c:pt>
                <c:pt idx="219">
                  <c:v>1095</c:v>
                </c:pt>
                <c:pt idx="220">
                  <c:v>1100</c:v>
                </c:pt>
                <c:pt idx="221">
                  <c:v>1105</c:v>
                </c:pt>
                <c:pt idx="222">
                  <c:v>1110</c:v>
                </c:pt>
                <c:pt idx="223">
                  <c:v>1115</c:v>
                </c:pt>
                <c:pt idx="224">
                  <c:v>1120</c:v>
                </c:pt>
                <c:pt idx="225">
                  <c:v>1125</c:v>
                </c:pt>
                <c:pt idx="226">
                  <c:v>1130</c:v>
                </c:pt>
                <c:pt idx="227">
                  <c:v>1135</c:v>
                </c:pt>
                <c:pt idx="228">
                  <c:v>1140</c:v>
                </c:pt>
                <c:pt idx="229">
                  <c:v>1145</c:v>
                </c:pt>
                <c:pt idx="230">
                  <c:v>1150</c:v>
                </c:pt>
                <c:pt idx="231">
                  <c:v>1155</c:v>
                </c:pt>
                <c:pt idx="232">
                  <c:v>1160</c:v>
                </c:pt>
                <c:pt idx="233">
                  <c:v>1165</c:v>
                </c:pt>
                <c:pt idx="234">
                  <c:v>1170</c:v>
                </c:pt>
                <c:pt idx="235">
                  <c:v>1175</c:v>
                </c:pt>
                <c:pt idx="236">
                  <c:v>1180</c:v>
                </c:pt>
                <c:pt idx="237">
                  <c:v>1185</c:v>
                </c:pt>
                <c:pt idx="238">
                  <c:v>1190</c:v>
                </c:pt>
                <c:pt idx="239">
                  <c:v>1195</c:v>
                </c:pt>
                <c:pt idx="240">
                  <c:v>1200</c:v>
                </c:pt>
                <c:pt idx="241">
                  <c:v>1205</c:v>
                </c:pt>
                <c:pt idx="242">
                  <c:v>1210</c:v>
                </c:pt>
                <c:pt idx="243">
                  <c:v>1215</c:v>
                </c:pt>
                <c:pt idx="244">
                  <c:v>1220</c:v>
                </c:pt>
                <c:pt idx="245">
                  <c:v>1225</c:v>
                </c:pt>
                <c:pt idx="246">
                  <c:v>1230</c:v>
                </c:pt>
                <c:pt idx="247">
                  <c:v>1235</c:v>
                </c:pt>
                <c:pt idx="248">
                  <c:v>1240</c:v>
                </c:pt>
                <c:pt idx="249">
                  <c:v>1245</c:v>
                </c:pt>
                <c:pt idx="250">
                  <c:v>1250</c:v>
                </c:pt>
                <c:pt idx="251">
                  <c:v>1255</c:v>
                </c:pt>
                <c:pt idx="252">
                  <c:v>1260</c:v>
                </c:pt>
                <c:pt idx="253">
                  <c:v>1265</c:v>
                </c:pt>
                <c:pt idx="254">
                  <c:v>1270</c:v>
                </c:pt>
                <c:pt idx="255">
                  <c:v>1275</c:v>
                </c:pt>
                <c:pt idx="256">
                  <c:v>1280</c:v>
                </c:pt>
                <c:pt idx="257">
                  <c:v>1285</c:v>
                </c:pt>
                <c:pt idx="258">
                  <c:v>1290</c:v>
                </c:pt>
                <c:pt idx="259">
                  <c:v>1295</c:v>
                </c:pt>
                <c:pt idx="260">
                  <c:v>1300</c:v>
                </c:pt>
                <c:pt idx="261">
                  <c:v>1305</c:v>
                </c:pt>
                <c:pt idx="262">
                  <c:v>1310</c:v>
                </c:pt>
                <c:pt idx="263">
                  <c:v>1315</c:v>
                </c:pt>
                <c:pt idx="264">
                  <c:v>1320</c:v>
                </c:pt>
                <c:pt idx="265">
                  <c:v>1325</c:v>
                </c:pt>
                <c:pt idx="266">
                  <c:v>1330</c:v>
                </c:pt>
                <c:pt idx="267">
                  <c:v>1335</c:v>
                </c:pt>
                <c:pt idx="268">
                  <c:v>1340</c:v>
                </c:pt>
                <c:pt idx="269">
                  <c:v>1345</c:v>
                </c:pt>
                <c:pt idx="270">
                  <c:v>1350</c:v>
                </c:pt>
                <c:pt idx="271">
                  <c:v>1355</c:v>
                </c:pt>
                <c:pt idx="272">
                  <c:v>1360</c:v>
                </c:pt>
                <c:pt idx="273">
                  <c:v>1365</c:v>
                </c:pt>
                <c:pt idx="274">
                  <c:v>1370</c:v>
                </c:pt>
                <c:pt idx="275">
                  <c:v>1375</c:v>
                </c:pt>
                <c:pt idx="276">
                  <c:v>1380</c:v>
                </c:pt>
                <c:pt idx="277">
                  <c:v>1385</c:v>
                </c:pt>
                <c:pt idx="278">
                  <c:v>1390</c:v>
                </c:pt>
                <c:pt idx="279">
                  <c:v>1395</c:v>
                </c:pt>
                <c:pt idx="280">
                  <c:v>1400</c:v>
                </c:pt>
                <c:pt idx="281">
                  <c:v>1405</c:v>
                </c:pt>
                <c:pt idx="282">
                  <c:v>1410</c:v>
                </c:pt>
                <c:pt idx="283">
                  <c:v>1415</c:v>
                </c:pt>
                <c:pt idx="284">
                  <c:v>1420</c:v>
                </c:pt>
                <c:pt idx="285">
                  <c:v>1425</c:v>
                </c:pt>
                <c:pt idx="286">
                  <c:v>1430</c:v>
                </c:pt>
                <c:pt idx="287">
                  <c:v>1435</c:v>
                </c:pt>
                <c:pt idx="288">
                  <c:v>1440</c:v>
                </c:pt>
                <c:pt idx="289">
                  <c:v>1445</c:v>
                </c:pt>
                <c:pt idx="290">
                  <c:v>1450</c:v>
                </c:pt>
                <c:pt idx="291">
                  <c:v>1455</c:v>
                </c:pt>
                <c:pt idx="292">
                  <c:v>1460</c:v>
                </c:pt>
                <c:pt idx="293">
                  <c:v>1465</c:v>
                </c:pt>
                <c:pt idx="294">
                  <c:v>1470</c:v>
                </c:pt>
                <c:pt idx="295">
                  <c:v>1475</c:v>
                </c:pt>
                <c:pt idx="296">
                  <c:v>1480</c:v>
                </c:pt>
                <c:pt idx="297">
                  <c:v>1485</c:v>
                </c:pt>
                <c:pt idx="298">
                  <c:v>1490</c:v>
                </c:pt>
                <c:pt idx="299">
                  <c:v>1495</c:v>
                </c:pt>
                <c:pt idx="300">
                  <c:v>1500</c:v>
                </c:pt>
                <c:pt idx="301">
                  <c:v>1505</c:v>
                </c:pt>
                <c:pt idx="302">
                  <c:v>1510</c:v>
                </c:pt>
                <c:pt idx="303">
                  <c:v>1515</c:v>
                </c:pt>
                <c:pt idx="304">
                  <c:v>1520</c:v>
                </c:pt>
                <c:pt idx="305">
                  <c:v>1525</c:v>
                </c:pt>
                <c:pt idx="306">
                  <c:v>1530</c:v>
                </c:pt>
                <c:pt idx="307">
                  <c:v>1535</c:v>
                </c:pt>
                <c:pt idx="308">
                  <c:v>1540</c:v>
                </c:pt>
                <c:pt idx="309">
                  <c:v>1545</c:v>
                </c:pt>
                <c:pt idx="310">
                  <c:v>1550</c:v>
                </c:pt>
                <c:pt idx="311">
                  <c:v>1555</c:v>
                </c:pt>
                <c:pt idx="312">
                  <c:v>1560</c:v>
                </c:pt>
                <c:pt idx="313">
                  <c:v>1565</c:v>
                </c:pt>
                <c:pt idx="314">
                  <c:v>1570</c:v>
                </c:pt>
                <c:pt idx="315">
                  <c:v>1575</c:v>
                </c:pt>
                <c:pt idx="316">
                  <c:v>1580</c:v>
                </c:pt>
                <c:pt idx="317">
                  <c:v>1585</c:v>
                </c:pt>
                <c:pt idx="318">
                  <c:v>1590</c:v>
                </c:pt>
                <c:pt idx="319">
                  <c:v>1595</c:v>
                </c:pt>
                <c:pt idx="320">
                  <c:v>1600</c:v>
                </c:pt>
                <c:pt idx="321">
                  <c:v>1605</c:v>
                </c:pt>
                <c:pt idx="322">
                  <c:v>1610</c:v>
                </c:pt>
                <c:pt idx="323">
                  <c:v>1615</c:v>
                </c:pt>
                <c:pt idx="324">
                  <c:v>1620</c:v>
                </c:pt>
                <c:pt idx="325">
                  <c:v>1625</c:v>
                </c:pt>
                <c:pt idx="326">
                  <c:v>1630</c:v>
                </c:pt>
                <c:pt idx="327">
                  <c:v>1635</c:v>
                </c:pt>
                <c:pt idx="328">
                  <c:v>1640</c:v>
                </c:pt>
                <c:pt idx="329">
                  <c:v>1645</c:v>
                </c:pt>
                <c:pt idx="330">
                  <c:v>1650</c:v>
                </c:pt>
                <c:pt idx="331">
                  <c:v>1655</c:v>
                </c:pt>
                <c:pt idx="332">
                  <c:v>1660</c:v>
                </c:pt>
                <c:pt idx="333">
                  <c:v>1665</c:v>
                </c:pt>
                <c:pt idx="334">
                  <c:v>1670</c:v>
                </c:pt>
                <c:pt idx="335">
                  <c:v>1675</c:v>
                </c:pt>
                <c:pt idx="336">
                  <c:v>1680</c:v>
                </c:pt>
                <c:pt idx="337">
                  <c:v>1685</c:v>
                </c:pt>
                <c:pt idx="338">
                  <c:v>1690</c:v>
                </c:pt>
                <c:pt idx="339">
                  <c:v>1695</c:v>
                </c:pt>
                <c:pt idx="340">
                  <c:v>1700</c:v>
                </c:pt>
                <c:pt idx="341">
                  <c:v>1705</c:v>
                </c:pt>
                <c:pt idx="342">
                  <c:v>1710</c:v>
                </c:pt>
                <c:pt idx="343">
                  <c:v>1715</c:v>
                </c:pt>
                <c:pt idx="344">
                  <c:v>1720</c:v>
                </c:pt>
                <c:pt idx="345">
                  <c:v>1725</c:v>
                </c:pt>
                <c:pt idx="346">
                  <c:v>1730</c:v>
                </c:pt>
                <c:pt idx="347">
                  <c:v>1735</c:v>
                </c:pt>
                <c:pt idx="348">
                  <c:v>1740</c:v>
                </c:pt>
                <c:pt idx="349">
                  <c:v>1745</c:v>
                </c:pt>
                <c:pt idx="350">
                  <c:v>1750</c:v>
                </c:pt>
                <c:pt idx="351">
                  <c:v>1755</c:v>
                </c:pt>
                <c:pt idx="352">
                  <c:v>1760</c:v>
                </c:pt>
                <c:pt idx="353">
                  <c:v>1765</c:v>
                </c:pt>
                <c:pt idx="354">
                  <c:v>1770</c:v>
                </c:pt>
                <c:pt idx="355">
                  <c:v>1775</c:v>
                </c:pt>
                <c:pt idx="356">
                  <c:v>1780</c:v>
                </c:pt>
                <c:pt idx="357">
                  <c:v>1785</c:v>
                </c:pt>
                <c:pt idx="358">
                  <c:v>1790</c:v>
                </c:pt>
                <c:pt idx="359">
                  <c:v>1795</c:v>
                </c:pt>
                <c:pt idx="360">
                  <c:v>1800</c:v>
                </c:pt>
                <c:pt idx="361">
                  <c:v>1805</c:v>
                </c:pt>
                <c:pt idx="362">
                  <c:v>1810</c:v>
                </c:pt>
                <c:pt idx="363">
                  <c:v>1815</c:v>
                </c:pt>
                <c:pt idx="364">
                  <c:v>1820</c:v>
                </c:pt>
                <c:pt idx="365">
                  <c:v>1825</c:v>
                </c:pt>
                <c:pt idx="366">
                  <c:v>1830</c:v>
                </c:pt>
                <c:pt idx="367">
                  <c:v>1835</c:v>
                </c:pt>
                <c:pt idx="368">
                  <c:v>1840</c:v>
                </c:pt>
                <c:pt idx="369">
                  <c:v>1845</c:v>
                </c:pt>
                <c:pt idx="370">
                  <c:v>1850</c:v>
                </c:pt>
                <c:pt idx="371">
                  <c:v>1855</c:v>
                </c:pt>
                <c:pt idx="372">
                  <c:v>1860</c:v>
                </c:pt>
                <c:pt idx="373">
                  <c:v>1865</c:v>
                </c:pt>
                <c:pt idx="374">
                  <c:v>1870</c:v>
                </c:pt>
                <c:pt idx="375">
                  <c:v>1875</c:v>
                </c:pt>
                <c:pt idx="376">
                  <c:v>1880</c:v>
                </c:pt>
                <c:pt idx="377">
                  <c:v>1885</c:v>
                </c:pt>
                <c:pt idx="378">
                  <c:v>1890</c:v>
                </c:pt>
                <c:pt idx="379">
                  <c:v>1895</c:v>
                </c:pt>
                <c:pt idx="380">
                  <c:v>1900</c:v>
                </c:pt>
                <c:pt idx="381">
                  <c:v>1905</c:v>
                </c:pt>
                <c:pt idx="382">
                  <c:v>1910</c:v>
                </c:pt>
                <c:pt idx="383">
                  <c:v>1915</c:v>
                </c:pt>
                <c:pt idx="384">
                  <c:v>1920</c:v>
                </c:pt>
                <c:pt idx="385">
                  <c:v>1925</c:v>
                </c:pt>
                <c:pt idx="386">
                  <c:v>1930</c:v>
                </c:pt>
                <c:pt idx="387">
                  <c:v>1935</c:v>
                </c:pt>
                <c:pt idx="388">
                  <c:v>1940</c:v>
                </c:pt>
                <c:pt idx="389">
                  <c:v>1945</c:v>
                </c:pt>
                <c:pt idx="390">
                  <c:v>1950</c:v>
                </c:pt>
                <c:pt idx="391">
                  <c:v>1955</c:v>
                </c:pt>
                <c:pt idx="392">
                  <c:v>1960</c:v>
                </c:pt>
                <c:pt idx="393">
                  <c:v>1965</c:v>
                </c:pt>
                <c:pt idx="394">
                  <c:v>1970</c:v>
                </c:pt>
                <c:pt idx="395">
                  <c:v>1975</c:v>
                </c:pt>
                <c:pt idx="396">
                  <c:v>1980</c:v>
                </c:pt>
                <c:pt idx="397">
                  <c:v>1985</c:v>
                </c:pt>
                <c:pt idx="398">
                  <c:v>1990</c:v>
                </c:pt>
                <c:pt idx="399">
                  <c:v>1995</c:v>
                </c:pt>
                <c:pt idx="400">
                  <c:v>2000</c:v>
                </c:pt>
                <c:pt idx="401">
                  <c:v>2005</c:v>
                </c:pt>
                <c:pt idx="402">
                  <c:v>2010</c:v>
                </c:pt>
                <c:pt idx="403">
                  <c:v>2015</c:v>
                </c:pt>
                <c:pt idx="404">
                  <c:v>2020</c:v>
                </c:pt>
                <c:pt idx="405">
                  <c:v>2025</c:v>
                </c:pt>
                <c:pt idx="406">
                  <c:v>2030</c:v>
                </c:pt>
                <c:pt idx="407">
                  <c:v>2035</c:v>
                </c:pt>
                <c:pt idx="408">
                  <c:v>2040</c:v>
                </c:pt>
                <c:pt idx="409">
                  <c:v>2045</c:v>
                </c:pt>
                <c:pt idx="410">
                  <c:v>2050</c:v>
                </c:pt>
                <c:pt idx="411">
                  <c:v>2055</c:v>
                </c:pt>
                <c:pt idx="412">
                  <c:v>2060</c:v>
                </c:pt>
                <c:pt idx="413">
                  <c:v>2065</c:v>
                </c:pt>
                <c:pt idx="414">
                  <c:v>2070</c:v>
                </c:pt>
                <c:pt idx="415">
                  <c:v>2075</c:v>
                </c:pt>
                <c:pt idx="416">
                  <c:v>2080</c:v>
                </c:pt>
                <c:pt idx="417">
                  <c:v>2085</c:v>
                </c:pt>
                <c:pt idx="418">
                  <c:v>2090</c:v>
                </c:pt>
                <c:pt idx="419">
                  <c:v>2095</c:v>
                </c:pt>
                <c:pt idx="420">
                  <c:v>2100</c:v>
                </c:pt>
                <c:pt idx="421">
                  <c:v>2105</c:v>
                </c:pt>
                <c:pt idx="422">
                  <c:v>2110</c:v>
                </c:pt>
                <c:pt idx="423">
                  <c:v>2115</c:v>
                </c:pt>
                <c:pt idx="424">
                  <c:v>2120</c:v>
                </c:pt>
                <c:pt idx="425">
                  <c:v>2125</c:v>
                </c:pt>
                <c:pt idx="426">
                  <c:v>2130</c:v>
                </c:pt>
                <c:pt idx="427">
                  <c:v>2135</c:v>
                </c:pt>
                <c:pt idx="428">
                  <c:v>2140</c:v>
                </c:pt>
                <c:pt idx="429">
                  <c:v>2145</c:v>
                </c:pt>
                <c:pt idx="430">
                  <c:v>2150</c:v>
                </c:pt>
                <c:pt idx="431">
                  <c:v>2155</c:v>
                </c:pt>
                <c:pt idx="432">
                  <c:v>2160</c:v>
                </c:pt>
                <c:pt idx="433">
                  <c:v>2165</c:v>
                </c:pt>
                <c:pt idx="434">
                  <c:v>2170</c:v>
                </c:pt>
                <c:pt idx="435">
                  <c:v>2175</c:v>
                </c:pt>
                <c:pt idx="436">
                  <c:v>2180</c:v>
                </c:pt>
                <c:pt idx="437">
                  <c:v>2185</c:v>
                </c:pt>
                <c:pt idx="438">
                  <c:v>2190</c:v>
                </c:pt>
                <c:pt idx="439">
                  <c:v>2195</c:v>
                </c:pt>
                <c:pt idx="440">
                  <c:v>2200</c:v>
                </c:pt>
                <c:pt idx="441">
                  <c:v>2205</c:v>
                </c:pt>
                <c:pt idx="442">
                  <c:v>2210</c:v>
                </c:pt>
                <c:pt idx="443">
                  <c:v>2215</c:v>
                </c:pt>
                <c:pt idx="444">
                  <c:v>2220</c:v>
                </c:pt>
                <c:pt idx="445">
                  <c:v>2225</c:v>
                </c:pt>
                <c:pt idx="446">
                  <c:v>2230</c:v>
                </c:pt>
                <c:pt idx="447">
                  <c:v>2235</c:v>
                </c:pt>
                <c:pt idx="448">
                  <c:v>2240</c:v>
                </c:pt>
                <c:pt idx="449">
                  <c:v>2245</c:v>
                </c:pt>
                <c:pt idx="450">
                  <c:v>2250</c:v>
                </c:pt>
                <c:pt idx="451">
                  <c:v>2255</c:v>
                </c:pt>
                <c:pt idx="452">
                  <c:v>2260</c:v>
                </c:pt>
                <c:pt idx="453">
                  <c:v>2265</c:v>
                </c:pt>
                <c:pt idx="454">
                  <c:v>2270</c:v>
                </c:pt>
                <c:pt idx="455">
                  <c:v>2275</c:v>
                </c:pt>
                <c:pt idx="456">
                  <c:v>2280</c:v>
                </c:pt>
                <c:pt idx="457">
                  <c:v>2285</c:v>
                </c:pt>
                <c:pt idx="458">
                  <c:v>2290</c:v>
                </c:pt>
                <c:pt idx="459">
                  <c:v>2295</c:v>
                </c:pt>
                <c:pt idx="460">
                  <c:v>2300</c:v>
                </c:pt>
                <c:pt idx="461">
                  <c:v>2305</c:v>
                </c:pt>
                <c:pt idx="462">
                  <c:v>2310</c:v>
                </c:pt>
                <c:pt idx="463">
                  <c:v>2315</c:v>
                </c:pt>
                <c:pt idx="464">
                  <c:v>2320</c:v>
                </c:pt>
                <c:pt idx="465">
                  <c:v>2325</c:v>
                </c:pt>
                <c:pt idx="466">
                  <c:v>2330</c:v>
                </c:pt>
                <c:pt idx="467">
                  <c:v>2335</c:v>
                </c:pt>
                <c:pt idx="468">
                  <c:v>2340</c:v>
                </c:pt>
                <c:pt idx="469">
                  <c:v>2345</c:v>
                </c:pt>
                <c:pt idx="470">
                  <c:v>2350</c:v>
                </c:pt>
                <c:pt idx="471">
                  <c:v>2355</c:v>
                </c:pt>
                <c:pt idx="472">
                  <c:v>2360</c:v>
                </c:pt>
                <c:pt idx="473">
                  <c:v>2365</c:v>
                </c:pt>
                <c:pt idx="474">
                  <c:v>2370</c:v>
                </c:pt>
                <c:pt idx="475">
                  <c:v>2375</c:v>
                </c:pt>
                <c:pt idx="476">
                  <c:v>2380</c:v>
                </c:pt>
                <c:pt idx="477">
                  <c:v>2385</c:v>
                </c:pt>
                <c:pt idx="478">
                  <c:v>2390</c:v>
                </c:pt>
                <c:pt idx="479">
                  <c:v>2395</c:v>
                </c:pt>
                <c:pt idx="480">
                  <c:v>2400</c:v>
                </c:pt>
                <c:pt idx="481">
                  <c:v>2405</c:v>
                </c:pt>
                <c:pt idx="482">
                  <c:v>2410</c:v>
                </c:pt>
                <c:pt idx="483">
                  <c:v>2415</c:v>
                </c:pt>
                <c:pt idx="484">
                  <c:v>2420</c:v>
                </c:pt>
                <c:pt idx="485">
                  <c:v>2425</c:v>
                </c:pt>
                <c:pt idx="486">
                  <c:v>2430</c:v>
                </c:pt>
                <c:pt idx="487">
                  <c:v>2435</c:v>
                </c:pt>
                <c:pt idx="488">
                  <c:v>2440</c:v>
                </c:pt>
                <c:pt idx="489">
                  <c:v>2445</c:v>
                </c:pt>
                <c:pt idx="490">
                  <c:v>2450</c:v>
                </c:pt>
                <c:pt idx="491">
                  <c:v>2455</c:v>
                </c:pt>
                <c:pt idx="492">
                  <c:v>2460</c:v>
                </c:pt>
                <c:pt idx="493">
                  <c:v>2465</c:v>
                </c:pt>
                <c:pt idx="494">
                  <c:v>2470</c:v>
                </c:pt>
                <c:pt idx="495">
                  <c:v>2475</c:v>
                </c:pt>
                <c:pt idx="496">
                  <c:v>2480</c:v>
                </c:pt>
                <c:pt idx="497">
                  <c:v>2485</c:v>
                </c:pt>
                <c:pt idx="498">
                  <c:v>2490</c:v>
                </c:pt>
                <c:pt idx="499">
                  <c:v>2495</c:v>
                </c:pt>
                <c:pt idx="500">
                  <c:v>2500</c:v>
                </c:pt>
                <c:pt idx="501">
                  <c:v>2505</c:v>
                </c:pt>
                <c:pt idx="502">
                  <c:v>2510</c:v>
                </c:pt>
                <c:pt idx="503">
                  <c:v>2515</c:v>
                </c:pt>
                <c:pt idx="504">
                  <c:v>2520</c:v>
                </c:pt>
                <c:pt idx="505">
                  <c:v>2525</c:v>
                </c:pt>
                <c:pt idx="506">
                  <c:v>2530</c:v>
                </c:pt>
                <c:pt idx="507">
                  <c:v>2535</c:v>
                </c:pt>
                <c:pt idx="508">
                  <c:v>2540</c:v>
                </c:pt>
                <c:pt idx="509">
                  <c:v>2545</c:v>
                </c:pt>
                <c:pt idx="510">
                  <c:v>2550</c:v>
                </c:pt>
                <c:pt idx="511">
                  <c:v>2555</c:v>
                </c:pt>
                <c:pt idx="512">
                  <c:v>2560</c:v>
                </c:pt>
                <c:pt idx="513">
                  <c:v>2565</c:v>
                </c:pt>
                <c:pt idx="514">
                  <c:v>2570</c:v>
                </c:pt>
                <c:pt idx="515">
                  <c:v>2575</c:v>
                </c:pt>
                <c:pt idx="516">
                  <c:v>2580</c:v>
                </c:pt>
                <c:pt idx="517">
                  <c:v>2585</c:v>
                </c:pt>
                <c:pt idx="518">
                  <c:v>2590</c:v>
                </c:pt>
                <c:pt idx="519">
                  <c:v>2595</c:v>
                </c:pt>
                <c:pt idx="520">
                  <c:v>2600</c:v>
                </c:pt>
                <c:pt idx="521">
                  <c:v>2605</c:v>
                </c:pt>
                <c:pt idx="522">
                  <c:v>2610</c:v>
                </c:pt>
                <c:pt idx="523">
                  <c:v>2615</c:v>
                </c:pt>
                <c:pt idx="524">
                  <c:v>2620</c:v>
                </c:pt>
                <c:pt idx="525">
                  <c:v>2625</c:v>
                </c:pt>
                <c:pt idx="526">
                  <c:v>2630</c:v>
                </c:pt>
                <c:pt idx="527">
                  <c:v>2635</c:v>
                </c:pt>
                <c:pt idx="528">
                  <c:v>2640</c:v>
                </c:pt>
                <c:pt idx="529">
                  <c:v>2645</c:v>
                </c:pt>
                <c:pt idx="530">
                  <c:v>2650</c:v>
                </c:pt>
                <c:pt idx="531">
                  <c:v>2655</c:v>
                </c:pt>
                <c:pt idx="532">
                  <c:v>2660</c:v>
                </c:pt>
                <c:pt idx="533">
                  <c:v>2665</c:v>
                </c:pt>
                <c:pt idx="534">
                  <c:v>2670</c:v>
                </c:pt>
                <c:pt idx="535">
                  <c:v>2675</c:v>
                </c:pt>
                <c:pt idx="536">
                  <c:v>2680</c:v>
                </c:pt>
                <c:pt idx="537">
                  <c:v>2685</c:v>
                </c:pt>
                <c:pt idx="538">
                  <c:v>2690</c:v>
                </c:pt>
                <c:pt idx="539">
                  <c:v>2695</c:v>
                </c:pt>
                <c:pt idx="540">
                  <c:v>2700</c:v>
                </c:pt>
                <c:pt idx="541">
                  <c:v>2705</c:v>
                </c:pt>
                <c:pt idx="542">
                  <c:v>2710</c:v>
                </c:pt>
                <c:pt idx="543">
                  <c:v>2715</c:v>
                </c:pt>
                <c:pt idx="544">
                  <c:v>2720</c:v>
                </c:pt>
                <c:pt idx="545">
                  <c:v>2725</c:v>
                </c:pt>
                <c:pt idx="546">
                  <c:v>2730</c:v>
                </c:pt>
                <c:pt idx="547">
                  <c:v>2735</c:v>
                </c:pt>
                <c:pt idx="548">
                  <c:v>2740</c:v>
                </c:pt>
                <c:pt idx="549">
                  <c:v>2745</c:v>
                </c:pt>
                <c:pt idx="550">
                  <c:v>2750</c:v>
                </c:pt>
                <c:pt idx="551">
                  <c:v>2755</c:v>
                </c:pt>
                <c:pt idx="552">
                  <c:v>2760</c:v>
                </c:pt>
                <c:pt idx="553">
                  <c:v>2765</c:v>
                </c:pt>
                <c:pt idx="554">
                  <c:v>2770</c:v>
                </c:pt>
                <c:pt idx="555">
                  <c:v>2775</c:v>
                </c:pt>
                <c:pt idx="556">
                  <c:v>2780</c:v>
                </c:pt>
                <c:pt idx="557">
                  <c:v>2785</c:v>
                </c:pt>
                <c:pt idx="558">
                  <c:v>2790</c:v>
                </c:pt>
                <c:pt idx="559">
                  <c:v>2795</c:v>
                </c:pt>
                <c:pt idx="560">
                  <c:v>2800</c:v>
                </c:pt>
                <c:pt idx="561">
                  <c:v>2805</c:v>
                </c:pt>
                <c:pt idx="562">
                  <c:v>2810</c:v>
                </c:pt>
                <c:pt idx="563">
                  <c:v>2815</c:v>
                </c:pt>
                <c:pt idx="564">
                  <c:v>2820</c:v>
                </c:pt>
                <c:pt idx="565">
                  <c:v>2825</c:v>
                </c:pt>
                <c:pt idx="566">
                  <c:v>2830</c:v>
                </c:pt>
                <c:pt idx="567">
                  <c:v>2835</c:v>
                </c:pt>
                <c:pt idx="568">
                  <c:v>2840</c:v>
                </c:pt>
                <c:pt idx="569">
                  <c:v>2845</c:v>
                </c:pt>
                <c:pt idx="570">
                  <c:v>2850</c:v>
                </c:pt>
                <c:pt idx="571">
                  <c:v>2855</c:v>
                </c:pt>
                <c:pt idx="572">
                  <c:v>2860</c:v>
                </c:pt>
                <c:pt idx="573">
                  <c:v>2865</c:v>
                </c:pt>
                <c:pt idx="574">
                  <c:v>2870</c:v>
                </c:pt>
                <c:pt idx="575">
                  <c:v>2875</c:v>
                </c:pt>
                <c:pt idx="576">
                  <c:v>2880</c:v>
                </c:pt>
                <c:pt idx="577">
                  <c:v>2885</c:v>
                </c:pt>
                <c:pt idx="578">
                  <c:v>2890</c:v>
                </c:pt>
                <c:pt idx="579">
                  <c:v>2895</c:v>
                </c:pt>
                <c:pt idx="580">
                  <c:v>2900</c:v>
                </c:pt>
                <c:pt idx="581">
                  <c:v>2905</c:v>
                </c:pt>
                <c:pt idx="582">
                  <c:v>2910</c:v>
                </c:pt>
                <c:pt idx="583">
                  <c:v>2915</c:v>
                </c:pt>
                <c:pt idx="584">
                  <c:v>2920</c:v>
                </c:pt>
                <c:pt idx="585">
                  <c:v>2925</c:v>
                </c:pt>
                <c:pt idx="586">
                  <c:v>2930</c:v>
                </c:pt>
                <c:pt idx="587">
                  <c:v>2935</c:v>
                </c:pt>
                <c:pt idx="588">
                  <c:v>2940</c:v>
                </c:pt>
                <c:pt idx="589">
                  <c:v>2945</c:v>
                </c:pt>
                <c:pt idx="590">
                  <c:v>2950</c:v>
                </c:pt>
                <c:pt idx="591">
                  <c:v>2955</c:v>
                </c:pt>
                <c:pt idx="592">
                  <c:v>2960</c:v>
                </c:pt>
                <c:pt idx="593">
                  <c:v>2965</c:v>
                </c:pt>
                <c:pt idx="594">
                  <c:v>2970</c:v>
                </c:pt>
                <c:pt idx="595">
                  <c:v>2975</c:v>
                </c:pt>
                <c:pt idx="596">
                  <c:v>2980</c:v>
                </c:pt>
                <c:pt idx="597">
                  <c:v>2985</c:v>
                </c:pt>
                <c:pt idx="598">
                  <c:v>2990</c:v>
                </c:pt>
                <c:pt idx="599">
                  <c:v>2995</c:v>
                </c:pt>
                <c:pt idx="600">
                  <c:v>3000</c:v>
                </c:pt>
                <c:pt idx="601">
                  <c:v>3005</c:v>
                </c:pt>
                <c:pt idx="602">
                  <c:v>3010</c:v>
                </c:pt>
                <c:pt idx="603">
                  <c:v>3015</c:v>
                </c:pt>
                <c:pt idx="604">
                  <c:v>3020</c:v>
                </c:pt>
                <c:pt idx="605">
                  <c:v>3025</c:v>
                </c:pt>
                <c:pt idx="606">
                  <c:v>3030</c:v>
                </c:pt>
                <c:pt idx="607">
                  <c:v>3035</c:v>
                </c:pt>
                <c:pt idx="608">
                  <c:v>3040</c:v>
                </c:pt>
                <c:pt idx="609">
                  <c:v>3045</c:v>
                </c:pt>
                <c:pt idx="610">
                  <c:v>3050</c:v>
                </c:pt>
                <c:pt idx="611">
                  <c:v>3055</c:v>
                </c:pt>
                <c:pt idx="612">
                  <c:v>3060</c:v>
                </c:pt>
                <c:pt idx="613">
                  <c:v>3065</c:v>
                </c:pt>
                <c:pt idx="614">
                  <c:v>3070</c:v>
                </c:pt>
                <c:pt idx="615">
                  <c:v>3075</c:v>
                </c:pt>
                <c:pt idx="616">
                  <c:v>3080</c:v>
                </c:pt>
                <c:pt idx="617">
                  <c:v>3085</c:v>
                </c:pt>
                <c:pt idx="618">
                  <c:v>3090</c:v>
                </c:pt>
                <c:pt idx="619">
                  <c:v>3095</c:v>
                </c:pt>
                <c:pt idx="620">
                  <c:v>3100</c:v>
                </c:pt>
                <c:pt idx="621">
                  <c:v>3105</c:v>
                </c:pt>
                <c:pt idx="622">
                  <c:v>3110</c:v>
                </c:pt>
                <c:pt idx="623">
                  <c:v>3115</c:v>
                </c:pt>
                <c:pt idx="624">
                  <c:v>3120</c:v>
                </c:pt>
                <c:pt idx="625">
                  <c:v>3125</c:v>
                </c:pt>
                <c:pt idx="626">
                  <c:v>3130</c:v>
                </c:pt>
                <c:pt idx="627">
                  <c:v>3135</c:v>
                </c:pt>
                <c:pt idx="628">
                  <c:v>3140</c:v>
                </c:pt>
                <c:pt idx="629">
                  <c:v>3145</c:v>
                </c:pt>
                <c:pt idx="630">
                  <c:v>3150</c:v>
                </c:pt>
                <c:pt idx="631">
                  <c:v>3155</c:v>
                </c:pt>
                <c:pt idx="632">
                  <c:v>3160</c:v>
                </c:pt>
                <c:pt idx="633">
                  <c:v>3165</c:v>
                </c:pt>
                <c:pt idx="634">
                  <c:v>3170</c:v>
                </c:pt>
                <c:pt idx="635">
                  <c:v>3175</c:v>
                </c:pt>
                <c:pt idx="636">
                  <c:v>3180</c:v>
                </c:pt>
                <c:pt idx="637">
                  <c:v>3185</c:v>
                </c:pt>
                <c:pt idx="638">
                  <c:v>3190</c:v>
                </c:pt>
                <c:pt idx="639">
                  <c:v>3195</c:v>
                </c:pt>
                <c:pt idx="640">
                  <c:v>3200</c:v>
                </c:pt>
                <c:pt idx="641">
                  <c:v>3205</c:v>
                </c:pt>
                <c:pt idx="642">
                  <c:v>3210</c:v>
                </c:pt>
                <c:pt idx="643">
                  <c:v>3215</c:v>
                </c:pt>
                <c:pt idx="644">
                  <c:v>3220</c:v>
                </c:pt>
                <c:pt idx="645">
                  <c:v>3225</c:v>
                </c:pt>
                <c:pt idx="646">
                  <c:v>3230</c:v>
                </c:pt>
                <c:pt idx="647">
                  <c:v>3235</c:v>
                </c:pt>
                <c:pt idx="648">
                  <c:v>3240</c:v>
                </c:pt>
                <c:pt idx="649">
                  <c:v>3245</c:v>
                </c:pt>
                <c:pt idx="650">
                  <c:v>3250</c:v>
                </c:pt>
                <c:pt idx="651">
                  <c:v>3255</c:v>
                </c:pt>
                <c:pt idx="652">
                  <c:v>3260</c:v>
                </c:pt>
                <c:pt idx="653">
                  <c:v>3265</c:v>
                </c:pt>
                <c:pt idx="654">
                  <c:v>3270</c:v>
                </c:pt>
                <c:pt idx="655">
                  <c:v>3275</c:v>
                </c:pt>
                <c:pt idx="656">
                  <c:v>3280</c:v>
                </c:pt>
                <c:pt idx="657">
                  <c:v>3285</c:v>
                </c:pt>
                <c:pt idx="658">
                  <c:v>3290</c:v>
                </c:pt>
                <c:pt idx="659">
                  <c:v>3295</c:v>
                </c:pt>
                <c:pt idx="660">
                  <c:v>3300</c:v>
                </c:pt>
                <c:pt idx="661">
                  <c:v>3305</c:v>
                </c:pt>
                <c:pt idx="662">
                  <c:v>3310</c:v>
                </c:pt>
                <c:pt idx="663">
                  <c:v>3315</c:v>
                </c:pt>
                <c:pt idx="664">
                  <c:v>3320</c:v>
                </c:pt>
                <c:pt idx="665">
                  <c:v>3325</c:v>
                </c:pt>
                <c:pt idx="666">
                  <c:v>3330</c:v>
                </c:pt>
                <c:pt idx="667">
                  <c:v>3335</c:v>
                </c:pt>
                <c:pt idx="668">
                  <c:v>3340</c:v>
                </c:pt>
                <c:pt idx="669">
                  <c:v>3345</c:v>
                </c:pt>
                <c:pt idx="670">
                  <c:v>3350</c:v>
                </c:pt>
                <c:pt idx="671">
                  <c:v>3355</c:v>
                </c:pt>
                <c:pt idx="672">
                  <c:v>3360</c:v>
                </c:pt>
                <c:pt idx="673">
                  <c:v>3365</c:v>
                </c:pt>
                <c:pt idx="674">
                  <c:v>3370</c:v>
                </c:pt>
                <c:pt idx="675">
                  <c:v>3375</c:v>
                </c:pt>
                <c:pt idx="676">
                  <c:v>3380</c:v>
                </c:pt>
                <c:pt idx="677">
                  <c:v>3385</c:v>
                </c:pt>
                <c:pt idx="678">
                  <c:v>3390</c:v>
                </c:pt>
                <c:pt idx="679">
                  <c:v>3395</c:v>
                </c:pt>
                <c:pt idx="680">
                  <c:v>3400</c:v>
                </c:pt>
                <c:pt idx="681">
                  <c:v>3405</c:v>
                </c:pt>
                <c:pt idx="682">
                  <c:v>3410</c:v>
                </c:pt>
                <c:pt idx="683">
                  <c:v>3415</c:v>
                </c:pt>
                <c:pt idx="684">
                  <c:v>3420</c:v>
                </c:pt>
                <c:pt idx="685">
                  <c:v>3425</c:v>
                </c:pt>
                <c:pt idx="686">
                  <c:v>3430</c:v>
                </c:pt>
                <c:pt idx="687">
                  <c:v>3435</c:v>
                </c:pt>
                <c:pt idx="688">
                  <c:v>3440</c:v>
                </c:pt>
                <c:pt idx="689">
                  <c:v>3445</c:v>
                </c:pt>
                <c:pt idx="690">
                  <c:v>3450</c:v>
                </c:pt>
                <c:pt idx="691">
                  <c:v>3455</c:v>
                </c:pt>
                <c:pt idx="692">
                  <c:v>3460</c:v>
                </c:pt>
                <c:pt idx="693">
                  <c:v>3465</c:v>
                </c:pt>
                <c:pt idx="694">
                  <c:v>3470</c:v>
                </c:pt>
                <c:pt idx="695">
                  <c:v>3475</c:v>
                </c:pt>
                <c:pt idx="696">
                  <c:v>3480</c:v>
                </c:pt>
                <c:pt idx="697">
                  <c:v>3485</c:v>
                </c:pt>
                <c:pt idx="698">
                  <c:v>3490</c:v>
                </c:pt>
                <c:pt idx="699">
                  <c:v>3495</c:v>
                </c:pt>
                <c:pt idx="700">
                  <c:v>3500</c:v>
                </c:pt>
                <c:pt idx="701">
                  <c:v>3505</c:v>
                </c:pt>
                <c:pt idx="702">
                  <c:v>3510</c:v>
                </c:pt>
                <c:pt idx="703">
                  <c:v>3515</c:v>
                </c:pt>
                <c:pt idx="704">
                  <c:v>3520</c:v>
                </c:pt>
                <c:pt idx="705">
                  <c:v>3525</c:v>
                </c:pt>
                <c:pt idx="706">
                  <c:v>3530</c:v>
                </c:pt>
                <c:pt idx="707">
                  <c:v>3535</c:v>
                </c:pt>
                <c:pt idx="708">
                  <c:v>3540</c:v>
                </c:pt>
                <c:pt idx="709">
                  <c:v>3545</c:v>
                </c:pt>
                <c:pt idx="710">
                  <c:v>3550</c:v>
                </c:pt>
                <c:pt idx="711">
                  <c:v>3555</c:v>
                </c:pt>
                <c:pt idx="712">
                  <c:v>3560</c:v>
                </c:pt>
                <c:pt idx="713">
                  <c:v>3565</c:v>
                </c:pt>
                <c:pt idx="714">
                  <c:v>3570</c:v>
                </c:pt>
                <c:pt idx="715">
                  <c:v>3575</c:v>
                </c:pt>
                <c:pt idx="716">
                  <c:v>3580</c:v>
                </c:pt>
                <c:pt idx="717">
                  <c:v>3585</c:v>
                </c:pt>
                <c:pt idx="718">
                  <c:v>3590</c:v>
                </c:pt>
                <c:pt idx="719">
                  <c:v>3595</c:v>
                </c:pt>
                <c:pt idx="720">
                  <c:v>3600</c:v>
                </c:pt>
                <c:pt idx="721">
                  <c:v>3605</c:v>
                </c:pt>
                <c:pt idx="722">
                  <c:v>3610</c:v>
                </c:pt>
                <c:pt idx="723">
                  <c:v>3615</c:v>
                </c:pt>
                <c:pt idx="724">
                  <c:v>3620</c:v>
                </c:pt>
                <c:pt idx="725">
                  <c:v>3625</c:v>
                </c:pt>
                <c:pt idx="726">
                  <c:v>3630</c:v>
                </c:pt>
                <c:pt idx="727">
                  <c:v>3635</c:v>
                </c:pt>
                <c:pt idx="728">
                  <c:v>3640</c:v>
                </c:pt>
                <c:pt idx="729">
                  <c:v>3645</c:v>
                </c:pt>
                <c:pt idx="730">
                  <c:v>3650</c:v>
                </c:pt>
                <c:pt idx="731">
                  <c:v>3655</c:v>
                </c:pt>
                <c:pt idx="732">
                  <c:v>3660</c:v>
                </c:pt>
                <c:pt idx="733">
                  <c:v>3665</c:v>
                </c:pt>
                <c:pt idx="734">
                  <c:v>3670</c:v>
                </c:pt>
                <c:pt idx="735">
                  <c:v>3675</c:v>
                </c:pt>
                <c:pt idx="736">
                  <c:v>3680</c:v>
                </c:pt>
                <c:pt idx="737">
                  <c:v>3685</c:v>
                </c:pt>
                <c:pt idx="738">
                  <c:v>3690</c:v>
                </c:pt>
                <c:pt idx="739">
                  <c:v>3695</c:v>
                </c:pt>
                <c:pt idx="740">
                  <c:v>3700</c:v>
                </c:pt>
                <c:pt idx="741">
                  <c:v>3705</c:v>
                </c:pt>
                <c:pt idx="742">
                  <c:v>3710</c:v>
                </c:pt>
                <c:pt idx="743">
                  <c:v>3715</c:v>
                </c:pt>
                <c:pt idx="744">
                  <c:v>3720</c:v>
                </c:pt>
                <c:pt idx="745">
                  <c:v>3725</c:v>
                </c:pt>
                <c:pt idx="746">
                  <c:v>3730</c:v>
                </c:pt>
                <c:pt idx="747">
                  <c:v>3735</c:v>
                </c:pt>
                <c:pt idx="748">
                  <c:v>3740</c:v>
                </c:pt>
                <c:pt idx="749">
                  <c:v>3745</c:v>
                </c:pt>
                <c:pt idx="750">
                  <c:v>3750</c:v>
                </c:pt>
                <c:pt idx="751">
                  <c:v>3755</c:v>
                </c:pt>
                <c:pt idx="752">
                  <c:v>3760</c:v>
                </c:pt>
                <c:pt idx="753">
                  <c:v>3765</c:v>
                </c:pt>
                <c:pt idx="754">
                  <c:v>3770</c:v>
                </c:pt>
                <c:pt idx="755">
                  <c:v>3775</c:v>
                </c:pt>
                <c:pt idx="756">
                  <c:v>3780</c:v>
                </c:pt>
                <c:pt idx="757">
                  <c:v>3785</c:v>
                </c:pt>
                <c:pt idx="758">
                  <c:v>3790</c:v>
                </c:pt>
                <c:pt idx="759">
                  <c:v>3795</c:v>
                </c:pt>
                <c:pt idx="760">
                  <c:v>3800</c:v>
                </c:pt>
                <c:pt idx="761">
                  <c:v>3805</c:v>
                </c:pt>
                <c:pt idx="762">
                  <c:v>3810</c:v>
                </c:pt>
                <c:pt idx="763">
                  <c:v>3815</c:v>
                </c:pt>
                <c:pt idx="764">
                  <c:v>3820</c:v>
                </c:pt>
                <c:pt idx="765">
                  <c:v>3825</c:v>
                </c:pt>
                <c:pt idx="766">
                  <c:v>3830</c:v>
                </c:pt>
                <c:pt idx="767">
                  <c:v>3835</c:v>
                </c:pt>
                <c:pt idx="768">
                  <c:v>3840</c:v>
                </c:pt>
                <c:pt idx="769">
                  <c:v>3845</c:v>
                </c:pt>
                <c:pt idx="770">
                  <c:v>3850</c:v>
                </c:pt>
                <c:pt idx="771">
                  <c:v>3855</c:v>
                </c:pt>
                <c:pt idx="772">
                  <c:v>3860</c:v>
                </c:pt>
                <c:pt idx="773">
                  <c:v>3865</c:v>
                </c:pt>
                <c:pt idx="774">
                  <c:v>3870</c:v>
                </c:pt>
                <c:pt idx="775">
                  <c:v>3875</c:v>
                </c:pt>
                <c:pt idx="776">
                  <c:v>3880</c:v>
                </c:pt>
                <c:pt idx="777">
                  <c:v>3885</c:v>
                </c:pt>
                <c:pt idx="778">
                  <c:v>3890</c:v>
                </c:pt>
                <c:pt idx="779">
                  <c:v>3895</c:v>
                </c:pt>
                <c:pt idx="780">
                  <c:v>3900</c:v>
                </c:pt>
                <c:pt idx="781">
                  <c:v>3905</c:v>
                </c:pt>
                <c:pt idx="782">
                  <c:v>3910</c:v>
                </c:pt>
                <c:pt idx="783">
                  <c:v>3915</c:v>
                </c:pt>
                <c:pt idx="784">
                  <c:v>3920</c:v>
                </c:pt>
                <c:pt idx="785">
                  <c:v>3925</c:v>
                </c:pt>
                <c:pt idx="786">
                  <c:v>3930</c:v>
                </c:pt>
                <c:pt idx="787">
                  <c:v>3935</c:v>
                </c:pt>
                <c:pt idx="788">
                  <c:v>3940</c:v>
                </c:pt>
                <c:pt idx="789">
                  <c:v>3945</c:v>
                </c:pt>
                <c:pt idx="790">
                  <c:v>3950</c:v>
                </c:pt>
                <c:pt idx="791">
                  <c:v>3955</c:v>
                </c:pt>
                <c:pt idx="792">
                  <c:v>3960</c:v>
                </c:pt>
                <c:pt idx="793">
                  <c:v>3965</c:v>
                </c:pt>
                <c:pt idx="794">
                  <c:v>3970</c:v>
                </c:pt>
                <c:pt idx="795">
                  <c:v>3975</c:v>
                </c:pt>
                <c:pt idx="796">
                  <c:v>3980</c:v>
                </c:pt>
                <c:pt idx="797">
                  <c:v>3985</c:v>
                </c:pt>
                <c:pt idx="798">
                  <c:v>3990</c:v>
                </c:pt>
                <c:pt idx="799">
                  <c:v>3995</c:v>
                </c:pt>
                <c:pt idx="800">
                  <c:v>4000</c:v>
                </c:pt>
                <c:pt idx="801">
                  <c:v>4005</c:v>
                </c:pt>
                <c:pt idx="802">
                  <c:v>4010</c:v>
                </c:pt>
                <c:pt idx="803">
                  <c:v>4015</c:v>
                </c:pt>
                <c:pt idx="804">
                  <c:v>4020</c:v>
                </c:pt>
                <c:pt idx="805">
                  <c:v>4025</c:v>
                </c:pt>
                <c:pt idx="806">
                  <c:v>4030</c:v>
                </c:pt>
                <c:pt idx="807">
                  <c:v>4035</c:v>
                </c:pt>
                <c:pt idx="808">
                  <c:v>4040</c:v>
                </c:pt>
                <c:pt idx="809">
                  <c:v>4045</c:v>
                </c:pt>
                <c:pt idx="810">
                  <c:v>4050</c:v>
                </c:pt>
                <c:pt idx="811">
                  <c:v>4055</c:v>
                </c:pt>
                <c:pt idx="812">
                  <c:v>4060</c:v>
                </c:pt>
                <c:pt idx="813">
                  <c:v>4065</c:v>
                </c:pt>
                <c:pt idx="814">
                  <c:v>4070</c:v>
                </c:pt>
                <c:pt idx="815">
                  <c:v>4075</c:v>
                </c:pt>
                <c:pt idx="816">
                  <c:v>4080</c:v>
                </c:pt>
                <c:pt idx="817">
                  <c:v>4085</c:v>
                </c:pt>
                <c:pt idx="818">
                  <c:v>4090</c:v>
                </c:pt>
                <c:pt idx="819">
                  <c:v>4095</c:v>
                </c:pt>
                <c:pt idx="820">
                  <c:v>4100</c:v>
                </c:pt>
                <c:pt idx="821">
                  <c:v>4105</c:v>
                </c:pt>
                <c:pt idx="822">
                  <c:v>4110</c:v>
                </c:pt>
                <c:pt idx="823">
                  <c:v>4115</c:v>
                </c:pt>
                <c:pt idx="824">
                  <c:v>4120</c:v>
                </c:pt>
                <c:pt idx="825">
                  <c:v>4125</c:v>
                </c:pt>
                <c:pt idx="826">
                  <c:v>4130</c:v>
                </c:pt>
                <c:pt idx="827">
                  <c:v>4135</c:v>
                </c:pt>
                <c:pt idx="828">
                  <c:v>4140</c:v>
                </c:pt>
                <c:pt idx="829">
                  <c:v>4145</c:v>
                </c:pt>
                <c:pt idx="830">
                  <c:v>4150</c:v>
                </c:pt>
                <c:pt idx="831">
                  <c:v>4155</c:v>
                </c:pt>
                <c:pt idx="832">
                  <c:v>4160</c:v>
                </c:pt>
                <c:pt idx="833">
                  <c:v>4165</c:v>
                </c:pt>
                <c:pt idx="834">
                  <c:v>4170</c:v>
                </c:pt>
                <c:pt idx="835">
                  <c:v>4175</c:v>
                </c:pt>
                <c:pt idx="836">
                  <c:v>4180</c:v>
                </c:pt>
                <c:pt idx="837">
                  <c:v>4185</c:v>
                </c:pt>
                <c:pt idx="838">
                  <c:v>4190</c:v>
                </c:pt>
                <c:pt idx="839">
                  <c:v>4195</c:v>
                </c:pt>
                <c:pt idx="840">
                  <c:v>4200</c:v>
                </c:pt>
                <c:pt idx="841">
                  <c:v>4205</c:v>
                </c:pt>
                <c:pt idx="842">
                  <c:v>4210</c:v>
                </c:pt>
                <c:pt idx="843">
                  <c:v>4215</c:v>
                </c:pt>
                <c:pt idx="844">
                  <c:v>4220</c:v>
                </c:pt>
                <c:pt idx="845">
                  <c:v>4225</c:v>
                </c:pt>
                <c:pt idx="846">
                  <c:v>4230</c:v>
                </c:pt>
                <c:pt idx="847">
                  <c:v>4235</c:v>
                </c:pt>
                <c:pt idx="848">
                  <c:v>4240</c:v>
                </c:pt>
                <c:pt idx="849">
                  <c:v>4245</c:v>
                </c:pt>
                <c:pt idx="850">
                  <c:v>4250</c:v>
                </c:pt>
                <c:pt idx="851">
                  <c:v>4255</c:v>
                </c:pt>
                <c:pt idx="852">
                  <c:v>4260</c:v>
                </c:pt>
                <c:pt idx="853">
                  <c:v>4265</c:v>
                </c:pt>
                <c:pt idx="854">
                  <c:v>4270</c:v>
                </c:pt>
                <c:pt idx="855">
                  <c:v>4275</c:v>
                </c:pt>
                <c:pt idx="856">
                  <c:v>4280</c:v>
                </c:pt>
                <c:pt idx="857">
                  <c:v>4285</c:v>
                </c:pt>
                <c:pt idx="858">
                  <c:v>4290</c:v>
                </c:pt>
                <c:pt idx="859">
                  <c:v>4295</c:v>
                </c:pt>
                <c:pt idx="860">
                  <c:v>4300</c:v>
                </c:pt>
                <c:pt idx="861">
                  <c:v>4305</c:v>
                </c:pt>
                <c:pt idx="862">
                  <c:v>4310</c:v>
                </c:pt>
                <c:pt idx="863">
                  <c:v>4315</c:v>
                </c:pt>
                <c:pt idx="864">
                  <c:v>4320</c:v>
                </c:pt>
                <c:pt idx="865">
                  <c:v>4325</c:v>
                </c:pt>
                <c:pt idx="866">
                  <c:v>4330</c:v>
                </c:pt>
                <c:pt idx="867">
                  <c:v>4335</c:v>
                </c:pt>
                <c:pt idx="868">
                  <c:v>4340</c:v>
                </c:pt>
                <c:pt idx="869">
                  <c:v>4345</c:v>
                </c:pt>
                <c:pt idx="870">
                  <c:v>4350</c:v>
                </c:pt>
                <c:pt idx="871">
                  <c:v>4355</c:v>
                </c:pt>
                <c:pt idx="872">
                  <c:v>4360</c:v>
                </c:pt>
                <c:pt idx="873">
                  <c:v>4365</c:v>
                </c:pt>
                <c:pt idx="874">
                  <c:v>4370</c:v>
                </c:pt>
                <c:pt idx="875">
                  <c:v>4375</c:v>
                </c:pt>
                <c:pt idx="876">
                  <c:v>4380</c:v>
                </c:pt>
                <c:pt idx="877">
                  <c:v>4385</c:v>
                </c:pt>
                <c:pt idx="878">
                  <c:v>4390</c:v>
                </c:pt>
                <c:pt idx="879">
                  <c:v>4395</c:v>
                </c:pt>
                <c:pt idx="880">
                  <c:v>4400</c:v>
                </c:pt>
                <c:pt idx="881">
                  <c:v>4405</c:v>
                </c:pt>
                <c:pt idx="882">
                  <c:v>4410</c:v>
                </c:pt>
                <c:pt idx="883">
                  <c:v>4415</c:v>
                </c:pt>
                <c:pt idx="884">
                  <c:v>4420</c:v>
                </c:pt>
                <c:pt idx="885">
                  <c:v>4425</c:v>
                </c:pt>
                <c:pt idx="886">
                  <c:v>4430</c:v>
                </c:pt>
                <c:pt idx="887">
                  <c:v>4435</c:v>
                </c:pt>
                <c:pt idx="888">
                  <c:v>4440</c:v>
                </c:pt>
                <c:pt idx="889">
                  <c:v>4445</c:v>
                </c:pt>
                <c:pt idx="890">
                  <c:v>4450</c:v>
                </c:pt>
                <c:pt idx="891">
                  <c:v>4455</c:v>
                </c:pt>
                <c:pt idx="892">
                  <c:v>4460</c:v>
                </c:pt>
                <c:pt idx="893">
                  <c:v>4465</c:v>
                </c:pt>
                <c:pt idx="894">
                  <c:v>4470</c:v>
                </c:pt>
                <c:pt idx="895">
                  <c:v>4475</c:v>
                </c:pt>
                <c:pt idx="896">
                  <c:v>4480</c:v>
                </c:pt>
                <c:pt idx="897">
                  <c:v>4485</c:v>
                </c:pt>
                <c:pt idx="898">
                  <c:v>4490</c:v>
                </c:pt>
                <c:pt idx="899">
                  <c:v>4495</c:v>
                </c:pt>
                <c:pt idx="900">
                  <c:v>4500</c:v>
                </c:pt>
                <c:pt idx="901">
                  <c:v>4505</c:v>
                </c:pt>
                <c:pt idx="902">
                  <c:v>4510</c:v>
                </c:pt>
                <c:pt idx="903">
                  <c:v>4515</c:v>
                </c:pt>
                <c:pt idx="904">
                  <c:v>4520</c:v>
                </c:pt>
                <c:pt idx="905">
                  <c:v>4525</c:v>
                </c:pt>
                <c:pt idx="906">
                  <c:v>4530</c:v>
                </c:pt>
                <c:pt idx="907">
                  <c:v>4535</c:v>
                </c:pt>
                <c:pt idx="908">
                  <c:v>4540</c:v>
                </c:pt>
                <c:pt idx="909">
                  <c:v>4545</c:v>
                </c:pt>
                <c:pt idx="910">
                  <c:v>4550</c:v>
                </c:pt>
                <c:pt idx="911">
                  <c:v>4555</c:v>
                </c:pt>
                <c:pt idx="912">
                  <c:v>4560</c:v>
                </c:pt>
                <c:pt idx="913">
                  <c:v>4565</c:v>
                </c:pt>
                <c:pt idx="914">
                  <c:v>4570</c:v>
                </c:pt>
                <c:pt idx="915">
                  <c:v>4575</c:v>
                </c:pt>
                <c:pt idx="916">
                  <c:v>4580</c:v>
                </c:pt>
                <c:pt idx="917">
                  <c:v>4585</c:v>
                </c:pt>
                <c:pt idx="918">
                  <c:v>4590</c:v>
                </c:pt>
                <c:pt idx="919">
                  <c:v>4595</c:v>
                </c:pt>
                <c:pt idx="920">
                  <c:v>4600</c:v>
                </c:pt>
                <c:pt idx="921">
                  <c:v>4605</c:v>
                </c:pt>
                <c:pt idx="922">
                  <c:v>4610</c:v>
                </c:pt>
                <c:pt idx="923">
                  <c:v>4615</c:v>
                </c:pt>
                <c:pt idx="924">
                  <c:v>4620</c:v>
                </c:pt>
                <c:pt idx="925">
                  <c:v>4625</c:v>
                </c:pt>
                <c:pt idx="926">
                  <c:v>4630</c:v>
                </c:pt>
                <c:pt idx="927">
                  <c:v>4635</c:v>
                </c:pt>
                <c:pt idx="928">
                  <c:v>4640</c:v>
                </c:pt>
                <c:pt idx="929">
                  <c:v>4645</c:v>
                </c:pt>
                <c:pt idx="930">
                  <c:v>4650</c:v>
                </c:pt>
                <c:pt idx="931">
                  <c:v>4655</c:v>
                </c:pt>
                <c:pt idx="932">
                  <c:v>4660</c:v>
                </c:pt>
                <c:pt idx="933">
                  <c:v>4665</c:v>
                </c:pt>
                <c:pt idx="934">
                  <c:v>4671</c:v>
                </c:pt>
                <c:pt idx="935">
                  <c:v>4676</c:v>
                </c:pt>
                <c:pt idx="936">
                  <c:v>4681</c:v>
                </c:pt>
                <c:pt idx="937">
                  <c:v>4686</c:v>
                </c:pt>
                <c:pt idx="938">
                  <c:v>4691</c:v>
                </c:pt>
                <c:pt idx="939">
                  <c:v>4696</c:v>
                </c:pt>
                <c:pt idx="940">
                  <c:v>4701</c:v>
                </c:pt>
                <c:pt idx="941">
                  <c:v>4706</c:v>
                </c:pt>
                <c:pt idx="942">
                  <c:v>4711</c:v>
                </c:pt>
                <c:pt idx="943">
                  <c:v>4716</c:v>
                </c:pt>
                <c:pt idx="944">
                  <c:v>4721</c:v>
                </c:pt>
                <c:pt idx="945">
                  <c:v>4726</c:v>
                </c:pt>
                <c:pt idx="946">
                  <c:v>4731</c:v>
                </c:pt>
                <c:pt idx="947">
                  <c:v>4736</c:v>
                </c:pt>
                <c:pt idx="948">
                  <c:v>4741</c:v>
                </c:pt>
                <c:pt idx="949">
                  <c:v>4746</c:v>
                </c:pt>
                <c:pt idx="950">
                  <c:v>4751</c:v>
                </c:pt>
                <c:pt idx="951">
                  <c:v>4756</c:v>
                </c:pt>
                <c:pt idx="952">
                  <c:v>4761</c:v>
                </c:pt>
                <c:pt idx="953">
                  <c:v>4766</c:v>
                </c:pt>
                <c:pt idx="954">
                  <c:v>4771</c:v>
                </c:pt>
                <c:pt idx="955">
                  <c:v>4776</c:v>
                </c:pt>
                <c:pt idx="956">
                  <c:v>4781</c:v>
                </c:pt>
                <c:pt idx="957">
                  <c:v>4786</c:v>
                </c:pt>
                <c:pt idx="958">
                  <c:v>4791</c:v>
                </c:pt>
                <c:pt idx="959">
                  <c:v>4796</c:v>
                </c:pt>
                <c:pt idx="960">
                  <c:v>4801</c:v>
                </c:pt>
                <c:pt idx="961">
                  <c:v>4806</c:v>
                </c:pt>
                <c:pt idx="962">
                  <c:v>4811</c:v>
                </c:pt>
                <c:pt idx="963">
                  <c:v>4816</c:v>
                </c:pt>
                <c:pt idx="964">
                  <c:v>4821</c:v>
                </c:pt>
                <c:pt idx="965">
                  <c:v>4826</c:v>
                </c:pt>
                <c:pt idx="966">
                  <c:v>4831</c:v>
                </c:pt>
                <c:pt idx="967">
                  <c:v>4836</c:v>
                </c:pt>
                <c:pt idx="968">
                  <c:v>4841</c:v>
                </c:pt>
                <c:pt idx="969">
                  <c:v>4846</c:v>
                </c:pt>
                <c:pt idx="970">
                  <c:v>4851</c:v>
                </c:pt>
                <c:pt idx="971">
                  <c:v>4856</c:v>
                </c:pt>
                <c:pt idx="972">
                  <c:v>4861</c:v>
                </c:pt>
                <c:pt idx="973">
                  <c:v>4866</c:v>
                </c:pt>
                <c:pt idx="974">
                  <c:v>4871</c:v>
                </c:pt>
                <c:pt idx="975">
                  <c:v>4876</c:v>
                </c:pt>
                <c:pt idx="976">
                  <c:v>4881</c:v>
                </c:pt>
                <c:pt idx="977">
                  <c:v>4886</c:v>
                </c:pt>
                <c:pt idx="978">
                  <c:v>4891</c:v>
                </c:pt>
                <c:pt idx="979">
                  <c:v>4896</c:v>
                </c:pt>
                <c:pt idx="980">
                  <c:v>4901</c:v>
                </c:pt>
                <c:pt idx="981">
                  <c:v>4906</c:v>
                </c:pt>
                <c:pt idx="982">
                  <c:v>4911</c:v>
                </c:pt>
                <c:pt idx="983">
                  <c:v>4916</c:v>
                </c:pt>
                <c:pt idx="984">
                  <c:v>4921</c:v>
                </c:pt>
                <c:pt idx="985">
                  <c:v>4926</c:v>
                </c:pt>
                <c:pt idx="986">
                  <c:v>4931</c:v>
                </c:pt>
                <c:pt idx="987">
                  <c:v>4936</c:v>
                </c:pt>
                <c:pt idx="988">
                  <c:v>4941</c:v>
                </c:pt>
                <c:pt idx="989">
                  <c:v>4946</c:v>
                </c:pt>
                <c:pt idx="990">
                  <c:v>4951</c:v>
                </c:pt>
                <c:pt idx="991">
                  <c:v>4956</c:v>
                </c:pt>
                <c:pt idx="992">
                  <c:v>4961</c:v>
                </c:pt>
                <c:pt idx="993">
                  <c:v>4966</c:v>
                </c:pt>
                <c:pt idx="994">
                  <c:v>4971</c:v>
                </c:pt>
                <c:pt idx="995">
                  <c:v>4976</c:v>
                </c:pt>
                <c:pt idx="996">
                  <c:v>4981</c:v>
                </c:pt>
                <c:pt idx="997">
                  <c:v>4986</c:v>
                </c:pt>
                <c:pt idx="998">
                  <c:v>4991</c:v>
                </c:pt>
                <c:pt idx="999">
                  <c:v>4996</c:v>
                </c:pt>
                <c:pt idx="1000">
                  <c:v>5001</c:v>
                </c:pt>
                <c:pt idx="1001">
                  <c:v>5006</c:v>
                </c:pt>
                <c:pt idx="1002">
                  <c:v>5011</c:v>
                </c:pt>
                <c:pt idx="1003">
                  <c:v>5016</c:v>
                </c:pt>
                <c:pt idx="1004">
                  <c:v>5021</c:v>
                </c:pt>
                <c:pt idx="1005">
                  <c:v>5026</c:v>
                </c:pt>
                <c:pt idx="1006">
                  <c:v>5031</c:v>
                </c:pt>
                <c:pt idx="1007">
                  <c:v>5036</c:v>
                </c:pt>
                <c:pt idx="1008">
                  <c:v>5041</c:v>
                </c:pt>
                <c:pt idx="1009">
                  <c:v>5046</c:v>
                </c:pt>
                <c:pt idx="1010">
                  <c:v>5051</c:v>
                </c:pt>
                <c:pt idx="1011">
                  <c:v>5056</c:v>
                </c:pt>
                <c:pt idx="1012">
                  <c:v>5061</c:v>
                </c:pt>
                <c:pt idx="1013">
                  <c:v>5066</c:v>
                </c:pt>
                <c:pt idx="1014">
                  <c:v>5071</c:v>
                </c:pt>
                <c:pt idx="1015">
                  <c:v>5076</c:v>
                </c:pt>
                <c:pt idx="1016">
                  <c:v>5081</c:v>
                </c:pt>
                <c:pt idx="1017">
                  <c:v>5086</c:v>
                </c:pt>
                <c:pt idx="1018">
                  <c:v>5091</c:v>
                </c:pt>
                <c:pt idx="1019">
                  <c:v>5096</c:v>
                </c:pt>
                <c:pt idx="1020">
                  <c:v>5101</c:v>
                </c:pt>
                <c:pt idx="1021">
                  <c:v>5106</c:v>
                </c:pt>
                <c:pt idx="1022">
                  <c:v>5111</c:v>
                </c:pt>
                <c:pt idx="1023">
                  <c:v>5116</c:v>
                </c:pt>
                <c:pt idx="1024">
                  <c:v>5121</c:v>
                </c:pt>
                <c:pt idx="1025">
                  <c:v>5126</c:v>
                </c:pt>
                <c:pt idx="1026">
                  <c:v>5131</c:v>
                </c:pt>
                <c:pt idx="1027">
                  <c:v>5136</c:v>
                </c:pt>
                <c:pt idx="1028">
                  <c:v>5141</c:v>
                </c:pt>
                <c:pt idx="1029">
                  <c:v>5146</c:v>
                </c:pt>
                <c:pt idx="1030">
                  <c:v>5151</c:v>
                </c:pt>
                <c:pt idx="1031">
                  <c:v>5156</c:v>
                </c:pt>
                <c:pt idx="1032">
                  <c:v>5161</c:v>
                </c:pt>
                <c:pt idx="1033">
                  <c:v>5166</c:v>
                </c:pt>
                <c:pt idx="1034">
                  <c:v>5171</c:v>
                </c:pt>
                <c:pt idx="1035">
                  <c:v>5176</c:v>
                </c:pt>
                <c:pt idx="1036">
                  <c:v>5181</c:v>
                </c:pt>
                <c:pt idx="1037">
                  <c:v>5186</c:v>
                </c:pt>
                <c:pt idx="1038">
                  <c:v>5191</c:v>
                </c:pt>
                <c:pt idx="1039">
                  <c:v>5196</c:v>
                </c:pt>
                <c:pt idx="1040">
                  <c:v>5201</c:v>
                </c:pt>
                <c:pt idx="1041">
                  <c:v>5206</c:v>
                </c:pt>
                <c:pt idx="1042">
                  <c:v>5211</c:v>
                </c:pt>
                <c:pt idx="1043">
                  <c:v>5216</c:v>
                </c:pt>
                <c:pt idx="1044">
                  <c:v>5221</c:v>
                </c:pt>
                <c:pt idx="1045">
                  <c:v>5226</c:v>
                </c:pt>
                <c:pt idx="1046">
                  <c:v>5231</c:v>
                </c:pt>
                <c:pt idx="1047">
                  <c:v>5236</c:v>
                </c:pt>
                <c:pt idx="1048">
                  <c:v>5241</c:v>
                </c:pt>
                <c:pt idx="1049">
                  <c:v>5246</c:v>
                </c:pt>
                <c:pt idx="1050">
                  <c:v>5251</c:v>
                </c:pt>
                <c:pt idx="1051">
                  <c:v>5256</c:v>
                </c:pt>
                <c:pt idx="1052">
                  <c:v>5261</c:v>
                </c:pt>
                <c:pt idx="1053">
                  <c:v>5266</c:v>
                </c:pt>
                <c:pt idx="1054">
                  <c:v>5271</c:v>
                </c:pt>
                <c:pt idx="1055">
                  <c:v>5276</c:v>
                </c:pt>
                <c:pt idx="1056">
                  <c:v>5281</c:v>
                </c:pt>
                <c:pt idx="1057">
                  <c:v>5286</c:v>
                </c:pt>
                <c:pt idx="1058">
                  <c:v>5291</c:v>
                </c:pt>
                <c:pt idx="1059">
                  <c:v>5296</c:v>
                </c:pt>
                <c:pt idx="1060">
                  <c:v>5301</c:v>
                </c:pt>
                <c:pt idx="1061">
                  <c:v>5306</c:v>
                </c:pt>
                <c:pt idx="1062">
                  <c:v>5311</c:v>
                </c:pt>
                <c:pt idx="1063">
                  <c:v>5316</c:v>
                </c:pt>
                <c:pt idx="1064">
                  <c:v>5321</c:v>
                </c:pt>
                <c:pt idx="1065">
                  <c:v>5326</c:v>
                </c:pt>
                <c:pt idx="1066">
                  <c:v>5331</c:v>
                </c:pt>
                <c:pt idx="1067">
                  <c:v>5336</c:v>
                </c:pt>
                <c:pt idx="1068">
                  <c:v>5341</c:v>
                </c:pt>
                <c:pt idx="1069">
                  <c:v>5346</c:v>
                </c:pt>
                <c:pt idx="1070">
                  <c:v>5351</c:v>
                </c:pt>
                <c:pt idx="1071">
                  <c:v>5356</c:v>
                </c:pt>
                <c:pt idx="1072">
                  <c:v>5361</c:v>
                </c:pt>
                <c:pt idx="1073">
                  <c:v>5366</c:v>
                </c:pt>
                <c:pt idx="1074">
                  <c:v>5371</c:v>
                </c:pt>
                <c:pt idx="1075">
                  <c:v>5376</c:v>
                </c:pt>
                <c:pt idx="1076">
                  <c:v>5381</c:v>
                </c:pt>
                <c:pt idx="1077">
                  <c:v>5386</c:v>
                </c:pt>
                <c:pt idx="1078">
                  <c:v>5391</c:v>
                </c:pt>
                <c:pt idx="1079">
                  <c:v>5396</c:v>
                </c:pt>
                <c:pt idx="1080">
                  <c:v>5401</c:v>
                </c:pt>
                <c:pt idx="1081">
                  <c:v>5406</c:v>
                </c:pt>
                <c:pt idx="1082">
                  <c:v>5411</c:v>
                </c:pt>
                <c:pt idx="1083">
                  <c:v>5416</c:v>
                </c:pt>
                <c:pt idx="1084">
                  <c:v>5421</c:v>
                </c:pt>
                <c:pt idx="1085">
                  <c:v>5426</c:v>
                </c:pt>
                <c:pt idx="1086">
                  <c:v>5431</c:v>
                </c:pt>
                <c:pt idx="1087">
                  <c:v>5436</c:v>
                </c:pt>
                <c:pt idx="1088">
                  <c:v>5441</c:v>
                </c:pt>
                <c:pt idx="1089">
                  <c:v>5446</c:v>
                </c:pt>
                <c:pt idx="1090">
                  <c:v>5451</c:v>
                </c:pt>
                <c:pt idx="1091">
                  <c:v>5456</c:v>
                </c:pt>
                <c:pt idx="1092">
                  <c:v>5461</c:v>
                </c:pt>
                <c:pt idx="1093">
                  <c:v>5466</c:v>
                </c:pt>
                <c:pt idx="1094">
                  <c:v>5471</c:v>
                </c:pt>
                <c:pt idx="1095">
                  <c:v>5476</c:v>
                </c:pt>
                <c:pt idx="1096">
                  <c:v>5481</c:v>
                </c:pt>
                <c:pt idx="1097">
                  <c:v>5486</c:v>
                </c:pt>
                <c:pt idx="1098">
                  <c:v>5491</c:v>
                </c:pt>
                <c:pt idx="1099">
                  <c:v>5496</c:v>
                </c:pt>
                <c:pt idx="1100">
                  <c:v>5501</c:v>
                </c:pt>
                <c:pt idx="1101">
                  <c:v>5506</c:v>
                </c:pt>
                <c:pt idx="1102">
                  <c:v>5511</c:v>
                </c:pt>
                <c:pt idx="1103">
                  <c:v>5516</c:v>
                </c:pt>
                <c:pt idx="1104">
                  <c:v>5521</c:v>
                </c:pt>
                <c:pt idx="1105">
                  <c:v>5526</c:v>
                </c:pt>
                <c:pt idx="1106">
                  <c:v>5531</c:v>
                </c:pt>
                <c:pt idx="1107">
                  <c:v>5536</c:v>
                </c:pt>
                <c:pt idx="1108">
                  <c:v>5541</c:v>
                </c:pt>
                <c:pt idx="1109">
                  <c:v>5546</c:v>
                </c:pt>
                <c:pt idx="1110">
                  <c:v>5551</c:v>
                </c:pt>
                <c:pt idx="1111">
                  <c:v>5556</c:v>
                </c:pt>
                <c:pt idx="1112">
                  <c:v>5561</c:v>
                </c:pt>
                <c:pt idx="1113">
                  <c:v>5566</c:v>
                </c:pt>
                <c:pt idx="1114">
                  <c:v>5571</c:v>
                </c:pt>
                <c:pt idx="1115">
                  <c:v>5576</c:v>
                </c:pt>
                <c:pt idx="1116">
                  <c:v>5581</c:v>
                </c:pt>
                <c:pt idx="1117">
                  <c:v>5586</c:v>
                </c:pt>
                <c:pt idx="1118">
                  <c:v>5591</c:v>
                </c:pt>
                <c:pt idx="1119">
                  <c:v>5596</c:v>
                </c:pt>
                <c:pt idx="1120">
                  <c:v>5601</c:v>
                </c:pt>
                <c:pt idx="1121">
                  <c:v>5606</c:v>
                </c:pt>
                <c:pt idx="1122">
                  <c:v>5611</c:v>
                </c:pt>
                <c:pt idx="1123">
                  <c:v>5616</c:v>
                </c:pt>
                <c:pt idx="1124">
                  <c:v>5621</c:v>
                </c:pt>
                <c:pt idx="1125">
                  <c:v>5626</c:v>
                </c:pt>
                <c:pt idx="1126">
                  <c:v>5631</c:v>
                </c:pt>
                <c:pt idx="1127">
                  <c:v>5636</c:v>
                </c:pt>
                <c:pt idx="1128">
                  <c:v>5641</c:v>
                </c:pt>
                <c:pt idx="1129">
                  <c:v>5646</c:v>
                </c:pt>
                <c:pt idx="1130">
                  <c:v>5651</c:v>
                </c:pt>
                <c:pt idx="1131">
                  <c:v>5656</c:v>
                </c:pt>
                <c:pt idx="1132">
                  <c:v>5661</c:v>
                </c:pt>
                <c:pt idx="1133">
                  <c:v>5666</c:v>
                </c:pt>
                <c:pt idx="1134">
                  <c:v>5671</c:v>
                </c:pt>
                <c:pt idx="1135">
                  <c:v>5676</c:v>
                </c:pt>
                <c:pt idx="1136">
                  <c:v>5681</c:v>
                </c:pt>
                <c:pt idx="1137">
                  <c:v>5686</c:v>
                </c:pt>
                <c:pt idx="1138">
                  <c:v>5691</c:v>
                </c:pt>
                <c:pt idx="1139">
                  <c:v>5696</c:v>
                </c:pt>
                <c:pt idx="1140">
                  <c:v>5701</c:v>
                </c:pt>
                <c:pt idx="1141">
                  <c:v>5706</c:v>
                </c:pt>
                <c:pt idx="1142">
                  <c:v>5711</c:v>
                </c:pt>
                <c:pt idx="1143">
                  <c:v>5716</c:v>
                </c:pt>
                <c:pt idx="1144">
                  <c:v>5721</c:v>
                </c:pt>
                <c:pt idx="1145">
                  <c:v>5726</c:v>
                </c:pt>
                <c:pt idx="1146">
                  <c:v>5731</c:v>
                </c:pt>
                <c:pt idx="1147">
                  <c:v>5736</c:v>
                </c:pt>
                <c:pt idx="1148">
                  <c:v>5741</c:v>
                </c:pt>
                <c:pt idx="1149">
                  <c:v>5746</c:v>
                </c:pt>
                <c:pt idx="1150">
                  <c:v>5751</c:v>
                </c:pt>
                <c:pt idx="1151">
                  <c:v>5756</c:v>
                </c:pt>
                <c:pt idx="1152">
                  <c:v>5761</c:v>
                </c:pt>
                <c:pt idx="1153">
                  <c:v>5766</c:v>
                </c:pt>
                <c:pt idx="1154">
                  <c:v>5771</c:v>
                </c:pt>
                <c:pt idx="1155">
                  <c:v>5776</c:v>
                </c:pt>
                <c:pt idx="1156">
                  <c:v>5781</c:v>
                </c:pt>
                <c:pt idx="1157">
                  <c:v>5786</c:v>
                </c:pt>
                <c:pt idx="1158">
                  <c:v>5791</c:v>
                </c:pt>
                <c:pt idx="1159">
                  <c:v>5796</c:v>
                </c:pt>
                <c:pt idx="1160">
                  <c:v>5801</c:v>
                </c:pt>
                <c:pt idx="1161">
                  <c:v>5806</c:v>
                </c:pt>
                <c:pt idx="1162">
                  <c:v>5811</c:v>
                </c:pt>
                <c:pt idx="1163">
                  <c:v>5816</c:v>
                </c:pt>
                <c:pt idx="1164">
                  <c:v>5821</c:v>
                </c:pt>
                <c:pt idx="1165">
                  <c:v>5826</c:v>
                </c:pt>
                <c:pt idx="1166">
                  <c:v>5831</c:v>
                </c:pt>
                <c:pt idx="1167">
                  <c:v>5836</c:v>
                </c:pt>
                <c:pt idx="1168">
                  <c:v>5841</c:v>
                </c:pt>
                <c:pt idx="1169">
                  <c:v>5846</c:v>
                </c:pt>
                <c:pt idx="1170">
                  <c:v>5851</c:v>
                </c:pt>
                <c:pt idx="1171">
                  <c:v>5856</c:v>
                </c:pt>
                <c:pt idx="1172">
                  <c:v>5861</c:v>
                </c:pt>
                <c:pt idx="1173">
                  <c:v>5866</c:v>
                </c:pt>
                <c:pt idx="1174">
                  <c:v>5871</c:v>
                </c:pt>
                <c:pt idx="1175">
                  <c:v>5876</c:v>
                </c:pt>
                <c:pt idx="1176">
                  <c:v>5881</c:v>
                </c:pt>
                <c:pt idx="1177">
                  <c:v>5886</c:v>
                </c:pt>
                <c:pt idx="1178">
                  <c:v>5891</c:v>
                </c:pt>
                <c:pt idx="1179">
                  <c:v>5896</c:v>
                </c:pt>
                <c:pt idx="1180">
                  <c:v>5901</c:v>
                </c:pt>
                <c:pt idx="1181">
                  <c:v>5906</c:v>
                </c:pt>
                <c:pt idx="1182">
                  <c:v>5911</c:v>
                </c:pt>
                <c:pt idx="1183">
                  <c:v>5916</c:v>
                </c:pt>
                <c:pt idx="1184">
                  <c:v>5921</c:v>
                </c:pt>
                <c:pt idx="1185">
                  <c:v>5926</c:v>
                </c:pt>
                <c:pt idx="1186">
                  <c:v>5931</c:v>
                </c:pt>
                <c:pt idx="1187">
                  <c:v>5936</c:v>
                </c:pt>
                <c:pt idx="1188">
                  <c:v>5941</c:v>
                </c:pt>
                <c:pt idx="1189">
                  <c:v>5946</c:v>
                </c:pt>
                <c:pt idx="1190">
                  <c:v>5951</c:v>
                </c:pt>
                <c:pt idx="1191">
                  <c:v>5956</c:v>
                </c:pt>
                <c:pt idx="1192">
                  <c:v>5961</c:v>
                </c:pt>
                <c:pt idx="1193">
                  <c:v>5966</c:v>
                </c:pt>
                <c:pt idx="1194">
                  <c:v>5971</c:v>
                </c:pt>
                <c:pt idx="1195">
                  <c:v>5976</c:v>
                </c:pt>
                <c:pt idx="1196">
                  <c:v>5981</c:v>
                </c:pt>
                <c:pt idx="1197">
                  <c:v>5986</c:v>
                </c:pt>
                <c:pt idx="1198">
                  <c:v>5991</c:v>
                </c:pt>
                <c:pt idx="1199">
                  <c:v>5996</c:v>
                </c:pt>
                <c:pt idx="1200">
                  <c:v>6001</c:v>
                </c:pt>
                <c:pt idx="1201">
                  <c:v>6006</c:v>
                </c:pt>
                <c:pt idx="1202">
                  <c:v>6011</c:v>
                </c:pt>
                <c:pt idx="1203">
                  <c:v>6016</c:v>
                </c:pt>
                <c:pt idx="1204">
                  <c:v>6021</c:v>
                </c:pt>
                <c:pt idx="1205">
                  <c:v>6026</c:v>
                </c:pt>
                <c:pt idx="1206">
                  <c:v>6031</c:v>
                </c:pt>
                <c:pt idx="1207">
                  <c:v>6036</c:v>
                </c:pt>
                <c:pt idx="1208">
                  <c:v>6041</c:v>
                </c:pt>
                <c:pt idx="1209">
                  <c:v>6046</c:v>
                </c:pt>
                <c:pt idx="1210">
                  <c:v>6051</c:v>
                </c:pt>
                <c:pt idx="1211">
                  <c:v>6056</c:v>
                </c:pt>
                <c:pt idx="1212">
                  <c:v>6061</c:v>
                </c:pt>
                <c:pt idx="1213">
                  <c:v>6066</c:v>
                </c:pt>
                <c:pt idx="1214">
                  <c:v>6071</c:v>
                </c:pt>
                <c:pt idx="1215">
                  <c:v>6076</c:v>
                </c:pt>
                <c:pt idx="1216">
                  <c:v>6081</c:v>
                </c:pt>
                <c:pt idx="1217">
                  <c:v>6086</c:v>
                </c:pt>
                <c:pt idx="1218">
                  <c:v>6091</c:v>
                </c:pt>
                <c:pt idx="1219">
                  <c:v>6096</c:v>
                </c:pt>
                <c:pt idx="1220">
                  <c:v>6101</c:v>
                </c:pt>
                <c:pt idx="1221">
                  <c:v>6106</c:v>
                </c:pt>
                <c:pt idx="1222">
                  <c:v>6111</c:v>
                </c:pt>
                <c:pt idx="1223">
                  <c:v>6116</c:v>
                </c:pt>
                <c:pt idx="1224">
                  <c:v>6121</c:v>
                </c:pt>
                <c:pt idx="1225">
                  <c:v>6126</c:v>
                </c:pt>
                <c:pt idx="1226">
                  <c:v>6131</c:v>
                </c:pt>
                <c:pt idx="1227">
                  <c:v>6136</c:v>
                </c:pt>
                <c:pt idx="1228">
                  <c:v>6141</c:v>
                </c:pt>
                <c:pt idx="1229">
                  <c:v>6146</c:v>
                </c:pt>
                <c:pt idx="1230">
                  <c:v>6151</c:v>
                </c:pt>
                <c:pt idx="1231">
                  <c:v>6156</c:v>
                </c:pt>
                <c:pt idx="1232">
                  <c:v>6161</c:v>
                </c:pt>
                <c:pt idx="1233">
                  <c:v>6166</c:v>
                </c:pt>
                <c:pt idx="1234">
                  <c:v>6171</c:v>
                </c:pt>
                <c:pt idx="1235">
                  <c:v>6176</c:v>
                </c:pt>
                <c:pt idx="1236">
                  <c:v>6181</c:v>
                </c:pt>
                <c:pt idx="1237">
                  <c:v>6186</c:v>
                </c:pt>
                <c:pt idx="1238">
                  <c:v>6191</c:v>
                </c:pt>
                <c:pt idx="1239">
                  <c:v>6196</c:v>
                </c:pt>
                <c:pt idx="1240">
                  <c:v>6201</c:v>
                </c:pt>
                <c:pt idx="1241">
                  <c:v>6206</c:v>
                </c:pt>
                <c:pt idx="1242">
                  <c:v>6211</c:v>
                </c:pt>
                <c:pt idx="1243">
                  <c:v>6216</c:v>
                </c:pt>
                <c:pt idx="1244">
                  <c:v>6221</c:v>
                </c:pt>
                <c:pt idx="1245">
                  <c:v>6226</c:v>
                </c:pt>
                <c:pt idx="1246">
                  <c:v>6231</c:v>
                </c:pt>
                <c:pt idx="1247">
                  <c:v>6236</c:v>
                </c:pt>
                <c:pt idx="1248">
                  <c:v>6241</c:v>
                </c:pt>
                <c:pt idx="1249">
                  <c:v>6246</c:v>
                </c:pt>
                <c:pt idx="1250">
                  <c:v>6251</c:v>
                </c:pt>
                <c:pt idx="1251">
                  <c:v>6256</c:v>
                </c:pt>
                <c:pt idx="1252">
                  <c:v>6261</c:v>
                </c:pt>
                <c:pt idx="1253">
                  <c:v>6266</c:v>
                </c:pt>
                <c:pt idx="1254">
                  <c:v>6271</c:v>
                </c:pt>
                <c:pt idx="1255">
                  <c:v>6276</c:v>
                </c:pt>
                <c:pt idx="1256">
                  <c:v>6281</c:v>
                </c:pt>
                <c:pt idx="1257">
                  <c:v>6286</c:v>
                </c:pt>
                <c:pt idx="1258">
                  <c:v>6291</c:v>
                </c:pt>
                <c:pt idx="1259">
                  <c:v>6296</c:v>
                </c:pt>
                <c:pt idx="1260">
                  <c:v>6301</c:v>
                </c:pt>
                <c:pt idx="1261">
                  <c:v>6306</c:v>
                </c:pt>
                <c:pt idx="1262">
                  <c:v>6311</c:v>
                </c:pt>
                <c:pt idx="1263">
                  <c:v>6316</c:v>
                </c:pt>
                <c:pt idx="1264">
                  <c:v>6321</c:v>
                </c:pt>
                <c:pt idx="1265">
                  <c:v>6326</c:v>
                </c:pt>
                <c:pt idx="1266">
                  <c:v>6331</c:v>
                </c:pt>
                <c:pt idx="1267">
                  <c:v>6336</c:v>
                </c:pt>
                <c:pt idx="1268">
                  <c:v>6341</c:v>
                </c:pt>
                <c:pt idx="1269">
                  <c:v>6346</c:v>
                </c:pt>
                <c:pt idx="1270">
                  <c:v>6351</c:v>
                </c:pt>
                <c:pt idx="1271">
                  <c:v>6356</c:v>
                </c:pt>
                <c:pt idx="1272">
                  <c:v>6361</c:v>
                </c:pt>
                <c:pt idx="1273">
                  <c:v>6366</c:v>
                </c:pt>
                <c:pt idx="1274">
                  <c:v>6371</c:v>
                </c:pt>
                <c:pt idx="1275">
                  <c:v>6376</c:v>
                </c:pt>
                <c:pt idx="1276">
                  <c:v>6381</c:v>
                </c:pt>
                <c:pt idx="1277">
                  <c:v>6386</c:v>
                </c:pt>
                <c:pt idx="1278">
                  <c:v>6391</c:v>
                </c:pt>
                <c:pt idx="1279">
                  <c:v>6396</c:v>
                </c:pt>
                <c:pt idx="1280">
                  <c:v>6401</c:v>
                </c:pt>
                <c:pt idx="1281">
                  <c:v>6406</c:v>
                </c:pt>
                <c:pt idx="1282">
                  <c:v>6411</c:v>
                </c:pt>
                <c:pt idx="1283">
                  <c:v>6416</c:v>
                </c:pt>
                <c:pt idx="1284">
                  <c:v>6421</c:v>
                </c:pt>
                <c:pt idx="1285">
                  <c:v>6426</c:v>
                </c:pt>
                <c:pt idx="1286">
                  <c:v>6431</c:v>
                </c:pt>
                <c:pt idx="1287">
                  <c:v>6436</c:v>
                </c:pt>
                <c:pt idx="1288">
                  <c:v>6441</c:v>
                </c:pt>
                <c:pt idx="1289">
                  <c:v>6446</c:v>
                </c:pt>
                <c:pt idx="1290">
                  <c:v>6451</c:v>
                </c:pt>
                <c:pt idx="1291">
                  <c:v>6456</c:v>
                </c:pt>
                <c:pt idx="1292">
                  <c:v>6461</c:v>
                </c:pt>
                <c:pt idx="1293">
                  <c:v>6466</c:v>
                </c:pt>
                <c:pt idx="1294">
                  <c:v>6471</c:v>
                </c:pt>
                <c:pt idx="1295">
                  <c:v>6476</c:v>
                </c:pt>
                <c:pt idx="1296">
                  <c:v>6481</c:v>
                </c:pt>
                <c:pt idx="1297">
                  <c:v>6486</c:v>
                </c:pt>
                <c:pt idx="1298">
                  <c:v>6491</c:v>
                </c:pt>
                <c:pt idx="1299">
                  <c:v>6496</c:v>
                </c:pt>
                <c:pt idx="1300">
                  <c:v>6501</c:v>
                </c:pt>
                <c:pt idx="1301">
                  <c:v>6506</c:v>
                </c:pt>
                <c:pt idx="1302">
                  <c:v>6511</c:v>
                </c:pt>
                <c:pt idx="1303">
                  <c:v>6516</c:v>
                </c:pt>
                <c:pt idx="1304">
                  <c:v>6521</c:v>
                </c:pt>
                <c:pt idx="1305">
                  <c:v>6526</c:v>
                </c:pt>
                <c:pt idx="1306">
                  <c:v>6531</c:v>
                </c:pt>
                <c:pt idx="1307">
                  <c:v>6536</c:v>
                </c:pt>
                <c:pt idx="1308">
                  <c:v>6541</c:v>
                </c:pt>
                <c:pt idx="1309">
                  <c:v>6546</c:v>
                </c:pt>
                <c:pt idx="1310">
                  <c:v>6551</c:v>
                </c:pt>
                <c:pt idx="1311">
                  <c:v>6556</c:v>
                </c:pt>
                <c:pt idx="1312">
                  <c:v>6561</c:v>
                </c:pt>
                <c:pt idx="1313">
                  <c:v>6566</c:v>
                </c:pt>
                <c:pt idx="1314">
                  <c:v>6571</c:v>
                </c:pt>
                <c:pt idx="1315">
                  <c:v>6576</c:v>
                </c:pt>
                <c:pt idx="1316">
                  <c:v>6581</c:v>
                </c:pt>
                <c:pt idx="1317">
                  <c:v>6586</c:v>
                </c:pt>
                <c:pt idx="1318">
                  <c:v>6591</c:v>
                </c:pt>
                <c:pt idx="1319">
                  <c:v>6596</c:v>
                </c:pt>
                <c:pt idx="1320">
                  <c:v>6601</c:v>
                </c:pt>
                <c:pt idx="1321">
                  <c:v>6606</c:v>
                </c:pt>
                <c:pt idx="1322">
                  <c:v>6611</c:v>
                </c:pt>
                <c:pt idx="1323">
                  <c:v>6616</c:v>
                </c:pt>
                <c:pt idx="1324">
                  <c:v>6621</c:v>
                </c:pt>
                <c:pt idx="1325">
                  <c:v>6626</c:v>
                </c:pt>
                <c:pt idx="1326">
                  <c:v>6631</c:v>
                </c:pt>
                <c:pt idx="1327">
                  <c:v>6636</c:v>
                </c:pt>
                <c:pt idx="1328">
                  <c:v>6641</c:v>
                </c:pt>
                <c:pt idx="1329">
                  <c:v>6646</c:v>
                </c:pt>
                <c:pt idx="1330">
                  <c:v>6651</c:v>
                </c:pt>
                <c:pt idx="1331">
                  <c:v>6656</c:v>
                </c:pt>
                <c:pt idx="1332">
                  <c:v>6661</c:v>
                </c:pt>
                <c:pt idx="1333">
                  <c:v>6666</c:v>
                </c:pt>
                <c:pt idx="1334">
                  <c:v>6671</c:v>
                </c:pt>
                <c:pt idx="1335">
                  <c:v>6676</c:v>
                </c:pt>
                <c:pt idx="1336">
                  <c:v>6681</c:v>
                </c:pt>
                <c:pt idx="1337">
                  <c:v>6686</c:v>
                </c:pt>
                <c:pt idx="1338">
                  <c:v>6691</c:v>
                </c:pt>
                <c:pt idx="1339">
                  <c:v>6696</c:v>
                </c:pt>
                <c:pt idx="1340">
                  <c:v>6701</c:v>
                </c:pt>
                <c:pt idx="1341">
                  <c:v>6706</c:v>
                </c:pt>
                <c:pt idx="1342">
                  <c:v>6711</c:v>
                </c:pt>
                <c:pt idx="1343">
                  <c:v>6716</c:v>
                </c:pt>
                <c:pt idx="1344">
                  <c:v>6721</c:v>
                </c:pt>
                <c:pt idx="1345">
                  <c:v>6726</c:v>
                </c:pt>
                <c:pt idx="1346">
                  <c:v>6731</c:v>
                </c:pt>
                <c:pt idx="1347">
                  <c:v>6736</c:v>
                </c:pt>
                <c:pt idx="1348">
                  <c:v>6741</c:v>
                </c:pt>
                <c:pt idx="1349">
                  <c:v>6746</c:v>
                </c:pt>
                <c:pt idx="1350">
                  <c:v>6751</c:v>
                </c:pt>
                <c:pt idx="1351">
                  <c:v>6756</c:v>
                </c:pt>
                <c:pt idx="1352">
                  <c:v>6761</c:v>
                </c:pt>
                <c:pt idx="1353">
                  <c:v>6766</c:v>
                </c:pt>
                <c:pt idx="1354">
                  <c:v>6771</c:v>
                </c:pt>
                <c:pt idx="1355">
                  <c:v>6776</c:v>
                </c:pt>
                <c:pt idx="1356">
                  <c:v>6781</c:v>
                </c:pt>
                <c:pt idx="1357">
                  <c:v>6786</c:v>
                </c:pt>
                <c:pt idx="1358">
                  <c:v>6791</c:v>
                </c:pt>
                <c:pt idx="1359">
                  <c:v>6796</c:v>
                </c:pt>
                <c:pt idx="1360">
                  <c:v>6801</c:v>
                </c:pt>
                <c:pt idx="1361">
                  <c:v>6806</c:v>
                </c:pt>
                <c:pt idx="1362">
                  <c:v>6811</c:v>
                </c:pt>
                <c:pt idx="1363">
                  <c:v>6816</c:v>
                </c:pt>
                <c:pt idx="1364">
                  <c:v>6821</c:v>
                </c:pt>
                <c:pt idx="1365">
                  <c:v>6826</c:v>
                </c:pt>
                <c:pt idx="1366">
                  <c:v>6831</c:v>
                </c:pt>
                <c:pt idx="1367">
                  <c:v>6836</c:v>
                </c:pt>
                <c:pt idx="1368">
                  <c:v>6841</c:v>
                </c:pt>
                <c:pt idx="1369">
                  <c:v>6846</c:v>
                </c:pt>
                <c:pt idx="1370">
                  <c:v>6851</c:v>
                </c:pt>
                <c:pt idx="1371">
                  <c:v>6856</c:v>
                </c:pt>
                <c:pt idx="1372">
                  <c:v>6861</c:v>
                </c:pt>
                <c:pt idx="1373">
                  <c:v>6866</c:v>
                </c:pt>
                <c:pt idx="1374">
                  <c:v>6871</c:v>
                </c:pt>
                <c:pt idx="1375">
                  <c:v>6876</c:v>
                </c:pt>
                <c:pt idx="1376">
                  <c:v>6881</c:v>
                </c:pt>
                <c:pt idx="1377">
                  <c:v>6886</c:v>
                </c:pt>
                <c:pt idx="1378">
                  <c:v>6891</c:v>
                </c:pt>
                <c:pt idx="1379">
                  <c:v>6896</c:v>
                </c:pt>
                <c:pt idx="1380">
                  <c:v>6901</c:v>
                </c:pt>
                <c:pt idx="1381">
                  <c:v>6906</c:v>
                </c:pt>
                <c:pt idx="1382">
                  <c:v>6911</c:v>
                </c:pt>
                <c:pt idx="1383">
                  <c:v>6916</c:v>
                </c:pt>
                <c:pt idx="1384">
                  <c:v>6921</c:v>
                </c:pt>
                <c:pt idx="1385">
                  <c:v>6926</c:v>
                </c:pt>
                <c:pt idx="1386">
                  <c:v>6931</c:v>
                </c:pt>
                <c:pt idx="1387">
                  <c:v>6936</c:v>
                </c:pt>
                <c:pt idx="1388">
                  <c:v>6941</c:v>
                </c:pt>
                <c:pt idx="1389">
                  <c:v>6946</c:v>
                </c:pt>
                <c:pt idx="1390">
                  <c:v>6951</c:v>
                </c:pt>
                <c:pt idx="1391">
                  <c:v>6956</c:v>
                </c:pt>
                <c:pt idx="1392">
                  <c:v>6961</c:v>
                </c:pt>
                <c:pt idx="1393">
                  <c:v>6966</c:v>
                </c:pt>
                <c:pt idx="1394">
                  <c:v>6971</c:v>
                </c:pt>
                <c:pt idx="1395">
                  <c:v>6976</c:v>
                </c:pt>
                <c:pt idx="1396">
                  <c:v>6981</c:v>
                </c:pt>
                <c:pt idx="1397">
                  <c:v>6986</c:v>
                </c:pt>
                <c:pt idx="1398">
                  <c:v>6991</c:v>
                </c:pt>
                <c:pt idx="1399">
                  <c:v>6996</c:v>
                </c:pt>
                <c:pt idx="1400">
                  <c:v>7001</c:v>
                </c:pt>
                <c:pt idx="1401">
                  <c:v>7006</c:v>
                </c:pt>
                <c:pt idx="1402">
                  <c:v>7011</c:v>
                </c:pt>
                <c:pt idx="1403">
                  <c:v>7016</c:v>
                </c:pt>
                <c:pt idx="1404">
                  <c:v>7021</c:v>
                </c:pt>
                <c:pt idx="1405">
                  <c:v>7026</c:v>
                </c:pt>
                <c:pt idx="1406">
                  <c:v>7031</c:v>
                </c:pt>
                <c:pt idx="1407">
                  <c:v>7036</c:v>
                </c:pt>
                <c:pt idx="1408">
                  <c:v>7041</c:v>
                </c:pt>
                <c:pt idx="1409">
                  <c:v>7046</c:v>
                </c:pt>
                <c:pt idx="1410">
                  <c:v>7051</c:v>
                </c:pt>
                <c:pt idx="1411">
                  <c:v>7056</c:v>
                </c:pt>
                <c:pt idx="1412">
                  <c:v>7061</c:v>
                </c:pt>
                <c:pt idx="1413">
                  <c:v>7066</c:v>
                </c:pt>
                <c:pt idx="1414">
                  <c:v>7071</c:v>
                </c:pt>
                <c:pt idx="1415">
                  <c:v>7076</c:v>
                </c:pt>
                <c:pt idx="1416">
                  <c:v>7081</c:v>
                </c:pt>
                <c:pt idx="1417">
                  <c:v>7086</c:v>
                </c:pt>
                <c:pt idx="1418">
                  <c:v>7091</c:v>
                </c:pt>
                <c:pt idx="1419">
                  <c:v>7096</c:v>
                </c:pt>
                <c:pt idx="1420">
                  <c:v>7101</c:v>
                </c:pt>
                <c:pt idx="1421">
                  <c:v>7106</c:v>
                </c:pt>
                <c:pt idx="1422">
                  <c:v>7111</c:v>
                </c:pt>
                <c:pt idx="1423">
                  <c:v>7116</c:v>
                </c:pt>
                <c:pt idx="1424">
                  <c:v>7121</c:v>
                </c:pt>
                <c:pt idx="1425">
                  <c:v>7126</c:v>
                </c:pt>
                <c:pt idx="1426">
                  <c:v>7131</c:v>
                </c:pt>
                <c:pt idx="1427">
                  <c:v>7136</c:v>
                </c:pt>
                <c:pt idx="1428">
                  <c:v>7141</c:v>
                </c:pt>
                <c:pt idx="1429">
                  <c:v>7146</c:v>
                </c:pt>
                <c:pt idx="1430">
                  <c:v>7151</c:v>
                </c:pt>
                <c:pt idx="1431">
                  <c:v>7156</c:v>
                </c:pt>
                <c:pt idx="1432">
                  <c:v>7161</c:v>
                </c:pt>
                <c:pt idx="1433">
                  <c:v>7166</c:v>
                </c:pt>
                <c:pt idx="1434">
                  <c:v>7171</c:v>
                </c:pt>
                <c:pt idx="1435">
                  <c:v>7176</c:v>
                </c:pt>
                <c:pt idx="1436">
                  <c:v>7181</c:v>
                </c:pt>
                <c:pt idx="1437">
                  <c:v>7186</c:v>
                </c:pt>
                <c:pt idx="1438">
                  <c:v>7191</c:v>
                </c:pt>
                <c:pt idx="1439">
                  <c:v>7196</c:v>
                </c:pt>
                <c:pt idx="1440">
                  <c:v>7201</c:v>
                </c:pt>
                <c:pt idx="1441">
                  <c:v>7206</c:v>
                </c:pt>
                <c:pt idx="1442">
                  <c:v>7211</c:v>
                </c:pt>
                <c:pt idx="1443">
                  <c:v>7216</c:v>
                </c:pt>
                <c:pt idx="1444">
                  <c:v>7221</c:v>
                </c:pt>
                <c:pt idx="1445">
                  <c:v>7226</c:v>
                </c:pt>
                <c:pt idx="1446">
                  <c:v>7231</c:v>
                </c:pt>
                <c:pt idx="1447">
                  <c:v>7236</c:v>
                </c:pt>
                <c:pt idx="1448">
                  <c:v>7241</c:v>
                </c:pt>
                <c:pt idx="1449">
                  <c:v>7246</c:v>
                </c:pt>
                <c:pt idx="1450">
                  <c:v>7251</c:v>
                </c:pt>
                <c:pt idx="1451">
                  <c:v>7256</c:v>
                </c:pt>
                <c:pt idx="1452">
                  <c:v>7261</c:v>
                </c:pt>
                <c:pt idx="1453">
                  <c:v>7266</c:v>
                </c:pt>
                <c:pt idx="1454">
                  <c:v>7271</c:v>
                </c:pt>
                <c:pt idx="1455">
                  <c:v>7276</c:v>
                </c:pt>
                <c:pt idx="1456">
                  <c:v>7281</c:v>
                </c:pt>
                <c:pt idx="1457">
                  <c:v>7286</c:v>
                </c:pt>
                <c:pt idx="1458">
                  <c:v>7291</c:v>
                </c:pt>
                <c:pt idx="1459">
                  <c:v>7296</c:v>
                </c:pt>
                <c:pt idx="1460">
                  <c:v>7301</c:v>
                </c:pt>
                <c:pt idx="1461">
                  <c:v>7306</c:v>
                </c:pt>
                <c:pt idx="1462">
                  <c:v>7311</c:v>
                </c:pt>
                <c:pt idx="1463">
                  <c:v>7316</c:v>
                </c:pt>
                <c:pt idx="1464">
                  <c:v>7321</c:v>
                </c:pt>
                <c:pt idx="1465">
                  <c:v>7326</c:v>
                </c:pt>
                <c:pt idx="1466">
                  <c:v>7331</c:v>
                </c:pt>
                <c:pt idx="1467">
                  <c:v>7336</c:v>
                </c:pt>
                <c:pt idx="1468">
                  <c:v>7341</c:v>
                </c:pt>
                <c:pt idx="1469">
                  <c:v>7346</c:v>
                </c:pt>
                <c:pt idx="1470">
                  <c:v>7351</c:v>
                </c:pt>
                <c:pt idx="1471">
                  <c:v>7356</c:v>
                </c:pt>
                <c:pt idx="1472">
                  <c:v>7361</c:v>
                </c:pt>
                <c:pt idx="1473">
                  <c:v>7366</c:v>
                </c:pt>
                <c:pt idx="1474">
                  <c:v>7371</c:v>
                </c:pt>
                <c:pt idx="1475">
                  <c:v>7376</c:v>
                </c:pt>
                <c:pt idx="1476">
                  <c:v>7381</c:v>
                </c:pt>
                <c:pt idx="1477">
                  <c:v>7386</c:v>
                </c:pt>
                <c:pt idx="1478">
                  <c:v>7391</c:v>
                </c:pt>
                <c:pt idx="1479">
                  <c:v>7396</c:v>
                </c:pt>
                <c:pt idx="1480">
                  <c:v>7401</c:v>
                </c:pt>
                <c:pt idx="1481">
                  <c:v>7406</c:v>
                </c:pt>
                <c:pt idx="1482">
                  <c:v>7411</c:v>
                </c:pt>
                <c:pt idx="1483">
                  <c:v>7416</c:v>
                </c:pt>
                <c:pt idx="1484">
                  <c:v>7421</c:v>
                </c:pt>
                <c:pt idx="1485">
                  <c:v>7426</c:v>
                </c:pt>
                <c:pt idx="1486">
                  <c:v>7431</c:v>
                </c:pt>
                <c:pt idx="1487">
                  <c:v>7436</c:v>
                </c:pt>
                <c:pt idx="1488">
                  <c:v>7441</c:v>
                </c:pt>
                <c:pt idx="1489">
                  <c:v>7446</c:v>
                </c:pt>
                <c:pt idx="1490">
                  <c:v>7451</c:v>
                </c:pt>
                <c:pt idx="1491">
                  <c:v>7456</c:v>
                </c:pt>
                <c:pt idx="1492">
                  <c:v>7461</c:v>
                </c:pt>
                <c:pt idx="1493">
                  <c:v>7466</c:v>
                </c:pt>
                <c:pt idx="1494">
                  <c:v>7471</c:v>
                </c:pt>
                <c:pt idx="1495">
                  <c:v>7476</c:v>
                </c:pt>
                <c:pt idx="1496">
                  <c:v>7481</c:v>
                </c:pt>
                <c:pt idx="1497">
                  <c:v>7486</c:v>
                </c:pt>
                <c:pt idx="1498">
                  <c:v>7491</c:v>
                </c:pt>
                <c:pt idx="1499">
                  <c:v>7496</c:v>
                </c:pt>
                <c:pt idx="1500">
                  <c:v>7501</c:v>
                </c:pt>
                <c:pt idx="1501">
                  <c:v>7506</c:v>
                </c:pt>
                <c:pt idx="1502">
                  <c:v>7511</c:v>
                </c:pt>
                <c:pt idx="1503">
                  <c:v>7516</c:v>
                </c:pt>
                <c:pt idx="1504">
                  <c:v>7521</c:v>
                </c:pt>
                <c:pt idx="1505">
                  <c:v>7526</c:v>
                </c:pt>
                <c:pt idx="1506">
                  <c:v>7531</c:v>
                </c:pt>
                <c:pt idx="1507">
                  <c:v>7536</c:v>
                </c:pt>
                <c:pt idx="1508">
                  <c:v>7541</c:v>
                </c:pt>
                <c:pt idx="1509">
                  <c:v>7546</c:v>
                </c:pt>
                <c:pt idx="1510">
                  <c:v>7551</c:v>
                </c:pt>
                <c:pt idx="1511">
                  <c:v>7556</c:v>
                </c:pt>
                <c:pt idx="1512">
                  <c:v>7561</c:v>
                </c:pt>
                <c:pt idx="1513">
                  <c:v>7566</c:v>
                </c:pt>
                <c:pt idx="1514">
                  <c:v>7571</c:v>
                </c:pt>
                <c:pt idx="1515">
                  <c:v>7576</c:v>
                </c:pt>
                <c:pt idx="1516">
                  <c:v>7581</c:v>
                </c:pt>
                <c:pt idx="1517">
                  <c:v>7586</c:v>
                </c:pt>
                <c:pt idx="1518">
                  <c:v>7591</c:v>
                </c:pt>
                <c:pt idx="1519">
                  <c:v>7596</c:v>
                </c:pt>
                <c:pt idx="1520">
                  <c:v>7601</c:v>
                </c:pt>
                <c:pt idx="1521">
                  <c:v>7606</c:v>
                </c:pt>
                <c:pt idx="1522">
                  <c:v>7611</c:v>
                </c:pt>
                <c:pt idx="1523">
                  <c:v>7616</c:v>
                </c:pt>
                <c:pt idx="1524">
                  <c:v>7621</c:v>
                </c:pt>
                <c:pt idx="1525">
                  <c:v>7626</c:v>
                </c:pt>
                <c:pt idx="1526">
                  <c:v>7631</c:v>
                </c:pt>
                <c:pt idx="1527">
                  <c:v>7636</c:v>
                </c:pt>
                <c:pt idx="1528">
                  <c:v>7641</c:v>
                </c:pt>
                <c:pt idx="1529">
                  <c:v>7646</c:v>
                </c:pt>
                <c:pt idx="1530">
                  <c:v>7651</c:v>
                </c:pt>
                <c:pt idx="1531">
                  <c:v>7656</c:v>
                </c:pt>
                <c:pt idx="1532">
                  <c:v>7661</c:v>
                </c:pt>
                <c:pt idx="1533">
                  <c:v>7666</c:v>
                </c:pt>
                <c:pt idx="1534">
                  <c:v>7671</c:v>
                </c:pt>
                <c:pt idx="1535">
                  <c:v>7676</c:v>
                </c:pt>
                <c:pt idx="1536">
                  <c:v>7681</c:v>
                </c:pt>
                <c:pt idx="1537">
                  <c:v>7686</c:v>
                </c:pt>
                <c:pt idx="1538">
                  <c:v>7691</c:v>
                </c:pt>
                <c:pt idx="1539">
                  <c:v>7696</c:v>
                </c:pt>
                <c:pt idx="1540">
                  <c:v>7701</c:v>
                </c:pt>
                <c:pt idx="1541">
                  <c:v>7706</c:v>
                </c:pt>
                <c:pt idx="1542">
                  <c:v>7711</c:v>
                </c:pt>
                <c:pt idx="1543">
                  <c:v>7716</c:v>
                </c:pt>
                <c:pt idx="1544">
                  <c:v>7721</c:v>
                </c:pt>
                <c:pt idx="1545">
                  <c:v>7726</c:v>
                </c:pt>
                <c:pt idx="1546">
                  <c:v>7731</c:v>
                </c:pt>
                <c:pt idx="1547">
                  <c:v>7736</c:v>
                </c:pt>
                <c:pt idx="1548">
                  <c:v>7741</c:v>
                </c:pt>
                <c:pt idx="1549">
                  <c:v>7746</c:v>
                </c:pt>
                <c:pt idx="1550">
                  <c:v>7751</c:v>
                </c:pt>
                <c:pt idx="1551">
                  <c:v>7756</c:v>
                </c:pt>
                <c:pt idx="1552">
                  <c:v>7761</c:v>
                </c:pt>
                <c:pt idx="1553">
                  <c:v>7766</c:v>
                </c:pt>
                <c:pt idx="1554">
                  <c:v>7771</c:v>
                </c:pt>
                <c:pt idx="1555">
                  <c:v>7776</c:v>
                </c:pt>
                <c:pt idx="1556">
                  <c:v>7781</c:v>
                </c:pt>
                <c:pt idx="1557">
                  <c:v>7786</c:v>
                </c:pt>
                <c:pt idx="1558">
                  <c:v>7791</c:v>
                </c:pt>
                <c:pt idx="1559">
                  <c:v>7796</c:v>
                </c:pt>
                <c:pt idx="1560">
                  <c:v>7801</c:v>
                </c:pt>
                <c:pt idx="1561">
                  <c:v>7806</c:v>
                </c:pt>
                <c:pt idx="1562">
                  <c:v>7811</c:v>
                </c:pt>
                <c:pt idx="1563">
                  <c:v>7816</c:v>
                </c:pt>
                <c:pt idx="1564">
                  <c:v>7821</c:v>
                </c:pt>
                <c:pt idx="1565">
                  <c:v>7826</c:v>
                </c:pt>
                <c:pt idx="1566">
                  <c:v>7831</c:v>
                </c:pt>
                <c:pt idx="1567">
                  <c:v>7836</c:v>
                </c:pt>
                <c:pt idx="1568">
                  <c:v>7841</c:v>
                </c:pt>
                <c:pt idx="1569">
                  <c:v>7846</c:v>
                </c:pt>
                <c:pt idx="1570">
                  <c:v>7851</c:v>
                </c:pt>
                <c:pt idx="1571">
                  <c:v>7856</c:v>
                </c:pt>
                <c:pt idx="1572">
                  <c:v>7861</c:v>
                </c:pt>
                <c:pt idx="1573">
                  <c:v>7866</c:v>
                </c:pt>
                <c:pt idx="1574">
                  <c:v>7871</c:v>
                </c:pt>
                <c:pt idx="1575">
                  <c:v>7876</c:v>
                </c:pt>
                <c:pt idx="1576">
                  <c:v>7881</c:v>
                </c:pt>
                <c:pt idx="1577">
                  <c:v>7886</c:v>
                </c:pt>
                <c:pt idx="1578">
                  <c:v>7891</c:v>
                </c:pt>
                <c:pt idx="1579">
                  <c:v>7896</c:v>
                </c:pt>
                <c:pt idx="1580">
                  <c:v>7901</c:v>
                </c:pt>
                <c:pt idx="1581">
                  <c:v>7906</c:v>
                </c:pt>
                <c:pt idx="1582">
                  <c:v>7911</c:v>
                </c:pt>
                <c:pt idx="1583">
                  <c:v>7916</c:v>
                </c:pt>
                <c:pt idx="1584">
                  <c:v>7921</c:v>
                </c:pt>
                <c:pt idx="1585">
                  <c:v>7926</c:v>
                </c:pt>
                <c:pt idx="1586">
                  <c:v>7931</c:v>
                </c:pt>
                <c:pt idx="1587">
                  <c:v>7936</c:v>
                </c:pt>
                <c:pt idx="1588">
                  <c:v>7941</c:v>
                </c:pt>
                <c:pt idx="1589">
                  <c:v>7946</c:v>
                </c:pt>
                <c:pt idx="1590">
                  <c:v>7951</c:v>
                </c:pt>
                <c:pt idx="1591">
                  <c:v>7956</c:v>
                </c:pt>
                <c:pt idx="1592">
                  <c:v>7961</c:v>
                </c:pt>
                <c:pt idx="1593">
                  <c:v>7966</c:v>
                </c:pt>
                <c:pt idx="1594">
                  <c:v>7971</c:v>
                </c:pt>
                <c:pt idx="1595">
                  <c:v>7976</c:v>
                </c:pt>
                <c:pt idx="1596">
                  <c:v>7981</c:v>
                </c:pt>
                <c:pt idx="1597">
                  <c:v>7986</c:v>
                </c:pt>
                <c:pt idx="1598">
                  <c:v>7991</c:v>
                </c:pt>
                <c:pt idx="1599">
                  <c:v>7996</c:v>
                </c:pt>
                <c:pt idx="1600">
                  <c:v>8001</c:v>
                </c:pt>
                <c:pt idx="1601">
                  <c:v>8006</c:v>
                </c:pt>
                <c:pt idx="1602">
                  <c:v>8011</c:v>
                </c:pt>
                <c:pt idx="1603">
                  <c:v>8016</c:v>
                </c:pt>
                <c:pt idx="1604">
                  <c:v>8021</c:v>
                </c:pt>
                <c:pt idx="1605">
                  <c:v>8026</c:v>
                </c:pt>
                <c:pt idx="1606">
                  <c:v>8031</c:v>
                </c:pt>
                <c:pt idx="1607">
                  <c:v>8036</c:v>
                </c:pt>
                <c:pt idx="1608">
                  <c:v>8041</c:v>
                </c:pt>
                <c:pt idx="1609">
                  <c:v>8046</c:v>
                </c:pt>
                <c:pt idx="1610">
                  <c:v>8051</c:v>
                </c:pt>
                <c:pt idx="1611">
                  <c:v>8056</c:v>
                </c:pt>
                <c:pt idx="1612">
                  <c:v>8061</c:v>
                </c:pt>
                <c:pt idx="1613">
                  <c:v>8066</c:v>
                </c:pt>
                <c:pt idx="1614">
                  <c:v>8071</c:v>
                </c:pt>
                <c:pt idx="1615">
                  <c:v>8076</c:v>
                </c:pt>
                <c:pt idx="1616">
                  <c:v>8081</c:v>
                </c:pt>
                <c:pt idx="1617">
                  <c:v>8086</c:v>
                </c:pt>
                <c:pt idx="1618">
                  <c:v>8091</c:v>
                </c:pt>
                <c:pt idx="1619">
                  <c:v>8096</c:v>
                </c:pt>
                <c:pt idx="1620">
                  <c:v>8101</c:v>
                </c:pt>
                <c:pt idx="1621">
                  <c:v>8106</c:v>
                </c:pt>
                <c:pt idx="1622">
                  <c:v>8111</c:v>
                </c:pt>
                <c:pt idx="1623">
                  <c:v>8116</c:v>
                </c:pt>
                <c:pt idx="1624">
                  <c:v>8121</c:v>
                </c:pt>
                <c:pt idx="1625">
                  <c:v>8126</c:v>
                </c:pt>
                <c:pt idx="1626">
                  <c:v>8131</c:v>
                </c:pt>
                <c:pt idx="1627">
                  <c:v>8136</c:v>
                </c:pt>
                <c:pt idx="1628">
                  <c:v>8141</c:v>
                </c:pt>
                <c:pt idx="1629">
                  <c:v>8146</c:v>
                </c:pt>
                <c:pt idx="1630">
                  <c:v>8151</c:v>
                </c:pt>
                <c:pt idx="1631">
                  <c:v>8156</c:v>
                </c:pt>
                <c:pt idx="1632">
                  <c:v>8161</c:v>
                </c:pt>
                <c:pt idx="1633">
                  <c:v>8166</c:v>
                </c:pt>
                <c:pt idx="1634">
                  <c:v>8171</c:v>
                </c:pt>
                <c:pt idx="1635">
                  <c:v>8176</c:v>
                </c:pt>
                <c:pt idx="1636">
                  <c:v>8181</c:v>
                </c:pt>
                <c:pt idx="1637">
                  <c:v>8186</c:v>
                </c:pt>
                <c:pt idx="1638">
                  <c:v>8191</c:v>
                </c:pt>
                <c:pt idx="1639">
                  <c:v>8196</c:v>
                </c:pt>
                <c:pt idx="1640">
                  <c:v>8201</c:v>
                </c:pt>
                <c:pt idx="1641">
                  <c:v>8206</c:v>
                </c:pt>
                <c:pt idx="1642">
                  <c:v>8211</c:v>
                </c:pt>
                <c:pt idx="1643">
                  <c:v>8216</c:v>
                </c:pt>
                <c:pt idx="1644">
                  <c:v>8221</c:v>
                </c:pt>
                <c:pt idx="1645">
                  <c:v>8226</c:v>
                </c:pt>
                <c:pt idx="1646">
                  <c:v>8231</c:v>
                </c:pt>
                <c:pt idx="1647">
                  <c:v>8236</c:v>
                </c:pt>
                <c:pt idx="1648">
                  <c:v>8241</c:v>
                </c:pt>
                <c:pt idx="1649">
                  <c:v>8246</c:v>
                </c:pt>
                <c:pt idx="1650">
                  <c:v>8251</c:v>
                </c:pt>
                <c:pt idx="1651">
                  <c:v>8256</c:v>
                </c:pt>
                <c:pt idx="1652">
                  <c:v>8261</c:v>
                </c:pt>
                <c:pt idx="1653">
                  <c:v>8266</c:v>
                </c:pt>
                <c:pt idx="1654">
                  <c:v>8271</c:v>
                </c:pt>
                <c:pt idx="1655">
                  <c:v>8276</c:v>
                </c:pt>
                <c:pt idx="1656">
                  <c:v>8281</c:v>
                </c:pt>
                <c:pt idx="1657">
                  <c:v>8286</c:v>
                </c:pt>
                <c:pt idx="1658">
                  <c:v>8291</c:v>
                </c:pt>
                <c:pt idx="1659">
                  <c:v>8296</c:v>
                </c:pt>
                <c:pt idx="1660">
                  <c:v>8301</c:v>
                </c:pt>
                <c:pt idx="1661">
                  <c:v>8306</c:v>
                </c:pt>
                <c:pt idx="1662">
                  <c:v>8311</c:v>
                </c:pt>
                <c:pt idx="1663">
                  <c:v>8316</c:v>
                </c:pt>
                <c:pt idx="1664">
                  <c:v>8321</c:v>
                </c:pt>
                <c:pt idx="1665">
                  <c:v>8326</c:v>
                </c:pt>
                <c:pt idx="1666">
                  <c:v>8331</c:v>
                </c:pt>
                <c:pt idx="1667">
                  <c:v>8336</c:v>
                </c:pt>
                <c:pt idx="1668">
                  <c:v>8341</c:v>
                </c:pt>
                <c:pt idx="1669">
                  <c:v>8346</c:v>
                </c:pt>
                <c:pt idx="1670">
                  <c:v>8351</c:v>
                </c:pt>
                <c:pt idx="1671">
                  <c:v>8356</c:v>
                </c:pt>
                <c:pt idx="1672">
                  <c:v>8361</c:v>
                </c:pt>
                <c:pt idx="1673">
                  <c:v>8366</c:v>
                </c:pt>
                <c:pt idx="1674">
                  <c:v>8371</c:v>
                </c:pt>
                <c:pt idx="1675">
                  <c:v>8376</c:v>
                </c:pt>
                <c:pt idx="1676">
                  <c:v>8381</c:v>
                </c:pt>
                <c:pt idx="1677">
                  <c:v>8386</c:v>
                </c:pt>
                <c:pt idx="1678">
                  <c:v>8391</c:v>
                </c:pt>
                <c:pt idx="1679">
                  <c:v>8396</c:v>
                </c:pt>
                <c:pt idx="1680">
                  <c:v>8401</c:v>
                </c:pt>
                <c:pt idx="1681">
                  <c:v>8406</c:v>
                </c:pt>
                <c:pt idx="1682">
                  <c:v>8411</c:v>
                </c:pt>
                <c:pt idx="1683">
                  <c:v>8416</c:v>
                </c:pt>
                <c:pt idx="1684">
                  <c:v>8421</c:v>
                </c:pt>
                <c:pt idx="1685">
                  <c:v>8426</c:v>
                </c:pt>
                <c:pt idx="1686">
                  <c:v>8431</c:v>
                </c:pt>
                <c:pt idx="1687">
                  <c:v>8436</c:v>
                </c:pt>
                <c:pt idx="1688">
                  <c:v>8441</c:v>
                </c:pt>
                <c:pt idx="1689">
                  <c:v>8446</c:v>
                </c:pt>
                <c:pt idx="1690">
                  <c:v>8451</c:v>
                </c:pt>
                <c:pt idx="1691">
                  <c:v>8456</c:v>
                </c:pt>
                <c:pt idx="1692">
                  <c:v>8461</c:v>
                </c:pt>
                <c:pt idx="1693">
                  <c:v>8466</c:v>
                </c:pt>
                <c:pt idx="1694">
                  <c:v>8471</c:v>
                </c:pt>
                <c:pt idx="1695">
                  <c:v>8476</c:v>
                </c:pt>
                <c:pt idx="1696">
                  <c:v>8481</c:v>
                </c:pt>
                <c:pt idx="1697">
                  <c:v>8486</c:v>
                </c:pt>
                <c:pt idx="1698">
                  <c:v>8491</c:v>
                </c:pt>
                <c:pt idx="1699">
                  <c:v>8496</c:v>
                </c:pt>
                <c:pt idx="1700">
                  <c:v>8501</c:v>
                </c:pt>
                <c:pt idx="1701">
                  <c:v>8506</c:v>
                </c:pt>
                <c:pt idx="1702">
                  <c:v>8511</c:v>
                </c:pt>
                <c:pt idx="1703">
                  <c:v>8516</c:v>
                </c:pt>
                <c:pt idx="1704">
                  <c:v>8521</c:v>
                </c:pt>
                <c:pt idx="1705">
                  <c:v>8526</c:v>
                </c:pt>
                <c:pt idx="1706">
                  <c:v>8531</c:v>
                </c:pt>
                <c:pt idx="1707">
                  <c:v>8536</c:v>
                </c:pt>
                <c:pt idx="1708">
                  <c:v>8541</c:v>
                </c:pt>
                <c:pt idx="1709">
                  <c:v>8546</c:v>
                </c:pt>
                <c:pt idx="1710">
                  <c:v>8551</c:v>
                </c:pt>
                <c:pt idx="1711">
                  <c:v>8556</c:v>
                </c:pt>
                <c:pt idx="1712">
                  <c:v>8561</c:v>
                </c:pt>
                <c:pt idx="1713">
                  <c:v>8566</c:v>
                </c:pt>
                <c:pt idx="1714">
                  <c:v>8571</c:v>
                </c:pt>
                <c:pt idx="1715">
                  <c:v>8576</c:v>
                </c:pt>
                <c:pt idx="1716">
                  <c:v>8581</c:v>
                </c:pt>
                <c:pt idx="1717">
                  <c:v>8586</c:v>
                </c:pt>
                <c:pt idx="1718">
                  <c:v>8591</c:v>
                </c:pt>
                <c:pt idx="1719">
                  <c:v>8596</c:v>
                </c:pt>
                <c:pt idx="1720">
                  <c:v>8601</c:v>
                </c:pt>
                <c:pt idx="1721">
                  <c:v>8606</c:v>
                </c:pt>
                <c:pt idx="1722">
                  <c:v>8611</c:v>
                </c:pt>
                <c:pt idx="1723">
                  <c:v>8616</c:v>
                </c:pt>
                <c:pt idx="1724">
                  <c:v>8621</c:v>
                </c:pt>
                <c:pt idx="1725">
                  <c:v>8626</c:v>
                </c:pt>
                <c:pt idx="1726">
                  <c:v>8631</c:v>
                </c:pt>
                <c:pt idx="1727">
                  <c:v>8636</c:v>
                </c:pt>
                <c:pt idx="1728">
                  <c:v>8641</c:v>
                </c:pt>
                <c:pt idx="1729">
                  <c:v>8646</c:v>
                </c:pt>
                <c:pt idx="1730">
                  <c:v>8651</c:v>
                </c:pt>
                <c:pt idx="1731">
                  <c:v>8656</c:v>
                </c:pt>
                <c:pt idx="1732">
                  <c:v>8661</c:v>
                </c:pt>
                <c:pt idx="1733">
                  <c:v>8666</c:v>
                </c:pt>
                <c:pt idx="1734">
                  <c:v>8671</c:v>
                </c:pt>
                <c:pt idx="1735">
                  <c:v>8676</c:v>
                </c:pt>
                <c:pt idx="1736">
                  <c:v>8681</c:v>
                </c:pt>
                <c:pt idx="1737">
                  <c:v>8686</c:v>
                </c:pt>
                <c:pt idx="1738">
                  <c:v>8691</c:v>
                </c:pt>
                <c:pt idx="1739">
                  <c:v>8696</c:v>
                </c:pt>
                <c:pt idx="1740">
                  <c:v>8701</c:v>
                </c:pt>
                <c:pt idx="1741">
                  <c:v>8706</c:v>
                </c:pt>
                <c:pt idx="1742">
                  <c:v>8711</c:v>
                </c:pt>
                <c:pt idx="1743">
                  <c:v>8716</c:v>
                </c:pt>
                <c:pt idx="1744">
                  <c:v>8721</c:v>
                </c:pt>
                <c:pt idx="1745">
                  <c:v>8726</c:v>
                </c:pt>
                <c:pt idx="1746">
                  <c:v>8731</c:v>
                </c:pt>
                <c:pt idx="1747">
                  <c:v>8736</c:v>
                </c:pt>
                <c:pt idx="1748">
                  <c:v>8741</c:v>
                </c:pt>
                <c:pt idx="1749">
                  <c:v>8746</c:v>
                </c:pt>
                <c:pt idx="1750">
                  <c:v>8751</c:v>
                </c:pt>
                <c:pt idx="1751">
                  <c:v>8756</c:v>
                </c:pt>
                <c:pt idx="1752">
                  <c:v>8761</c:v>
                </c:pt>
                <c:pt idx="1753">
                  <c:v>8766</c:v>
                </c:pt>
                <c:pt idx="1754">
                  <c:v>8771</c:v>
                </c:pt>
                <c:pt idx="1755">
                  <c:v>8776</c:v>
                </c:pt>
                <c:pt idx="1756">
                  <c:v>8781</c:v>
                </c:pt>
                <c:pt idx="1757">
                  <c:v>8786</c:v>
                </c:pt>
                <c:pt idx="1758">
                  <c:v>8791</c:v>
                </c:pt>
                <c:pt idx="1759">
                  <c:v>8796</c:v>
                </c:pt>
                <c:pt idx="1760">
                  <c:v>8801</c:v>
                </c:pt>
                <c:pt idx="1761">
                  <c:v>8806</c:v>
                </c:pt>
                <c:pt idx="1762">
                  <c:v>8811</c:v>
                </c:pt>
                <c:pt idx="1763">
                  <c:v>8816</c:v>
                </c:pt>
                <c:pt idx="1764">
                  <c:v>8821</c:v>
                </c:pt>
                <c:pt idx="1765">
                  <c:v>8826</c:v>
                </c:pt>
                <c:pt idx="1766">
                  <c:v>8831</c:v>
                </c:pt>
                <c:pt idx="1767">
                  <c:v>8836</c:v>
                </c:pt>
                <c:pt idx="1768">
                  <c:v>8841</c:v>
                </c:pt>
                <c:pt idx="1769">
                  <c:v>8846</c:v>
                </c:pt>
                <c:pt idx="1770">
                  <c:v>8851</c:v>
                </c:pt>
                <c:pt idx="1771">
                  <c:v>8856</c:v>
                </c:pt>
                <c:pt idx="1772">
                  <c:v>8861</c:v>
                </c:pt>
                <c:pt idx="1773">
                  <c:v>8866</c:v>
                </c:pt>
                <c:pt idx="1774">
                  <c:v>8871</c:v>
                </c:pt>
                <c:pt idx="1775">
                  <c:v>8876</c:v>
                </c:pt>
                <c:pt idx="1776">
                  <c:v>8881</c:v>
                </c:pt>
                <c:pt idx="1777">
                  <c:v>8886</c:v>
                </c:pt>
                <c:pt idx="1778">
                  <c:v>8891</c:v>
                </c:pt>
                <c:pt idx="1779">
                  <c:v>8896</c:v>
                </c:pt>
                <c:pt idx="1780">
                  <c:v>8901</c:v>
                </c:pt>
                <c:pt idx="1781">
                  <c:v>8906</c:v>
                </c:pt>
                <c:pt idx="1782">
                  <c:v>8911</c:v>
                </c:pt>
                <c:pt idx="1783">
                  <c:v>8916</c:v>
                </c:pt>
                <c:pt idx="1784">
                  <c:v>8921</c:v>
                </c:pt>
                <c:pt idx="1785">
                  <c:v>8926</c:v>
                </c:pt>
                <c:pt idx="1786">
                  <c:v>8931</c:v>
                </c:pt>
                <c:pt idx="1787">
                  <c:v>8936</c:v>
                </c:pt>
                <c:pt idx="1788">
                  <c:v>8941</c:v>
                </c:pt>
                <c:pt idx="1789">
                  <c:v>8946</c:v>
                </c:pt>
                <c:pt idx="1790">
                  <c:v>8951</c:v>
                </c:pt>
                <c:pt idx="1791">
                  <c:v>8956</c:v>
                </c:pt>
                <c:pt idx="1792">
                  <c:v>8961</c:v>
                </c:pt>
                <c:pt idx="1793">
                  <c:v>8966</c:v>
                </c:pt>
                <c:pt idx="1794">
                  <c:v>8971</c:v>
                </c:pt>
                <c:pt idx="1795">
                  <c:v>8976</c:v>
                </c:pt>
                <c:pt idx="1796">
                  <c:v>8981</c:v>
                </c:pt>
                <c:pt idx="1797">
                  <c:v>8986</c:v>
                </c:pt>
                <c:pt idx="1798">
                  <c:v>8991</c:v>
                </c:pt>
                <c:pt idx="1799">
                  <c:v>8996</c:v>
                </c:pt>
                <c:pt idx="1800">
                  <c:v>9001</c:v>
                </c:pt>
                <c:pt idx="1801">
                  <c:v>9006</c:v>
                </c:pt>
                <c:pt idx="1802">
                  <c:v>9011</c:v>
                </c:pt>
                <c:pt idx="1803">
                  <c:v>9016</c:v>
                </c:pt>
                <c:pt idx="1804">
                  <c:v>9021</c:v>
                </c:pt>
                <c:pt idx="1805">
                  <c:v>9026</c:v>
                </c:pt>
                <c:pt idx="1806">
                  <c:v>9031</c:v>
                </c:pt>
                <c:pt idx="1807">
                  <c:v>9036</c:v>
                </c:pt>
                <c:pt idx="1808">
                  <c:v>9041</c:v>
                </c:pt>
                <c:pt idx="1809">
                  <c:v>9046</c:v>
                </c:pt>
                <c:pt idx="1810">
                  <c:v>9051</c:v>
                </c:pt>
                <c:pt idx="1811">
                  <c:v>9056</c:v>
                </c:pt>
                <c:pt idx="1812">
                  <c:v>9061</c:v>
                </c:pt>
                <c:pt idx="1813">
                  <c:v>9066</c:v>
                </c:pt>
                <c:pt idx="1814">
                  <c:v>9071</c:v>
                </c:pt>
                <c:pt idx="1815">
                  <c:v>9076</c:v>
                </c:pt>
                <c:pt idx="1816">
                  <c:v>9081</c:v>
                </c:pt>
                <c:pt idx="1817">
                  <c:v>9086</c:v>
                </c:pt>
                <c:pt idx="1818">
                  <c:v>9091</c:v>
                </c:pt>
                <c:pt idx="1819">
                  <c:v>9096</c:v>
                </c:pt>
                <c:pt idx="1820">
                  <c:v>9101</c:v>
                </c:pt>
                <c:pt idx="1821">
                  <c:v>9106</c:v>
                </c:pt>
                <c:pt idx="1822">
                  <c:v>9111</c:v>
                </c:pt>
                <c:pt idx="1823">
                  <c:v>9116</c:v>
                </c:pt>
                <c:pt idx="1824">
                  <c:v>9121</c:v>
                </c:pt>
                <c:pt idx="1825">
                  <c:v>9126</c:v>
                </c:pt>
                <c:pt idx="1826">
                  <c:v>9131</c:v>
                </c:pt>
                <c:pt idx="1827">
                  <c:v>9136</c:v>
                </c:pt>
                <c:pt idx="1828">
                  <c:v>9141</c:v>
                </c:pt>
                <c:pt idx="1829">
                  <c:v>9146</c:v>
                </c:pt>
                <c:pt idx="1830">
                  <c:v>9151</c:v>
                </c:pt>
                <c:pt idx="1831">
                  <c:v>9156</c:v>
                </c:pt>
                <c:pt idx="1832">
                  <c:v>9161</c:v>
                </c:pt>
                <c:pt idx="1833">
                  <c:v>9166</c:v>
                </c:pt>
                <c:pt idx="1834">
                  <c:v>9171</c:v>
                </c:pt>
                <c:pt idx="1835">
                  <c:v>9176</c:v>
                </c:pt>
                <c:pt idx="1836">
                  <c:v>9181</c:v>
                </c:pt>
                <c:pt idx="1837">
                  <c:v>9186</c:v>
                </c:pt>
                <c:pt idx="1838">
                  <c:v>9191</c:v>
                </c:pt>
                <c:pt idx="1839">
                  <c:v>9196</c:v>
                </c:pt>
                <c:pt idx="1840">
                  <c:v>9201</c:v>
                </c:pt>
                <c:pt idx="1841">
                  <c:v>9206</c:v>
                </c:pt>
                <c:pt idx="1842">
                  <c:v>9211</c:v>
                </c:pt>
                <c:pt idx="1843">
                  <c:v>9216</c:v>
                </c:pt>
                <c:pt idx="1844">
                  <c:v>9221</c:v>
                </c:pt>
                <c:pt idx="1845">
                  <c:v>9226</c:v>
                </c:pt>
                <c:pt idx="1846">
                  <c:v>9231</c:v>
                </c:pt>
                <c:pt idx="1847">
                  <c:v>9236</c:v>
                </c:pt>
                <c:pt idx="1848">
                  <c:v>9241</c:v>
                </c:pt>
                <c:pt idx="1849">
                  <c:v>9246</c:v>
                </c:pt>
                <c:pt idx="1850">
                  <c:v>9251</c:v>
                </c:pt>
                <c:pt idx="1851">
                  <c:v>9256</c:v>
                </c:pt>
                <c:pt idx="1852">
                  <c:v>9261</c:v>
                </c:pt>
                <c:pt idx="1853">
                  <c:v>9266</c:v>
                </c:pt>
                <c:pt idx="1854">
                  <c:v>9271</c:v>
                </c:pt>
                <c:pt idx="1855">
                  <c:v>9276</c:v>
                </c:pt>
                <c:pt idx="1856">
                  <c:v>9281</c:v>
                </c:pt>
                <c:pt idx="1857">
                  <c:v>9286</c:v>
                </c:pt>
                <c:pt idx="1858">
                  <c:v>9291</c:v>
                </c:pt>
                <c:pt idx="1859">
                  <c:v>9296</c:v>
                </c:pt>
                <c:pt idx="1860">
                  <c:v>9301</c:v>
                </c:pt>
                <c:pt idx="1861">
                  <c:v>9306</c:v>
                </c:pt>
                <c:pt idx="1862">
                  <c:v>9311</c:v>
                </c:pt>
                <c:pt idx="1863">
                  <c:v>9316</c:v>
                </c:pt>
                <c:pt idx="1864">
                  <c:v>9321</c:v>
                </c:pt>
                <c:pt idx="1865">
                  <c:v>9326</c:v>
                </c:pt>
                <c:pt idx="1866">
                  <c:v>9331</c:v>
                </c:pt>
                <c:pt idx="1867">
                  <c:v>9336</c:v>
                </c:pt>
                <c:pt idx="1868">
                  <c:v>9341</c:v>
                </c:pt>
                <c:pt idx="1869">
                  <c:v>9346</c:v>
                </c:pt>
                <c:pt idx="1870">
                  <c:v>9351</c:v>
                </c:pt>
                <c:pt idx="1871">
                  <c:v>9356</c:v>
                </c:pt>
                <c:pt idx="1872">
                  <c:v>9361</c:v>
                </c:pt>
                <c:pt idx="1873">
                  <c:v>9366</c:v>
                </c:pt>
                <c:pt idx="1874">
                  <c:v>9371</c:v>
                </c:pt>
                <c:pt idx="1875">
                  <c:v>9376</c:v>
                </c:pt>
                <c:pt idx="1876">
                  <c:v>9381</c:v>
                </c:pt>
                <c:pt idx="1877">
                  <c:v>9386</c:v>
                </c:pt>
                <c:pt idx="1878">
                  <c:v>9391</c:v>
                </c:pt>
                <c:pt idx="1879">
                  <c:v>9396</c:v>
                </c:pt>
                <c:pt idx="1880">
                  <c:v>9401</c:v>
                </c:pt>
                <c:pt idx="1881">
                  <c:v>9406</c:v>
                </c:pt>
                <c:pt idx="1882">
                  <c:v>9411</c:v>
                </c:pt>
                <c:pt idx="1883">
                  <c:v>9416</c:v>
                </c:pt>
                <c:pt idx="1884">
                  <c:v>9421</c:v>
                </c:pt>
                <c:pt idx="1885">
                  <c:v>9426</c:v>
                </c:pt>
                <c:pt idx="1886">
                  <c:v>9431</c:v>
                </c:pt>
                <c:pt idx="1887">
                  <c:v>9436</c:v>
                </c:pt>
                <c:pt idx="1888">
                  <c:v>9441</c:v>
                </c:pt>
                <c:pt idx="1889">
                  <c:v>9446</c:v>
                </c:pt>
                <c:pt idx="1890">
                  <c:v>9451</c:v>
                </c:pt>
                <c:pt idx="1891">
                  <c:v>9456</c:v>
                </c:pt>
                <c:pt idx="1892">
                  <c:v>9461</c:v>
                </c:pt>
                <c:pt idx="1893">
                  <c:v>9466</c:v>
                </c:pt>
                <c:pt idx="1894">
                  <c:v>9471</c:v>
                </c:pt>
                <c:pt idx="1895">
                  <c:v>9476</c:v>
                </c:pt>
                <c:pt idx="1896">
                  <c:v>9481</c:v>
                </c:pt>
                <c:pt idx="1897">
                  <c:v>9486</c:v>
                </c:pt>
                <c:pt idx="1898">
                  <c:v>9491</c:v>
                </c:pt>
                <c:pt idx="1899">
                  <c:v>9496</c:v>
                </c:pt>
                <c:pt idx="1900">
                  <c:v>9501</c:v>
                </c:pt>
                <c:pt idx="1901">
                  <c:v>9506</c:v>
                </c:pt>
                <c:pt idx="1902">
                  <c:v>9511</c:v>
                </c:pt>
                <c:pt idx="1903">
                  <c:v>9516</c:v>
                </c:pt>
                <c:pt idx="1904">
                  <c:v>9521</c:v>
                </c:pt>
                <c:pt idx="1905">
                  <c:v>9526</c:v>
                </c:pt>
                <c:pt idx="1906">
                  <c:v>9531</c:v>
                </c:pt>
                <c:pt idx="1907">
                  <c:v>9536</c:v>
                </c:pt>
                <c:pt idx="1908">
                  <c:v>9541</c:v>
                </c:pt>
                <c:pt idx="1909">
                  <c:v>9546</c:v>
                </c:pt>
                <c:pt idx="1910">
                  <c:v>9551</c:v>
                </c:pt>
                <c:pt idx="1911">
                  <c:v>9556</c:v>
                </c:pt>
                <c:pt idx="1912">
                  <c:v>9561</c:v>
                </c:pt>
                <c:pt idx="1913">
                  <c:v>9566</c:v>
                </c:pt>
                <c:pt idx="1914">
                  <c:v>9571</c:v>
                </c:pt>
                <c:pt idx="1915">
                  <c:v>9576</c:v>
                </c:pt>
                <c:pt idx="1916">
                  <c:v>9581</c:v>
                </c:pt>
                <c:pt idx="1917">
                  <c:v>9586</c:v>
                </c:pt>
                <c:pt idx="1918">
                  <c:v>9591</c:v>
                </c:pt>
                <c:pt idx="1919">
                  <c:v>9596</c:v>
                </c:pt>
                <c:pt idx="1920">
                  <c:v>9601</c:v>
                </c:pt>
                <c:pt idx="1921">
                  <c:v>9606</c:v>
                </c:pt>
                <c:pt idx="1922">
                  <c:v>9611</c:v>
                </c:pt>
                <c:pt idx="1923">
                  <c:v>9616</c:v>
                </c:pt>
                <c:pt idx="1924">
                  <c:v>9621</c:v>
                </c:pt>
                <c:pt idx="1925">
                  <c:v>9626</c:v>
                </c:pt>
                <c:pt idx="1926">
                  <c:v>9631</c:v>
                </c:pt>
                <c:pt idx="1927">
                  <c:v>9636</c:v>
                </c:pt>
                <c:pt idx="1928">
                  <c:v>9641</c:v>
                </c:pt>
                <c:pt idx="1929">
                  <c:v>9646</c:v>
                </c:pt>
                <c:pt idx="1930">
                  <c:v>9651</c:v>
                </c:pt>
                <c:pt idx="1931">
                  <c:v>9656</c:v>
                </c:pt>
                <c:pt idx="1932">
                  <c:v>9661</c:v>
                </c:pt>
                <c:pt idx="1933">
                  <c:v>9666</c:v>
                </c:pt>
                <c:pt idx="1934">
                  <c:v>9671</c:v>
                </c:pt>
                <c:pt idx="1935">
                  <c:v>9676</c:v>
                </c:pt>
                <c:pt idx="1936">
                  <c:v>9681</c:v>
                </c:pt>
                <c:pt idx="1937">
                  <c:v>9686</c:v>
                </c:pt>
                <c:pt idx="1938">
                  <c:v>9691</c:v>
                </c:pt>
                <c:pt idx="1939">
                  <c:v>9696</c:v>
                </c:pt>
                <c:pt idx="1940">
                  <c:v>9701</c:v>
                </c:pt>
                <c:pt idx="1941">
                  <c:v>9706</c:v>
                </c:pt>
                <c:pt idx="1942">
                  <c:v>9711</c:v>
                </c:pt>
                <c:pt idx="1943">
                  <c:v>9716</c:v>
                </c:pt>
                <c:pt idx="1944">
                  <c:v>9721</c:v>
                </c:pt>
                <c:pt idx="1945">
                  <c:v>9726</c:v>
                </c:pt>
                <c:pt idx="1946">
                  <c:v>9731</c:v>
                </c:pt>
                <c:pt idx="1947">
                  <c:v>9736</c:v>
                </c:pt>
                <c:pt idx="1948">
                  <c:v>9741</c:v>
                </c:pt>
                <c:pt idx="1949">
                  <c:v>9746</c:v>
                </c:pt>
                <c:pt idx="1950">
                  <c:v>9751</c:v>
                </c:pt>
                <c:pt idx="1951">
                  <c:v>9756</c:v>
                </c:pt>
                <c:pt idx="1952">
                  <c:v>9761</c:v>
                </c:pt>
                <c:pt idx="1953">
                  <c:v>9766</c:v>
                </c:pt>
                <c:pt idx="1954">
                  <c:v>9771</c:v>
                </c:pt>
                <c:pt idx="1955">
                  <c:v>9776</c:v>
                </c:pt>
                <c:pt idx="1956">
                  <c:v>9781</c:v>
                </c:pt>
                <c:pt idx="1957">
                  <c:v>9786</c:v>
                </c:pt>
                <c:pt idx="1958">
                  <c:v>9791</c:v>
                </c:pt>
                <c:pt idx="1959">
                  <c:v>9796</c:v>
                </c:pt>
                <c:pt idx="1960">
                  <c:v>9801</c:v>
                </c:pt>
                <c:pt idx="1961">
                  <c:v>9806</c:v>
                </c:pt>
                <c:pt idx="1962">
                  <c:v>9811</c:v>
                </c:pt>
                <c:pt idx="1963">
                  <c:v>9816</c:v>
                </c:pt>
                <c:pt idx="1964">
                  <c:v>9821</c:v>
                </c:pt>
                <c:pt idx="1965">
                  <c:v>9826</c:v>
                </c:pt>
                <c:pt idx="1966">
                  <c:v>9831</c:v>
                </c:pt>
                <c:pt idx="1967">
                  <c:v>9836</c:v>
                </c:pt>
                <c:pt idx="1968">
                  <c:v>9841</c:v>
                </c:pt>
                <c:pt idx="1969">
                  <c:v>9846</c:v>
                </c:pt>
                <c:pt idx="1970">
                  <c:v>9851</c:v>
                </c:pt>
                <c:pt idx="1971">
                  <c:v>9856</c:v>
                </c:pt>
                <c:pt idx="1972">
                  <c:v>9861</c:v>
                </c:pt>
                <c:pt idx="1973">
                  <c:v>9866</c:v>
                </c:pt>
                <c:pt idx="1974">
                  <c:v>9871</c:v>
                </c:pt>
                <c:pt idx="1975">
                  <c:v>9876</c:v>
                </c:pt>
                <c:pt idx="1976">
                  <c:v>9881</c:v>
                </c:pt>
                <c:pt idx="1977">
                  <c:v>9886</c:v>
                </c:pt>
                <c:pt idx="1978">
                  <c:v>9891</c:v>
                </c:pt>
                <c:pt idx="1979">
                  <c:v>9896</c:v>
                </c:pt>
                <c:pt idx="1980">
                  <c:v>9901</c:v>
                </c:pt>
                <c:pt idx="1981">
                  <c:v>9906</c:v>
                </c:pt>
                <c:pt idx="1982">
                  <c:v>9911</c:v>
                </c:pt>
                <c:pt idx="1983">
                  <c:v>9916</c:v>
                </c:pt>
                <c:pt idx="1984">
                  <c:v>9921</c:v>
                </c:pt>
                <c:pt idx="1985">
                  <c:v>9926</c:v>
                </c:pt>
                <c:pt idx="1986">
                  <c:v>9931</c:v>
                </c:pt>
                <c:pt idx="1987">
                  <c:v>9936</c:v>
                </c:pt>
                <c:pt idx="1988">
                  <c:v>9941</c:v>
                </c:pt>
                <c:pt idx="1989">
                  <c:v>9946</c:v>
                </c:pt>
                <c:pt idx="1990">
                  <c:v>9951</c:v>
                </c:pt>
                <c:pt idx="1991">
                  <c:v>9956</c:v>
                </c:pt>
                <c:pt idx="1992">
                  <c:v>9961</c:v>
                </c:pt>
                <c:pt idx="1993">
                  <c:v>9966</c:v>
                </c:pt>
                <c:pt idx="1994">
                  <c:v>9971</c:v>
                </c:pt>
                <c:pt idx="1995">
                  <c:v>9976</c:v>
                </c:pt>
                <c:pt idx="1996">
                  <c:v>9981</c:v>
                </c:pt>
                <c:pt idx="1997">
                  <c:v>9986</c:v>
                </c:pt>
                <c:pt idx="1998">
                  <c:v>9991</c:v>
                </c:pt>
                <c:pt idx="1999">
                  <c:v>9996</c:v>
                </c:pt>
                <c:pt idx="2000">
                  <c:v>10001</c:v>
                </c:pt>
                <c:pt idx="2001">
                  <c:v>10006</c:v>
                </c:pt>
                <c:pt idx="2002">
                  <c:v>10011</c:v>
                </c:pt>
                <c:pt idx="2003">
                  <c:v>10016</c:v>
                </c:pt>
                <c:pt idx="2004">
                  <c:v>10021</c:v>
                </c:pt>
                <c:pt idx="2005">
                  <c:v>10026</c:v>
                </c:pt>
                <c:pt idx="2006">
                  <c:v>10031</c:v>
                </c:pt>
                <c:pt idx="2007">
                  <c:v>10036</c:v>
                </c:pt>
                <c:pt idx="2008">
                  <c:v>10041</c:v>
                </c:pt>
                <c:pt idx="2009">
                  <c:v>10046</c:v>
                </c:pt>
                <c:pt idx="2010">
                  <c:v>10051</c:v>
                </c:pt>
                <c:pt idx="2011">
                  <c:v>10056</c:v>
                </c:pt>
                <c:pt idx="2012">
                  <c:v>10061</c:v>
                </c:pt>
                <c:pt idx="2013">
                  <c:v>10066</c:v>
                </c:pt>
                <c:pt idx="2014">
                  <c:v>10071</c:v>
                </c:pt>
                <c:pt idx="2015">
                  <c:v>10076</c:v>
                </c:pt>
                <c:pt idx="2016">
                  <c:v>10081</c:v>
                </c:pt>
                <c:pt idx="2017">
                  <c:v>10086</c:v>
                </c:pt>
                <c:pt idx="2018">
                  <c:v>10091</c:v>
                </c:pt>
                <c:pt idx="2019">
                  <c:v>10096</c:v>
                </c:pt>
                <c:pt idx="2020">
                  <c:v>10101</c:v>
                </c:pt>
                <c:pt idx="2021">
                  <c:v>10106</c:v>
                </c:pt>
                <c:pt idx="2022">
                  <c:v>10111</c:v>
                </c:pt>
                <c:pt idx="2023">
                  <c:v>10116</c:v>
                </c:pt>
                <c:pt idx="2024">
                  <c:v>10121</c:v>
                </c:pt>
                <c:pt idx="2025">
                  <c:v>10126</c:v>
                </c:pt>
                <c:pt idx="2026">
                  <c:v>10131</c:v>
                </c:pt>
                <c:pt idx="2027">
                  <c:v>10136</c:v>
                </c:pt>
                <c:pt idx="2028">
                  <c:v>10141</c:v>
                </c:pt>
                <c:pt idx="2029">
                  <c:v>10146</c:v>
                </c:pt>
                <c:pt idx="2030">
                  <c:v>10151</c:v>
                </c:pt>
                <c:pt idx="2031">
                  <c:v>10156</c:v>
                </c:pt>
                <c:pt idx="2032">
                  <c:v>10161</c:v>
                </c:pt>
                <c:pt idx="2033">
                  <c:v>10166</c:v>
                </c:pt>
                <c:pt idx="2034">
                  <c:v>10171</c:v>
                </c:pt>
                <c:pt idx="2035">
                  <c:v>10176</c:v>
                </c:pt>
                <c:pt idx="2036">
                  <c:v>10181</c:v>
                </c:pt>
                <c:pt idx="2037">
                  <c:v>10186</c:v>
                </c:pt>
                <c:pt idx="2038">
                  <c:v>10191</c:v>
                </c:pt>
                <c:pt idx="2039">
                  <c:v>10196</c:v>
                </c:pt>
                <c:pt idx="2040">
                  <c:v>10201</c:v>
                </c:pt>
                <c:pt idx="2041">
                  <c:v>10206</c:v>
                </c:pt>
                <c:pt idx="2042">
                  <c:v>10211</c:v>
                </c:pt>
                <c:pt idx="2043">
                  <c:v>10216</c:v>
                </c:pt>
                <c:pt idx="2044">
                  <c:v>10221</c:v>
                </c:pt>
                <c:pt idx="2045">
                  <c:v>10226</c:v>
                </c:pt>
                <c:pt idx="2046">
                  <c:v>10231</c:v>
                </c:pt>
                <c:pt idx="2047">
                  <c:v>10236</c:v>
                </c:pt>
                <c:pt idx="2048">
                  <c:v>10241</c:v>
                </c:pt>
                <c:pt idx="2049">
                  <c:v>10246</c:v>
                </c:pt>
                <c:pt idx="2050">
                  <c:v>10251</c:v>
                </c:pt>
                <c:pt idx="2051">
                  <c:v>10256</c:v>
                </c:pt>
                <c:pt idx="2052">
                  <c:v>10261</c:v>
                </c:pt>
                <c:pt idx="2053">
                  <c:v>10266</c:v>
                </c:pt>
                <c:pt idx="2054">
                  <c:v>10271</c:v>
                </c:pt>
                <c:pt idx="2055">
                  <c:v>10276</c:v>
                </c:pt>
                <c:pt idx="2056">
                  <c:v>10281</c:v>
                </c:pt>
                <c:pt idx="2057">
                  <c:v>10286</c:v>
                </c:pt>
                <c:pt idx="2058">
                  <c:v>10291</c:v>
                </c:pt>
                <c:pt idx="2059">
                  <c:v>10296</c:v>
                </c:pt>
                <c:pt idx="2060">
                  <c:v>10301</c:v>
                </c:pt>
                <c:pt idx="2061">
                  <c:v>10306</c:v>
                </c:pt>
                <c:pt idx="2062">
                  <c:v>10311</c:v>
                </c:pt>
                <c:pt idx="2063">
                  <c:v>10316</c:v>
                </c:pt>
                <c:pt idx="2064">
                  <c:v>10321</c:v>
                </c:pt>
                <c:pt idx="2065">
                  <c:v>10326</c:v>
                </c:pt>
                <c:pt idx="2066">
                  <c:v>10331</c:v>
                </c:pt>
                <c:pt idx="2067">
                  <c:v>10336</c:v>
                </c:pt>
                <c:pt idx="2068">
                  <c:v>10341</c:v>
                </c:pt>
                <c:pt idx="2069">
                  <c:v>10346</c:v>
                </c:pt>
                <c:pt idx="2070">
                  <c:v>10351</c:v>
                </c:pt>
                <c:pt idx="2071">
                  <c:v>10356</c:v>
                </c:pt>
                <c:pt idx="2072">
                  <c:v>10361</c:v>
                </c:pt>
                <c:pt idx="2073">
                  <c:v>10366</c:v>
                </c:pt>
                <c:pt idx="2074">
                  <c:v>10371</c:v>
                </c:pt>
                <c:pt idx="2075">
                  <c:v>10376</c:v>
                </c:pt>
                <c:pt idx="2076">
                  <c:v>10381</c:v>
                </c:pt>
                <c:pt idx="2077">
                  <c:v>10386</c:v>
                </c:pt>
                <c:pt idx="2078">
                  <c:v>10391</c:v>
                </c:pt>
                <c:pt idx="2079">
                  <c:v>10396</c:v>
                </c:pt>
                <c:pt idx="2080">
                  <c:v>10401</c:v>
                </c:pt>
                <c:pt idx="2081">
                  <c:v>10406</c:v>
                </c:pt>
                <c:pt idx="2082">
                  <c:v>10411</c:v>
                </c:pt>
                <c:pt idx="2083">
                  <c:v>10416</c:v>
                </c:pt>
                <c:pt idx="2084">
                  <c:v>10421</c:v>
                </c:pt>
                <c:pt idx="2085">
                  <c:v>10426</c:v>
                </c:pt>
                <c:pt idx="2086">
                  <c:v>10431</c:v>
                </c:pt>
                <c:pt idx="2087">
                  <c:v>10436</c:v>
                </c:pt>
                <c:pt idx="2088">
                  <c:v>10441</c:v>
                </c:pt>
                <c:pt idx="2089">
                  <c:v>10446</c:v>
                </c:pt>
                <c:pt idx="2090">
                  <c:v>10451</c:v>
                </c:pt>
                <c:pt idx="2091">
                  <c:v>10456</c:v>
                </c:pt>
                <c:pt idx="2092">
                  <c:v>10461</c:v>
                </c:pt>
                <c:pt idx="2093">
                  <c:v>10466</c:v>
                </c:pt>
                <c:pt idx="2094">
                  <c:v>10471</c:v>
                </c:pt>
                <c:pt idx="2095">
                  <c:v>10476</c:v>
                </c:pt>
                <c:pt idx="2096">
                  <c:v>10481</c:v>
                </c:pt>
                <c:pt idx="2097">
                  <c:v>10486</c:v>
                </c:pt>
                <c:pt idx="2098">
                  <c:v>10491</c:v>
                </c:pt>
                <c:pt idx="2099">
                  <c:v>10496</c:v>
                </c:pt>
                <c:pt idx="2100">
                  <c:v>10501</c:v>
                </c:pt>
                <c:pt idx="2101">
                  <c:v>10506</c:v>
                </c:pt>
                <c:pt idx="2102">
                  <c:v>10511</c:v>
                </c:pt>
                <c:pt idx="2103">
                  <c:v>10516</c:v>
                </c:pt>
                <c:pt idx="2104">
                  <c:v>10521</c:v>
                </c:pt>
                <c:pt idx="2105">
                  <c:v>10526</c:v>
                </c:pt>
                <c:pt idx="2106">
                  <c:v>10531</c:v>
                </c:pt>
                <c:pt idx="2107">
                  <c:v>10536</c:v>
                </c:pt>
                <c:pt idx="2108">
                  <c:v>10541</c:v>
                </c:pt>
                <c:pt idx="2109">
                  <c:v>10546</c:v>
                </c:pt>
                <c:pt idx="2110">
                  <c:v>10551</c:v>
                </c:pt>
                <c:pt idx="2111">
                  <c:v>10556</c:v>
                </c:pt>
                <c:pt idx="2112">
                  <c:v>10561</c:v>
                </c:pt>
                <c:pt idx="2113">
                  <c:v>10566</c:v>
                </c:pt>
                <c:pt idx="2114">
                  <c:v>10571</c:v>
                </c:pt>
                <c:pt idx="2115">
                  <c:v>10576</c:v>
                </c:pt>
                <c:pt idx="2116">
                  <c:v>10581</c:v>
                </c:pt>
                <c:pt idx="2117">
                  <c:v>10586</c:v>
                </c:pt>
                <c:pt idx="2118">
                  <c:v>10591</c:v>
                </c:pt>
                <c:pt idx="2119">
                  <c:v>10596</c:v>
                </c:pt>
                <c:pt idx="2120">
                  <c:v>10601</c:v>
                </c:pt>
                <c:pt idx="2121">
                  <c:v>10606</c:v>
                </c:pt>
                <c:pt idx="2122">
                  <c:v>10611</c:v>
                </c:pt>
                <c:pt idx="2123">
                  <c:v>10616</c:v>
                </c:pt>
                <c:pt idx="2124">
                  <c:v>10621</c:v>
                </c:pt>
                <c:pt idx="2125">
                  <c:v>10626</c:v>
                </c:pt>
                <c:pt idx="2126">
                  <c:v>10631</c:v>
                </c:pt>
                <c:pt idx="2127">
                  <c:v>10636</c:v>
                </c:pt>
                <c:pt idx="2128">
                  <c:v>10641</c:v>
                </c:pt>
                <c:pt idx="2129">
                  <c:v>10646</c:v>
                </c:pt>
                <c:pt idx="2130">
                  <c:v>10651</c:v>
                </c:pt>
                <c:pt idx="2131">
                  <c:v>10656</c:v>
                </c:pt>
                <c:pt idx="2132">
                  <c:v>10661</c:v>
                </c:pt>
                <c:pt idx="2133">
                  <c:v>10666</c:v>
                </c:pt>
                <c:pt idx="2134">
                  <c:v>10671</c:v>
                </c:pt>
                <c:pt idx="2135">
                  <c:v>10676</c:v>
                </c:pt>
                <c:pt idx="2136">
                  <c:v>10681</c:v>
                </c:pt>
                <c:pt idx="2137">
                  <c:v>10686</c:v>
                </c:pt>
                <c:pt idx="2138">
                  <c:v>10691</c:v>
                </c:pt>
                <c:pt idx="2139">
                  <c:v>10696</c:v>
                </c:pt>
                <c:pt idx="2140">
                  <c:v>10701</c:v>
                </c:pt>
                <c:pt idx="2141">
                  <c:v>10706</c:v>
                </c:pt>
                <c:pt idx="2142">
                  <c:v>10711</c:v>
                </c:pt>
                <c:pt idx="2143">
                  <c:v>10716</c:v>
                </c:pt>
                <c:pt idx="2144">
                  <c:v>10721</c:v>
                </c:pt>
                <c:pt idx="2145">
                  <c:v>10726</c:v>
                </c:pt>
                <c:pt idx="2146">
                  <c:v>10731</c:v>
                </c:pt>
                <c:pt idx="2147">
                  <c:v>10736</c:v>
                </c:pt>
                <c:pt idx="2148">
                  <c:v>10741</c:v>
                </c:pt>
                <c:pt idx="2149">
                  <c:v>10746</c:v>
                </c:pt>
                <c:pt idx="2150">
                  <c:v>10751</c:v>
                </c:pt>
                <c:pt idx="2151">
                  <c:v>10756</c:v>
                </c:pt>
                <c:pt idx="2152">
                  <c:v>10761</c:v>
                </c:pt>
                <c:pt idx="2153">
                  <c:v>10766</c:v>
                </c:pt>
                <c:pt idx="2154">
                  <c:v>10771</c:v>
                </c:pt>
                <c:pt idx="2155">
                  <c:v>10776</c:v>
                </c:pt>
                <c:pt idx="2156">
                  <c:v>10781</c:v>
                </c:pt>
                <c:pt idx="2157">
                  <c:v>10786</c:v>
                </c:pt>
                <c:pt idx="2158">
                  <c:v>10791</c:v>
                </c:pt>
                <c:pt idx="2159">
                  <c:v>10796</c:v>
                </c:pt>
                <c:pt idx="2160">
                  <c:v>10801</c:v>
                </c:pt>
                <c:pt idx="2161">
                  <c:v>10806</c:v>
                </c:pt>
                <c:pt idx="2162">
                  <c:v>10811</c:v>
                </c:pt>
                <c:pt idx="2163">
                  <c:v>10816</c:v>
                </c:pt>
                <c:pt idx="2164">
                  <c:v>10821</c:v>
                </c:pt>
                <c:pt idx="2165">
                  <c:v>10826</c:v>
                </c:pt>
                <c:pt idx="2166">
                  <c:v>10831</c:v>
                </c:pt>
                <c:pt idx="2167">
                  <c:v>10836</c:v>
                </c:pt>
                <c:pt idx="2168">
                  <c:v>10841</c:v>
                </c:pt>
                <c:pt idx="2169">
                  <c:v>10846</c:v>
                </c:pt>
                <c:pt idx="2170">
                  <c:v>10851</c:v>
                </c:pt>
                <c:pt idx="2171">
                  <c:v>10856</c:v>
                </c:pt>
                <c:pt idx="2172">
                  <c:v>10861</c:v>
                </c:pt>
                <c:pt idx="2173">
                  <c:v>10866</c:v>
                </c:pt>
                <c:pt idx="2174">
                  <c:v>10871</c:v>
                </c:pt>
                <c:pt idx="2175">
                  <c:v>10876</c:v>
                </c:pt>
                <c:pt idx="2176">
                  <c:v>10881</c:v>
                </c:pt>
                <c:pt idx="2177">
                  <c:v>10886</c:v>
                </c:pt>
                <c:pt idx="2178">
                  <c:v>10891</c:v>
                </c:pt>
                <c:pt idx="2179">
                  <c:v>10896</c:v>
                </c:pt>
                <c:pt idx="2180">
                  <c:v>10901</c:v>
                </c:pt>
                <c:pt idx="2181">
                  <c:v>10906</c:v>
                </c:pt>
                <c:pt idx="2182">
                  <c:v>10911</c:v>
                </c:pt>
                <c:pt idx="2183">
                  <c:v>10916</c:v>
                </c:pt>
                <c:pt idx="2184">
                  <c:v>10921</c:v>
                </c:pt>
                <c:pt idx="2185">
                  <c:v>10926</c:v>
                </c:pt>
                <c:pt idx="2186">
                  <c:v>10931</c:v>
                </c:pt>
                <c:pt idx="2187">
                  <c:v>10936</c:v>
                </c:pt>
                <c:pt idx="2188">
                  <c:v>10941</c:v>
                </c:pt>
                <c:pt idx="2189">
                  <c:v>10946</c:v>
                </c:pt>
                <c:pt idx="2190">
                  <c:v>10951</c:v>
                </c:pt>
                <c:pt idx="2191">
                  <c:v>10956</c:v>
                </c:pt>
                <c:pt idx="2192">
                  <c:v>10961</c:v>
                </c:pt>
                <c:pt idx="2193">
                  <c:v>10966</c:v>
                </c:pt>
                <c:pt idx="2194">
                  <c:v>10971</c:v>
                </c:pt>
                <c:pt idx="2195">
                  <c:v>10976</c:v>
                </c:pt>
                <c:pt idx="2196">
                  <c:v>10981</c:v>
                </c:pt>
                <c:pt idx="2197">
                  <c:v>10986</c:v>
                </c:pt>
                <c:pt idx="2198">
                  <c:v>10991</c:v>
                </c:pt>
                <c:pt idx="2199">
                  <c:v>10996</c:v>
                </c:pt>
                <c:pt idx="2200">
                  <c:v>11001</c:v>
                </c:pt>
                <c:pt idx="2201">
                  <c:v>11006</c:v>
                </c:pt>
                <c:pt idx="2202">
                  <c:v>11011</c:v>
                </c:pt>
                <c:pt idx="2203">
                  <c:v>11016</c:v>
                </c:pt>
                <c:pt idx="2204">
                  <c:v>11021</c:v>
                </c:pt>
                <c:pt idx="2205">
                  <c:v>11026</c:v>
                </c:pt>
                <c:pt idx="2206">
                  <c:v>11031</c:v>
                </c:pt>
                <c:pt idx="2207">
                  <c:v>11036</c:v>
                </c:pt>
                <c:pt idx="2208">
                  <c:v>11041</c:v>
                </c:pt>
                <c:pt idx="2209">
                  <c:v>11046</c:v>
                </c:pt>
                <c:pt idx="2210">
                  <c:v>11051</c:v>
                </c:pt>
                <c:pt idx="2211">
                  <c:v>11056</c:v>
                </c:pt>
                <c:pt idx="2212">
                  <c:v>11061</c:v>
                </c:pt>
                <c:pt idx="2213">
                  <c:v>11066</c:v>
                </c:pt>
                <c:pt idx="2214">
                  <c:v>11071</c:v>
                </c:pt>
                <c:pt idx="2215">
                  <c:v>11076</c:v>
                </c:pt>
                <c:pt idx="2216">
                  <c:v>11081</c:v>
                </c:pt>
                <c:pt idx="2217">
                  <c:v>11086</c:v>
                </c:pt>
                <c:pt idx="2218">
                  <c:v>11091</c:v>
                </c:pt>
                <c:pt idx="2219">
                  <c:v>11096</c:v>
                </c:pt>
                <c:pt idx="2220">
                  <c:v>11101</c:v>
                </c:pt>
                <c:pt idx="2221">
                  <c:v>11106</c:v>
                </c:pt>
                <c:pt idx="2222">
                  <c:v>11111</c:v>
                </c:pt>
                <c:pt idx="2223">
                  <c:v>11116</c:v>
                </c:pt>
                <c:pt idx="2224">
                  <c:v>11121</c:v>
                </c:pt>
                <c:pt idx="2225">
                  <c:v>11126</c:v>
                </c:pt>
                <c:pt idx="2226">
                  <c:v>11131</c:v>
                </c:pt>
                <c:pt idx="2227">
                  <c:v>11136</c:v>
                </c:pt>
                <c:pt idx="2228">
                  <c:v>11141</c:v>
                </c:pt>
                <c:pt idx="2229">
                  <c:v>11146</c:v>
                </c:pt>
                <c:pt idx="2230">
                  <c:v>11151</c:v>
                </c:pt>
                <c:pt idx="2231">
                  <c:v>11156</c:v>
                </c:pt>
                <c:pt idx="2232">
                  <c:v>11161</c:v>
                </c:pt>
                <c:pt idx="2233">
                  <c:v>11166</c:v>
                </c:pt>
                <c:pt idx="2234">
                  <c:v>11171</c:v>
                </c:pt>
                <c:pt idx="2235">
                  <c:v>11176</c:v>
                </c:pt>
                <c:pt idx="2236">
                  <c:v>11181</c:v>
                </c:pt>
                <c:pt idx="2237">
                  <c:v>11186</c:v>
                </c:pt>
                <c:pt idx="2238">
                  <c:v>11191</c:v>
                </c:pt>
                <c:pt idx="2239">
                  <c:v>11196</c:v>
                </c:pt>
                <c:pt idx="2240">
                  <c:v>11201</c:v>
                </c:pt>
                <c:pt idx="2241">
                  <c:v>11206</c:v>
                </c:pt>
                <c:pt idx="2242">
                  <c:v>11211</c:v>
                </c:pt>
                <c:pt idx="2243">
                  <c:v>11216</c:v>
                </c:pt>
                <c:pt idx="2244">
                  <c:v>11221</c:v>
                </c:pt>
                <c:pt idx="2245">
                  <c:v>11226</c:v>
                </c:pt>
                <c:pt idx="2246">
                  <c:v>11231</c:v>
                </c:pt>
                <c:pt idx="2247">
                  <c:v>11236</c:v>
                </c:pt>
                <c:pt idx="2248">
                  <c:v>11241</c:v>
                </c:pt>
                <c:pt idx="2249">
                  <c:v>11246</c:v>
                </c:pt>
                <c:pt idx="2250">
                  <c:v>11251</c:v>
                </c:pt>
                <c:pt idx="2251">
                  <c:v>11256</c:v>
                </c:pt>
                <c:pt idx="2252">
                  <c:v>11261</c:v>
                </c:pt>
                <c:pt idx="2253">
                  <c:v>11266</c:v>
                </c:pt>
                <c:pt idx="2254">
                  <c:v>11271</c:v>
                </c:pt>
                <c:pt idx="2255">
                  <c:v>11276</c:v>
                </c:pt>
                <c:pt idx="2256">
                  <c:v>11281</c:v>
                </c:pt>
                <c:pt idx="2257">
                  <c:v>11286</c:v>
                </c:pt>
                <c:pt idx="2258">
                  <c:v>11291</c:v>
                </c:pt>
                <c:pt idx="2259">
                  <c:v>11296</c:v>
                </c:pt>
                <c:pt idx="2260">
                  <c:v>11301</c:v>
                </c:pt>
                <c:pt idx="2261">
                  <c:v>11306</c:v>
                </c:pt>
                <c:pt idx="2262">
                  <c:v>11311</c:v>
                </c:pt>
                <c:pt idx="2263">
                  <c:v>11316</c:v>
                </c:pt>
                <c:pt idx="2264">
                  <c:v>11321</c:v>
                </c:pt>
                <c:pt idx="2265">
                  <c:v>11326</c:v>
                </c:pt>
                <c:pt idx="2266">
                  <c:v>11331</c:v>
                </c:pt>
                <c:pt idx="2267">
                  <c:v>11336</c:v>
                </c:pt>
                <c:pt idx="2268">
                  <c:v>11341</c:v>
                </c:pt>
                <c:pt idx="2269">
                  <c:v>11346</c:v>
                </c:pt>
                <c:pt idx="2270">
                  <c:v>11351</c:v>
                </c:pt>
                <c:pt idx="2271">
                  <c:v>11356</c:v>
                </c:pt>
                <c:pt idx="2272">
                  <c:v>11361</c:v>
                </c:pt>
                <c:pt idx="2273">
                  <c:v>11366</c:v>
                </c:pt>
                <c:pt idx="2274">
                  <c:v>11371</c:v>
                </c:pt>
                <c:pt idx="2275">
                  <c:v>11376</c:v>
                </c:pt>
                <c:pt idx="2276">
                  <c:v>11381</c:v>
                </c:pt>
                <c:pt idx="2277">
                  <c:v>11386</c:v>
                </c:pt>
                <c:pt idx="2278">
                  <c:v>11391</c:v>
                </c:pt>
                <c:pt idx="2279">
                  <c:v>11396</c:v>
                </c:pt>
                <c:pt idx="2280">
                  <c:v>11401</c:v>
                </c:pt>
                <c:pt idx="2281">
                  <c:v>11406</c:v>
                </c:pt>
                <c:pt idx="2282">
                  <c:v>11411</c:v>
                </c:pt>
                <c:pt idx="2283">
                  <c:v>11416</c:v>
                </c:pt>
                <c:pt idx="2284">
                  <c:v>11421</c:v>
                </c:pt>
                <c:pt idx="2285">
                  <c:v>11426</c:v>
                </c:pt>
                <c:pt idx="2286">
                  <c:v>11431</c:v>
                </c:pt>
                <c:pt idx="2287">
                  <c:v>11436</c:v>
                </c:pt>
                <c:pt idx="2288">
                  <c:v>11441</c:v>
                </c:pt>
                <c:pt idx="2289">
                  <c:v>11446</c:v>
                </c:pt>
                <c:pt idx="2290">
                  <c:v>11451</c:v>
                </c:pt>
                <c:pt idx="2291">
                  <c:v>11456</c:v>
                </c:pt>
                <c:pt idx="2292">
                  <c:v>11461</c:v>
                </c:pt>
                <c:pt idx="2293">
                  <c:v>11466</c:v>
                </c:pt>
                <c:pt idx="2294">
                  <c:v>11471</c:v>
                </c:pt>
                <c:pt idx="2295">
                  <c:v>11476</c:v>
                </c:pt>
                <c:pt idx="2296">
                  <c:v>11481</c:v>
                </c:pt>
                <c:pt idx="2297">
                  <c:v>11486</c:v>
                </c:pt>
                <c:pt idx="2298">
                  <c:v>11491</c:v>
                </c:pt>
                <c:pt idx="2299">
                  <c:v>11496</c:v>
                </c:pt>
                <c:pt idx="2300">
                  <c:v>11501</c:v>
                </c:pt>
                <c:pt idx="2301">
                  <c:v>11506</c:v>
                </c:pt>
                <c:pt idx="2302">
                  <c:v>11511</c:v>
                </c:pt>
                <c:pt idx="2303">
                  <c:v>11516</c:v>
                </c:pt>
                <c:pt idx="2304">
                  <c:v>11521</c:v>
                </c:pt>
                <c:pt idx="2305">
                  <c:v>11526</c:v>
                </c:pt>
                <c:pt idx="2306">
                  <c:v>11531</c:v>
                </c:pt>
                <c:pt idx="2307">
                  <c:v>11536</c:v>
                </c:pt>
                <c:pt idx="2308">
                  <c:v>11541</c:v>
                </c:pt>
                <c:pt idx="2309">
                  <c:v>11546</c:v>
                </c:pt>
                <c:pt idx="2310">
                  <c:v>11551</c:v>
                </c:pt>
                <c:pt idx="2311">
                  <c:v>11556</c:v>
                </c:pt>
                <c:pt idx="2312">
                  <c:v>11561</c:v>
                </c:pt>
                <c:pt idx="2313">
                  <c:v>11566</c:v>
                </c:pt>
                <c:pt idx="2314">
                  <c:v>11571</c:v>
                </c:pt>
                <c:pt idx="2315">
                  <c:v>11576</c:v>
                </c:pt>
                <c:pt idx="2316">
                  <c:v>11581</c:v>
                </c:pt>
                <c:pt idx="2317">
                  <c:v>11586</c:v>
                </c:pt>
                <c:pt idx="2318">
                  <c:v>11591</c:v>
                </c:pt>
                <c:pt idx="2319">
                  <c:v>11596</c:v>
                </c:pt>
                <c:pt idx="2320">
                  <c:v>11601</c:v>
                </c:pt>
                <c:pt idx="2321">
                  <c:v>11606</c:v>
                </c:pt>
                <c:pt idx="2322">
                  <c:v>11611</c:v>
                </c:pt>
                <c:pt idx="2323">
                  <c:v>11616</c:v>
                </c:pt>
                <c:pt idx="2324">
                  <c:v>11621</c:v>
                </c:pt>
                <c:pt idx="2325">
                  <c:v>11626</c:v>
                </c:pt>
                <c:pt idx="2326">
                  <c:v>11631</c:v>
                </c:pt>
                <c:pt idx="2327">
                  <c:v>11636</c:v>
                </c:pt>
                <c:pt idx="2328">
                  <c:v>11641</c:v>
                </c:pt>
                <c:pt idx="2329">
                  <c:v>11646</c:v>
                </c:pt>
                <c:pt idx="2330">
                  <c:v>11651</c:v>
                </c:pt>
                <c:pt idx="2331">
                  <c:v>11656</c:v>
                </c:pt>
                <c:pt idx="2332">
                  <c:v>11661</c:v>
                </c:pt>
                <c:pt idx="2333">
                  <c:v>11666</c:v>
                </c:pt>
                <c:pt idx="2334">
                  <c:v>11671</c:v>
                </c:pt>
                <c:pt idx="2335">
                  <c:v>11676</c:v>
                </c:pt>
                <c:pt idx="2336">
                  <c:v>11681</c:v>
                </c:pt>
                <c:pt idx="2337">
                  <c:v>11686</c:v>
                </c:pt>
                <c:pt idx="2338">
                  <c:v>11691</c:v>
                </c:pt>
                <c:pt idx="2339">
                  <c:v>11696</c:v>
                </c:pt>
                <c:pt idx="2340">
                  <c:v>11701</c:v>
                </c:pt>
                <c:pt idx="2341">
                  <c:v>11706</c:v>
                </c:pt>
                <c:pt idx="2342">
                  <c:v>11711</c:v>
                </c:pt>
                <c:pt idx="2343">
                  <c:v>11716</c:v>
                </c:pt>
                <c:pt idx="2344">
                  <c:v>11721</c:v>
                </c:pt>
                <c:pt idx="2345">
                  <c:v>11726</c:v>
                </c:pt>
                <c:pt idx="2346">
                  <c:v>11731</c:v>
                </c:pt>
                <c:pt idx="2347">
                  <c:v>11736</c:v>
                </c:pt>
                <c:pt idx="2348">
                  <c:v>11741</c:v>
                </c:pt>
                <c:pt idx="2349">
                  <c:v>11746</c:v>
                </c:pt>
                <c:pt idx="2350">
                  <c:v>11751</c:v>
                </c:pt>
                <c:pt idx="2351">
                  <c:v>11756</c:v>
                </c:pt>
                <c:pt idx="2352">
                  <c:v>11761</c:v>
                </c:pt>
                <c:pt idx="2353">
                  <c:v>11766</c:v>
                </c:pt>
                <c:pt idx="2354">
                  <c:v>11771</c:v>
                </c:pt>
                <c:pt idx="2355">
                  <c:v>11776</c:v>
                </c:pt>
                <c:pt idx="2356">
                  <c:v>11781</c:v>
                </c:pt>
                <c:pt idx="2357">
                  <c:v>11786</c:v>
                </c:pt>
                <c:pt idx="2358">
                  <c:v>11791</c:v>
                </c:pt>
                <c:pt idx="2359">
                  <c:v>11796</c:v>
                </c:pt>
                <c:pt idx="2360">
                  <c:v>11801</c:v>
                </c:pt>
                <c:pt idx="2361">
                  <c:v>11806</c:v>
                </c:pt>
                <c:pt idx="2362">
                  <c:v>11811</c:v>
                </c:pt>
                <c:pt idx="2363">
                  <c:v>11816</c:v>
                </c:pt>
                <c:pt idx="2364">
                  <c:v>11821</c:v>
                </c:pt>
                <c:pt idx="2365">
                  <c:v>11826</c:v>
                </c:pt>
                <c:pt idx="2366">
                  <c:v>11831</c:v>
                </c:pt>
                <c:pt idx="2367">
                  <c:v>11836</c:v>
                </c:pt>
                <c:pt idx="2368">
                  <c:v>11841</c:v>
                </c:pt>
                <c:pt idx="2369">
                  <c:v>11846</c:v>
                </c:pt>
                <c:pt idx="2370">
                  <c:v>11851</c:v>
                </c:pt>
                <c:pt idx="2371">
                  <c:v>11856</c:v>
                </c:pt>
                <c:pt idx="2372">
                  <c:v>11861</c:v>
                </c:pt>
                <c:pt idx="2373">
                  <c:v>11866</c:v>
                </c:pt>
                <c:pt idx="2374">
                  <c:v>11871</c:v>
                </c:pt>
                <c:pt idx="2375">
                  <c:v>11876</c:v>
                </c:pt>
                <c:pt idx="2376">
                  <c:v>11881</c:v>
                </c:pt>
                <c:pt idx="2377">
                  <c:v>11886</c:v>
                </c:pt>
                <c:pt idx="2378">
                  <c:v>11891</c:v>
                </c:pt>
                <c:pt idx="2379">
                  <c:v>11896</c:v>
                </c:pt>
                <c:pt idx="2380">
                  <c:v>11901</c:v>
                </c:pt>
                <c:pt idx="2381">
                  <c:v>11906</c:v>
                </c:pt>
                <c:pt idx="2382">
                  <c:v>11911</c:v>
                </c:pt>
                <c:pt idx="2383">
                  <c:v>11916</c:v>
                </c:pt>
                <c:pt idx="2384">
                  <c:v>11921</c:v>
                </c:pt>
                <c:pt idx="2385">
                  <c:v>11926</c:v>
                </c:pt>
                <c:pt idx="2386">
                  <c:v>11931</c:v>
                </c:pt>
                <c:pt idx="2387">
                  <c:v>11936</c:v>
                </c:pt>
                <c:pt idx="2388">
                  <c:v>11941</c:v>
                </c:pt>
                <c:pt idx="2389">
                  <c:v>11946</c:v>
                </c:pt>
                <c:pt idx="2390">
                  <c:v>11951</c:v>
                </c:pt>
                <c:pt idx="2391">
                  <c:v>11956</c:v>
                </c:pt>
                <c:pt idx="2392">
                  <c:v>11961</c:v>
                </c:pt>
                <c:pt idx="2393">
                  <c:v>11966</c:v>
                </c:pt>
                <c:pt idx="2394">
                  <c:v>11971</c:v>
                </c:pt>
                <c:pt idx="2395">
                  <c:v>11976</c:v>
                </c:pt>
                <c:pt idx="2396">
                  <c:v>11981</c:v>
                </c:pt>
                <c:pt idx="2397">
                  <c:v>11986</c:v>
                </c:pt>
                <c:pt idx="2398">
                  <c:v>11991</c:v>
                </c:pt>
                <c:pt idx="2399">
                  <c:v>11996</c:v>
                </c:pt>
                <c:pt idx="2400">
                  <c:v>12001</c:v>
                </c:pt>
                <c:pt idx="2401">
                  <c:v>12006</c:v>
                </c:pt>
                <c:pt idx="2402">
                  <c:v>12011</c:v>
                </c:pt>
                <c:pt idx="2403">
                  <c:v>12016</c:v>
                </c:pt>
                <c:pt idx="2404">
                  <c:v>12021</c:v>
                </c:pt>
                <c:pt idx="2405">
                  <c:v>12026</c:v>
                </c:pt>
                <c:pt idx="2406">
                  <c:v>12031</c:v>
                </c:pt>
                <c:pt idx="2407">
                  <c:v>12036</c:v>
                </c:pt>
                <c:pt idx="2408">
                  <c:v>12041</c:v>
                </c:pt>
                <c:pt idx="2409">
                  <c:v>12046</c:v>
                </c:pt>
                <c:pt idx="2410">
                  <c:v>12051</c:v>
                </c:pt>
                <c:pt idx="2411">
                  <c:v>12056</c:v>
                </c:pt>
                <c:pt idx="2412">
                  <c:v>12061</c:v>
                </c:pt>
                <c:pt idx="2413">
                  <c:v>12066</c:v>
                </c:pt>
                <c:pt idx="2414">
                  <c:v>12071</c:v>
                </c:pt>
                <c:pt idx="2415">
                  <c:v>12076</c:v>
                </c:pt>
                <c:pt idx="2416">
                  <c:v>12081</c:v>
                </c:pt>
                <c:pt idx="2417">
                  <c:v>12086</c:v>
                </c:pt>
                <c:pt idx="2418">
                  <c:v>12091</c:v>
                </c:pt>
                <c:pt idx="2419">
                  <c:v>12096</c:v>
                </c:pt>
                <c:pt idx="2420">
                  <c:v>12101</c:v>
                </c:pt>
                <c:pt idx="2421">
                  <c:v>12106</c:v>
                </c:pt>
                <c:pt idx="2422">
                  <c:v>12111</c:v>
                </c:pt>
                <c:pt idx="2423">
                  <c:v>12116</c:v>
                </c:pt>
                <c:pt idx="2424">
                  <c:v>12121</c:v>
                </c:pt>
                <c:pt idx="2425">
                  <c:v>12126</c:v>
                </c:pt>
                <c:pt idx="2426">
                  <c:v>12131</c:v>
                </c:pt>
                <c:pt idx="2427">
                  <c:v>12136</c:v>
                </c:pt>
                <c:pt idx="2428">
                  <c:v>12141</c:v>
                </c:pt>
                <c:pt idx="2429">
                  <c:v>12146</c:v>
                </c:pt>
                <c:pt idx="2430">
                  <c:v>12151</c:v>
                </c:pt>
                <c:pt idx="2431">
                  <c:v>12156</c:v>
                </c:pt>
                <c:pt idx="2432">
                  <c:v>12161</c:v>
                </c:pt>
                <c:pt idx="2433">
                  <c:v>12166</c:v>
                </c:pt>
                <c:pt idx="2434">
                  <c:v>12171</c:v>
                </c:pt>
                <c:pt idx="2435">
                  <c:v>12176</c:v>
                </c:pt>
                <c:pt idx="2436">
                  <c:v>12181</c:v>
                </c:pt>
                <c:pt idx="2437">
                  <c:v>12186</c:v>
                </c:pt>
                <c:pt idx="2438">
                  <c:v>12191</c:v>
                </c:pt>
                <c:pt idx="2439">
                  <c:v>12196</c:v>
                </c:pt>
                <c:pt idx="2440">
                  <c:v>12201</c:v>
                </c:pt>
                <c:pt idx="2441">
                  <c:v>12206</c:v>
                </c:pt>
                <c:pt idx="2442">
                  <c:v>12211</c:v>
                </c:pt>
                <c:pt idx="2443">
                  <c:v>12216</c:v>
                </c:pt>
                <c:pt idx="2444">
                  <c:v>12221</c:v>
                </c:pt>
                <c:pt idx="2445">
                  <c:v>12226</c:v>
                </c:pt>
                <c:pt idx="2446">
                  <c:v>12231</c:v>
                </c:pt>
                <c:pt idx="2447">
                  <c:v>12236</c:v>
                </c:pt>
                <c:pt idx="2448">
                  <c:v>12241</c:v>
                </c:pt>
                <c:pt idx="2449">
                  <c:v>12246</c:v>
                </c:pt>
                <c:pt idx="2450">
                  <c:v>12251</c:v>
                </c:pt>
                <c:pt idx="2451">
                  <c:v>12256</c:v>
                </c:pt>
                <c:pt idx="2452">
                  <c:v>12261</c:v>
                </c:pt>
                <c:pt idx="2453">
                  <c:v>12266</c:v>
                </c:pt>
                <c:pt idx="2454">
                  <c:v>12271</c:v>
                </c:pt>
                <c:pt idx="2455">
                  <c:v>12276</c:v>
                </c:pt>
                <c:pt idx="2456">
                  <c:v>12281</c:v>
                </c:pt>
                <c:pt idx="2457">
                  <c:v>12286</c:v>
                </c:pt>
                <c:pt idx="2458">
                  <c:v>12291</c:v>
                </c:pt>
                <c:pt idx="2459">
                  <c:v>12296</c:v>
                </c:pt>
                <c:pt idx="2460">
                  <c:v>12301</c:v>
                </c:pt>
                <c:pt idx="2461">
                  <c:v>12306</c:v>
                </c:pt>
                <c:pt idx="2462">
                  <c:v>12311</c:v>
                </c:pt>
                <c:pt idx="2463">
                  <c:v>12316</c:v>
                </c:pt>
                <c:pt idx="2464">
                  <c:v>12321</c:v>
                </c:pt>
                <c:pt idx="2465">
                  <c:v>12326</c:v>
                </c:pt>
                <c:pt idx="2466">
                  <c:v>12331</c:v>
                </c:pt>
                <c:pt idx="2467">
                  <c:v>12336</c:v>
                </c:pt>
                <c:pt idx="2468">
                  <c:v>12341</c:v>
                </c:pt>
                <c:pt idx="2469">
                  <c:v>12346</c:v>
                </c:pt>
                <c:pt idx="2470">
                  <c:v>12351</c:v>
                </c:pt>
                <c:pt idx="2471">
                  <c:v>12356</c:v>
                </c:pt>
                <c:pt idx="2472">
                  <c:v>12361</c:v>
                </c:pt>
                <c:pt idx="2473">
                  <c:v>12366</c:v>
                </c:pt>
                <c:pt idx="2474">
                  <c:v>12371</c:v>
                </c:pt>
                <c:pt idx="2475">
                  <c:v>12376</c:v>
                </c:pt>
                <c:pt idx="2476">
                  <c:v>12381</c:v>
                </c:pt>
                <c:pt idx="2477">
                  <c:v>12386</c:v>
                </c:pt>
                <c:pt idx="2478">
                  <c:v>12391</c:v>
                </c:pt>
                <c:pt idx="2479">
                  <c:v>12396</c:v>
                </c:pt>
                <c:pt idx="2480">
                  <c:v>12401</c:v>
                </c:pt>
                <c:pt idx="2481">
                  <c:v>12406</c:v>
                </c:pt>
                <c:pt idx="2482">
                  <c:v>12411</c:v>
                </c:pt>
                <c:pt idx="2483">
                  <c:v>12416</c:v>
                </c:pt>
                <c:pt idx="2484">
                  <c:v>12421</c:v>
                </c:pt>
                <c:pt idx="2485">
                  <c:v>12426</c:v>
                </c:pt>
                <c:pt idx="2486">
                  <c:v>12431</c:v>
                </c:pt>
                <c:pt idx="2487">
                  <c:v>12436</c:v>
                </c:pt>
                <c:pt idx="2488">
                  <c:v>12441</c:v>
                </c:pt>
                <c:pt idx="2489">
                  <c:v>12446</c:v>
                </c:pt>
                <c:pt idx="2490">
                  <c:v>12451</c:v>
                </c:pt>
                <c:pt idx="2491">
                  <c:v>12456</c:v>
                </c:pt>
                <c:pt idx="2492">
                  <c:v>12461</c:v>
                </c:pt>
                <c:pt idx="2493">
                  <c:v>12466</c:v>
                </c:pt>
                <c:pt idx="2494">
                  <c:v>12471</c:v>
                </c:pt>
                <c:pt idx="2495">
                  <c:v>12476</c:v>
                </c:pt>
                <c:pt idx="2496">
                  <c:v>12481</c:v>
                </c:pt>
                <c:pt idx="2497">
                  <c:v>12486</c:v>
                </c:pt>
                <c:pt idx="2498">
                  <c:v>12491</c:v>
                </c:pt>
                <c:pt idx="2499">
                  <c:v>12496</c:v>
                </c:pt>
                <c:pt idx="2500">
                  <c:v>12501</c:v>
                </c:pt>
                <c:pt idx="2501">
                  <c:v>12506</c:v>
                </c:pt>
                <c:pt idx="2502">
                  <c:v>12511</c:v>
                </c:pt>
                <c:pt idx="2503">
                  <c:v>12516</c:v>
                </c:pt>
                <c:pt idx="2504">
                  <c:v>12521</c:v>
                </c:pt>
                <c:pt idx="2505">
                  <c:v>12526</c:v>
                </c:pt>
                <c:pt idx="2506">
                  <c:v>12531</c:v>
                </c:pt>
                <c:pt idx="2507">
                  <c:v>12536</c:v>
                </c:pt>
                <c:pt idx="2508">
                  <c:v>12541</c:v>
                </c:pt>
                <c:pt idx="2509">
                  <c:v>12546</c:v>
                </c:pt>
                <c:pt idx="2510">
                  <c:v>12551</c:v>
                </c:pt>
                <c:pt idx="2511">
                  <c:v>12556</c:v>
                </c:pt>
                <c:pt idx="2512">
                  <c:v>12561</c:v>
                </c:pt>
                <c:pt idx="2513">
                  <c:v>12566</c:v>
                </c:pt>
                <c:pt idx="2514">
                  <c:v>12571</c:v>
                </c:pt>
                <c:pt idx="2515">
                  <c:v>12576</c:v>
                </c:pt>
                <c:pt idx="2516">
                  <c:v>12581</c:v>
                </c:pt>
                <c:pt idx="2517">
                  <c:v>12586</c:v>
                </c:pt>
                <c:pt idx="2518">
                  <c:v>12591</c:v>
                </c:pt>
                <c:pt idx="2519">
                  <c:v>12596</c:v>
                </c:pt>
                <c:pt idx="2520">
                  <c:v>12601</c:v>
                </c:pt>
                <c:pt idx="2521">
                  <c:v>12606</c:v>
                </c:pt>
                <c:pt idx="2522">
                  <c:v>12611</c:v>
                </c:pt>
                <c:pt idx="2523">
                  <c:v>12616</c:v>
                </c:pt>
                <c:pt idx="2524">
                  <c:v>12621</c:v>
                </c:pt>
                <c:pt idx="2525">
                  <c:v>12626</c:v>
                </c:pt>
                <c:pt idx="2526">
                  <c:v>12631</c:v>
                </c:pt>
                <c:pt idx="2527">
                  <c:v>12636</c:v>
                </c:pt>
                <c:pt idx="2528">
                  <c:v>12641</c:v>
                </c:pt>
                <c:pt idx="2529">
                  <c:v>12646</c:v>
                </c:pt>
                <c:pt idx="2530">
                  <c:v>12651</c:v>
                </c:pt>
                <c:pt idx="2531">
                  <c:v>12656</c:v>
                </c:pt>
                <c:pt idx="2532">
                  <c:v>12661</c:v>
                </c:pt>
                <c:pt idx="2533">
                  <c:v>12666</c:v>
                </c:pt>
                <c:pt idx="2534">
                  <c:v>12671</c:v>
                </c:pt>
                <c:pt idx="2535">
                  <c:v>12676</c:v>
                </c:pt>
                <c:pt idx="2536">
                  <c:v>12681</c:v>
                </c:pt>
                <c:pt idx="2537">
                  <c:v>12686</c:v>
                </c:pt>
                <c:pt idx="2538">
                  <c:v>12691</c:v>
                </c:pt>
                <c:pt idx="2539">
                  <c:v>12696</c:v>
                </c:pt>
                <c:pt idx="2540">
                  <c:v>12701</c:v>
                </c:pt>
                <c:pt idx="2541">
                  <c:v>12706</c:v>
                </c:pt>
                <c:pt idx="2542">
                  <c:v>12711</c:v>
                </c:pt>
                <c:pt idx="2543">
                  <c:v>12716</c:v>
                </c:pt>
                <c:pt idx="2544">
                  <c:v>12721</c:v>
                </c:pt>
                <c:pt idx="2545">
                  <c:v>12726</c:v>
                </c:pt>
                <c:pt idx="2546">
                  <c:v>12731</c:v>
                </c:pt>
                <c:pt idx="2547">
                  <c:v>12736</c:v>
                </c:pt>
                <c:pt idx="2548">
                  <c:v>12741</c:v>
                </c:pt>
                <c:pt idx="2549">
                  <c:v>12746</c:v>
                </c:pt>
                <c:pt idx="2550">
                  <c:v>12751</c:v>
                </c:pt>
                <c:pt idx="2551">
                  <c:v>12756</c:v>
                </c:pt>
                <c:pt idx="2552">
                  <c:v>12761</c:v>
                </c:pt>
                <c:pt idx="2553">
                  <c:v>12766</c:v>
                </c:pt>
                <c:pt idx="2554">
                  <c:v>12771</c:v>
                </c:pt>
                <c:pt idx="2555">
                  <c:v>12776</c:v>
                </c:pt>
                <c:pt idx="2556">
                  <c:v>12781</c:v>
                </c:pt>
                <c:pt idx="2557">
                  <c:v>12786</c:v>
                </c:pt>
                <c:pt idx="2558">
                  <c:v>12791</c:v>
                </c:pt>
                <c:pt idx="2559">
                  <c:v>12796</c:v>
                </c:pt>
                <c:pt idx="2560">
                  <c:v>12801</c:v>
                </c:pt>
                <c:pt idx="2561">
                  <c:v>12806</c:v>
                </c:pt>
                <c:pt idx="2562">
                  <c:v>12811</c:v>
                </c:pt>
                <c:pt idx="2563">
                  <c:v>12816</c:v>
                </c:pt>
                <c:pt idx="2564">
                  <c:v>12821</c:v>
                </c:pt>
                <c:pt idx="2565">
                  <c:v>12826</c:v>
                </c:pt>
                <c:pt idx="2566">
                  <c:v>12831</c:v>
                </c:pt>
                <c:pt idx="2567">
                  <c:v>12836</c:v>
                </c:pt>
                <c:pt idx="2568">
                  <c:v>12841</c:v>
                </c:pt>
                <c:pt idx="2569">
                  <c:v>12846</c:v>
                </c:pt>
                <c:pt idx="2570">
                  <c:v>12851</c:v>
                </c:pt>
                <c:pt idx="2571">
                  <c:v>12856</c:v>
                </c:pt>
                <c:pt idx="2572">
                  <c:v>12861</c:v>
                </c:pt>
                <c:pt idx="2573">
                  <c:v>12866</c:v>
                </c:pt>
                <c:pt idx="2574">
                  <c:v>12871</c:v>
                </c:pt>
                <c:pt idx="2575">
                  <c:v>12876</c:v>
                </c:pt>
                <c:pt idx="2576">
                  <c:v>12881</c:v>
                </c:pt>
                <c:pt idx="2577">
                  <c:v>12886</c:v>
                </c:pt>
                <c:pt idx="2578">
                  <c:v>12891</c:v>
                </c:pt>
                <c:pt idx="2579">
                  <c:v>12896</c:v>
                </c:pt>
                <c:pt idx="2580">
                  <c:v>12901</c:v>
                </c:pt>
                <c:pt idx="2581">
                  <c:v>12906</c:v>
                </c:pt>
                <c:pt idx="2582">
                  <c:v>12911</c:v>
                </c:pt>
                <c:pt idx="2583">
                  <c:v>12916</c:v>
                </c:pt>
                <c:pt idx="2584">
                  <c:v>12921</c:v>
                </c:pt>
                <c:pt idx="2585">
                  <c:v>12926</c:v>
                </c:pt>
                <c:pt idx="2586">
                  <c:v>12931</c:v>
                </c:pt>
                <c:pt idx="2587">
                  <c:v>12936</c:v>
                </c:pt>
                <c:pt idx="2588">
                  <c:v>12941</c:v>
                </c:pt>
                <c:pt idx="2589">
                  <c:v>12946</c:v>
                </c:pt>
                <c:pt idx="2590">
                  <c:v>12951</c:v>
                </c:pt>
                <c:pt idx="2591">
                  <c:v>12956</c:v>
                </c:pt>
                <c:pt idx="2592">
                  <c:v>12961</c:v>
                </c:pt>
                <c:pt idx="2593">
                  <c:v>12966</c:v>
                </c:pt>
                <c:pt idx="2594">
                  <c:v>12971</c:v>
                </c:pt>
                <c:pt idx="2595">
                  <c:v>12976</c:v>
                </c:pt>
                <c:pt idx="2596">
                  <c:v>12981</c:v>
                </c:pt>
                <c:pt idx="2597">
                  <c:v>12986</c:v>
                </c:pt>
                <c:pt idx="2598">
                  <c:v>12991</c:v>
                </c:pt>
                <c:pt idx="2599">
                  <c:v>12996</c:v>
                </c:pt>
                <c:pt idx="2600">
                  <c:v>13001</c:v>
                </c:pt>
                <c:pt idx="2601">
                  <c:v>13006</c:v>
                </c:pt>
                <c:pt idx="2602">
                  <c:v>13011</c:v>
                </c:pt>
                <c:pt idx="2603">
                  <c:v>13016</c:v>
                </c:pt>
                <c:pt idx="2604">
                  <c:v>13021</c:v>
                </c:pt>
                <c:pt idx="2605">
                  <c:v>13026</c:v>
                </c:pt>
                <c:pt idx="2606">
                  <c:v>13031</c:v>
                </c:pt>
                <c:pt idx="2607">
                  <c:v>13036</c:v>
                </c:pt>
                <c:pt idx="2608">
                  <c:v>13041</c:v>
                </c:pt>
                <c:pt idx="2609">
                  <c:v>13046</c:v>
                </c:pt>
                <c:pt idx="2610">
                  <c:v>13051</c:v>
                </c:pt>
                <c:pt idx="2611">
                  <c:v>13056</c:v>
                </c:pt>
                <c:pt idx="2612">
                  <c:v>13061</c:v>
                </c:pt>
                <c:pt idx="2613">
                  <c:v>13066</c:v>
                </c:pt>
                <c:pt idx="2614">
                  <c:v>13071</c:v>
                </c:pt>
                <c:pt idx="2615">
                  <c:v>13076</c:v>
                </c:pt>
                <c:pt idx="2616">
                  <c:v>13081</c:v>
                </c:pt>
                <c:pt idx="2617">
                  <c:v>13086</c:v>
                </c:pt>
                <c:pt idx="2618">
                  <c:v>13091</c:v>
                </c:pt>
                <c:pt idx="2619">
                  <c:v>13096</c:v>
                </c:pt>
                <c:pt idx="2620">
                  <c:v>13101</c:v>
                </c:pt>
                <c:pt idx="2621">
                  <c:v>13106</c:v>
                </c:pt>
                <c:pt idx="2622">
                  <c:v>13111</c:v>
                </c:pt>
                <c:pt idx="2623">
                  <c:v>13116</c:v>
                </c:pt>
                <c:pt idx="2624">
                  <c:v>13121</c:v>
                </c:pt>
                <c:pt idx="2625">
                  <c:v>13126</c:v>
                </c:pt>
                <c:pt idx="2626">
                  <c:v>13131</c:v>
                </c:pt>
                <c:pt idx="2627">
                  <c:v>13136</c:v>
                </c:pt>
                <c:pt idx="2628">
                  <c:v>13141</c:v>
                </c:pt>
                <c:pt idx="2629">
                  <c:v>13146</c:v>
                </c:pt>
                <c:pt idx="2630">
                  <c:v>13151</c:v>
                </c:pt>
                <c:pt idx="2631">
                  <c:v>13156</c:v>
                </c:pt>
                <c:pt idx="2632">
                  <c:v>13161</c:v>
                </c:pt>
                <c:pt idx="2633">
                  <c:v>13166</c:v>
                </c:pt>
                <c:pt idx="2634">
                  <c:v>13171</c:v>
                </c:pt>
                <c:pt idx="2635">
                  <c:v>13176</c:v>
                </c:pt>
                <c:pt idx="2636">
                  <c:v>13181</c:v>
                </c:pt>
                <c:pt idx="2637">
                  <c:v>13186</c:v>
                </c:pt>
                <c:pt idx="2638">
                  <c:v>13191</c:v>
                </c:pt>
                <c:pt idx="2639">
                  <c:v>13196</c:v>
                </c:pt>
                <c:pt idx="2640">
                  <c:v>13201</c:v>
                </c:pt>
                <c:pt idx="2641">
                  <c:v>13206</c:v>
                </c:pt>
                <c:pt idx="2642">
                  <c:v>13211</c:v>
                </c:pt>
                <c:pt idx="2643">
                  <c:v>13216</c:v>
                </c:pt>
                <c:pt idx="2644">
                  <c:v>13221</c:v>
                </c:pt>
                <c:pt idx="2645">
                  <c:v>13226</c:v>
                </c:pt>
                <c:pt idx="2646">
                  <c:v>13231</c:v>
                </c:pt>
                <c:pt idx="2647">
                  <c:v>13236</c:v>
                </c:pt>
                <c:pt idx="2648">
                  <c:v>13241</c:v>
                </c:pt>
                <c:pt idx="2649">
                  <c:v>13246</c:v>
                </c:pt>
                <c:pt idx="2650">
                  <c:v>13251</c:v>
                </c:pt>
                <c:pt idx="2651">
                  <c:v>13256</c:v>
                </c:pt>
                <c:pt idx="2652">
                  <c:v>13261</c:v>
                </c:pt>
                <c:pt idx="2653">
                  <c:v>13266</c:v>
                </c:pt>
                <c:pt idx="2654">
                  <c:v>13271</c:v>
                </c:pt>
                <c:pt idx="2655">
                  <c:v>13276</c:v>
                </c:pt>
                <c:pt idx="2656">
                  <c:v>13281</c:v>
                </c:pt>
                <c:pt idx="2657">
                  <c:v>13286</c:v>
                </c:pt>
                <c:pt idx="2658">
                  <c:v>13291</c:v>
                </c:pt>
                <c:pt idx="2659">
                  <c:v>13296</c:v>
                </c:pt>
                <c:pt idx="2660">
                  <c:v>13301</c:v>
                </c:pt>
                <c:pt idx="2661">
                  <c:v>13306</c:v>
                </c:pt>
                <c:pt idx="2662">
                  <c:v>13311</c:v>
                </c:pt>
                <c:pt idx="2663">
                  <c:v>13316</c:v>
                </c:pt>
                <c:pt idx="2664">
                  <c:v>13321</c:v>
                </c:pt>
                <c:pt idx="2665">
                  <c:v>13326</c:v>
                </c:pt>
                <c:pt idx="2666">
                  <c:v>13331</c:v>
                </c:pt>
                <c:pt idx="2667">
                  <c:v>13336</c:v>
                </c:pt>
                <c:pt idx="2668">
                  <c:v>13341</c:v>
                </c:pt>
                <c:pt idx="2669">
                  <c:v>13346</c:v>
                </c:pt>
                <c:pt idx="2670">
                  <c:v>13351</c:v>
                </c:pt>
                <c:pt idx="2671">
                  <c:v>13356</c:v>
                </c:pt>
                <c:pt idx="2672">
                  <c:v>13361</c:v>
                </c:pt>
                <c:pt idx="2673">
                  <c:v>13366</c:v>
                </c:pt>
                <c:pt idx="2674">
                  <c:v>13371</c:v>
                </c:pt>
                <c:pt idx="2675">
                  <c:v>13376</c:v>
                </c:pt>
                <c:pt idx="2676">
                  <c:v>13381</c:v>
                </c:pt>
                <c:pt idx="2677">
                  <c:v>13386</c:v>
                </c:pt>
                <c:pt idx="2678">
                  <c:v>13391</c:v>
                </c:pt>
                <c:pt idx="2679">
                  <c:v>13396</c:v>
                </c:pt>
                <c:pt idx="2680">
                  <c:v>13401</c:v>
                </c:pt>
                <c:pt idx="2681">
                  <c:v>13406</c:v>
                </c:pt>
                <c:pt idx="2682">
                  <c:v>13411</c:v>
                </c:pt>
                <c:pt idx="2683">
                  <c:v>13416</c:v>
                </c:pt>
                <c:pt idx="2684">
                  <c:v>13421</c:v>
                </c:pt>
                <c:pt idx="2685">
                  <c:v>13426</c:v>
                </c:pt>
                <c:pt idx="2686">
                  <c:v>13431</c:v>
                </c:pt>
                <c:pt idx="2687">
                  <c:v>13436</c:v>
                </c:pt>
                <c:pt idx="2688">
                  <c:v>13441</c:v>
                </c:pt>
                <c:pt idx="2689">
                  <c:v>13446</c:v>
                </c:pt>
                <c:pt idx="2690">
                  <c:v>13451</c:v>
                </c:pt>
                <c:pt idx="2691">
                  <c:v>13456</c:v>
                </c:pt>
                <c:pt idx="2692">
                  <c:v>13461</c:v>
                </c:pt>
                <c:pt idx="2693">
                  <c:v>13466</c:v>
                </c:pt>
                <c:pt idx="2694">
                  <c:v>13471</c:v>
                </c:pt>
                <c:pt idx="2695">
                  <c:v>13476</c:v>
                </c:pt>
                <c:pt idx="2696">
                  <c:v>13481</c:v>
                </c:pt>
                <c:pt idx="2697">
                  <c:v>13486</c:v>
                </c:pt>
                <c:pt idx="2698">
                  <c:v>13491</c:v>
                </c:pt>
                <c:pt idx="2699">
                  <c:v>13496</c:v>
                </c:pt>
                <c:pt idx="2700">
                  <c:v>13501</c:v>
                </c:pt>
                <c:pt idx="2701">
                  <c:v>13506</c:v>
                </c:pt>
                <c:pt idx="2702">
                  <c:v>13511</c:v>
                </c:pt>
                <c:pt idx="2703">
                  <c:v>13516</c:v>
                </c:pt>
                <c:pt idx="2704">
                  <c:v>13521</c:v>
                </c:pt>
                <c:pt idx="2705">
                  <c:v>13526</c:v>
                </c:pt>
                <c:pt idx="2706">
                  <c:v>13531</c:v>
                </c:pt>
                <c:pt idx="2707">
                  <c:v>13536</c:v>
                </c:pt>
                <c:pt idx="2708">
                  <c:v>13541</c:v>
                </c:pt>
                <c:pt idx="2709">
                  <c:v>13546</c:v>
                </c:pt>
                <c:pt idx="2710">
                  <c:v>13551</c:v>
                </c:pt>
                <c:pt idx="2711">
                  <c:v>13556</c:v>
                </c:pt>
                <c:pt idx="2712">
                  <c:v>13561</c:v>
                </c:pt>
                <c:pt idx="2713">
                  <c:v>13566</c:v>
                </c:pt>
                <c:pt idx="2714">
                  <c:v>13571</c:v>
                </c:pt>
                <c:pt idx="2715">
                  <c:v>13576</c:v>
                </c:pt>
                <c:pt idx="2716">
                  <c:v>13581</c:v>
                </c:pt>
                <c:pt idx="2717">
                  <c:v>13586</c:v>
                </c:pt>
                <c:pt idx="2718">
                  <c:v>13591</c:v>
                </c:pt>
                <c:pt idx="2719">
                  <c:v>13596</c:v>
                </c:pt>
                <c:pt idx="2720">
                  <c:v>13601</c:v>
                </c:pt>
                <c:pt idx="2721">
                  <c:v>13606</c:v>
                </c:pt>
                <c:pt idx="2722">
                  <c:v>13611</c:v>
                </c:pt>
                <c:pt idx="2723">
                  <c:v>13616</c:v>
                </c:pt>
                <c:pt idx="2724">
                  <c:v>13621</c:v>
                </c:pt>
                <c:pt idx="2725">
                  <c:v>13626</c:v>
                </c:pt>
                <c:pt idx="2726">
                  <c:v>13631</c:v>
                </c:pt>
                <c:pt idx="2727">
                  <c:v>13636</c:v>
                </c:pt>
                <c:pt idx="2728">
                  <c:v>13641</c:v>
                </c:pt>
                <c:pt idx="2729">
                  <c:v>13646</c:v>
                </c:pt>
                <c:pt idx="2730">
                  <c:v>13651</c:v>
                </c:pt>
                <c:pt idx="2731">
                  <c:v>13656</c:v>
                </c:pt>
                <c:pt idx="2732">
                  <c:v>13661</c:v>
                </c:pt>
                <c:pt idx="2733">
                  <c:v>13666</c:v>
                </c:pt>
                <c:pt idx="2734">
                  <c:v>13671</c:v>
                </c:pt>
                <c:pt idx="2735">
                  <c:v>13676</c:v>
                </c:pt>
                <c:pt idx="2736">
                  <c:v>13681</c:v>
                </c:pt>
                <c:pt idx="2737">
                  <c:v>13686</c:v>
                </c:pt>
                <c:pt idx="2738">
                  <c:v>13691</c:v>
                </c:pt>
                <c:pt idx="2739">
                  <c:v>13696</c:v>
                </c:pt>
                <c:pt idx="2740">
                  <c:v>13701</c:v>
                </c:pt>
                <c:pt idx="2741">
                  <c:v>13706</c:v>
                </c:pt>
                <c:pt idx="2742">
                  <c:v>13711</c:v>
                </c:pt>
                <c:pt idx="2743">
                  <c:v>13716</c:v>
                </c:pt>
                <c:pt idx="2744">
                  <c:v>13721</c:v>
                </c:pt>
                <c:pt idx="2745">
                  <c:v>13726</c:v>
                </c:pt>
                <c:pt idx="2746">
                  <c:v>13731</c:v>
                </c:pt>
                <c:pt idx="2747">
                  <c:v>13736</c:v>
                </c:pt>
                <c:pt idx="2748">
                  <c:v>13741</c:v>
                </c:pt>
                <c:pt idx="2749">
                  <c:v>13746</c:v>
                </c:pt>
                <c:pt idx="2750">
                  <c:v>13751</c:v>
                </c:pt>
                <c:pt idx="2751">
                  <c:v>13756</c:v>
                </c:pt>
                <c:pt idx="2752">
                  <c:v>13761</c:v>
                </c:pt>
                <c:pt idx="2753">
                  <c:v>13766</c:v>
                </c:pt>
                <c:pt idx="2754">
                  <c:v>13771</c:v>
                </c:pt>
                <c:pt idx="2755">
                  <c:v>13776</c:v>
                </c:pt>
                <c:pt idx="2756">
                  <c:v>13781</c:v>
                </c:pt>
                <c:pt idx="2757">
                  <c:v>13786</c:v>
                </c:pt>
                <c:pt idx="2758">
                  <c:v>13791</c:v>
                </c:pt>
                <c:pt idx="2759">
                  <c:v>13796</c:v>
                </c:pt>
                <c:pt idx="2760">
                  <c:v>13801</c:v>
                </c:pt>
                <c:pt idx="2761">
                  <c:v>13806</c:v>
                </c:pt>
                <c:pt idx="2762">
                  <c:v>13811</c:v>
                </c:pt>
                <c:pt idx="2763">
                  <c:v>13816</c:v>
                </c:pt>
                <c:pt idx="2764">
                  <c:v>13821</c:v>
                </c:pt>
                <c:pt idx="2765">
                  <c:v>13826</c:v>
                </c:pt>
                <c:pt idx="2766">
                  <c:v>13831</c:v>
                </c:pt>
                <c:pt idx="2767">
                  <c:v>13836</c:v>
                </c:pt>
                <c:pt idx="2768">
                  <c:v>13841</c:v>
                </c:pt>
                <c:pt idx="2769">
                  <c:v>13846</c:v>
                </c:pt>
                <c:pt idx="2770">
                  <c:v>13851</c:v>
                </c:pt>
                <c:pt idx="2771">
                  <c:v>13856</c:v>
                </c:pt>
                <c:pt idx="2772">
                  <c:v>13861</c:v>
                </c:pt>
                <c:pt idx="2773">
                  <c:v>13866</c:v>
                </c:pt>
                <c:pt idx="2774">
                  <c:v>13871</c:v>
                </c:pt>
                <c:pt idx="2775">
                  <c:v>13876</c:v>
                </c:pt>
                <c:pt idx="2776">
                  <c:v>13881</c:v>
                </c:pt>
                <c:pt idx="2777">
                  <c:v>13886</c:v>
                </c:pt>
                <c:pt idx="2778">
                  <c:v>13891</c:v>
                </c:pt>
                <c:pt idx="2779">
                  <c:v>13896</c:v>
                </c:pt>
                <c:pt idx="2780">
                  <c:v>13901</c:v>
                </c:pt>
                <c:pt idx="2781">
                  <c:v>13906</c:v>
                </c:pt>
                <c:pt idx="2782">
                  <c:v>13911</c:v>
                </c:pt>
                <c:pt idx="2783">
                  <c:v>13916</c:v>
                </c:pt>
                <c:pt idx="2784">
                  <c:v>13921</c:v>
                </c:pt>
                <c:pt idx="2785">
                  <c:v>13926</c:v>
                </c:pt>
                <c:pt idx="2786">
                  <c:v>13931</c:v>
                </c:pt>
                <c:pt idx="2787">
                  <c:v>13936</c:v>
                </c:pt>
                <c:pt idx="2788">
                  <c:v>13941</c:v>
                </c:pt>
                <c:pt idx="2789">
                  <c:v>13946</c:v>
                </c:pt>
                <c:pt idx="2790">
                  <c:v>13951</c:v>
                </c:pt>
                <c:pt idx="2791">
                  <c:v>13956</c:v>
                </c:pt>
                <c:pt idx="2792">
                  <c:v>13961</c:v>
                </c:pt>
                <c:pt idx="2793">
                  <c:v>13966</c:v>
                </c:pt>
                <c:pt idx="2794">
                  <c:v>13971</c:v>
                </c:pt>
                <c:pt idx="2795">
                  <c:v>13977</c:v>
                </c:pt>
                <c:pt idx="2796">
                  <c:v>13982</c:v>
                </c:pt>
                <c:pt idx="2797">
                  <c:v>13987</c:v>
                </c:pt>
                <c:pt idx="2798">
                  <c:v>13992</c:v>
                </c:pt>
                <c:pt idx="2799">
                  <c:v>13997</c:v>
                </c:pt>
                <c:pt idx="2800">
                  <c:v>14002</c:v>
                </c:pt>
                <c:pt idx="2801">
                  <c:v>14007</c:v>
                </c:pt>
                <c:pt idx="2802">
                  <c:v>14012</c:v>
                </c:pt>
                <c:pt idx="2803">
                  <c:v>14017</c:v>
                </c:pt>
                <c:pt idx="2804">
                  <c:v>14022</c:v>
                </c:pt>
                <c:pt idx="2805">
                  <c:v>14027</c:v>
                </c:pt>
                <c:pt idx="2806">
                  <c:v>14032</c:v>
                </c:pt>
                <c:pt idx="2807">
                  <c:v>14037</c:v>
                </c:pt>
                <c:pt idx="2808">
                  <c:v>14042</c:v>
                </c:pt>
                <c:pt idx="2809">
                  <c:v>14047</c:v>
                </c:pt>
                <c:pt idx="2810">
                  <c:v>14052</c:v>
                </c:pt>
                <c:pt idx="2811">
                  <c:v>14057</c:v>
                </c:pt>
                <c:pt idx="2812">
                  <c:v>14062</c:v>
                </c:pt>
                <c:pt idx="2813">
                  <c:v>14067</c:v>
                </c:pt>
                <c:pt idx="2814">
                  <c:v>14072</c:v>
                </c:pt>
                <c:pt idx="2815">
                  <c:v>14077</c:v>
                </c:pt>
                <c:pt idx="2816">
                  <c:v>14082</c:v>
                </c:pt>
                <c:pt idx="2817">
                  <c:v>14087</c:v>
                </c:pt>
                <c:pt idx="2818">
                  <c:v>14092</c:v>
                </c:pt>
                <c:pt idx="2819">
                  <c:v>14097</c:v>
                </c:pt>
                <c:pt idx="2820">
                  <c:v>14102</c:v>
                </c:pt>
                <c:pt idx="2821">
                  <c:v>14107</c:v>
                </c:pt>
                <c:pt idx="2822">
                  <c:v>14112</c:v>
                </c:pt>
                <c:pt idx="2823">
                  <c:v>14117</c:v>
                </c:pt>
                <c:pt idx="2824">
                  <c:v>14122</c:v>
                </c:pt>
                <c:pt idx="2825">
                  <c:v>14127</c:v>
                </c:pt>
                <c:pt idx="2826">
                  <c:v>14132</c:v>
                </c:pt>
                <c:pt idx="2827">
                  <c:v>14137</c:v>
                </c:pt>
                <c:pt idx="2828">
                  <c:v>14142</c:v>
                </c:pt>
                <c:pt idx="2829">
                  <c:v>14147</c:v>
                </c:pt>
                <c:pt idx="2830">
                  <c:v>14152</c:v>
                </c:pt>
                <c:pt idx="2831">
                  <c:v>14157</c:v>
                </c:pt>
                <c:pt idx="2832">
                  <c:v>14162</c:v>
                </c:pt>
                <c:pt idx="2833">
                  <c:v>14167</c:v>
                </c:pt>
                <c:pt idx="2834">
                  <c:v>14172</c:v>
                </c:pt>
                <c:pt idx="2835">
                  <c:v>14177</c:v>
                </c:pt>
                <c:pt idx="2836">
                  <c:v>14182</c:v>
                </c:pt>
                <c:pt idx="2837">
                  <c:v>14187</c:v>
                </c:pt>
                <c:pt idx="2838">
                  <c:v>14192</c:v>
                </c:pt>
                <c:pt idx="2839">
                  <c:v>14197</c:v>
                </c:pt>
                <c:pt idx="2840">
                  <c:v>14202</c:v>
                </c:pt>
                <c:pt idx="2841">
                  <c:v>14207</c:v>
                </c:pt>
                <c:pt idx="2842">
                  <c:v>14212</c:v>
                </c:pt>
                <c:pt idx="2843">
                  <c:v>14217</c:v>
                </c:pt>
                <c:pt idx="2844">
                  <c:v>14222</c:v>
                </c:pt>
                <c:pt idx="2845">
                  <c:v>14227</c:v>
                </c:pt>
                <c:pt idx="2846">
                  <c:v>14232</c:v>
                </c:pt>
                <c:pt idx="2847">
                  <c:v>14237</c:v>
                </c:pt>
                <c:pt idx="2848">
                  <c:v>14242</c:v>
                </c:pt>
                <c:pt idx="2849">
                  <c:v>14247</c:v>
                </c:pt>
                <c:pt idx="2850">
                  <c:v>14252</c:v>
                </c:pt>
                <c:pt idx="2851">
                  <c:v>14257</c:v>
                </c:pt>
                <c:pt idx="2852">
                  <c:v>14262</c:v>
                </c:pt>
                <c:pt idx="2853">
                  <c:v>14267</c:v>
                </c:pt>
                <c:pt idx="2854">
                  <c:v>14272</c:v>
                </c:pt>
                <c:pt idx="2855">
                  <c:v>14277</c:v>
                </c:pt>
                <c:pt idx="2856">
                  <c:v>14282</c:v>
                </c:pt>
                <c:pt idx="2857">
                  <c:v>14287</c:v>
                </c:pt>
                <c:pt idx="2858">
                  <c:v>14292</c:v>
                </c:pt>
                <c:pt idx="2859">
                  <c:v>14297</c:v>
                </c:pt>
                <c:pt idx="2860">
                  <c:v>14302</c:v>
                </c:pt>
                <c:pt idx="2861">
                  <c:v>14307</c:v>
                </c:pt>
                <c:pt idx="2862">
                  <c:v>14312</c:v>
                </c:pt>
                <c:pt idx="2863">
                  <c:v>14317</c:v>
                </c:pt>
                <c:pt idx="2864">
                  <c:v>14322</c:v>
                </c:pt>
                <c:pt idx="2865">
                  <c:v>14327</c:v>
                </c:pt>
                <c:pt idx="2866">
                  <c:v>14332</c:v>
                </c:pt>
                <c:pt idx="2867">
                  <c:v>14337</c:v>
                </c:pt>
                <c:pt idx="2868">
                  <c:v>14342</c:v>
                </c:pt>
                <c:pt idx="2869">
                  <c:v>14347</c:v>
                </c:pt>
                <c:pt idx="2870">
                  <c:v>14352</c:v>
                </c:pt>
                <c:pt idx="2871">
                  <c:v>14357</c:v>
                </c:pt>
                <c:pt idx="2872">
                  <c:v>14362</c:v>
                </c:pt>
                <c:pt idx="2873">
                  <c:v>14367</c:v>
                </c:pt>
                <c:pt idx="2874">
                  <c:v>14372</c:v>
                </c:pt>
                <c:pt idx="2875">
                  <c:v>14377</c:v>
                </c:pt>
                <c:pt idx="2876">
                  <c:v>14382</c:v>
                </c:pt>
                <c:pt idx="2877">
                  <c:v>14387</c:v>
                </c:pt>
                <c:pt idx="2878">
                  <c:v>14392</c:v>
                </c:pt>
                <c:pt idx="2879">
                  <c:v>14397</c:v>
                </c:pt>
                <c:pt idx="2880">
                  <c:v>14402</c:v>
                </c:pt>
                <c:pt idx="2881">
                  <c:v>14407</c:v>
                </c:pt>
                <c:pt idx="2882">
                  <c:v>14412</c:v>
                </c:pt>
                <c:pt idx="2883">
                  <c:v>14417</c:v>
                </c:pt>
                <c:pt idx="2884">
                  <c:v>14422</c:v>
                </c:pt>
                <c:pt idx="2885">
                  <c:v>14427</c:v>
                </c:pt>
                <c:pt idx="2886">
                  <c:v>14432</c:v>
                </c:pt>
                <c:pt idx="2887">
                  <c:v>14437</c:v>
                </c:pt>
                <c:pt idx="2888">
                  <c:v>14442</c:v>
                </c:pt>
                <c:pt idx="2889">
                  <c:v>14447</c:v>
                </c:pt>
                <c:pt idx="2890">
                  <c:v>14452</c:v>
                </c:pt>
                <c:pt idx="2891">
                  <c:v>14457</c:v>
                </c:pt>
                <c:pt idx="2892">
                  <c:v>14462</c:v>
                </c:pt>
                <c:pt idx="2893">
                  <c:v>14467</c:v>
                </c:pt>
                <c:pt idx="2894">
                  <c:v>14472</c:v>
                </c:pt>
                <c:pt idx="2895">
                  <c:v>14477</c:v>
                </c:pt>
                <c:pt idx="2896">
                  <c:v>14482</c:v>
                </c:pt>
                <c:pt idx="2897">
                  <c:v>14487</c:v>
                </c:pt>
                <c:pt idx="2898">
                  <c:v>14492</c:v>
                </c:pt>
                <c:pt idx="2899">
                  <c:v>14497</c:v>
                </c:pt>
                <c:pt idx="2900">
                  <c:v>14502</c:v>
                </c:pt>
                <c:pt idx="2901">
                  <c:v>14507</c:v>
                </c:pt>
                <c:pt idx="2902">
                  <c:v>14512</c:v>
                </c:pt>
                <c:pt idx="2903">
                  <c:v>14517</c:v>
                </c:pt>
                <c:pt idx="2904">
                  <c:v>14522</c:v>
                </c:pt>
                <c:pt idx="2905">
                  <c:v>14527</c:v>
                </c:pt>
                <c:pt idx="2906">
                  <c:v>14532</c:v>
                </c:pt>
                <c:pt idx="2907">
                  <c:v>14537</c:v>
                </c:pt>
                <c:pt idx="2908">
                  <c:v>14542</c:v>
                </c:pt>
                <c:pt idx="2909">
                  <c:v>14547</c:v>
                </c:pt>
                <c:pt idx="2910">
                  <c:v>14552</c:v>
                </c:pt>
                <c:pt idx="2911">
                  <c:v>14557</c:v>
                </c:pt>
                <c:pt idx="2912">
                  <c:v>14562</c:v>
                </c:pt>
                <c:pt idx="2913">
                  <c:v>14567</c:v>
                </c:pt>
                <c:pt idx="2914">
                  <c:v>14572</c:v>
                </c:pt>
                <c:pt idx="2915">
                  <c:v>14577</c:v>
                </c:pt>
                <c:pt idx="2916">
                  <c:v>14582</c:v>
                </c:pt>
                <c:pt idx="2917">
                  <c:v>14587</c:v>
                </c:pt>
                <c:pt idx="2918">
                  <c:v>14592</c:v>
                </c:pt>
                <c:pt idx="2919">
                  <c:v>14597</c:v>
                </c:pt>
                <c:pt idx="2920">
                  <c:v>14602</c:v>
                </c:pt>
                <c:pt idx="2921">
                  <c:v>14607</c:v>
                </c:pt>
                <c:pt idx="2922">
                  <c:v>14612</c:v>
                </c:pt>
                <c:pt idx="2923">
                  <c:v>14617</c:v>
                </c:pt>
                <c:pt idx="2924">
                  <c:v>14622</c:v>
                </c:pt>
                <c:pt idx="2925">
                  <c:v>14627</c:v>
                </c:pt>
                <c:pt idx="2926">
                  <c:v>14632</c:v>
                </c:pt>
                <c:pt idx="2927">
                  <c:v>14637</c:v>
                </c:pt>
                <c:pt idx="2928">
                  <c:v>14642</c:v>
                </c:pt>
                <c:pt idx="2929">
                  <c:v>14647</c:v>
                </c:pt>
                <c:pt idx="2930">
                  <c:v>14652</c:v>
                </c:pt>
                <c:pt idx="2931">
                  <c:v>14657</c:v>
                </c:pt>
                <c:pt idx="2932">
                  <c:v>14662</c:v>
                </c:pt>
                <c:pt idx="2933">
                  <c:v>14667</c:v>
                </c:pt>
                <c:pt idx="2934">
                  <c:v>14672</c:v>
                </c:pt>
                <c:pt idx="2935">
                  <c:v>14677</c:v>
                </c:pt>
                <c:pt idx="2936">
                  <c:v>14682</c:v>
                </c:pt>
                <c:pt idx="2937">
                  <c:v>14687</c:v>
                </c:pt>
                <c:pt idx="2938">
                  <c:v>14692</c:v>
                </c:pt>
                <c:pt idx="2939">
                  <c:v>14697</c:v>
                </c:pt>
                <c:pt idx="2940">
                  <c:v>14702</c:v>
                </c:pt>
                <c:pt idx="2941">
                  <c:v>14707</c:v>
                </c:pt>
                <c:pt idx="2942">
                  <c:v>14712</c:v>
                </c:pt>
                <c:pt idx="2943">
                  <c:v>14717</c:v>
                </c:pt>
                <c:pt idx="2944">
                  <c:v>14722</c:v>
                </c:pt>
                <c:pt idx="2945">
                  <c:v>14727</c:v>
                </c:pt>
                <c:pt idx="2946">
                  <c:v>14732</c:v>
                </c:pt>
                <c:pt idx="2947">
                  <c:v>14737</c:v>
                </c:pt>
                <c:pt idx="2948">
                  <c:v>14742</c:v>
                </c:pt>
                <c:pt idx="2949">
                  <c:v>14747</c:v>
                </c:pt>
                <c:pt idx="2950">
                  <c:v>14752</c:v>
                </c:pt>
                <c:pt idx="2951">
                  <c:v>14757</c:v>
                </c:pt>
                <c:pt idx="2952">
                  <c:v>14762</c:v>
                </c:pt>
                <c:pt idx="2953">
                  <c:v>14767</c:v>
                </c:pt>
                <c:pt idx="2954">
                  <c:v>14772</c:v>
                </c:pt>
                <c:pt idx="2955">
                  <c:v>14777</c:v>
                </c:pt>
                <c:pt idx="2956">
                  <c:v>14782</c:v>
                </c:pt>
                <c:pt idx="2957">
                  <c:v>14787</c:v>
                </c:pt>
                <c:pt idx="2958">
                  <c:v>14792</c:v>
                </c:pt>
                <c:pt idx="2959">
                  <c:v>14797</c:v>
                </c:pt>
                <c:pt idx="2960">
                  <c:v>14802</c:v>
                </c:pt>
                <c:pt idx="2961">
                  <c:v>14807</c:v>
                </c:pt>
                <c:pt idx="2962">
                  <c:v>14812</c:v>
                </c:pt>
                <c:pt idx="2963">
                  <c:v>14817</c:v>
                </c:pt>
                <c:pt idx="2964">
                  <c:v>14822</c:v>
                </c:pt>
                <c:pt idx="2965">
                  <c:v>14827</c:v>
                </c:pt>
                <c:pt idx="2966">
                  <c:v>14832</c:v>
                </c:pt>
                <c:pt idx="2967">
                  <c:v>14837</c:v>
                </c:pt>
                <c:pt idx="2968">
                  <c:v>14842</c:v>
                </c:pt>
                <c:pt idx="2969">
                  <c:v>14847</c:v>
                </c:pt>
                <c:pt idx="2970">
                  <c:v>14852</c:v>
                </c:pt>
                <c:pt idx="2971">
                  <c:v>14857</c:v>
                </c:pt>
                <c:pt idx="2972">
                  <c:v>14862</c:v>
                </c:pt>
                <c:pt idx="2973">
                  <c:v>14867</c:v>
                </c:pt>
                <c:pt idx="2974">
                  <c:v>14872</c:v>
                </c:pt>
                <c:pt idx="2975">
                  <c:v>14877</c:v>
                </c:pt>
                <c:pt idx="2976">
                  <c:v>14882</c:v>
                </c:pt>
                <c:pt idx="2977">
                  <c:v>14887</c:v>
                </c:pt>
                <c:pt idx="2978">
                  <c:v>14892</c:v>
                </c:pt>
                <c:pt idx="2979">
                  <c:v>14897</c:v>
                </c:pt>
                <c:pt idx="2980">
                  <c:v>14902</c:v>
                </c:pt>
                <c:pt idx="2981">
                  <c:v>14907</c:v>
                </c:pt>
                <c:pt idx="2982">
                  <c:v>14912</c:v>
                </c:pt>
                <c:pt idx="2983">
                  <c:v>14917</c:v>
                </c:pt>
                <c:pt idx="2984">
                  <c:v>14922</c:v>
                </c:pt>
                <c:pt idx="2985">
                  <c:v>14927</c:v>
                </c:pt>
                <c:pt idx="2986">
                  <c:v>14932</c:v>
                </c:pt>
                <c:pt idx="2987">
                  <c:v>14937</c:v>
                </c:pt>
                <c:pt idx="2988">
                  <c:v>14942</c:v>
                </c:pt>
                <c:pt idx="2989">
                  <c:v>14947</c:v>
                </c:pt>
                <c:pt idx="2990">
                  <c:v>14952</c:v>
                </c:pt>
                <c:pt idx="2991">
                  <c:v>14957</c:v>
                </c:pt>
                <c:pt idx="2992">
                  <c:v>14962</c:v>
                </c:pt>
                <c:pt idx="2993">
                  <c:v>14967</c:v>
                </c:pt>
                <c:pt idx="2994">
                  <c:v>14972</c:v>
                </c:pt>
                <c:pt idx="2995">
                  <c:v>14977</c:v>
                </c:pt>
                <c:pt idx="2996">
                  <c:v>14982</c:v>
                </c:pt>
                <c:pt idx="2997">
                  <c:v>14987</c:v>
                </c:pt>
                <c:pt idx="2998">
                  <c:v>14992</c:v>
                </c:pt>
                <c:pt idx="2999">
                  <c:v>14997</c:v>
                </c:pt>
                <c:pt idx="3000">
                  <c:v>15002</c:v>
                </c:pt>
                <c:pt idx="3001">
                  <c:v>15007</c:v>
                </c:pt>
                <c:pt idx="3002">
                  <c:v>15012</c:v>
                </c:pt>
                <c:pt idx="3003">
                  <c:v>15017</c:v>
                </c:pt>
                <c:pt idx="3004">
                  <c:v>15022</c:v>
                </c:pt>
                <c:pt idx="3005">
                  <c:v>15027</c:v>
                </c:pt>
                <c:pt idx="3006">
                  <c:v>15032</c:v>
                </c:pt>
                <c:pt idx="3007">
                  <c:v>15037</c:v>
                </c:pt>
                <c:pt idx="3008">
                  <c:v>15042</c:v>
                </c:pt>
                <c:pt idx="3009">
                  <c:v>15047</c:v>
                </c:pt>
                <c:pt idx="3010">
                  <c:v>15052</c:v>
                </c:pt>
                <c:pt idx="3011">
                  <c:v>15057</c:v>
                </c:pt>
                <c:pt idx="3012">
                  <c:v>15062</c:v>
                </c:pt>
                <c:pt idx="3013">
                  <c:v>15067</c:v>
                </c:pt>
                <c:pt idx="3014">
                  <c:v>15072</c:v>
                </c:pt>
                <c:pt idx="3015">
                  <c:v>15077</c:v>
                </c:pt>
                <c:pt idx="3016">
                  <c:v>15082</c:v>
                </c:pt>
                <c:pt idx="3017">
                  <c:v>15087</c:v>
                </c:pt>
                <c:pt idx="3018">
                  <c:v>15092</c:v>
                </c:pt>
                <c:pt idx="3019">
                  <c:v>15097</c:v>
                </c:pt>
                <c:pt idx="3020">
                  <c:v>15102</c:v>
                </c:pt>
                <c:pt idx="3021">
                  <c:v>15107</c:v>
                </c:pt>
                <c:pt idx="3022">
                  <c:v>15112</c:v>
                </c:pt>
                <c:pt idx="3023">
                  <c:v>15117</c:v>
                </c:pt>
                <c:pt idx="3024">
                  <c:v>15122</c:v>
                </c:pt>
                <c:pt idx="3025">
                  <c:v>15127</c:v>
                </c:pt>
                <c:pt idx="3026">
                  <c:v>15132</c:v>
                </c:pt>
                <c:pt idx="3027">
                  <c:v>15137</c:v>
                </c:pt>
                <c:pt idx="3028">
                  <c:v>15142</c:v>
                </c:pt>
                <c:pt idx="3029">
                  <c:v>15147</c:v>
                </c:pt>
                <c:pt idx="3030">
                  <c:v>15152</c:v>
                </c:pt>
                <c:pt idx="3031">
                  <c:v>15157</c:v>
                </c:pt>
                <c:pt idx="3032">
                  <c:v>15162</c:v>
                </c:pt>
                <c:pt idx="3033">
                  <c:v>15167</c:v>
                </c:pt>
                <c:pt idx="3034">
                  <c:v>15172</c:v>
                </c:pt>
                <c:pt idx="3035">
                  <c:v>15177</c:v>
                </c:pt>
                <c:pt idx="3036">
                  <c:v>15182</c:v>
                </c:pt>
                <c:pt idx="3037">
                  <c:v>15187</c:v>
                </c:pt>
                <c:pt idx="3038">
                  <c:v>15192</c:v>
                </c:pt>
                <c:pt idx="3039">
                  <c:v>15197</c:v>
                </c:pt>
                <c:pt idx="3040">
                  <c:v>15202</c:v>
                </c:pt>
                <c:pt idx="3041">
                  <c:v>15207</c:v>
                </c:pt>
                <c:pt idx="3042">
                  <c:v>15212</c:v>
                </c:pt>
                <c:pt idx="3043">
                  <c:v>15217</c:v>
                </c:pt>
                <c:pt idx="3044">
                  <c:v>15222</c:v>
                </c:pt>
                <c:pt idx="3045">
                  <c:v>15227</c:v>
                </c:pt>
                <c:pt idx="3046">
                  <c:v>15232</c:v>
                </c:pt>
                <c:pt idx="3047">
                  <c:v>15237</c:v>
                </c:pt>
                <c:pt idx="3048">
                  <c:v>15242</c:v>
                </c:pt>
                <c:pt idx="3049">
                  <c:v>15247</c:v>
                </c:pt>
                <c:pt idx="3050">
                  <c:v>15252</c:v>
                </c:pt>
                <c:pt idx="3051">
                  <c:v>15257</c:v>
                </c:pt>
                <c:pt idx="3052">
                  <c:v>15262</c:v>
                </c:pt>
                <c:pt idx="3053">
                  <c:v>15267</c:v>
                </c:pt>
                <c:pt idx="3054">
                  <c:v>15272</c:v>
                </c:pt>
                <c:pt idx="3055">
                  <c:v>15277</c:v>
                </c:pt>
                <c:pt idx="3056">
                  <c:v>15282</c:v>
                </c:pt>
                <c:pt idx="3057">
                  <c:v>15287</c:v>
                </c:pt>
                <c:pt idx="3058">
                  <c:v>15292</c:v>
                </c:pt>
                <c:pt idx="3059">
                  <c:v>15297</c:v>
                </c:pt>
                <c:pt idx="3060">
                  <c:v>15302</c:v>
                </c:pt>
                <c:pt idx="3061">
                  <c:v>15307</c:v>
                </c:pt>
                <c:pt idx="3062">
                  <c:v>15312</c:v>
                </c:pt>
                <c:pt idx="3063">
                  <c:v>15317</c:v>
                </c:pt>
                <c:pt idx="3064">
                  <c:v>15322</c:v>
                </c:pt>
                <c:pt idx="3065">
                  <c:v>15327</c:v>
                </c:pt>
                <c:pt idx="3066">
                  <c:v>15332</c:v>
                </c:pt>
                <c:pt idx="3067">
                  <c:v>15337</c:v>
                </c:pt>
                <c:pt idx="3068">
                  <c:v>15342</c:v>
                </c:pt>
                <c:pt idx="3069">
                  <c:v>15347</c:v>
                </c:pt>
                <c:pt idx="3070">
                  <c:v>15352</c:v>
                </c:pt>
                <c:pt idx="3071">
                  <c:v>15357</c:v>
                </c:pt>
                <c:pt idx="3072">
                  <c:v>15362</c:v>
                </c:pt>
                <c:pt idx="3073">
                  <c:v>15367</c:v>
                </c:pt>
                <c:pt idx="3074">
                  <c:v>15372</c:v>
                </c:pt>
                <c:pt idx="3075">
                  <c:v>15377</c:v>
                </c:pt>
                <c:pt idx="3076">
                  <c:v>15382</c:v>
                </c:pt>
                <c:pt idx="3077">
                  <c:v>15387</c:v>
                </c:pt>
                <c:pt idx="3078">
                  <c:v>15392</c:v>
                </c:pt>
                <c:pt idx="3079">
                  <c:v>15397</c:v>
                </c:pt>
                <c:pt idx="3080">
                  <c:v>15402</c:v>
                </c:pt>
                <c:pt idx="3081">
                  <c:v>15407</c:v>
                </c:pt>
                <c:pt idx="3082">
                  <c:v>15412</c:v>
                </c:pt>
                <c:pt idx="3083">
                  <c:v>15417</c:v>
                </c:pt>
                <c:pt idx="3084">
                  <c:v>15422</c:v>
                </c:pt>
                <c:pt idx="3085">
                  <c:v>15427</c:v>
                </c:pt>
                <c:pt idx="3086">
                  <c:v>15432</c:v>
                </c:pt>
                <c:pt idx="3087">
                  <c:v>15437</c:v>
                </c:pt>
                <c:pt idx="3088">
                  <c:v>15442</c:v>
                </c:pt>
                <c:pt idx="3089">
                  <c:v>15447</c:v>
                </c:pt>
                <c:pt idx="3090">
                  <c:v>15452</c:v>
                </c:pt>
                <c:pt idx="3091">
                  <c:v>15457</c:v>
                </c:pt>
                <c:pt idx="3092">
                  <c:v>15462</c:v>
                </c:pt>
                <c:pt idx="3093">
                  <c:v>15467</c:v>
                </c:pt>
                <c:pt idx="3094">
                  <c:v>15472</c:v>
                </c:pt>
                <c:pt idx="3095">
                  <c:v>15477</c:v>
                </c:pt>
                <c:pt idx="3096">
                  <c:v>15482</c:v>
                </c:pt>
                <c:pt idx="3097">
                  <c:v>15487</c:v>
                </c:pt>
                <c:pt idx="3098">
                  <c:v>15492</c:v>
                </c:pt>
                <c:pt idx="3099">
                  <c:v>15497</c:v>
                </c:pt>
                <c:pt idx="3100">
                  <c:v>15502</c:v>
                </c:pt>
                <c:pt idx="3101">
                  <c:v>15507</c:v>
                </c:pt>
                <c:pt idx="3102">
                  <c:v>15512</c:v>
                </c:pt>
                <c:pt idx="3103">
                  <c:v>15517</c:v>
                </c:pt>
                <c:pt idx="3104">
                  <c:v>15522</c:v>
                </c:pt>
                <c:pt idx="3105">
                  <c:v>15527</c:v>
                </c:pt>
                <c:pt idx="3106">
                  <c:v>15532</c:v>
                </c:pt>
                <c:pt idx="3107">
                  <c:v>15537</c:v>
                </c:pt>
                <c:pt idx="3108">
                  <c:v>15542</c:v>
                </c:pt>
                <c:pt idx="3109">
                  <c:v>15547</c:v>
                </c:pt>
                <c:pt idx="3110">
                  <c:v>15552</c:v>
                </c:pt>
                <c:pt idx="3111">
                  <c:v>15557</c:v>
                </c:pt>
                <c:pt idx="3112">
                  <c:v>15562</c:v>
                </c:pt>
                <c:pt idx="3113">
                  <c:v>15567</c:v>
                </c:pt>
                <c:pt idx="3114">
                  <c:v>15572</c:v>
                </c:pt>
                <c:pt idx="3115">
                  <c:v>15577</c:v>
                </c:pt>
                <c:pt idx="3116">
                  <c:v>15582</c:v>
                </c:pt>
                <c:pt idx="3117">
                  <c:v>15587</c:v>
                </c:pt>
                <c:pt idx="3118">
                  <c:v>15592</c:v>
                </c:pt>
                <c:pt idx="3119">
                  <c:v>15597</c:v>
                </c:pt>
                <c:pt idx="3120">
                  <c:v>15602</c:v>
                </c:pt>
                <c:pt idx="3121">
                  <c:v>15607</c:v>
                </c:pt>
                <c:pt idx="3122">
                  <c:v>15612</c:v>
                </c:pt>
                <c:pt idx="3123">
                  <c:v>15617</c:v>
                </c:pt>
                <c:pt idx="3124">
                  <c:v>15622</c:v>
                </c:pt>
                <c:pt idx="3125">
                  <c:v>15627</c:v>
                </c:pt>
                <c:pt idx="3126">
                  <c:v>15632</c:v>
                </c:pt>
                <c:pt idx="3127">
                  <c:v>15637</c:v>
                </c:pt>
                <c:pt idx="3128">
                  <c:v>15642</c:v>
                </c:pt>
                <c:pt idx="3129">
                  <c:v>15647</c:v>
                </c:pt>
                <c:pt idx="3130">
                  <c:v>15652</c:v>
                </c:pt>
                <c:pt idx="3131">
                  <c:v>15657</c:v>
                </c:pt>
                <c:pt idx="3132">
                  <c:v>15662</c:v>
                </c:pt>
                <c:pt idx="3133">
                  <c:v>15667</c:v>
                </c:pt>
                <c:pt idx="3134">
                  <c:v>15672</c:v>
                </c:pt>
                <c:pt idx="3135">
                  <c:v>15677</c:v>
                </c:pt>
                <c:pt idx="3136">
                  <c:v>15682</c:v>
                </c:pt>
                <c:pt idx="3137">
                  <c:v>15687</c:v>
                </c:pt>
                <c:pt idx="3138">
                  <c:v>15692</c:v>
                </c:pt>
                <c:pt idx="3139">
                  <c:v>15697</c:v>
                </c:pt>
                <c:pt idx="3140">
                  <c:v>15702</c:v>
                </c:pt>
                <c:pt idx="3141">
                  <c:v>15707</c:v>
                </c:pt>
                <c:pt idx="3142">
                  <c:v>15712</c:v>
                </c:pt>
                <c:pt idx="3143">
                  <c:v>15717</c:v>
                </c:pt>
                <c:pt idx="3144">
                  <c:v>15722</c:v>
                </c:pt>
                <c:pt idx="3145">
                  <c:v>15727</c:v>
                </c:pt>
                <c:pt idx="3146">
                  <c:v>15732</c:v>
                </c:pt>
                <c:pt idx="3147">
                  <c:v>15737</c:v>
                </c:pt>
                <c:pt idx="3148">
                  <c:v>15742</c:v>
                </c:pt>
                <c:pt idx="3149">
                  <c:v>15747</c:v>
                </c:pt>
                <c:pt idx="3150">
                  <c:v>15752</c:v>
                </c:pt>
                <c:pt idx="3151">
                  <c:v>15757</c:v>
                </c:pt>
                <c:pt idx="3152">
                  <c:v>15762</c:v>
                </c:pt>
                <c:pt idx="3153">
                  <c:v>15767</c:v>
                </c:pt>
                <c:pt idx="3154">
                  <c:v>15772</c:v>
                </c:pt>
                <c:pt idx="3155">
                  <c:v>15777</c:v>
                </c:pt>
                <c:pt idx="3156">
                  <c:v>15782</c:v>
                </c:pt>
                <c:pt idx="3157">
                  <c:v>15787</c:v>
                </c:pt>
                <c:pt idx="3158">
                  <c:v>15792</c:v>
                </c:pt>
                <c:pt idx="3159">
                  <c:v>15797</c:v>
                </c:pt>
                <c:pt idx="3160">
                  <c:v>15802</c:v>
                </c:pt>
                <c:pt idx="3161">
                  <c:v>15807</c:v>
                </c:pt>
                <c:pt idx="3162">
                  <c:v>15812</c:v>
                </c:pt>
                <c:pt idx="3163">
                  <c:v>15817</c:v>
                </c:pt>
                <c:pt idx="3164">
                  <c:v>15822</c:v>
                </c:pt>
                <c:pt idx="3165">
                  <c:v>15827</c:v>
                </c:pt>
                <c:pt idx="3166">
                  <c:v>15832</c:v>
                </c:pt>
                <c:pt idx="3167">
                  <c:v>15837</c:v>
                </c:pt>
                <c:pt idx="3168">
                  <c:v>15842</c:v>
                </c:pt>
                <c:pt idx="3169">
                  <c:v>15847</c:v>
                </c:pt>
                <c:pt idx="3170">
                  <c:v>15852</c:v>
                </c:pt>
                <c:pt idx="3171">
                  <c:v>15857</c:v>
                </c:pt>
                <c:pt idx="3172">
                  <c:v>15862</c:v>
                </c:pt>
                <c:pt idx="3173">
                  <c:v>15867</c:v>
                </c:pt>
                <c:pt idx="3174">
                  <c:v>15872</c:v>
                </c:pt>
                <c:pt idx="3175">
                  <c:v>15877</c:v>
                </c:pt>
                <c:pt idx="3176">
                  <c:v>15882</c:v>
                </c:pt>
                <c:pt idx="3177">
                  <c:v>15887</c:v>
                </c:pt>
                <c:pt idx="3178">
                  <c:v>15892</c:v>
                </c:pt>
                <c:pt idx="3179">
                  <c:v>15897</c:v>
                </c:pt>
                <c:pt idx="3180">
                  <c:v>15902</c:v>
                </c:pt>
                <c:pt idx="3181">
                  <c:v>15907</c:v>
                </c:pt>
                <c:pt idx="3182">
                  <c:v>15912</c:v>
                </c:pt>
                <c:pt idx="3183">
                  <c:v>15917</c:v>
                </c:pt>
                <c:pt idx="3184">
                  <c:v>15922</c:v>
                </c:pt>
                <c:pt idx="3185">
                  <c:v>15927</c:v>
                </c:pt>
                <c:pt idx="3186">
                  <c:v>15932</c:v>
                </c:pt>
                <c:pt idx="3187">
                  <c:v>15937</c:v>
                </c:pt>
                <c:pt idx="3188">
                  <c:v>15942</c:v>
                </c:pt>
                <c:pt idx="3189">
                  <c:v>15947</c:v>
                </c:pt>
                <c:pt idx="3190">
                  <c:v>15952</c:v>
                </c:pt>
                <c:pt idx="3191">
                  <c:v>15957</c:v>
                </c:pt>
                <c:pt idx="3192">
                  <c:v>15962</c:v>
                </c:pt>
                <c:pt idx="3193">
                  <c:v>15967</c:v>
                </c:pt>
                <c:pt idx="3194">
                  <c:v>15972</c:v>
                </c:pt>
                <c:pt idx="3195">
                  <c:v>15977</c:v>
                </c:pt>
                <c:pt idx="3196">
                  <c:v>15982</c:v>
                </c:pt>
                <c:pt idx="3197">
                  <c:v>15987</c:v>
                </c:pt>
                <c:pt idx="3198">
                  <c:v>15992</c:v>
                </c:pt>
                <c:pt idx="3199">
                  <c:v>15997</c:v>
                </c:pt>
                <c:pt idx="3200">
                  <c:v>16002</c:v>
                </c:pt>
                <c:pt idx="3201">
                  <c:v>16007</c:v>
                </c:pt>
                <c:pt idx="3202">
                  <c:v>16012</c:v>
                </c:pt>
                <c:pt idx="3203">
                  <c:v>16017</c:v>
                </c:pt>
                <c:pt idx="3204">
                  <c:v>16022</c:v>
                </c:pt>
                <c:pt idx="3205">
                  <c:v>16027</c:v>
                </c:pt>
                <c:pt idx="3206">
                  <c:v>16032</c:v>
                </c:pt>
                <c:pt idx="3207">
                  <c:v>16037</c:v>
                </c:pt>
                <c:pt idx="3208">
                  <c:v>16042</c:v>
                </c:pt>
                <c:pt idx="3209">
                  <c:v>16047</c:v>
                </c:pt>
                <c:pt idx="3210">
                  <c:v>16052</c:v>
                </c:pt>
                <c:pt idx="3211">
                  <c:v>16057</c:v>
                </c:pt>
                <c:pt idx="3212">
                  <c:v>16062</c:v>
                </c:pt>
                <c:pt idx="3213">
                  <c:v>16067</c:v>
                </c:pt>
                <c:pt idx="3214">
                  <c:v>16072</c:v>
                </c:pt>
                <c:pt idx="3215">
                  <c:v>16077</c:v>
                </c:pt>
                <c:pt idx="3216">
                  <c:v>16082</c:v>
                </c:pt>
                <c:pt idx="3217">
                  <c:v>16087</c:v>
                </c:pt>
                <c:pt idx="3218">
                  <c:v>16092</c:v>
                </c:pt>
                <c:pt idx="3219">
                  <c:v>16097</c:v>
                </c:pt>
                <c:pt idx="3220">
                  <c:v>16102</c:v>
                </c:pt>
                <c:pt idx="3221">
                  <c:v>16107</c:v>
                </c:pt>
                <c:pt idx="3222">
                  <c:v>16112</c:v>
                </c:pt>
                <c:pt idx="3223">
                  <c:v>16117</c:v>
                </c:pt>
                <c:pt idx="3224">
                  <c:v>16122</c:v>
                </c:pt>
                <c:pt idx="3225">
                  <c:v>16127</c:v>
                </c:pt>
                <c:pt idx="3226">
                  <c:v>16132</c:v>
                </c:pt>
                <c:pt idx="3227">
                  <c:v>16137</c:v>
                </c:pt>
                <c:pt idx="3228">
                  <c:v>16142</c:v>
                </c:pt>
                <c:pt idx="3229">
                  <c:v>16147</c:v>
                </c:pt>
                <c:pt idx="3230">
                  <c:v>16152</c:v>
                </c:pt>
                <c:pt idx="3231">
                  <c:v>16157</c:v>
                </c:pt>
                <c:pt idx="3232">
                  <c:v>16162</c:v>
                </c:pt>
                <c:pt idx="3233">
                  <c:v>16167</c:v>
                </c:pt>
                <c:pt idx="3234">
                  <c:v>16172</c:v>
                </c:pt>
                <c:pt idx="3235">
                  <c:v>16177</c:v>
                </c:pt>
                <c:pt idx="3236">
                  <c:v>16182</c:v>
                </c:pt>
                <c:pt idx="3237">
                  <c:v>16187</c:v>
                </c:pt>
                <c:pt idx="3238">
                  <c:v>16192</c:v>
                </c:pt>
                <c:pt idx="3239">
                  <c:v>16197</c:v>
                </c:pt>
                <c:pt idx="3240">
                  <c:v>16202</c:v>
                </c:pt>
                <c:pt idx="3241">
                  <c:v>16207</c:v>
                </c:pt>
                <c:pt idx="3242">
                  <c:v>16212</c:v>
                </c:pt>
                <c:pt idx="3243">
                  <c:v>16217</c:v>
                </c:pt>
                <c:pt idx="3244">
                  <c:v>16222</c:v>
                </c:pt>
                <c:pt idx="3245">
                  <c:v>16227</c:v>
                </c:pt>
                <c:pt idx="3246">
                  <c:v>16232</c:v>
                </c:pt>
                <c:pt idx="3247">
                  <c:v>16237</c:v>
                </c:pt>
                <c:pt idx="3248">
                  <c:v>16242</c:v>
                </c:pt>
                <c:pt idx="3249">
                  <c:v>16247</c:v>
                </c:pt>
                <c:pt idx="3250">
                  <c:v>16252</c:v>
                </c:pt>
                <c:pt idx="3251">
                  <c:v>16257</c:v>
                </c:pt>
                <c:pt idx="3252">
                  <c:v>16262</c:v>
                </c:pt>
                <c:pt idx="3253">
                  <c:v>16267</c:v>
                </c:pt>
                <c:pt idx="3254">
                  <c:v>16272</c:v>
                </c:pt>
                <c:pt idx="3255">
                  <c:v>16277</c:v>
                </c:pt>
                <c:pt idx="3256">
                  <c:v>16282</c:v>
                </c:pt>
                <c:pt idx="3257">
                  <c:v>16287</c:v>
                </c:pt>
                <c:pt idx="3258">
                  <c:v>16292</c:v>
                </c:pt>
                <c:pt idx="3259">
                  <c:v>16297</c:v>
                </c:pt>
                <c:pt idx="3260">
                  <c:v>16302</c:v>
                </c:pt>
                <c:pt idx="3261">
                  <c:v>16307</c:v>
                </c:pt>
                <c:pt idx="3262">
                  <c:v>16312</c:v>
                </c:pt>
                <c:pt idx="3263">
                  <c:v>16317</c:v>
                </c:pt>
                <c:pt idx="3264">
                  <c:v>16322</c:v>
                </c:pt>
                <c:pt idx="3265">
                  <c:v>16327</c:v>
                </c:pt>
                <c:pt idx="3266">
                  <c:v>16332</c:v>
                </c:pt>
                <c:pt idx="3267">
                  <c:v>16337</c:v>
                </c:pt>
                <c:pt idx="3268">
                  <c:v>16342</c:v>
                </c:pt>
                <c:pt idx="3269">
                  <c:v>16347</c:v>
                </c:pt>
                <c:pt idx="3270">
                  <c:v>16352</c:v>
                </c:pt>
                <c:pt idx="3271">
                  <c:v>16357</c:v>
                </c:pt>
                <c:pt idx="3272">
                  <c:v>16362</c:v>
                </c:pt>
                <c:pt idx="3273">
                  <c:v>16367</c:v>
                </c:pt>
                <c:pt idx="3274">
                  <c:v>16372</c:v>
                </c:pt>
                <c:pt idx="3275">
                  <c:v>16377</c:v>
                </c:pt>
                <c:pt idx="3276">
                  <c:v>16382</c:v>
                </c:pt>
                <c:pt idx="3277">
                  <c:v>16387</c:v>
                </c:pt>
                <c:pt idx="3278">
                  <c:v>16392</c:v>
                </c:pt>
                <c:pt idx="3279">
                  <c:v>16397</c:v>
                </c:pt>
                <c:pt idx="3280">
                  <c:v>16402</c:v>
                </c:pt>
                <c:pt idx="3281">
                  <c:v>16407</c:v>
                </c:pt>
                <c:pt idx="3282">
                  <c:v>16412</c:v>
                </c:pt>
                <c:pt idx="3283">
                  <c:v>16417</c:v>
                </c:pt>
                <c:pt idx="3284">
                  <c:v>16422</c:v>
                </c:pt>
                <c:pt idx="3285">
                  <c:v>16427</c:v>
                </c:pt>
                <c:pt idx="3286">
                  <c:v>16432</c:v>
                </c:pt>
                <c:pt idx="3287">
                  <c:v>16437</c:v>
                </c:pt>
                <c:pt idx="3288">
                  <c:v>16442</c:v>
                </c:pt>
                <c:pt idx="3289">
                  <c:v>16447</c:v>
                </c:pt>
                <c:pt idx="3290">
                  <c:v>16452</c:v>
                </c:pt>
                <c:pt idx="3291">
                  <c:v>16457</c:v>
                </c:pt>
                <c:pt idx="3292">
                  <c:v>16462</c:v>
                </c:pt>
                <c:pt idx="3293">
                  <c:v>16467</c:v>
                </c:pt>
                <c:pt idx="3294">
                  <c:v>16472</c:v>
                </c:pt>
                <c:pt idx="3295">
                  <c:v>16477</c:v>
                </c:pt>
                <c:pt idx="3296">
                  <c:v>16482</c:v>
                </c:pt>
                <c:pt idx="3297">
                  <c:v>16487</c:v>
                </c:pt>
                <c:pt idx="3298">
                  <c:v>16492</c:v>
                </c:pt>
                <c:pt idx="3299">
                  <c:v>16497</c:v>
                </c:pt>
                <c:pt idx="3300">
                  <c:v>16502</c:v>
                </c:pt>
                <c:pt idx="3301">
                  <c:v>16507</c:v>
                </c:pt>
                <c:pt idx="3302">
                  <c:v>16512</c:v>
                </c:pt>
                <c:pt idx="3303">
                  <c:v>16517</c:v>
                </c:pt>
                <c:pt idx="3304">
                  <c:v>16522</c:v>
                </c:pt>
                <c:pt idx="3305">
                  <c:v>16527</c:v>
                </c:pt>
                <c:pt idx="3306">
                  <c:v>16532</c:v>
                </c:pt>
                <c:pt idx="3307">
                  <c:v>16537</c:v>
                </c:pt>
                <c:pt idx="3308">
                  <c:v>16542</c:v>
                </c:pt>
                <c:pt idx="3309">
                  <c:v>16547</c:v>
                </c:pt>
                <c:pt idx="3310">
                  <c:v>16552</c:v>
                </c:pt>
                <c:pt idx="3311">
                  <c:v>16557</c:v>
                </c:pt>
                <c:pt idx="3312">
                  <c:v>16562</c:v>
                </c:pt>
                <c:pt idx="3313">
                  <c:v>16567</c:v>
                </c:pt>
                <c:pt idx="3314">
                  <c:v>16572</c:v>
                </c:pt>
                <c:pt idx="3315">
                  <c:v>16577</c:v>
                </c:pt>
                <c:pt idx="3316">
                  <c:v>16582</c:v>
                </c:pt>
                <c:pt idx="3317">
                  <c:v>16587</c:v>
                </c:pt>
                <c:pt idx="3318">
                  <c:v>16592</c:v>
                </c:pt>
                <c:pt idx="3319">
                  <c:v>16597</c:v>
                </c:pt>
                <c:pt idx="3320">
                  <c:v>16602</c:v>
                </c:pt>
                <c:pt idx="3321">
                  <c:v>16607</c:v>
                </c:pt>
                <c:pt idx="3322">
                  <c:v>16612</c:v>
                </c:pt>
                <c:pt idx="3323">
                  <c:v>16617</c:v>
                </c:pt>
                <c:pt idx="3324">
                  <c:v>16622</c:v>
                </c:pt>
                <c:pt idx="3325">
                  <c:v>16627</c:v>
                </c:pt>
                <c:pt idx="3326">
                  <c:v>16632</c:v>
                </c:pt>
                <c:pt idx="3327">
                  <c:v>16637</c:v>
                </c:pt>
                <c:pt idx="3328">
                  <c:v>16642</c:v>
                </c:pt>
                <c:pt idx="3329">
                  <c:v>16647</c:v>
                </c:pt>
                <c:pt idx="3330">
                  <c:v>16652</c:v>
                </c:pt>
                <c:pt idx="3331">
                  <c:v>16657</c:v>
                </c:pt>
                <c:pt idx="3332">
                  <c:v>16662</c:v>
                </c:pt>
                <c:pt idx="3333">
                  <c:v>16667</c:v>
                </c:pt>
                <c:pt idx="3334">
                  <c:v>16672</c:v>
                </c:pt>
                <c:pt idx="3335">
                  <c:v>16677</c:v>
                </c:pt>
                <c:pt idx="3336">
                  <c:v>16682</c:v>
                </c:pt>
                <c:pt idx="3337">
                  <c:v>16687</c:v>
                </c:pt>
                <c:pt idx="3338">
                  <c:v>16692</c:v>
                </c:pt>
                <c:pt idx="3339">
                  <c:v>16697</c:v>
                </c:pt>
                <c:pt idx="3340">
                  <c:v>16702</c:v>
                </c:pt>
                <c:pt idx="3341">
                  <c:v>16707</c:v>
                </c:pt>
                <c:pt idx="3342">
                  <c:v>16712</c:v>
                </c:pt>
                <c:pt idx="3343">
                  <c:v>16717</c:v>
                </c:pt>
                <c:pt idx="3344">
                  <c:v>16722</c:v>
                </c:pt>
                <c:pt idx="3345">
                  <c:v>16727</c:v>
                </c:pt>
                <c:pt idx="3346">
                  <c:v>16732</c:v>
                </c:pt>
                <c:pt idx="3347">
                  <c:v>16737</c:v>
                </c:pt>
                <c:pt idx="3348">
                  <c:v>16742</c:v>
                </c:pt>
                <c:pt idx="3349">
                  <c:v>16747</c:v>
                </c:pt>
                <c:pt idx="3350">
                  <c:v>16752</c:v>
                </c:pt>
                <c:pt idx="3351">
                  <c:v>16757</c:v>
                </c:pt>
                <c:pt idx="3352">
                  <c:v>16762</c:v>
                </c:pt>
                <c:pt idx="3353">
                  <c:v>16767</c:v>
                </c:pt>
                <c:pt idx="3354">
                  <c:v>16772</c:v>
                </c:pt>
                <c:pt idx="3355">
                  <c:v>16777</c:v>
                </c:pt>
                <c:pt idx="3356">
                  <c:v>16782</c:v>
                </c:pt>
                <c:pt idx="3357">
                  <c:v>16787</c:v>
                </c:pt>
                <c:pt idx="3358">
                  <c:v>16792</c:v>
                </c:pt>
                <c:pt idx="3359">
                  <c:v>16797</c:v>
                </c:pt>
                <c:pt idx="3360">
                  <c:v>16802</c:v>
                </c:pt>
                <c:pt idx="3361">
                  <c:v>16807</c:v>
                </c:pt>
                <c:pt idx="3362">
                  <c:v>16812</c:v>
                </c:pt>
                <c:pt idx="3363">
                  <c:v>16817</c:v>
                </c:pt>
                <c:pt idx="3364">
                  <c:v>16822</c:v>
                </c:pt>
                <c:pt idx="3365">
                  <c:v>16827</c:v>
                </c:pt>
                <c:pt idx="3366">
                  <c:v>16832</c:v>
                </c:pt>
                <c:pt idx="3367">
                  <c:v>16837</c:v>
                </c:pt>
                <c:pt idx="3368">
                  <c:v>16842</c:v>
                </c:pt>
                <c:pt idx="3369">
                  <c:v>16847</c:v>
                </c:pt>
                <c:pt idx="3370">
                  <c:v>16852</c:v>
                </c:pt>
                <c:pt idx="3371">
                  <c:v>16857</c:v>
                </c:pt>
                <c:pt idx="3372">
                  <c:v>16862</c:v>
                </c:pt>
                <c:pt idx="3373">
                  <c:v>16867</c:v>
                </c:pt>
                <c:pt idx="3374">
                  <c:v>16872</c:v>
                </c:pt>
                <c:pt idx="3375">
                  <c:v>16877</c:v>
                </c:pt>
                <c:pt idx="3376">
                  <c:v>16882</c:v>
                </c:pt>
                <c:pt idx="3377">
                  <c:v>16887</c:v>
                </c:pt>
                <c:pt idx="3378">
                  <c:v>16892</c:v>
                </c:pt>
                <c:pt idx="3379">
                  <c:v>16897</c:v>
                </c:pt>
                <c:pt idx="3380">
                  <c:v>16902</c:v>
                </c:pt>
                <c:pt idx="3381">
                  <c:v>16907</c:v>
                </c:pt>
                <c:pt idx="3382">
                  <c:v>16912</c:v>
                </c:pt>
                <c:pt idx="3383">
                  <c:v>16917</c:v>
                </c:pt>
                <c:pt idx="3384">
                  <c:v>16922</c:v>
                </c:pt>
                <c:pt idx="3385">
                  <c:v>16927</c:v>
                </c:pt>
                <c:pt idx="3386">
                  <c:v>16932</c:v>
                </c:pt>
                <c:pt idx="3387">
                  <c:v>16937</c:v>
                </c:pt>
                <c:pt idx="3388">
                  <c:v>16942</c:v>
                </c:pt>
                <c:pt idx="3389">
                  <c:v>16947</c:v>
                </c:pt>
                <c:pt idx="3390">
                  <c:v>16952</c:v>
                </c:pt>
                <c:pt idx="3391">
                  <c:v>16957</c:v>
                </c:pt>
                <c:pt idx="3392">
                  <c:v>16962</c:v>
                </c:pt>
                <c:pt idx="3393">
                  <c:v>16967</c:v>
                </c:pt>
                <c:pt idx="3394">
                  <c:v>16972</c:v>
                </c:pt>
                <c:pt idx="3395">
                  <c:v>16977</c:v>
                </c:pt>
                <c:pt idx="3396">
                  <c:v>16982</c:v>
                </c:pt>
                <c:pt idx="3397">
                  <c:v>16987</c:v>
                </c:pt>
                <c:pt idx="3398">
                  <c:v>16992</c:v>
                </c:pt>
                <c:pt idx="3399">
                  <c:v>16997</c:v>
                </c:pt>
                <c:pt idx="3400">
                  <c:v>17002</c:v>
                </c:pt>
                <c:pt idx="3401">
                  <c:v>17007</c:v>
                </c:pt>
                <c:pt idx="3402">
                  <c:v>17012</c:v>
                </c:pt>
                <c:pt idx="3403">
                  <c:v>17017</c:v>
                </c:pt>
                <c:pt idx="3404">
                  <c:v>17022</c:v>
                </c:pt>
                <c:pt idx="3405">
                  <c:v>17027</c:v>
                </c:pt>
                <c:pt idx="3406">
                  <c:v>17032</c:v>
                </c:pt>
                <c:pt idx="3407">
                  <c:v>17037</c:v>
                </c:pt>
                <c:pt idx="3408">
                  <c:v>17042</c:v>
                </c:pt>
                <c:pt idx="3409">
                  <c:v>17047</c:v>
                </c:pt>
                <c:pt idx="3410">
                  <c:v>17052</c:v>
                </c:pt>
                <c:pt idx="3411">
                  <c:v>17057</c:v>
                </c:pt>
                <c:pt idx="3412">
                  <c:v>17062</c:v>
                </c:pt>
                <c:pt idx="3413">
                  <c:v>17067</c:v>
                </c:pt>
                <c:pt idx="3414">
                  <c:v>17072</c:v>
                </c:pt>
                <c:pt idx="3415">
                  <c:v>17077</c:v>
                </c:pt>
                <c:pt idx="3416">
                  <c:v>17082</c:v>
                </c:pt>
                <c:pt idx="3417">
                  <c:v>17087</c:v>
                </c:pt>
                <c:pt idx="3418">
                  <c:v>17092</c:v>
                </c:pt>
                <c:pt idx="3419">
                  <c:v>17097</c:v>
                </c:pt>
                <c:pt idx="3420">
                  <c:v>17102</c:v>
                </c:pt>
                <c:pt idx="3421">
                  <c:v>17107</c:v>
                </c:pt>
                <c:pt idx="3422">
                  <c:v>17112</c:v>
                </c:pt>
                <c:pt idx="3423">
                  <c:v>17117</c:v>
                </c:pt>
                <c:pt idx="3424">
                  <c:v>17122</c:v>
                </c:pt>
                <c:pt idx="3425">
                  <c:v>17127</c:v>
                </c:pt>
                <c:pt idx="3426">
                  <c:v>17132</c:v>
                </c:pt>
                <c:pt idx="3427">
                  <c:v>17137</c:v>
                </c:pt>
                <c:pt idx="3428">
                  <c:v>17142</c:v>
                </c:pt>
                <c:pt idx="3429">
                  <c:v>17147</c:v>
                </c:pt>
                <c:pt idx="3430">
                  <c:v>17152</c:v>
                </c:pt>
                <c:pt idx="3431">
                  <c:v>17157</c:v>
                </c:pt>
                <c:pt idx="3432">
                  <c:v>17162</c:v>
                </c:pt>
                <c:pt idx="3433">
                  <c:v>17167</c:v>
                </c:pt>
                <c:pt idx="3434">
                  <c:v>17172</c:v>
                </c:pt>
                <c:pt idx="3435">
                  <c:v>17177</c:v>
                </c:pt>
                <c:pt idx="3436">
                  <c:v>17182</c:v>
                </c:pt>
                <c:pt idx="3437">
                  <c:v>17187</c:v>
                </c:pt>
                <c:pt idx="3438">
                  <c:v>17192</c:v>
                </c:pt>
                <c:pt idx="3439">
                  <c:v>17197</c:v>
                </c:pt>
                <c:pt idx="3440">
                  <c:v>17202</c:v>
                </c:pt>
                <c:pt idx="3441">
                  <c:v>17207</c:v>
                </c:pt>
                <c:pt idx="3442">
                  <c:v>17212</c:v>
                </c:pt>
                <c:pt idx="3443">
                  <c:v>17217</c:v>
                </c:pt>
                <c:pt idx="3444">
                  <c:v>17222</c:v>
                </c:pt>
                <c:pt idx="3445">
                  <c:v>17227</c:v>
                </c:pt>
                <c:pt idx="3446">
                  <c:v>17232</c:v>
                </c:pt>
                <c:pt idx="3447">
                  <c:v>17237</c:v>
                </c:pt>
                <c:pt idx="3448">
                  <c:v>17242</c:v>
                </c:pt>
                <c:pt idx="3449">
                  <c:v>17247</c:v>
                </c:pt>
                <c:pt idx="3450">
                  <c:v>17252</c:v>
                </c:pt>
                <c:pt idx="3451">
                  <c:v>17257</c:v>
                </c:pt>
                <c:pt idx="3452">
                  <c:v>17262</c:v>
                </c:pt>
                <c:pt idx="3453">
                  <c:v>17267</c:v>
                </c:pt>
                <c:pt idx="3454">
                  <c:v>17272</c:v>
                </c:pt>
                <c:pt idx="3455">
                  <c:v>17277</c:v>
                </c:pt>
                <c:pt idx="3456">
                  <c:v>17282</c:v>
                </c:pt>
                <c:pt idx="3457">
                  <c:v>17287</c:v>
                </c:pt>
                <c:pt idx="3458">
                  <c:v>17292</c:v>
                </c:pt>
                <c:pt idx="3459">
                  <c:v>17297</c:v>
                </c:pt>
                <c:pt idx="3460">
                  <c:v>17302</c:v>
                </c:pt>
                <c:pt idx="3461">
                  <c:v>17307</c:v>
                </c:pt>
                <c:pt idx="3462">
                  <c:v>17312</c:v>
                </c:pt>
                <c:pt idx="3463">
                  <c:v>17317</c:v>
                </c:pt>
                <c:pt idx="3464">
                  <c:v>17322</c:v>
                </c:pt>
                <c:pt idx="3465">
                  <c:v>17327</c:v>
                </c:pt>
                <c:pt idx="3466">
                  <c:v>17332</c:v>
                </c:pt>
                <c:pt idx="3467">
                  <c:v>17337</c:v>
                </c:pt>
                <c:pt idx="3468">
                  <c:v>17342</c:v>
                </c:pt>
                <c:pt idx="3469">
                  <c:v>17347</c:v>
                </c:pt>
                <c:pt idx="3470">
                  <c:v>17352</c:v>
                </c:pt>
                <c:pt idx="3471">
                  <c:v>17357</c:v>
                </c:pt>
                <c:pt idx="3472">
                  <c:v>17362</c:v>
                </c:pt>
                <c:pt idx="3473">
                  <c:v>17367</c:v>
                </c:pt>
                <c:pt idx="3474">
                  <c:v>17372</c:v>
                </c:pt>
                <c:pt idx="3475">
                  <c:v>17377</c:v>
                </c:pt>
                <c:pt idx="3476">
                  <c:v>17382</c:v>
                </c:pt>
                <c:pt idx="3477">
                  <c:v>17387</c:v>
                </c:pt>
                <c:pt idx="3478">
                  <c:v>17392</c:v>
                </c:pt>
                <c:pt idx="3479">
                  <c:v>17397</c:v>
                </c:pt>
                <c:pt idx="3480">
                  <c:v>17402</c:v>
                </c:pt>
                <c:pt idx="3481">
                  <c:v>17407</c:v>
                </c:pt>
                <c:pt idx="3482">
                  <c:v>17412</c:v>
                </c:pt>
                <c:pt idx="3483">
                  <c:v>17417</c:v>
                </c:pt>
                <c:pt idx="3484">
                  <c:v>17422</c:v>
                </c:pt>
                <c:pt idx="3485">
                  <c:v>17427</c:v>
                </c:pt>
                <c:pt idx="3486">
                  <c:v>17432</c:v>
                </c:pt>
                <c:pt idx="3487">
                  <c:v>17437</c:v>
                </c:pt>
                <c:pt idx="3488">
                  <c:v>17442</c:v>
                </c:pt>
                <c:pt idx="3489">
                  <c:v>17447</c:v>
                </c:pt>
                <c:pt idx="3490">
                  <c:v>17452</c:v>
                </c:pt>
                <c:pt idx="3491">
                  <c:v>17457</c:v>
                </c:pt>
                <c:pt idx="3492">
                  <c:v>17462</c:v>
                </c:pt>
                <c:pt idx="3493">
                  <c:v>17467</c:v>
                </c:pt>
                <c:pt idx="3494">
                  <c:v>17472</c:v>
                </c:pt>
                <c:pt idx="3495">
                  <c:v>17477</c:v>
                </c:pt>
                <c:pt idx="3496">
                  <c:v>17482</c:v>
                </c:pt>
                <c:pt idx="3497">
                  <c:v>17487</c:v>
                </c:pt>
                <c:pt idx="3498">
                  <c:v>17492</c:v>
                </c:pt>
                <c:pt idx="3499">
                  <c:v>17497</c:v>
                </c:pt>
                <c:pt idx="3500">
                  <c:v>17502</c:v>
                </c:pt>
                <c:pt idx="3501">
                  <c:v>17507</c:v>
                </c:pt>
                <c:pt idx="3502">
                  <c:v>17512</c:v>
                </c:pt>
                <c:pt idx="3503">
                  <c:v>17517</c:v>
                </c:pt>
                <c:pt idx="3504">
                  <c:v>17522</c:v>
                </c:pt>
                <c:pt idx="3505">
                  <c:v>17527</c:v>
                </c:pt>
                <c:pt idx="3506">
                  <c:v>17532</c:v>
                </c:pt>
                <c:pt idx="3507">
                  <c:v>17537</c:v>
                </c:pt>
                <c:pt idx="3508">
                  <c:v>17542</c:v>
                </c:pt>
                <c:pt idx="3509">
                  <c:v>17547</c:v>
                </c:pt>
                <c:pt idx="3510">
                  <c:v>17552</c:v>
                </c:pt>
                <c:pt idx="3511">
                  <c:v>17557</c:v>
                </c:pt>
                <c:pt idx="3512">
                  <c:v>17562</c:v>
                </c:pt>
                <c:pt idx="3513">
                  <c:v>17567</c:v>
                </c:pt>
                <c:pt idx="3514">
                  <c:v>17572</c:v>
                </c:pt>
                <c:pt idx="3515">
                  <c:v>17577</c:v>
                </c:pt>
                <c:pt idx="3516">
                  <c:v>17582</c:v>
                </c:pt>
                <c:pt idx="3517">
                  <c:v>17587</c:v>
                </c:pt>
                <c:pt idx="3518">
                  <c:v>17592</c:v>
                </c:pt>
                <c:pt idx="3519">
                  <c:v>17597</c:v>
                </c:pt>
                <c:pt idx="3520">
                  <c:v>17602</c:v>
                </c:pt>
                <c:pt idx="3521">
                  <c:v>17607</c:v>
                </c:pt>
                <c:pt idx="3522">
                  <c:v>17612</c:v>
                </c:pt>
                <c:pt idx="3523">
                  <c:v>17617</c:v>
                </c:pt>
                <c:pt idx="3524">
                  <c:v>17622</c:v>
                </c:pt>
                <c:pt idx="3525">
                  <c:v>17627</c:v>
                </c:pt>
                <c:pt idx="3526">
                  <c:v>17632</c:v>
                </c:pt>
                <c:pt idx="3527">
                  <c:v>17637</c:v>
                </c:pt>
                <c:pt idx="3528">
                  <c:v>17642</c:v>
                </c:pt>
                <c:pt idx="3529">
                  <c:v>17647</c:v>
                </c:pt>
                <c:pt idx="3530">
                  <c:v>17652</c:v>
                </c:pt>
                <c:pt idx="3531">
                  <c:v>17657</c:v>
                </c:pt>
                <c:pt idx="3532">
                  <c:v>17662</c:v>
                </c:pt>
                <c:pt idx="3533">
                  <c:v>17667</c:v>
                </c:pt>
                <c:pt idx="3534">
                  <c:v>17672</c:v>
                </c:pt>
                <c:pt idx="3535">
                  <c:v>17677</c:v>
                </c:pt>
                <c:pt idx="3536">
                  <c:v>17682</c:v>
                </c:pt>
                <c:pt idx="3537">
                  <c:v>17687</c:v>
                </c:pt>
                <c:pt idx="3538">
                  <c:v>17692</c:v>
                </c:pt>
                <c:pt idx="3539">
                  <c:v>17697</c:v>
                </c:pt>
                <c:pt idx="3540">
                  <c:v>17702</c:v>
                </c:pt>
                <c:pt idx="3541">
                  <c:v>17707</c:v>
                </c:pt>
                <c:pt idx="3542">
                  <c:v>17712</c:v>
                </c:pt>
                <c:pt idx="3543">
                  <c:v>17717</c:v>
                </c:pt>
                <c:pt idx="3544">
                  <c:v>17722</c:v>
                </c:pt>
                <c:pt idx="3545">
                  <c:v>17727</c:v>
                </c:pt>
                <c:pt idx="3546">
                  <c:v>17732</c:v>
                </c:pt>
                <c:pt idx="3547">
                  <c:v>17737</c:v>
                </c:pt>
                <c:pt idx="3548">
                  <c:v>17742</c:v>
                </c:pt>
                <c:pt idx="3549">
                  <c:v>17747</c:v>
                </c:pt>
                <c:pt idx="3550">
                  <c:v>17752</c:v>
                </c:pt>
                <c:pt idx="3551">
                  <c:v>17757</c:v>
                </c:pt>
                <c:pt idx="3552">
                  <c:v>17762</c:v>
                </c:pt>
                <c:pt idx="3553">
                  <c:v>17767</c:v>
                </c:pt>
                <c:pt idx="3554">
                  <c:v>17772</c:v>
                </c:pt>
                <c:pt idx="3555">
                  <c:v>17777</c:v>
                </c:pt>
                <c:pt idx="3556">
                  <c:v>17782</c:v>
                </c:pt>
                <c:pt idx="3557">
                  <c:v>17787</c:v>
                </c:pt>
                <c:pt idx="3558">
                  <c:v>17792</c:v>
                </c:pt>
                <c:pt idx="3559">
                  <c:v>17797</c:v>
                </c:pt>
                <c:pt idx="3560">
                  <c:v>17802</c:v>
                </c:pt>
                <c:pt idx="3561">
                  <c:v>17807</c:v>
                </c:pt>
                <c:pt idx="3562">
                  <c:v>17812</c:v>
                </c:pt>
                <c:pt idx="3563">
                  <c:v>17817</c:v>
                </c:pt>
                <c:pt idx="3564">
                  <c:v>17822</c:v>
                </c:pt>
                <c:pt idx="3565">
                  <c:v>17827</c:v>
                </c:pt>
                <c:pt idx="3566">
                  <c:v>17832</c:v>
                </c:pt>
                <c:pt idx="3567">
                  <c:v>17837</c:v>
                </c:pt>
                <c:pt idx="3568">
                  <c:v>17842</c:v>
                </c:pt>
                <c:pt idx="3569">
                  <c:v>17847</c:v>
                </c:pt>
                <c:pt idx="3570">
                  <c:v>17852</c:v>
                </c:pt>
                <c:pt idx="3571">
                  <c:v>17857</c:v>
                </c:pt>
                <c:pt idx="3572">
                  <c:v>17862</c:v>
                </c:pt>
                <c:pt idx="3573">
                  <c:v>17867</c:v>
                </c:pt>
                <c:pt idx="3574">
                  <c:v>17872</c:v>
                </c:pt>
                <c:pt idx="3575">
                  <c:v>17877</c:v>
                </c:pt>
                <c:pt idx="3576">
                  <c:v>17882</c:v>
                </c:pt>
                <c:pt idx="3577">
                  <c:v>17887</c:v>
                </c:pt>
                <c:pt idx="3578">
                  <c:v>17892</c:v>
                </c:pt>
                <c:pt idx="3579">
                  <c:v>17897</c:v>
                </c:pt>
                <c:pt idx="3580">
                  <c:v>17902</c:v>
                </c:pt>
                <c:pt idx="3581">
                  <c:v>17907</c:v>
                </c:pt>
                <c:pt idx="3582">
                  <c:v>17912</c:v>
                </c:pt>
                <c:pt idx="3583">
                  <c:v>17917</c:v>
                </c:pt>
                <c:pt idx="3584">
                  <c:v>17922</c:v>
                </c:pt>
                <c:pt idx="3585">
                  <c:v>17927</c:v>
                </c:pt>
                <c:pt idx="3586">
                  <c:v>17932</c:v>
                </c:pt>
                <c:pt idx="3587">
                  <c:v>17937</c:v>
                </c:pt>
                <c:pt idx="3588">
                  <c:v>17942</c:v>
                </c:pt>
                <c:pt idx="3589">
                  <c:v>17947</c:v>
                </c:pt>
                <c:pt idx="3590">
                  <c:v>17952</c:v>
                </c:pt>
                <c:pt idx="3591">
                  <c:v>17957</c:v>
                </c:pt>
                <c:pt idx="3592">
                  <c:v>17962</c:v>
                </c:pt>
                <c:pt idx="3593">
                  <c:v>17967</c:v>
                </c:pt>
                <c:pt idx="3594">
                  <c:v>17972</c:v>
                </c:pt>
                <c:pt idx="3595">
                  <c:v>17977</c:v>
                </c:pt>
                <c:pt idx="3596">
                  <c:v>17982</c:v>
                </c:pt>
                <c:pt idx="3597">
                  <c:v>17987</c:v>
                </c:pt>
                <c:pt idx="3598">
                  <c:v>17992</c:v>
                </c:pt>
                <c:pt idx="3599">
                  <c:v>17997</c:v>
                </c:pt>
                <c:pt idx="3600">
                  <c:v>18002</c:v>
                </c:pt>
                <c:pt idx="3601">
                  <c:v>18007</c:v>
                </c:pt>
                <c:pt idx="3602">
                  <c:v>18012</c:v>
                </c:pt>
                <c:pt idx="3603">
                  <c:v>18017</c:v>
                </c:pt>
                <c:pt idx="3604">
                  <c:v>18022</c:v>
                </c:pt>
                <c:pt idx="3605">
                  <c:v>18027</c:v>
                </c:pt>
                <c:pt idx="3606">
                  <c:v>18032</c:v>
                </c:pt>
                <c:pt idx="3607">
                  <c:v>18037</c:v>
                </c:pt>
                <c:pt idx="3608">
                  <c:v>18042</c:v>
                </c:pt>
                <c:pt idx="3609">
                  <c:v>18047</c:v>
                </c:pt>
                <c:pt idx="3610">
                  <c:v>18052</c:v>
                </c:pt>
                <c:pt idx="3611">
                  <c:v>18057</c:v>
                </c:pt>
                <c:pt idx="3612">
                  <c:v>18062</c:v>
                </c:pt>
                <c:pt idx="3613">
                  <c:v>18067</c:v>
                </c:pt>
                <c:pt idx="3614">
                  <c:v>18072</c:v>
                </c:pt>
                <c:pt idx="3615">
                  <c:v>18077</c:v>
                </c:pt>
                <c:pt idx="3616">
                  <c:v>18082</c:v>
                </c:pt>
                <c:pt idx="3617">
                  <c:v>18087</c:v>
                </c:pt>
                <c:pt idx="3618">
                  <c:v>18092</c:v>
                </c:pt>
                <c:pt idx="3619">
                  <c:v>18097</c:v>
                </c:pt>
                <c:pt idx="3620">
                  <c:v>18102</c:v>
                </c:pt>
                <c:pt idx="3621">
                  <c:v>18107</c:v>
                </c:pt>
                <c:pt idx="3622">
                  <c:v>18112</c:v>
                </c:pt>
                <c:pt idx="3623">
                  <c:v>18117</c:v>
                </c:pt>
                <c:pt idx="3624">
                  <c:v>18122</c:v>
                </c:pt>
                <c:pt idx="3625">
                  <c:v>18127</c:v>
                </c:pt>
                <c:pt idx="3626">
                  <c:v>18132</c:v>
                </c:pt>
                <c:pt idx="3627">
                  <c:v>18137</c:v>
                </c:pt>
                <c:pt idx="3628">
                  <c:v>18142</c:v>
                </c:pt>
                <c:pt idx="3629">
                  <c:v>18147</c:v>
                </c:pt>
                <c:pt idx="3630">
                  <c:v>18152</c:v>
                </c:pt>
                <c:pt idx="3631">
                  <c:v>18157</c:v>
                </c:pt>
                <c:pt idx="3632">
                  <c:v>18162</c:v>
                </c:pt>
                <c:pt idx="3633">
                  <c:v>18167</c:v>
                </c:pt>
                <c:pt idx="3634">
                  <c:v>18172</c:v>
                </c:pt>
                <c:pt idx="3635">
                  <c:v>18177</c:v>
                </c:pt>
                <c:pt idx="3636">
                  <c:v>18182</c:v>
                </c:pt>
                <c:pt idx="3637">
                  <c:v>18187</c:v>
                </c:pt>
                <c:pt idx="3638">
                  <c:v>18192</c:v>
                </c:pt>
                <c:pt idx="3639">
                  <c:v>18197</c:v>
                </c:pt>
                <c:pt idx="3640">
                  <c:v>18202</c:v>
                </c:pt>
                <c:pt idx="3641">
                  <c:v>18207</c:v>
                </c:pt>
                <c:pt idx="3642">
                  <c:v>18212</c:v>
                </c:pt>
                <c:pt idx="3643">
                  <c:v>18217</c:v>
                </c:pt>
                <c:pt idx="3644">
                  <c:v>18222</c:v>
                </c:pt>
                <c:pt idx="3645">
                  <c:v>18227</c:v>
                </c:pt>
                <c:pt idx="3646">
                  <c:v>18232</c:v>
                </c:pt>
                <c:pt idx="3647">
                  <c:v>18237</c:v>
                </c:pt>
                <c:pt idx="3648">
                  <c:v>18242</c:v>
                </c:pt>
                <c:pt idx="3649">
                  <c:v>18247</c:v>
                </c:pt>
                <c:pt idx="3650">
                  <c:v>18252</c:v>
                </c:pt>
                <c:pt idx="3651">
                  <c:v>18257</c:v>
                </c:pt>
                <c:pt idx="3652">
                  <c:v>18262</c:v>
                </c:pt>
                <c:pt idx="3653">
                  <c:v>18267</c:v>
                </c:pt>
                <c:pt idx="3654">
                  <c:v>18272</c:v>
                </c:pt>
                <c:pt idx="3655">
                  <c:v>18277</c:v>
                </c:pt>
                <c:pt idx="3656">
                  <c:v>18282</c:v>
                </c:pt>
                <c:pt idx="3657">
                  <c:v>18287</c:v>
                </c:pt>
                <c:pt idx="3658">
                  <c:v>18292</c:v>
                </c:pt>
                <c:pt idx="3659">
                  <c:v>18297</c:v>
                </c:pt>
                <c:pt idx="3660">
                  <c:v>18302</c:v>
                </c:pt>
                <c:pt idx="3661">
                  <c:v>18307</c:v>
                </c:pt>
                <c:pt idx="3662">
                  <c:v>18312</c:v>
                </c:pt>
                <c:pt idx="3663">
                  <c:v>18317</c:v>
                </c:pt>
                <c:pt idx="3664">
                  <c:v>18322</c:v>
                </c:pt>
                <c:pt idx="3665">
                  <c:v>18327</c:v>
                </c:pt>
                <c:pt idx="3666">
                  <c:v>18332</c:v>
                </c:pt>
                <c:pt idx="3667">
                  <c:v>18337</c:v>
                </c:pt>
                <c:pt idx="3668">
                  <c:v>18342</c:v>
                </c:pt>
                <c:pt idx="3669">
                  <c:v>18347</c:v>
                </c:pt>
                <c:pt idx="3670">
                  <c:v>18352</c:v>
                </c:pt>
                <c:pt idx="3671">
                  <c:v>18357</c:v>
                </c:pt>
                <c:pt idx="3672">
                  <c:v>18362</c:v>
                </c:pt>
                <c:pt idx="3673">
                  <c:v>18367</c:v>
                </c:pt>
                <c:pt idx="3674">
                  <c:v>18372</c:v>
                </c:pt>
                <c:pt idx="3675">
                  <c:v>18377</c:v>
                </c:pt>
                <c:pt idx="3676">
                  <c:v>18382</c:v>
                </c:pt>
                <c:pt idx="3677">
                  <c:v>18387</c:v>
                </c:pt>
                <c:pt idx="3678">
                  <c:v>18392</c:v>
                </c:pt>
                <c:pt idx="3679">
                  <c:v>18397</c:v>
                </c:pt>
                <c:pt idx="3680">
                  <c:v>18402</c:v>
                </c:pt>
                <c:pt idx="3681">
                  <c:v>18407</c:v>
                </c:pt>
                <c:pt idx="3682">
                  <c:v>18412</c:v>
                </c:pt>
                <c:pt idx="3683">
                  <c:v>18417</c:v>
                </c:pt>
                <c:pt idx="3684">
                  <c:v>18422</c:v>
                </c:pt>
                <c:pt idx="3685">
                  <c:v>18427</c:v>
                </c:pt>
                <c:pt idx="3686">
                  <c:v>18432</c:v>
                </c:pt>
                <c:pt idx="3687">
                  <c:v>18437</c:v>
                </c:pt>
                <c:pt idx="3688">
                  <c:v>18442</c:v>
                </c:pt>
                <c:pt idx="3689">
                  <c:v>18447</c:v>
                </c:pt>
                <c:pt idx="3690">
                  <c:v>18452</c:v>
                </c:pt>
                <c:pt idx="3691">
                  <c:v>18457</c:v>
                </c:pt>
                <c:pt idx="3692">
                  <c:v>18462</c:v>
                </c:pt>
                <c:pt idx="3693">
                  <c:v>18467</c:v>
                </c:pt>
                <c:pt idx="3694">
                  <c:v>18472</c:v>
                </c:pt>
                <c:pt idx="3695">
                  <c:v>18477</c:v>
                </c:pt>
                <c:pt idx="3696">
                  <c:v>18482</c:v>
                </c:pt>
                <c:pt idx="3697">
                  <c:v>18487</c:v>
                </c:pt>
                <c:pt idx="3698">
                  <c:v>18492</c:v>
                </c:pt>
                <c:pt idx="3699">
                  <c:v>18497</c:v>
                </c:pt>
                <c:pt idx="3700">
                  <c:v>18502</c:v>
                </c:pt>
                <c:pt idx="3701">
                  <c:v>18507</c:v>
                </c:pt>
                <c:pt idx="3702">
                  <c:v>18512</c:v>
                </c:pt>
                <c:pt idx="3703">
                  <c:v>18517</c:v>
                </c:pt>
                <c:pt idx="3704">
                  <c:v>18522</c:v>
                </c:pt>
                <c:pt idx="3705">
                  <c:v>18527</c:v>
                </c:pt>
                <c:pt idx="3706">
                  <c:v>18532</c:v>
                </c:pt>
                <c:pt idx="3707">
                  <c:v>18537</c:v>
                </c:pt>
                <c:pt idx="3708">
                  <c:v>18542</c:v>
                </c:pt>
                <c:pt idx="3709">
                  <c:v>18547</c:v>
                </c:pt>
                <c:pt idx="3710">
                  <c:v>18552</c:v>
                </c:pt>
                <c:pt idx="3711">
                  <c:v>18557</c:v>
                </c:pt>
                <c:pt idx="3712">
                  <c:v>18562</c:v>
                </c:pt>
                <c:pt idx="3713">
                  <c:v>18567</c:v>
                </c:pt>
                <c:pt idx="3714">
                  <c:v>18572</c:v>
                </c:pt>
                <c:pt idx="3715">
                  <c:v>18577</c:v>
                </c:pt>
                <c:pt idx="3716">
                  <c:v>18582</c:v>
                </c:pt>
                <c:pt idx="3717">
                  <c:v>18587</c:v>
                </c:pt>
                <c:pt idx="3718">
                  <c:v>18592</c:v>
                </c:pt>
                <c:pt idx="3719">
                  <c:v>18597</c:v>
                </c:pt>
                <c:pt idx="3720">
                  <c:v>18602</c:v>
                </c:pt>
                <c:pt idx="3721">
                  <c:v>18607</c:v>
                </c:pt>
                <c:pt idx="3722">
                  <c:v>18612</c:v>
                </c:pt>
                <c:pt idx="3723">
                  <c:v>18617</c:v>
                </c:pt>
                <c:pt idx="3724">
                  <c:v>18622</c:v>
                </c:pt>
                <c:pt idx="3725">
                  <c:v>18627</c:v>
                </c:pt>
                <c:pt idx="3726">
                  <c:v>18632</c:v>
                </c:pt>
                <c:pt idx="3727">
                  <c:v>18637</c:v>
                </c:pt>
                <c:pt idx="3728">
                  <c:v>18642</c:v>
                </c:pt>
                <c:pt idx="3729">
                  <c:v>18647</c:v>
                </c:pt>
                <c:pt idx="3730">
                  <c:v>18652</c:v>
                </c:pt>
                <c:pt idx="3731">
                  <c:v>18657</c:v>
                </c:pt>
                <c:pt idx="3732">
                  <c:v>18662</c:v>
                </c:pt>
                <c:pt idx="3733">
                  <c:v>18667</c:v>
                </c:pt>
                <c:pt idx="3734">
                  <c:v>18672</c:v>
                </c:pt>
                <c:pt idx="3735">
                  <c:v>18677</c:v>
                </c:pt>
                <c:pt idx="3736">
                  <c:v>18682</c:v>
                </c:pt>
                <c:pt idx="3737">
                  <c:v>18687</c:v>
                </c:pt>
                <c:pt idx="3738">
                  <c:v>18692</c:v>
                </c:pt>
                <c:pt idx="3739">
                  <c:v>18697</c:v>
                </c:pt>
                <c:pt idx="3740">
                  <c:v>18702</c:v>
                </c:pt>
                <c:pt idx="3741">
                  <c:v>18707</c:v>
                </c:pt>
                <c:pt idx="3742">
                  <c:v>18712</c:v>
                </c:pt>
                <c:pt idx="3743">
                  <c:v>18717</c:v>
                </c:pt>
                <c:pt idx="3744">
                  <c:v>18722</c:v>
                </c:pt>
                <c:pt idx="3745">
                  <c:v>18727</c:v>
                </c:pt>
                <c:pt idx="3746">
                  <c:v>18732</c:v>
                </c:pt>
                <c:pt idx="3747">
                  <c:v>18737</c:v>
                </c:pt>
                <c:pt idx="3748">
                  <c:v>18742</c:v>
                </c:pt>
                <c:pt idx="3749">
                  <c:v>18747</c:v>
                </c:pt>
                <c:pt idx="3750">
                  <c:v>18752</c:v>
                </c:pt>
                <c:pt idx="3751">
                  <c:v>18757</c:v>
                </c:pt>
                <c:pt idx="3752">
                  <c:v>18762</c:v>
                </c:pt>
                <c:pt idx="3753">
                  <c:v>18767</c:v>
                </c:pt>
                <c:pt idx="3754">
                  <c:v>18772</c:v>
                </c:pt>
                <c:pt idx="3755">
                  <c:v>18777</c:v>
                </c:pt>
                <c:pt idx="3756">
                  <c:v>18782</c:v>
                </c:pt>
                <c:pt idx="3757">
                  <c:v>18787</c:v>
                </c:pt>
                <c:pt idx="3758">
                  <c:v>18792</c:v>
                </c:pt>
                <c:pt idx="3759">
                  <c:v>18797</c:v>
                </c:pt>
                <c:pt idx="3760">
                  <c:v>18802</c:v>
                </c:pt>
                <c:pt idx="3761">
                  <c:v>18807</c:v>
                </c:pt>
                <c:pt idx="3762">
                  <c:v>18812</c:v>
                </c:pt>
                <c:pt idx="3763">
                  <c:v>18817</c:v>
                </c:pt>
                <c:pt idx="3764">
                  <c:v>18822</c:v>
                </c:pt>
                <c:pt idx="3765">
                  <c:v>18827</c:v>
                </c:pt>
                <c:pt idx="3766">
                  <c:v>18832</c:v>
                </c:pt>
                <c:pt idx="3767">
                  <c:v>18837</c:v>
                </c:pt>
                <c:pt idx="3768">
                  <c:v>18842</c:v>
                </c:pt>
                <c:pt idx="3769">
                  <c:v>18847</c:v>
                </c:pt>
                <c:pt idx="3770">
                  <c:v>18852</c:v>
                </c:pt>
                <c:pt idx="3771">
                  <c:v>18857</c:v>
                </c:pt>
                <c:pt idx="3772">
                  <c:v>18862</c:v>
                </c:pt>
                <c:pt idx="3773">
                  <c:v>18867</c:v>
                </c:pt>
                <c:pt idx="3774">
                  <c:v>18872</c:v>
                </c:pt>
                <c:pt idx="3775">
                  <c:v>18877</c:v>
                </c:pt>
                <c:pt idx="3776">
                  <c:v>18882</c:v>
                </c:pt>
                <c:pt idx="3777">
                  <c:v>18887</c:v>
                </c:pt>
                <c:pt idx="3778">
                  <c:v>18892</c:v>
                </c:pt>
                <c:pt idx="3779">
                  <c:v>18897</c:v>
                </c:pt>
                <c:pt idx="3780">
                  <c:v>18902</c:v>
                </c:pt>
                <c:pt idx="3781">
                  <c:v>18907</c:v>
                </c:pt>
                <c:pt idx="3782">
                  <c:v>18912</c:v>
                </c:pt>
                <c:pt idx="3783">
                  <c:v>18917</c:v>
                </c:pt>
                <c:pt idx="3784">
                  <c:v>18922</c:v>
                </c:pt>
                <c:pt idx="3785">
                  <c:v>18927</c:v>
                </c:pt>
                <c:pt idx="3786">
                  <c:v>18932</c:v>
                </c:pt>
                <c:pt idx="3787">
                  <c:v>18937</c:v>
                </c:pt>
                <c:pt idx="3788">
                  <c:v>18942</c:v>
                </c:pt>
                <c:pt idx="3789">
                  <c:v>18947</c:v>
                </c:pt>
                <c:pt idx="3790">
                  <c:v>18952</c:v>
                </c:pt>
                <c:pt idx="3791">
                  <c:v>18957</c:v>
                </c:pt>
                <c:pt idx="3792">
                  <c:v>18962</c:v>
                </c:pt>
                <c:pt idx="3793">
                  <c:v>18967</c:v>
                </c:pt>
                <c:pt idx="3794">
                  <c:v>18972</c:v>
                </c:pt>
                <c:pt idx="3795">
                  <c:v>18977</c:v>
                </c:pt>
                <c:pt idx="3796">
                  <c:v>18982</c:v>
                </c:pt>
                <c:pt idx="3797">
                  <c:v>18987</c:v>
                </c:pt>
                <c:pt idx="3798">
                  <c:v>18992</c:v>
                </c:pt>
                <c:pt idx="3799">
                  <c:v>18997</c:v>
                </c:pt>
                <c:pt idx="3800">
                  <c:v>19002</c:v>
                </c:pt>
                <c:pt idx="3801">
                  <c:v>19007</c:v>
                </c:pt>
                <c:pt idx="3802">
                  <c:v>19012</c:v>
                </c:pt>
                <c:pt idx="3803">
                  <c:v>19017</c:v>
                </c:pt>
                <c:pt idx="3804">
                  <c:v>19022</c:v>
                </c:pt>
                <c:pt idx="3805">
                  <c:v>19027</c:v>
                </c:pt>
                <c:pt idx="3806">
                  <c:v>19032</c:v>
                </c:pt>
                <c:pt idx="3807">
                  <c:v>19037</c:v>
                </c:pt>
                <c:pt idx="3808">
                  <c:v>19042</c:v>
                </c:pt>
                <c:pt idx="3809">
                  <c:v>19047</c:v>
                </c:pt>
                <c:pt idx="3810">
                  <c:v>19052</c:v>
                </c:pt>
                <c:pt idx="3811">
                  <c:v>19057</c:v>
                </c:pt>
                <c:pt idx="3812">
                  <c:v>19062</c:v>
                </c:pt>
                <c:pt idx="3813">
                  <c:v>19067</c:v>
                </c:pt>
                <c:pt idx="3814">
                  <c:v>19072</c:v>
                </c:pt>
                <c:pt idx="3815">
                  <c:v>19077</c:v>
                </c:pt>
                <c:pt idx="3816">
                  <c:v>19082</c:v>
                </c:pt>
                <c:pt idx="3817">
                  <c:v>19087</c:v>
                </c:pt>
                <c:pt idx="3818">
                  <c:v>19092</c:v>
                </c:pt>
                <c:pt idx="3819">
                  <c:v>19097</c:v>
                </c:pt>
                <c:pt idx="3820">
                  <c:v>19102</c:v>
                </c:pt>
                <c:pt idx="3821">
                  <c:v>19107</c:v>
                </c:pt>
                <c:pt idx="3822">
                  <c:v>19112</c:v>
                </c:pt>
                <c:pt idx="3823">
                  <c:v>19117</c:v>
                </c:pt>
                <c:pt idx="3824">
                  <c:v>19122</c:v>
                </c:pt>
                <c:pt idx="3825">
                  <c:v>19127</c:v>
                </c:pt>
                <c:pt idx="3826">
                  <c:v>19132</c:v>
                </c:pt>
                <c:pt idx="3827">
                  <c:v>19137</c:v>
                </c:pt>
                <c:pt idx="3828">
                  <c:v>19142</c:v>
                </c:pt>
                <c:pt idx="3829">
                  <c:v>19147</c:v>
                </c:pt>
                <c:pt idx="3830">
                  <c:v>19152</c:v>
                </c:pt>
                <c:pt idx="3831">
                  <c:v>19157</c:v>
                </c:pt>
                <c:pt idx="3832">
                  <c:v>19162</c:v>
                </c:pt>
                <c:pt idx="3833">
                  <c:v>19167</c:v>
                </c:pt>
                <c:pt idx="3834">
                  <c:v>19172</c:v>
                </c:pt>
                <c:pt idx="3835">
                  <c:v>19177</c:v>
                </c:pt>
                <c:pt idx="3836">
                  <c:v>19182</c:v>
                </c:pt>
                <c:pt idx="3837">
                  <c:v>19187</c:v>
                </c:pt>
                <c:pt idx="3838">
                  <c:v>19192</c:v>
                </c:pt>
                <c:pt idx="3839">
                  <c:v>19197</c:v>
                </c:pt>
                <c:pt idx="3840">
                  <c:v>19202</c:v>
                </c:pt>
                <c:pt idx="3841">
                  <c:v>19207</c:v>
                </c:pt>
                <c:pt idx="3842">
                  <c:v>19212</c:v>
                </c:pt>
                <c:pt idx="3843">
                  <c:v>19217</c:v>
                </c:pt>
                <c:pt idx="3844">
                  <c:v>19222</c:v>
                </c:pt>
                <c:pt idx="3845">
                  <c:v>19227</c:v>
                </c:pt>
                <c:pt idx="3846">
                  <c:v>19232</c:v>
                </c:pt>
                <c:pt idx="3847">
                  <c:v>19237</c:v>
                </c:pt>
                <c:pt idx="3848">
                  <c:v>19242</c:v>
                </c:pt>
                <c:pt idx="3849">
                  <c:v>19247</c:v>
                </c:pt>
                <c:pt idx="3850">
                  <c:v>19252</c:v>
                </c:pt>
                <c:pt idx="3851">
                  <c:v>19257</c:v>
                </c:pt>
                <c:pt idx="3852">
                  <c:v>19262</c:v>
                </c:pt>
                <c:pt idx="3853">
                  <c:v>19267</c:v>
                </c:pt>
                <c:pt idx="3854">
                  <c:v>19272</c:v>
                </c:pt>
                <c:pt idx="3855">
                  <c:v>19277</c:v>
                </c:pt>
                <c:pt idx="3856">
                  <c:v>19282</c:v>
                </c:pt>
                <c:pt idx="3857">
                  <c:v>19287</c:v>
                </c:pt>
                <c:pt idx="3858">
                  <c:v>19292</c:v>
                </c:pt>
                <c:pt idx="3859">
                  <c:v>19297</c:v>
                </c:pt>
                <c:pt idx="3860">
                  <c:v>19302</c:v>
                </c:pt>
                <c:pt idx="3861">
                  <c:v>19307</c:v>
                </c:pt>
                <c:pt idx="3862">
                  <c:v>19312</c:v>
                </c:pt>
                <c:pt idx="3863">
                  <c:v>19317</c:v>
                </c:pt>
                <c:pt idx="3864">
                  <c:v>19322</c:v>
                </c:pt>
                <c:pt idx="3865">
                  <c:v>19327</c:v>
                </c:pt>
                <c:pt idx="3866">
                  <c:v>19332</c:v>
                </c:pt>
                <c:pt idx="3867">
                  <c:v>19337</c:v>
                </c:pt>
                <c:pt idx="3868">
                  <c:v>19342</c:v>
                </c:pt>
                <c:pt idx="3869">
                  <c:v>19347</c:v>
                </c:pt>
                <c:pt idx="3870">
                  <c:v>19352</c:v>
                </c:pt>
                <c:pt idx="3871">
                  <c:v>19357</c:v>
                </c:pt>
                <c:pt idx="3872">
                  <c:v>19362</c:v>
                </c:pt>
                <c:pt idx="3873">
                  <c:v>19367</c:v>
                </c:pt>
                <c:pt idx="3874">
                  <c:v>19372</c:v>
                </c:pt>
                <c:pt idx="3875">
                  <c:v>19377</c:v>
                </c:pt>
                <c:pt idx="3876">
                  <c:v>19382</c:v>
                </c:pt>
                <c:pt idx="3877">
                  <c:v>19387</c:v>
                </c:pt>
                <c:pt idx="3878">
                  <c:v>19392</c:v>
                </c:pt>
                <c:pt idx="3879">
                  <c:v>19397</c:v>
                </c:pt>
                <c:pt idx="3880">
                  <c:v>19402</c:v>
                </c:pt>
                <c:pt idx="3881">
                  <c:v>19407</c:v>
                </c:pt>
                <c:pt idx="3882">
                  <c:v>19412</c:v>
                </c:pt>
                <c:pt idx="3883">
                  <c:v>19417</c:v>
                </c:pt>
                <c:pt idx="3884">
                  <c:v>19422</c:v>
                </c:pt>
                <c:pt idx="3885">
                  <c:v>19427</c:v>
                </c:pt>
                <c:pt idx="3886">
                  <c:v>19432</c:v>
                </c:pt>
                <c:pt idx="3887">
                  <c:v>19437</c:v>
                </c:pt>
                <c:pt idx="3888">
                  <c:v>19442</c:v>
                </c:pt>
                <c:pt idx="3889">
                  <c:v>19447</c:v>
                </c:pt>
                <c:pt idx="3890">
                  <c:v>19452</c:v>
                </c:pt>
                <c:pt idx="3891">
                  <c:v>19457</c:v>
                </c:pt>
                <c:pt idx="3892">
                  <c:v>19462</c:v>
                </c:pt>
                <c:pt idx="3893">
                  <c:v>19467</c:v>
                </c:pt>
                <c:pt idx="3894">
                  <c:v>19472</c:v>
                </c:pt>
                <c:pt idx="3895">
                  <c:v>19477</c:v>
                </c:pt>
                <c:pt idx="3896">
                  <c:v>19482</c:v>
                </c:pt>
                <c:pt idx="3897">
                  <c:v>19487</c:v>
                </c:pt>
                <c:pt idx="3898">
                  <c:v>19492</c:v>
                </c:pt>
                <c:pt idx="3899">
                  <c:v>19497</c:v>
                </c:pt>
                <c:pt idx="3900">
                  <c:v>19502</c:v>
                </c:pt>
                <c:pt idx="3901">
                  <c:v>19507</c:v>
                </c:pt>
                <c:pt idx="3902">
                  <c:v>19512</c:v>
                </c:pt>
                <c:pt idx="3903">
                  <c:v>19517</c:v>
                </c:pt>
                <c:pt idx="3904">
                  <c:v>19522</c:v>
                </c:pt>
                <c:pt idx="3905">
                  <c:v>19527</c:v>
                </c:pt>
                <c:pt idx="3906">
                  <c:v>19532</c:v>
                </c:pt>
                <c:pt idx="3907">
                  <c:v>19537</c:v>
                </c:pt>
                <c:pt idx="3908">
                  <c:v>19542</c:v>
                </c:pt>
                <c:pt idx="3909">
                  <c:v>19547</c:v>
                </c:pt>
                <c:pt idx="3910">
                  <c:v>19552</c:v>
                </c:pt>
                <c:pt idx="3911">
                  <c:v>19557</c:v>
                </c:pt>
                <c:pt idx="3912">
                  <c:v>19562</c:v>
                </c:pt>
                <c:pt idx="3913">
                  <c:v>19567</c:v>
                </c:pt>
                <c:pt idx="3914">
                  <c:v>19572</c:v>
                </c:pt>
                <c:pt idx="3915">
                  <c:v>19577</c:v>
                </c:pt>
                <c:pt idx="3916">
                  <c:v>19582</c:v>
                </c:pt>
                <c:pt idx="3917">
                  <c:v>19587</c:v>
                </c:pt>
                <c:pt idx="3918">
                  <c:v>19592</c:v>
                </c:pt>
                <c:pt idx="3919">
                  <c:v>19597</c:v>
                </c:pt>
                <c:pt idx="3920">
                  <c:v>19602</c:v>
                </c:pt>
                <c:pt idx="3921">
                  <c:v>19607</c:v>
                </c:pt>
                <c:pt idx="3922">
                  <c:v>19612</c:v>
                </c:pt>
                <c:pt idx="3923">
                  <c:v>19617</c:v>
                </c:pt>
                <c:pt idx="3924">
                  <c:v>19622</c:v>
                </c:pt>
                <c:pt idx="3925">
                  <c:v>19627</c:v>
                </c:pt>
                <c:pt idx="3926">
                  <c:v>19632</c:v>
                </c:pt>
                <c:pt idx="3927">
                  <c:v>19637</c:v>
                </c:pt>
                <c:pt idx="3928">
                  <c:v>19642</c:v>
                </c:pt>
                <c:pt idx="3929">
                  <c:v>19647</c:v>
                </c:pt>
                <c:pt idx="3930">
                  <c:v>19652</c:v>
                </c:pt>
                <c:pt idx="3931">
                  <c:v>19657</c:v>
                </c:pt>
                <c:pt idx="3932">
                  <c:v>19662</c:v>
                </c:pt>
                <c:pt idx="3933">
                  <c:v>19667</c:v>
                </c:pt>
                <c:pt idx="3934">
                  <c:v>19672</c:v>
                </c:pt>
                <c:pt idx="3935">
                  <c:v>19677</c:v>
                </c:pt>
                <c:pt idx="3936">
                  <c:v>19682</c:v>
                </c:pt>
                <c:pt idx="3937">
                  <c:v>19687</c:v>
                </c:pt>
                <c:pt idx="3938">
                  <c:v>19692</c:v>
                </c:pt>
                <c:pt idx="3939">
                  <c:v>19697</c:v>
                </c:pt>
                <c:pt idx="3940">
                  <c:v>19702</c:v>
                </c:pt>
                <c:pt idx="3941">
                  <c:v>19707</c:v>
                </c:pt>
                <c:pt idx="3942">
                  <c:v>19712</c:v>
                </c:pt>
                <c:pt idx="3943">
                  <c:v>19717</c:v>
                </c:pt>
                <c:pt idx="3944">
                  <c:v>19722</c:v>
                </c:pt>
                <c:pt idx="3945">
                  <c:v>19727</c:v>
                </c:pt>
                <c:pt idx="3946">
                  <c:v>19732</c:v>
                </c:pt>
                <c:pt idx="3947">
                  <c:v>19737</c:v>
                </c:pt>
                <c:pt idx="3948">
                  <c:v>19742</c:v>
                </c:pt>
                <c:pt idx="3949">
                  <c:v>19747</c:v>
                </c:pt>
                <c:pt idx="3950">
                  <c:v>19752</c:v>
                </c:pt>
                <c:pt idx="3951">
                  <c:v>19757</c:v>
                </c:pt>
                <c:pt idx="3952">
                  <c:v>19762</c:v>
                </c:pt>
                <c:pt idx="3953">
                  <c:v>19767</c:v>
                </c:pt>
                <c:pt idx="3954">
                  <c:v>19772</c:v>
                </c:pt>
                <c:pt idx="3955">
                  <c:v>19777</c:v>
                </c:pt>
                <c:pt idx="3956">
                  <c:v>19782</c:v>
                </c:pt>
                <c:pt idx="3957">
                  <c:v>19787</c:v>
                </c:pt>
                <c:pt idx="3958">
                  <c:v>19792</c:v>
                </c:pt>
                <c:pt idx="3959">
                  <c:v>19797</c:v>
                </c:pt>
                <c:pt idx="3960">
                  <c:v>19802</c:v>
                </c:pt>
                <c:pt idx="3961">
                  <c:v>19807</c:v>
                </c:pt>
                <c:pt idx="3962">
                  <c:v>19812</c:v>
                </c:pt>
                <c:pt idx="3963">
                  <c:v>19817</c:v>
                </c:pt>
                <c:pt idx="3964">
                  <c:v>19822</c:v>
                </c:pt>
                <c:pt idx="3965">
                  <c:v>19827</c:v>
                </c:pt>
                <c:pt idx="3966">
                  <c:v>19832</c:v>
                </c:pt>
                <c:pt idx="3967">
                  <c:v>19837</c:v>
                </c:pt>
                <c:pt idx="3968">
                  <c:v>19842</c:v>
                </c:pt>
                <c:pt idx="3969">
                  <c:v>19847</c:v>
                </c:pt>
                <c:pt idx="3970">
                  <c:v>19852</c:v>
                </c:pt>
                <c:pt idx="3971">
                  <c:v>19857</c:v>
                </c:pt>
                <c:pt idx="3972">
                  <c:v>19862</c:v>
                </c:pt>
                <c:pt idx="3973">
                  <c:v>19867</c:v>
                </c:pt>
                <c:pt idx="3974">
                  <c:v>19872</c:v>
                </c:pt>
                <c:pt idx="3975">
                  <c:v>19877</c:v>
                </c:pt>
                <c:pt idx="3976">
                  <c:v>19882</c:v>
                </c:pt>
                <c:pt idx="3977">
                  <c:v>19887</c:v>
                </c:pt>
                <c:pt idx="3978">
                  <c:v>19892</c:v>
                </c:pt>
                <c:pt idx="3979">
                  <c:v>19897</c:v>
                </c:pt>
                <c:pt idx="3980">
                  <c:v>19902</c:v>
                </c:pt>
                <c:pt idx="3981">
                  <c:v>19907</c:v>
                </c:pt>
                <c:pt idx="3982">
                  <c:v>19912</c:v>
                </c:pt>
                <c:pt idx="3983">
                  <c:v>19917</c:v>
                </c:pt>
                <c:pt idx="3984">
                  <c:v>19922</c:v>
                </c:pt>
                <c:pt idx="3985">
                  <c:v>19927</c:v>
                </c:pt>
                <c:pt idx="3986">
                  <c:v>19932</c:v>
                </c:pt>
                <c:pt idx="3987">
                  <c:v>19937</c:v>
                </c:pt>
                <c:pt idx="3988">
                  <c:v>19942</c:v>
                </c:pt>
                <c:pt idx="3989">
                  <c:v>19947</c:v>
                </c:pt>
                <c:pt idx="3990">
                  <c:v>19952</c:v>
                </c:pt>
                <c:pt idx="3991">
                  <c:v>19957</c:v>
                </c:pt>
                <c:pt idx="3992">
                  <c:v>19962</c:v>
                </c:pt>
                <c:pt idx="3993">
                  <c:v>19967</c:v>
                </c:pt>
                <c:pt idx="3994">
                  <c:v>19972</c:v>
                </c:pt>
                <c:pt idx="3995">
                  <c:v>19977</c:v>
                </c:pt>
                <c:pt idx="3996">
                  <c:v>19982</c:v>
                </c:pt>
                <c:pt idx="3997">
                  <c:v>19987</c:v>
                </c:pt>
                <c:pt idx="3998">
                  <c:v>19992</c:v>
                </c:pt>
                <c:pt idx="3999">
                  <c:v>19997</c:v>
                </c:pt>
                <c:pt idx="4000">
                  <c:v>20002</c:v>
                </c:pt>
                <c:pt idx="4001">
                  <c:v>20007</c:v>
                </c:pt>
                <c:pt idx="4002">
                  <c:v>20012</c:v>
                </c:pt>
                <c:pt idx="4003">
                  <c:v>20017</c:v>
                </c:pt>
                <c:pt idx="4004">
                  <c:v>20022</c:v>
                </c:pt>
                <c:pt idx="4005">
                  <c:v>20027</c:v>
                </c:pt>
                <c:pt idx="4006">
                  <c:v>20032</c:v>
                </c:pt>
                <c:pt idx="4007">
                  <c:v>20037</c:v>
                </c:pt>
                <c:pt idx="4008">
                  <c:v>20042</c:v>
                </c:pt>
                <c:pt idx="4009">
                  <c:v>20047</c:v>
                </c:pt>
                <c:pt idx="4010">
                  <c:v>20052</c:v>
                </c:pt>
                <c:pt idx="4011">
                  <c:v>20057</c:v>
                </c:pt>
                <c:pt idx="4012">
                  <c:v>20062</c:v>
                </c:pt>
                <c:pt idx="4013">
                  <c:v>20067</c:v>
                </c:pt>
                <c:pt idx="4014">
                  <c:v>20072</c:v>
                </c:pt>
                <c:pt idx="4015">
                  <c:v>20077</c:v>
                </c:pt>
                <c:pt idx="4016">
                  <c:v>20082</c:v>
                </c:pt>
                <c:pt idx="4017">
                  <c:v>20087</c:v>
                </c:pt>
                <c:pt idx="4018">
                  <c:v>20092</c:v>
                </c:pt>
                <c:pt idx="4019">
                  <c:v>20097</c:v>
                </c:pt>
                <c:pt idx="4020">
                  <c:v>20102</c:v>
                </c:pt>
                <c:pt idx="4021">
                  <c:v>20107</c:v>
                </c:pt>
                <c:pt idx="4022">
                  <c:v>20112</c:v>
                </c:pt>
                <c:pt idx="4023">
                  <c:v>20117</c:v>
                </c:pt>
                <c:pt idx="4024">
                  <c:v>20122</c:v>
                </c:pt>
                <c:pt idx="4025">
                  <c:v>20127</c:v>
                </c:pt>
                <c:pt idx="4026">
                  <c:v>20132</c:v>
                </c:pt>
                <c:pt idx="4027">
                  <c:v>20137</c:v>
                </c:pt>
                <c:pt idx="4028">
                  <c:v>20142</c:v>
                </c:pt>
                <c:pt idx="4029">
                  <c:v>20147</c:v>
                </c:pt>
                <c:pt idx="4030">
                  <c:v>20152</c:v>
                </c:pt>
                <c:pt idx="4031">
                  <c:v>20157</c:v>
                </c:pt>
                <c:pt idx="4032">
                  <c:v>20162</c:v>
                </c:pt>
                <c:pt idx="4033">
                  <c:v>20167</c:v>
                </c:pt>
                <c:pt idx="4034">
                  <c:v>20172</c:v>
                </c:pt>
                <c:pt idx="4035">
                  <c:v>20177</c:v>
                </c:pt>
                <c:pt idx="4036">
                  <c:v>20182</c:v>
                </c:pt>
                <c:pt idx="4037">
                  <c:v>20187</c:v>
                </c:pt>
                <c:pt idx="4038">
                  <c:v>20192</c:v>
                </c:pt>
                <c:pt idx="4039">
                  <c:v>20197</c:v>
                </c:pt>
                <c:pt idx="4040">
                  <c:v>20202</c:v>
                </c:pt>
                <c:pt idx="4041">
                  <c:v>20207</c:v>
                </c:pt>
                <c:pt idx="4042">
                  <c:v>20212</c:v>
                </c:pt>
                <c:pt idx="4043">
                  <c:v>20217</c:v>
                </c:pt>
                <c:pt idx="4044">
                  <c:v>20222</c:v>
                </c:pt>
                <c:pt idx="4045">
                  <c:v>20227</c:v>
                </c:pt>
                <c:pt idx="4046">
                  <c:v>20232</c:v>
                </c:pt>
                <c:pt idx="4047">
                  <c:v>20237</c:v>
                </c:pt>
                <c:pt idx="4048">
                  <c:v>20242</c:v>
                </c:pt>
                <c:pt idx="4049">
                  <c:v>20247</c:v>
                </c:pt>
                <c:pt idx="4050">
                  <c:v>20252</c:v>
                </c:pt>
                <c:pt idx="4051">
                  <c:v>20257</c:v>
                </c:pt>
                <c:pt idx="4052">
                  <c:v>20262</c:v>
                </c:pt>
                <c:pt idx="4053">
                  <c:v>20267</c:v>
                </c:pt>
                <c:pt idx="4054">
                  <c:v>20272</c:v>
                </c:pt>
                <c:pt idx="4055">
                  <c:v>20277</c:v>
                </c:pt>
                <c:pt idx="4056">
                  <c:v>20282</c:v>
                </c:pt>
                <c:pt idx="4057">
                  <c:v>20287</c:v>
                </c:pt>
                <c:pt idx="4058">
                  <c:v>20292</c:v>
                </c:pt>
                <c:pt idx="4059">
                  <c:v>20297</c:v>
                </c:pt>
                <c:pt idx="4060">
                  <c:v>20302</c:v>
                </c:pt>
                <c:pt idx="4061">
                  <c:v>20307</c:v>
                </c:pt>
                <c:pt idx="4062">
                  <c:v>20312</c:v>
                </c:pt>
                <c:pt idx="4063">
                  <c:v>20317</c:v>
                </c:pt>
                <c:pt idx="4064">
                  <c:v>20322</c:v>
                </c:pt>
                <c:pt idx="4065">
                  <c:v>20327</c:v>
                </c:pt>
                <c:pt idx="4066">
                  <c:v>20332</c:v>
                </c:pt>
                <c:pt idx="4067">
                  <c:v>20337</c:v>
                </c:pt>
                <c:pt idx="4068">
                  <c:v>20342</c:v>
                </c:pt>
                <c:pt idx="4069">
                  <c:v>20347</c:v>
                </c:pt>
                <c:pt idx="4070">
                  <c:v>20352</c:v>
                </c:pt>
                <c:pt idx="4071">
                  <c:v>20357</c:v>
                </c:pt>
                <c:pt idx="4072">
                  <c:v>20362</c:v>
                </c:pt>
                <c:pt idx="4073">
                  <c:v>20367</c:v>
                </c:pt>
                <c:pt idx="4074">
                  <c:v>20372</c:v>
                </c:pt>
                <c:pt idx="4075">
                  <c:v>20377</c:v>
                </c:pt>
                <c:pt idx="4076">
                  <c:v>20382</c:v>
                </c:pt>
                <c:pt idx="4077">
                  <c:v>20387</c:v>
                </c:pt>
                <c:pt idx="4078">
                  <c:v>20392</c:v>
                </c:pt>
                <c:pt idx="4079">
                  <c:v>20397</c:v>
                </c:pt>
                <c:pt idx="4080">
                  <c:v>20402</c:v>
                </c:pt>
                <c:pt idx="4081">
                  <c:v>20407</c:v>
                </c:pt>
                <c:pt idx="4082">
                  <c:v>20412</c:v>
                </c:pt>
                <c:pt idx="4083">
                  <c:v>20417</c:v>
                </c:pt>
                <c:pt idx="4084">
                  <c:v>20422</c:v>
                </c:pt>
                <c:pt idx="4085">
                  <c:v>20427</c:v>
                </c:pt>
                <c:pt idx="4086">
                  <c:v>20432</c:v>
                </c:pt>
                <c:pt idx="4087">
                  <c:v>20437</c:v>
                </c:pt>
                <c:pt idx="4088">
                  <c:v>20442</c:v>
                </c:pt>
                <c:pt idx="4089">
                  <c:v>20447</c:v>
                </c:pt>
                <c:pt idx="4090">
                  <c:v>20452</c:v>
                </c:pt>
                <c:pt idx="4091">
                  <c:v>20457</c:v>
                </c:pt>
                <c:pt idx="4092">
                  <c:v>20462</c:v>
                </c:pt>
                <c:pt idx="4093">
                  <c:v>20467</c:v>
                </c:pt>
                <c:pt idx="4094">
                  <c:v>20472</c:v>
                </c:pt>
                <c:pt idx="4095">
                  <c:v>20477</c:v>
                </c:pt>
                <c:pt idx="4096">
                  <c:v>20482</c:v>
                </c:pt>
                <c:pt idx="4097">
                  <c:v>20487</c:v>
                </c:pt>
                <c:pt idx="4098">
                  <c:v>20492</c:v>
                </c:pt>
                <c:pt idx="4099">
                  <c:v>20497</c:v>
                </c:pt>
                <c:pt idx="4100">
                  <c:v>20502</c:v>
                </c:pt>
                <c:pt idx="4101">
                  <c:v>20507</c:v>
                </c:pt>
                <c:pt idx="4102">
                  <c:v>20512</c:v>
                </c:pt>
                <c:pt idx="4103">
                  <c:v>20517</c:v>
                </c:pt>
                <c:pt idx="4104">
                  <c:v>20522</c:v>
                </c:pt>
                <c:pt idx="4105">
                  <c:v>20527</c:v>
                </c:pt>
                <c:pt idx="4106">
                  <c:v>20532</c:v>
                </c:pt>
                <c:pt idx="4107">
                  <c:v>20537</c:v>
                </c:pt>
                <c:pt idx="4108">
                  <c:v>20542</c:v>
                </c:pt>
                <c:pt idx="4109">
                  <c:v>20547</c:v>
                </c:pt>
                <c:pt idx="4110">
                  <c:v>20552</c:v>
                </c:pt>
                <c:pt idx="4111">
                  <c:v>20557</c:v>
                </c:pt>
                <c:pt idx="4112">
                  <c:v>20562</c:v>
                </c:pt>
                <c:pt idx="4113">
                  <c:v>20567</c:v>
                </c:pt>
                <c:pt idx="4114">
                  <c:v>20572</c:v>
                </c:pt>
                <c:pt idx="4115">
                  <c:v>20577</c:v>
                </c:pt>
                <c:pt idx="4116">
                  <c:v>20582</c:v>
                </c:pt>
                <c:pt idx="4117">
                  <c:v>20587</c:v>
                </c:pt>
                <c:pt idx="4118">
                  <c:v>20592</c:v>
                </c:pt>
                <c:pt idx="4119">
                  <c:v>20597</c:v>
                </c:pt>
                <c:pt idx="4120">
                  <c:v>20602</c:v>
                </c:pt>
                <c:pt idx="4121">
                  <c:v>20607</c:v>
                </c:pt>
                <c:pt idx="4122">
                  <c:v>20612</c:v>
                </c:pt>
                <c:pt idx="4123">
                  <c:v>20617</c:v>
                </c:pt>
                <c:pt idx="4124">
                  <c:v>20622</c:v>
                </c:pt>
                <c:pt idx="4125">
                  <c:v>20627</c:v>
                </c:pt>
                <c:pt idx="4126">
                  <c:v>20632</c:v>
                </c:pt>
                <c:pt idx="4127">
                  <c:v>20637</c:v>
                </c:pt>
                <c:pt idx="4128">
                  <c:v>20642</c:v>
                </c:pt>
                <c:pt idx="4129">
                  <c:v>20647</c:v>
                </c:pt>
                <c:pt idx="4130">
                  <c:v>20652</c:v>
                </c:pt>
                <c:pt idx="4131">
                  <c:v>20657</c:v>
                </c:pt>
                <c:pt idx="4132">
                  <c:v>20662</c:v>
                </c:pt>
                <c:pt idx="4133">
                  <c:v>20667</c:v>
                </c:pt>
                <c:pt idx="4134">
                  <c:v>20672</c:v>
                </c:pt>
                <c:pt idx="4135">
                  <c:v>20677</c:v>
                </c:pt>
                <c:pt idx="4136">
                  <c:v>20682</c:v>
                </c:pt>
                <c:pt idx="4137">
                  <c:v>20687</c:v>
                </c:pt>
                <c:pt idx="4138">
                  <c:v>20692</c:v>
                </c:pt>
                <c:pt idx="4139">
                  <c:v>20697</c:v>
                </c:pt>
                <c:pt idx="4140">
                  <c:v>20702</c:v>
                </c:pt>
                <c:pt idx="4141">
                  <c:v>20707</c:v>
                </c:pt>
                <c:pt idx="4142">
                  <c:v>20712</c:v>
                </c:pt>
                <c:pt idx="4143">
                  <c:v>20717</c:v>
                </c:pt>
                <c:pt idx="4144">
                  <c:v>20722</c:v>
                </c:pt>
                <c:pt idx="4145">
                  <c:v>20727</c:v>
                </c:pt>
                <c:pt idx="4146">
                  <c:v>20732</c:v>
                </c:pt>
                <c:pt idx="4147">
                  <c:v>20737</c:v>
                </c:pt>
                <c:pt idx="4148">
                  <c:v>20742</c:v>
                </c:pt>
                <c:pt idx="4149">
                  <c:v>20747</c:v>
                </c:pt>
                <c:pt idx="4150">
                  <c:v>20752</c:v>
                </c:pt>
                <c:pt idx="4151">
                  <c:v>20757</c:v>
                </c:pt>
                <c:pt idx="4152">
                  <c:v>20762</c:v>
                </c:pt>
                <c:pt idx="4153">
                  <c:v>20767</c:v>
                </c:pt>
                <c:pt idx="4154">
                  <c:v>20772</c:v>
                </c:pt>
                <c:pt idx="4155">
                  <c:v>20777</c:v>
                </c:pt>
                <c:pt idx="4156">
                  <c:v>20782</c:v>
                </c:pt>
                <c:pt idx="4157">
                  <c:v>20787</c:v>
                </c:pt>
                <c:pt idx="4158">
                  <c:v>20792</c:v>
                </c:pt>
                <c:pt idx="4159">
                  <c:v>20797</c:v>
                </c:pt>
                <c:pt idx="4160">
                  <c:v>20802</c:v>
                </c:pt>
                <c:pt idx="4161">
                  <c:v>20807</c:v>
                </c:pt>
                <c:pt idx="4162">
                  <c:v>20812</c:v>
                </c:pt>
                <c:pt idx="4163">
                  <c:v>20817</c:v>
                </c:pt>
                <c:pt idx="4164">
                  <c:v>20822</c:v>
                </c:pt>
                <c:pt idx="4165">
                  <c:v>20827</c:v>
                </c:pt>
                <c:pt idx="4166">
                  <c:v>20832</c:v>
                </c:pt>
                <c:pt idx="4167">
                  <c:v>20837</c:v>
                </c:pt>
                <c:pt idx="4168">
                  <c:v>20842</c:v>
                </c:pt>
                <c:pt idx="4169">
                  <c:v>20847</c:v>
                </c:pt>
                <c:pt idx="4170">
                  <c:v>20852</c:v>
                </c:pt>
                <c:pt idx="4171">
                  <c:v>20857</c:v>
                </c:pt>
                <c:pt idx="4172">
                  <c:v>20862</c:v>
                </c:pt>
                <c:pt idx="4173">
                  <c:v>20867</c:v>
                </c:pt>
                <c:pt idx="4174">
                  <c:v>20872</c:v>
                </c:pt>
                <c:pt idx="4175">
                  <c:v>20877</c:v>
                </c:pt>
                <c:pt idx="4176">
                  <c:v>20882</c:v>
                </c:pt>
                <c:pt idx="4177">
                  <c:v>20887</c:v>
                </c:pt>
                <c:pt idx="4178">
                  <c:v>20892</c:v>
                </c:pt>
                <c:pt idx="4179">
                  <c:v>20897</c:v>
                </c:pt>
                <c:pt idx="4180">
                  <c:v>20902</c:v>
                </c:pt>
                <c:pt idx="4181">
                  <c:v>20907</c:v>
                </c:pt>
                <c:pt idx="4182">
                  <c:v>20912</c:v>
                </c:pt>
                <c:pt idx="4183">
                  <c:v>20917</c:v>
                </c:pt>
                <c:pt idx="4184">
                  <c:v>20922</c:v>
                </c:pt>
                <c:pt idx="4185">
                  <c:v>20927</c:v>
                </c:pt>
                <c:pt idx="4186">
                  <c:v>20932</c:v>
                </c:pt>
                <c:pt idx="4187">
                  <c:v>20937</c:v>
                </c:pt>
                <c:pt idx="4188">
                  <c:v>20942</c:v>
                </c:pt>
                <c:pt idx="4189">
                  <c:v>20947</c:v>
                </c:pt>
                <c:pt idx="4190">
                  <c:v>20952</c:v>
                </c:pt>
                <c:pt idx="4191">
                  <c:v>20957</c:v>
                </c:pt>
                <c:pt idx="4192">
                  <c:v>20962</c:v>
                </c:pt>
                <c:pt idx="4193">
                  <c:v>20967</c:v>
                </c:pt>
                <c:pt idx="4194">
                  <c:v>20972</c:v>
                </c:pt>
                <c:pt idx="4195">
                  <c:v>20977</c:v>
                </c:pt>
                <c:pt idx="4196">
                  <c:v>20982</c:v>
                </c:pt>
                <c:pt idx="4197">
                  <c:v>20987</c:v>
                </c:pt>
                <c:pt idx="4198">
                  <c:v>20992</c:v>
                </c:pt>
                <c:pt idx="4199">
                  <c:v>20997</c:v>
                </c:pt>
                <c:pt idx="4200">
                  <c:v>21002</c:v>
                </c:pt>
                <c:pt idx="4201">
                  <c:v>21007</c:v>
                </c:pt>
                <c:pt idx="4202">
                  <c:v>21012</c:v>
                </c:pt>
                <c:pt idx="4203">
                  <c:v>21017</c:v>
                </c:pt>
                <c:pt idx="4204">
                  <c:v>21022</c:v>
                </c:pt>
                <c:pt idx="4205">
                  <c:v>21027</c:v>
                </c:pt>
                <c:pt idx="4206">
                  <c:v>21032</c:v>
                </c:pt>
                <c:pt idx="4207">
                  <c:v>21037</c:v>
                </c:pt>
                <c:pt idx="4208">
                  <c:v>21042</c:v>
                </c:pt>
                <c:pt idx="4209">
                  <c:v>21047</c:v>
                </c:pt>
                <c:pt idx="4210">
                  <c:v>21052</c:v>
                </c:pt>
                <c:pt idx="4211">
                  <c:v>21057</c:v>
                </c:pt>
                <c:pt idx="4212">
                  <c:v>21062</c:v>
                </c:pt>
                <c:pt idx="4213">
                  <c:v>21067</c:v>
                </c:pt>
                <c:pt idx="4214">
                  <c:v>21072</c:v>
                </c:pt>
                <c:pt idx="4215">
                  <c:v>21077</c:v>
                </c:pt>
                <c:pt idx="4216">
                  <c:v>21082</c:v>
                </c:pt>
                <c:pt idx="4217">
                  <c:v>21087</c:v>
                </c:pt>
                <c:pt idx="4218">
                  <c:v>21092</c:v>
                </c:pt>
                <c:pt idx="4219">
                  <c:v>21097</c:v>
                </c:pt>
                <c:pt idx="4220">
                  <c:v>21102</c:v>
                </c:pt>
                <c:pt idx="4221">
                  <c:v>21107</c:v>
                </c:pt>
                <c:pt idx="4222">
                  <c:v>21112</c:v>
                </c:pt>
                <c:pt idx="4223">
                  <c:v>21117</c:v>
                </c:pt>
                <c:pt idx="4224">
                  <c:v>21122</c:v>
                </c:pt>
                <c:pt idx="4225">
                  <c:v>21127</c:v>
                </c:pt>
                <c:pt idx="4226">
                  <c:v>21132</c:v>
                </c:pt>
                <c:pt idx="4227">
                  <c:v>21137</c:v>
                </c:pt>
                <c:pt idx="4228">
                  <c:v>21142</c:v>
                </c:pt>
                <c:pt idx="4229">
                  <c:v>21147</c:v>
                </c:pt>
                <c:pt idx="4230">
                  <c:v>21152</c:v>
                </c:pt>
                <c:pt idx="4231">
                  <c:v>21157</c:v>
                </c:pt>
                <c:pt idx="4232">
                  <c:v>21162</c:v>
                </c:pt>
                <c:pt idx="4233">
                  <c:v>21167</c:v>
                </c:pt>
                <c:pt idx="4234">
                  <c:v>21172</c:v>
                </c:pt>
                <c:pt idx="4235">
                  <c:v>21177</c:v>
                </c:pt>
                <c:pt idx="4236">
                  <c:v>21182</c:v>
                </c:pt>
                <c:pt idx="4237">
                  <c:v>21187</c:v>
                </c:pt>
                <c:pt idx="4238">
                  <c:v>21192</c:v>
                </c:pt>
                <c:pt idx="4239">
                  <c:v>21197</c:v>
                </c:pt>
                <c:pt idx="4240">
                  <c:v>21202</c:v>
                </c:pt>
                <c:pt idx="4241">
                  <c:v>21207</c:v>
                </c:pt>
                <c:pt idx="4242">
                  <c:v>21212</c:v>
                </c:pt>
                <c:pt idx="4243">
                  <c:v>21217</c:v>
                </c:pt>
                <c:pt idx="4244">
                  <c:v>21222</c:v>
                </c:pt>
                <c:pt idx="4245">
                  <c:v>21227</c:v>
                </c:pt>
                <c:pt idx="4246">
                  <c:v>21232</c:v>
                </c:pt>
                <c:pt idx="4247">
                  <c:v>21237</c:v>
                </c:pt>
                <c:pt idx="4248">
                  <c:v>21242</c:v>
                </c:pt>
                <c:pt idx="4249">
                  <c:v>21247</c:v>
                </c:pt>
                <c:pt idx="4250">
                  <c:v>21252</c:v>
                </c:pt>
                <c:pt idx="4251">
                  <c:v>21257</c:v>
                </c:pt>
                <c:pt idx="4252">
                  <c:v>21262</c:v>
                </c:pt>
                <c:pt idx="4253">
                  <c:v>21267</c:v>
                </c:pt>
                <c:pt idx="4254">
                  <c:v>21272</c:v>
                </c:pt>
                <c:pt idx="4255">
                  <c:v>21277</c:v>
                </c:pt>
                <c:pt idx="4256">
                  <c:v>21282</c:v>
                </c:pt>
                <c:pt idx="4257">
                  <c:v>21287</c:v>
                </c:pt>
                <c:pt idx="4258">
                  <c:v>21292</c:v>
                </c:pt>
                <c:pt idx="4259">
                  <c:v>21297</c:v>
                </c:pt>
                <c:pt idx="4260">
                  <c:v>21302</c:v>
                </c:pt>
                <c:pt idx="4261">
                  <c:v>21307</c:v>
                </c:pt>
                <c:pt idx="4262">
                  <c:v>21312</c:v>
                </c:pt>
                <c:pt idx="4263">
                  <c:v>21317</c:v>
                </c:pt>
                <c:pt idx="4264">
                  <c:v>21322</c:v>
                </c:pt>
                <c:pt idx="4265">
                  <c:v>21327</c:v>
                </c:pt>
                <c:pt idx="4266">
                  <c:v>21332</c:v>
                </c:pt>
                <c:pt idx="4267">
                  <c:v>21337</c:v>
                </c:pt>
                <c:pt idx="4268">
                  <c:v>21342</c:v>
                </c:pt>
                <c:pt idx="4269">
                  <c:v>21347</c:v>
                </c:pt>
                <c:pt idx="4270">
                  <c:v>21352</c:v>
                </c:pt>
                <c:pt idx="4271">
                  <c:v>21357</c:v>
                </c:pt>
                <c:pt idx="4272">
                  <c:v>21362</c:v>
                </c:pt>
                <c:pt idx="4273">
                  <c:v>21367</c:v>
                </c:pt>
                <c:pt idx="4274">
                  <c:v>21372</c:v>
                </c:pt>
                <c:pt idx="4275">
                  <c:v>21377</c:v>
                </c:pt>
                <c:pt idx="4276">
                  <c:v>21382</c:v>
                </c:pt>
                <c:pt idx="4277">
                  <c:v>21387</c:v>
                </c:pt>
                <c:pt idx="4278">
                  <c:v>21392</c:v>
                </c:pt>
                <c:pt idx="4279">
                  <c:v>21397</c:v>
                </c:pt>
                <c:pt idx="4280">
                  <c:v>21402</c:v>
                </c:pt>
                <c:pt idx="4281">
                  <c:v>21407</c:v>
                </c:pt>
                <c:pt idx="4282">
                  <c:v>21412</c:v>
                </c:pt>
                <c:pt idx="4283">
                  <c:v>21417</c:v>
                </c:pt>
                <c:pt idx="4284">
                  <c:v>21422</c:v>
                </c:pt>
                <c:pt idx="4285">
                  <c:v>21427</c:v>
                </c:pt>
                <c:pt idx="4286">
                  <c:v>21432</c:v>
                </c:pt>
                <c:pt idx="4287">
                  <c:v>21437</c:v>
                </c:pt>
                <c:pt idx="4288">
                  <c:v>21442</c:v>
                </c:pt>
                <c:pt idx="4289">
                  <c:v>21447</c:v>
                </c:pt>
                <c:pt idx="4290">
                  <c:v>21452</c:v>
                </c:pt>
                <c:pt idx="4291">
                  <c:v>21457</c:v>
                </c:pt>
                <c:pt idx="4292">
                  <c:v>21462</c:v>
                </c:pt>
                <c:pt idx="4293">
                  <c:v>21467</c:v>
                </c:pt>
                <c:pt idx="4294">
                  <c:v>21472</c:v>
                </c:pt>
                <c:pt idx="4295">
                  <c:v>21477</c:v>
                </c:pt>
                <c:pt idx="4296">
                  <c:v>21482</c:v>
                </c:pt>
                <c:pt idx="4297">
                  <c:v>21487</c:v>
                </c:pt>
                <c:pt idx="4298">
                  <c:v>21492</c:v>
                </c:pt>
                <c:pt idx="4299">
                  <c:v>21497</c:v>
                </c:pt>
                <c:pt idx="4300">
                  <c:v>21502</c:v>
                </c:pt>
                <c:pt idx="4301">
                  <c:v>21507</c:v>
                </c:pt>
                <c:pt idx="4302">
                  <c:v>21512</c:v>
                </c:pt>
                <c:pt idx="4303">
                  <c:v>21517</c:v>
                </c:pt>
                <c:pt idx="4304">
                  <c:v>21522</c:v>
                </c:pt>
                <c:pt idx="4305">
                  <c:v>21527</c:v>
                </c:pt>
                <c:pt idx="4306">
                  <c:v>21532</c:v>
                </c:pt>
                <c:pt idx="4307">
                  <c:v>21537</c:v>
                </c:pt>
                <c:pt idx="4308">
                  <c:v>21542</c:v>
                </c:pt>
                <c:pt idx="4309">
                  <c:v>21547</c:v>
                </c:pt>
                <c:pt idx="4310">
                  <c:v>21552</c:v>
                </c:pt>
                <c:pt idx="4311">
                  <c:v>21557</c:v>
                </c:pt>
                <c:pt idx="4312">
                  <c:v>21562</c:v>
                </c:pt>
                <c:pt idx="4313">
                  <c:v>21567</c:v>
                </c:pt>
                <c:pt idx="4314">
                  <c:v>21572</c:v>
                </c:pt>
                <c:pt idx="4315">
                  <c:v>21577</c:v>
                </c:pt>
                <c:pt idx="4316">
                  <c:v>21582</c:v>
                </c:pt>
                <c:pt idx="4317">
                  <c:v>21587</c:v>
                </c:pt>
                <c:pt idx="4318">
                  <c:v>21592</c:v>
                </c:pt>
                <c:pt idx="4319">
                  <c:v>21597</c:v>
                </c:pt>
                <c:pt idx="4320">
                  <c:v>21602</c:v>
                </c:pt>
                <c:pt idx="4321">
                  <c:v>21607</c:v>
                </c:pt>
                <c:pt idx="4322">
                  <c:v>21612</c:v>
                </c:pt>
                <c:pt idx="4323">
                  <c:v>21617</c:v>
                </c:pt>
                <c:pt idx="4324">
                  <c:v>21622</c:v>
                </c:pt>
                <c:pt idx="4325">
                  <c:v>21627</c:v>
                </c:pt>
                <c:pt idx="4326">
                  <c:v>21632</c:v>
                </c:pt>
                <c:pt idx="4327">
                  <c:v>21637</c:v>
                </c:pt>
                <c:pt idx="4328">
                  <c:v>21642</c:v>
                </c:pt>
                <c:pt idx="4329">
                  <c:v>21647</c:v>
                </c:pt>
                <c:pt idx="4330">
                  <c:v>21652</c:v>
                </c:pt>
                <c:pt idx="4331">
                  <c:v>21657</c:v>
                </c:pt>
                <c:pt idx="4332">
                  <c:v>21662</c:v>
                </c:pt>
                <c:pt idx="4333">
                  <c:v>21667</c:v>
                </c:pt>
                <c:pt idx="4334">
                  <c:v>21672</c:v>
                </c:pt>
                <c:pt idx="4335">
                  <c:v>21677</c:v>
                </c:pt>
                <c:pt idx="4336">
                  <c:v>21682</c:v>
                </c:pt>
                <c:pt idx="4337">
                  <c:v>21687</c:v>
                </c:pt>
                <c:pt idx="4338">
                  <c:v>21692</c:v>
                </c:pt>
                <c:pt idx="4339">
                  <c:v>21697</c:v>
                </c:pt>
                <c:pt idx="4340">
                  <c:v>21702</c:v>
                </c:pt>
                <c:pt idx="4341">
                  <c:v>21707</c:v>
                </c:pt>
                <c:pt idx="4342">
                  <c:v>21712</c:v>
                </c:pt>
                <c:pt idx="4343">
                  <c:v>21717</c:v>
                </c:pt>
                <c:pt idx="4344">
                  <c:v>21722</c:v>
                </c:pt>
                <c:pt idx="4345">
                  <c:v>21727</c:v>
                </c:pt>
                <c:pt idx="4346">
                  <c:v>21732</c:v>
                </c:pt>
                <c:pt idx="4347">
                  <c:v>21737</c:v>
                </c:pt>
                <c:pt idx="4348">
                  <c:v>21742</c:v>
                </c:pt>
                <c:pt idx="4349">
                  <c:v>21747</c:v>
                </c:pt>
                <c:pt idx="4350">
                  <c:v>21752</c:v>
                </c:pt>
                <c:pt idx="4351">
                  <c:v>21757</c:v>
                </c:pt>
                <c:pt idx="4352">
                  <c:v>21762</c:v>
                </c:pt>
                <c:pt idx="4353">
                  <c:v>21767</c:v>
                </c:pt>
                <c:pt idx="4354">
                  <c:v>21772</c:v>
                </c:pt>
                <c:pt idx="4355">
                  <c:v>21777</c:v>
                </c:pt>
                <c:pt idx="4356">
                  <c:v>21782</c:v>
                </c:pt>
                <c:pt idx="4357">
                  <c:v>21787</c:v>
                </c:pt>
                <c:pt idx="4358">
                  <c:v>21792</c:v>
                </c:pt>
                <c:pt idx="4359">
                  <c:v>21797</c:v>
                </c:pt>
                <c:pt idx="4360">
                  <c:v>21802</c:v>
                </c:pt>
                <c:pt idx="4361">
                  <c:v>21807</c:v>
                </c:pt>
                <c:pt idx="4362">
                  <c:v>21812</c:v>
                </c:pt>
                <c:pt idx="4363">
                  <c:v>21817</c:v>
                </c:pt>
                <c:pt idx="4364">
                  <c:v>21822</c:v>
                </c:pt>
                <c:pt idx="4365">
                  <c:v>21827</c:v>
                </c:pt>
                <c:pt idx="4366">
                  <c:v>21832</c:v>
                </c:pt>
                <c:pt idx="4367">
                  <c:v>21837</c:v>
                </c:pt>
                <c:pt idx="4368">
                  <c:v>21842</c:v>
                </c:pt>
                <c:pt idx="4369">
                  <c:v>21847</c:v>
                </c:pt>
                <c:pt idx="4370">
                  <c:v>21852</c:v>
                </c:pt>
                <c:pt idx="4371">
                  <c:v>21857</c:v>
                </c:pt>
                <c:pt idx="4372">
                  <c:v>21862</c:v>
                </c:pt>
                <c:pt idx="4373">
                  <c:v>21867</c:v>
                </c:pt>
                <c:pt idx="4374">
                  <c:v>21872</c:v>
                </c:pt>
                <c:pt idx="4375">
                  <c:v>21877</c:v>
                </c:pt>
                <c:pt idx="4376">
                  <c:v>21882</c:v>
                </c:pt>
                <c:pt idx="4377">
                  <c:v>21887</c:v>
                </c:pt>
                <c:pt idx="4378">
                  <c:v>21892</c:v>
                </c:pt>
                <c:pt idx="4379">
                  <c:v>21897</c:v>
                </c:pt>
                <c:pt idx="4380">
                  <c:v>21902</c:v>
                </c:pt>
                <c:pt idx="4381">
                  <c:v>21907</c:v>
                </c:pt>
                <c:pt idx="4382">
                  <c:v>21912</c:v>
                </c:pt>
                <c:pt idx="4383">
                  <c:v>21917</c:v>
                </c:pt>
                <c:pt idx="4384">
                  <c:v>21922</c:v>
                </c:pt>
                <c:pt idx="4385">
                  <c:v>21927</c:v>
                </c:pt>
                <c:pt idx="4386">
                  <c:v>21932</c:v>
                </c:pt>
                <c:pt idx="4387">
                  <c:v>21937</c:v>
                </c:pt>
                <c:pt idx="4388">
                  <c:v>21942</c:v>
                </c:pt>
                <c:pt idx="4389">
                  <c:v>21947</c:v>
                </c:pt>
                <c:pt idx="4390">
                  <c:v>21952</c:v>
                </c:pt>
                <c:pt idx="4391">
                  <c:v>21957</c:v>
                </c:pt>
                <c:pt idx="4392">
                  <c:v>21962</c:v>
                </c:pt>
                <c:pt idx="4393">
                  <c:v>21967</c:v>
                </c:pt>
                <c:pt idx="4394">
                  <c:v>21972</c:v>
                </c:pt>
                <c:pt idx="4395">
                  <c:v>21977</c:v>
                </c:pt>
                <c:pt idx="4396">
                  <c:v>21982</c:v>
                </c:pt>
                <c:pt idx="4397">
                  <c:v>21987</c:v>
                </c:pt>
                <c:pt idx="4398">
                  <c:v>21992</c:v>
                </c:pt>
                <c:pt idx="4399">
                  <c:v>21997</c:v>
                </c:pt>
                <c:pt idx="4400">
                  <c:v>22002</c:v>
                </c:pt>
                <c:pt idx="4401">
                  <c:v>22007</c:v>
                </c:pt>
                <c:pt idx="4402">
                  <c:v>22012</c:v>
                </c:pt>
                <c:pt idx="4403">
                  <c:v>22017</c:v>
                </c:pt>
                <c:pt idx="4404">
                  <c:v>22022</c:v>
                </c:pt>
                <c:pt idx="4405">
                  <c:v>22027</c:v>
                </c:pt>
                <c:pt idx="4406">
                  <c:v>22032</c:v>
                </c:pt>
                <c:pt idx="4407">
                  <c:v>22037</c:v>
                </c:pt>
                <c:pt idx="4408">
                  <c:v>22042</c:v>
                </c:pt>
                <c:pt idx="4409">
                  <c:v>22047</c:v>
                </c:pt>
                <c:pt idx="4410">
                  <c:v>22052</c:v>
                </c:pt>
                <c:pt idx="4411">
                  <c:v>22057</c:v>
                </c:pt>
                <c:pt idx="4412">
                  <c:v>22062</c:v>
                </c:pt>
                <c:pt idx="4413">
                  <c:v>22067</c:v>
                </c:pt>
                <c:pt idx="4414">
                  <c:v>22072</c:v>
                </c:pt>
                <c:pt idx="4415">
                  <c:v>22077</c:v>
                </c:pt>
                <c:pt idx="4416">
                  <c:v>22082</c:v>
                </c:pt>
                <c:pt idx="4417">
                  <c:v>22087</c:v>
                </c:pt>
                <c:pt idx="4418">
                  <c:v>22092</c:v>
                </c:pt>
                <c:pt idx="4419">
                  <c:v>22097</c:v>
                </c:pt>
                <c:pt idx="4420">
                  <c:v>22102</c:v>
                </c:pt>
                <c:pt idx="4421">
                  <c:v>22107</c:v>
                </c:pt>
                <c:pt idx="4422">
                  <c:v>22112</c:v>
                </c:pt>
                <c:pt idx="4423">
                  <c:v>22117</c:v>
                </c:pt>
                <c:pt idx="4424">
                  <c:v>22122</c:v>
                </c:pt>
                <c:pt idx="4425">
                  <c:v>22127</c:v>
                </c:pt>
                <c:pt idx="4426">
                  <c:v>22132</c:v>
                </c:pt>
                <c:pt idx="4427">
                  <c:v>22137</c:v>
                </c:pt>
                <c:pt idx="4428">
                  <c:v>22142</c:v>
                </c:pt>
                <c:pt idx="4429">
                  <c:v>22147</c:v>
                </c:pt>
                <c:pt idx="4430">
                  <c:v>22152</c:v>
                </c:pt>
                <c:pt idx="4431">
                  <c:v>22157</c:v>
                </c:pt>
                <c:pt idx="4432">
                  <c:v>22162</c:v>
                </c:pt>
                <c:pt idx="4433">
                  <c:v>22167</c:v>
                </c:pt>
                <c:pt idx="4434">
                  <c:v>22172</c:v>
                </c:pt>
                <c:pt idx="4435">
                  <c:v>22177</c:v>
                </c:pt>
                <c:pt idx="4436">
                  <c:v>22182</c:v>
                </c:pt>
                <c:pt idx="4437">
                  <c:v>22187</c:v>
                </c:pt>
                <c:pt idx="4438">
                  <c:v>22192</c:v>
                </c:pt>
                <c:pt idx="4439">
                  <c:v>22197</c:v>
                </c:pt>
                <c:pt idx="4440">
                  <c:v>22202</c:v>
                </c:pt>
                <c:pt idx="4441">
                  <c:v>22207</c:v>
                </c:pt>
                <c:pt idx="4442">
                  <c:v>22212</c:v>
                </c:pt>
                <c:pt idx="4443">
                  <c:v>22217</c:v>
                </c:pt>
                <c:pt idx="4444">
                  <c:v>22222</c:v>
                </c:pt>
                <c:pt idx="4445">
                  <c:v>22227</c:v>
                </c:pt>
                <c:pt idx="4446">
                  <c:v>22232</c:v>
                </c:pt>
                <c:pt idx="4447">
                  <c:v>22237</c:v>
                </c:pt>
                <c:pt idx="4448">
                  <c:v>22242</c:v>
                </c:pt>
                <c:pt idx="4449">
                  <c:v>22247</c:v>
                </c:pt>
                <c:pt idx="4450">
                  <c:v>22252</c:v>
                </c:pt>
                <c:pt idx="4451">
                  <c:v>22257</c:v>
                </c:pt>
                <c:pt idx="4452">
                  <c:v>22262</c:v>
                </c:pt>
                <c:pt idx="4453">
                  <c:v>22267</c:v>
                </c:pt>
                <c:pt idx="4454">
                  <c:v>22272</c:v>
                </c:pt>
                <c:pt idx="4455">
                  <c:v>22277</c:v>
                </c:pt>
                <c:pt idx="4456">
                  <c:v>22282</c:v>
                </c:pt>
                <c:pt idx="4457">
                  <c:v>22287</c:v>
                </c:pt>
                <c:pt idx="4458">
                  <c:v>22292</c:v>
                </c:pt>
                <c:pt idx="4459">
                  <c:v>22297</c:v>
                </c:pt>
                <c:pt idx="4460">
                  <c:v>22302</c:v>
                </c:pt>
                <c:pt idx="4461">
                  <c:v>22307</c:v>
                </c:pt>
                <c:pt idx="4462">
                  <c:v>22312</c:v>
                </c:pt>
                <c:pt idx="4463">
                  <c:v>22317</c:v>
                </c:pt>
                <c:pt idx="4464">
                  <c:v>22322</c:v>
                </c:pt>
                <c:pt idx="4465">
                  <c:v>22327</c:v>
                </c:pt>
                <c:pt idx="4466">
                  <c:v>22332</c:v>
                </c:pt>
                <c:pt idx="4467">
                  <c:v>22337</c:v>
                </c:pt>
                <c:pt idx="4468">
                  <c:v>22342</c:v>
                </c:pt>
                <c:pt idx="4469">
                  <c:v>22347</c:v>
                </c:pt>
                <c:pt idx="4470">
                  <c:v>22352</c:v>
                </c:pt>
                <c:pt idx="4471">
                  <c:v>22357</c:v>
                </c:pt>
                <c:pt idx="4472">
                  <c:v>22362</c:v>
                </c:pt>
                <c:pt idx="4473">
                  <c:v>22367</c:v>
                </c:pt>
                <c:pt idx="4474">
                  <c:v>22372</c:v>
                </c:pt>
                <c:pt idx="4475">
                  <c:v>22377</c:v>
                </c:pt>
                <c:pt idx="4476">
                  <c:v>22382</c:v>
                </c:pt>
                <c:pt idx="4477">
                  <c:v>22387</c:v>
                </c:pt>
                <c:pt idx="4478">
                  <c:v>22392</c:v>
                </c:pt>
                <c:pt idx="4479">
                  <c:v>22397</c:v>
                </c:pt>
                <c:pt idx="4480">
                  <c:v>22402</c:v>
                </c:pt>
                <c:pt idx="4481">
                  <c:v>22407</c:v>
                </c:pt>
                <c:pt idx="4482">
                  <c:v>22412</c:v>
                </c:pt>
                <c:pt idx="4483">
                  <c:v>22417</c:v>
                </c:pt>
                <c:pt idx="4484">
                  <c:v>22422</c:v>
                </c:pt>
                <c:pt idx="4485">
                  <c:v>22427</c:v>
                </c:pt>
                <c:pt idx="4486">
                  <c:v>22432</c:v>
                </c:pt>
                <c:pt idx="4487">
                  <c:v>22437</c:v>
                </c:pt>
                <c:pt idx="4488">
                  <c:v>22442</c:v>
                </c:pt>
                <c:pt idx="4489">
                  <c:v>22447</c:v>
                </c:pt>
                <c:pt idx="4490">
                  <c:v>22452</c:v>
                </c:pt>
                <c:pt idx="4491">
                  <c:v>22457</c:v>
                </c:pt>
                <c:pt idx="4492">
                  <c:v>22462</c:v>
                </c:pt>
                <c:pt idx="4493">
                  <c:v>22467</c:v>
                </c:pt>
                <c:pt idx="4494">
                  <c:v>22472</c:v>
                </c:pt>
                <c:pt idx="4495">
                  <c:v>22477</c:v>
                </c:pt>
                <c:pt idx="4496">
                  <c:v>22482</c:v>
                </c:pt>
                <c:pt idx="4497">
                  <c:v>22487</c:v>
                </c:pt>
                <c:pt idx="4498">
                  <c:v>22492</c:v>
                </c:pt>
                <c:pt idx="4499">
                  <c:v>22497</c:v>
                </c:pt>
                <c:pt idx="4500">
                  <c:v>22502</c:v>
                </c:pt>
                <c:pt idx="4501">
                  <c:v>22507</c:v>
                </c:pt>
                <c:pt idx="4502">
                  <c:v>22512</c:v>
                </c:pt>
                <c:pt idx="4503">
                  <c:v>22517</c:v>
                </c:pt>
                <c:pt idx="4504">
                  <c:v>22522</c:v>
                </c:pt>
                <c:pt idx="4505">
                  <c:v>22527</c:v>
                </c:pt>
                <c:pt idx="4506">
                  <c:v>22532</c:v>
                </c:pt>
                <c:pt idx="4507">
                  <c:v>22537</c:v>
                </c:pt>
                <c:pt idx="4508">
                  <c:v>22542</c:v>
                </c:pt>
                <c:pt idx="4509">
                  <c:v>22547</c:v>
                </c:pt>
                <c:pt idx="4510">
                  <c:v>22552</c:v>
                </c:pt>
                <c:pt idx="4511">
                  <c:v>22557</c:v>
                </c:pt>
                <c:pt idx="4512">
                  <c:v>22562</c:v>
                </c:pt>
                <c:pt idx="4513">
                  <c:v>22567</c:v>
                </c:pt>
                <c:pt idx="4514">
                  <c:v>22572</c:v>
                </c:pt>
                <c:pt idx="4515">
                  <c:v>22577</c:v>
                </c:pt>
                <c:pt idx="4516">
                  <c:v>22582</c:v>
                </c:pt>
                <c:pt idx="4517">
                  <c:v>22587</c:v>
                </c:pt>
                <c:pt idx="4518">
                  <c:v>22592</c:v>
                </c:pt>
                <c:pt idx="4519">
                  <c:v>22597</c:v>
                </c:pt>
                <c:pt idx="4520">
                  <c:v>22602</c:v>
                </c:pt>
                <c:pt idx="4521">
                  <c:v>22607</c:v>
                </c:pt>
                <c:pt idx="4522">
                  <c:v>22612</c:v>
                </c:pt>
                <c:pt idx="4523">
                  <c:v>22617</c:v>
                </c:pt>
                <c:pt idx="4524">
                  <c:v>22622</c:v>
                </c:pt>
                <c:pt idx="4525">
                  <c:v>22627</c:v>
                </c:pt>
                <c:pt idx="4526">
                  <c:v>22632</c:v>
                </c:pt>
                <c:pt idx="4527">
                  <c:v>22637</c:v>
                </c:pt>
                <c:pt idx="4528">
                  <c:v>22642</c:v>
                </c:pt>
                <c:pt idx="4529">
                  <c:v>22647</c:v>
                </c:pt>
                <c:pt idx="4530">
                  <c:v>22652</c:v>
                </c:pt>
                <c:pt idx="4531">
                  <c:v>22657</c:v>
                </c:pt>
                <c:pt idx="4532">
                  <c:v>22662</c:v>
                </c:pt>
                <c:pt idx="4533">
                  <c:v>22667</c:v>
                </c:pt>
                <c:pt idx="4534">
                  <c:v>22672</c:v>
                </c:pt>
                <c:pt idx="4535">
                  <c:v>22677</c:v>
                </c:pt>
                <c:pt idx="4536">
                  <c:v>22682</c:v>
                </c:pt>
                <c:pt idx="4537">
                  <c:v>22687</c:v>
                </c:pt>
                <c:pt idx="4538">
                  <c:v>22692</c:v>
                </c:pt>
                <c:pt idx="4539">
                  <c:v>22697</c:v>
                </c:pt>
                <c:pt idx="4540">
                  <c:v>22702</c:v>
                </c:pt>
                <c:pt idx="4541">
                  <c:v>22707</c:v>
                </c:pt>
                <c:pt idx="4542">
                  <c:v>22712</c:v>
                </c:pt>
                <c:pt idx="4543">
                  <c:v>22717</c:v>
                </c:pt>
                <c:pt idx="4544">
                  <c:v>22722</c:v>
                </c:pt>
                <c:pt idx="4545">
                  <c:v>22727</c:v>
                </c:pt>
                <c:pt idx="4546">
                  <c:v>22732</c:v>
                </c:pt>
                <c:pt idx="4547">
                  <c:v>22737</c:v>
                </c:pt>
                <c:pt idx="4548">
                  <c:v>22742</c:v>
                </c:pt>
                <c:pt idx="4549">
                  <c:v>22747</c:v>
                </c:pt>
                <c:pt idx="4550">
                  <c:v>22752</c:v>
                </c:pt>
                <c:pt idx="4551">
                  <c:v>22757</c:v>
                </c:pt>
                <c:pt idx="4552">
                  <c:v>22762</c:v>
                </c:pt>
                <c:pt idx="4553">
                  <c:v>22767</c:v>
                </c:pt>
                <c:pt idx="4554">
                  <c:v>22772</c:v>
                </c:pt>
                <c:pt idx="4555">
                  <c:v>22777</c:v>
                </c:pt>
                <c:pt idx="4556">
                  <c:v>22782</c:v>
                </c:pt>
                <c:pt idx="4557">
                  <c:v>22787</c:v>
                </c:pt>
                <c:pt idx="4558">
                  <c:v>22792</c:v>
                </c:pt>
                <c:pt idx="4559">
                  <c:v>22797</c:v>
                </c:pt>
                <c:pt idx="4560">
                  <c:v>22802</c:v>
                </c:pt>
                <c:pt idx="4561">
                  <c:v>22807</c:v>
                </c:pt>
                <c:pt idx="4562">
                  <c:v>22812</c:v>
                </c:pt>
                <c:pt idx="4563">
                  <c:v>22817</c:v>
                </c:pt>
                <c:pt idx="4564">
                  <c:v>22822</c:v>
                </c:pt>
                <c:pt idx="4565">
                  <c:v>22827</c:v>
                </c:pt>
                <c:pt idx="4566">
                  <c:v>22832</c:v>
                </c:pt>
                <c:pt idx="4567">
                  <c:v>22837</c:v>
                </c:pt>
                <c:pt idx="4568">
                  <c:v>22842</c:v>
                </c:pt>
                <c:pt idx="4569">
                  <c:v>22847</c:v>
                </c:pt>
                <c:pt idx="4570">
                  <c:v>22852</c:v>
                </c:pt>
                <c:pt idx="4571">
                  <c:v>22857</c:v>
                </c:pt>
                <c:pt idx="4572">
                  <c:v>22862</c:v>
                </c:pt>
                <c:pt idx="4573">
                  <c:v>22867</c:v>
                </c:pt>
                <c:pt idx="4574">
                  <c:v>22872</c:v>
                </c:pt>
                <c:pt idx="4575">
                  <c:v>22877</c:v>
                </c:pt>
                <c:pt idx="4576">
                  <c:v>22882</c:v>
                </c:pt>
                <c:pt idx="4577">
                  <c:v>22887</c:v>
                </c:pt>
                <c:pt idx="4578">
                  <c:v>22892</c:v>
                </c:pt>
                <c:pt idx="4579">
                  <c:v>22897</c:v>
                </c:pt>
                <c:pt idx="4580">
                  <c:v>22902</c:v>
                </c:pt>
                <c:pt idx="4581">
                  <c:v>22907</c:v>
                </c:pt>
                <c:pt idx="4582">
                  <c:v>22912</c:v>
                </c:pt>
                <c:pt idx="4583">
                  <c:v>22917</c:v>
                </c:pt>
                <c:pt idx="4584">
                  <c:v>22922</c:v>
                </c:pt>
                <c:pt idx="4585">
                  <c:v>22927</c:v>
                </c:pt>
                <c:pt idx="4586">
                  <c:v>22932</c:v>
                </c:pt>
                <c:pt idx="4587">
                  <c:v>22937</c:v>
                </c:pt>
                <c:pt idx="4588">
                  <c:v>22942</c:v>
                </c:pt>
                <c:pt idx="4589">
                  <c:v>22947</c:v>
                </c:pt>
                <c:pt idx="4590">
                  <c:v>22952</c:v>
                </c:pt>
                <c:pt idx="4591">
                  <c:v>22957</c:v>
                </c:pt>
                <c:pt idx="4592">
                  <c:v>22962</c:v>
                </c:pt>
                <c:pt idx="4593">
                  <c:v>22967</c:v>
                </c:pt>
                <c:pt idx="4594">
                  <c:v>22972</c:v>
                </c:pt>
                <c:pt idx="4595">
                  <c:v>22977</c:v>
                </c:pt>
                <c:pt idx="4596">
                  <c:v>22982</c:v>
                </c:pt>
                <c:pt idx="4597">
                  <c:v>22987</c:v>
                </c:pt>
                <c:pt idx="4598">
                  <c:v>22992</c:v>
                </c:pt>
                <c:pt idx="4599">
                  <c:v>22997</c:v>
                </c:pt>
                <c:pt idx="4600">
                  <c:v>23002</c:v>
                </c:pt>
                <c:pt idx="4601">
                  <c:v>23007</c:v>
                </c:pt>
                <c:pt idx="4602">
                  <c:v>23012</c:v>
                </c:pt>
                <c:pt idx="4603">
                  <c:v>23017</c:v>
                </c:pt>
                <c:pt idx="4604">
                  <c:v>23022</c:v>
                </c:pt>
                <c:pt idx="4605">
                  <c:v>23027</c:v>
                </c:pt>
                <c:pt idx="4606">
                  <c:v>23032</c:v>
                </c:pt>
                <c:pt idx="4607">
                  <c:v>23037</c:v>
                </c:pt>
                <c:pt idx="4608">
                  <c:v>23042</c:v>
                </c:pt>
                <c:pt idx="4609">
                  <c:v>23047</c:v>
                </c:pt>
                <c:pt idx="4610">
                  <c:v>23052</c:v>
                </c:pt>
                <c:pt idx="4611">
                  <c:v>23057</c:v>
                </c:pt>
                <c:pt idx="4612">
                  <c:v>23062</c:v>
                </c:pt>
                <c:pt idx="4613">
                  <c:v>23067</c:v>
                </c:pt>
                <c:pt idx="4614">
                  <c:v>23072</c:v>
                </c:pt>
                <c:pt idx="4615">
                  <c:v>23077</c:v>
                </c:pt>
                <c:pt idx="4616">
                  <c:v>23082</c:v>
                </c:pt>
                <c:pt idx="4617">
                  <c:v>23087</c:v>
                </c:pt>
                <c:pt idx="4618">
                  <c:v>23092</c:v>
                </c:pt>
                <c:pt idx="4619">
                  <c:v>23097</c:v>
                </c:pt>
                <c:pt idx="4620">
                  <c:v>23102</c:v>
                </c:pt>
                <c:pt idx="4621">
                  <c:v>23107</c:v>
                </c:pt>
                <c:pt idx="4622">
                  <c:v>23112</c:v>
                </c:pt>
                <c:pt idx="4623">
                  <c:v>23117</c:v>
                </c:pt>
                <c:pt idx="4624">
                  <c:v>23122</c:v>
                </c:pt>
                <c:pt idx="4625">
                  <c:v>23127</c:v>
                </c:pt>
                <c:pt idx="4626">
                  <c:v>23132</c:v>
                </c:pt>
                <c:pt idx="4627">
                  <c:v>23137</c:v>
                </c:pt>
                <c:pt idx="4628">
                  <c:v>23142</c:v>
                </c:pt>
                <c:pt idx="4629">
                  <c:v>23147</c:v>
                </c:pt>
                <c:pt idx="4630">
                  <c:v>23152</c:v>
                </c:pt>
                <c:pt idx="4631">
                  <c:v>23157</c:v>
                </c:pt>
                <c:pt idx="4632">
                  <c:v>23162</c:v>
                </c:pt>
                <c:pt idx="4633">
                  <c:v>23167</c:v>
                </c:pt>
                <c:pt idx="4634">
                  <c:v>23172</c:v>
                </c:pt>
                <c:pt idx="4635">
                  <c:v>23177</c:v>
                </c:pt>
                <c:pt idx="4636">
                  <c:v>23182</c:v>
                </c:pt>
                <c:pt idx="4637">
                  <c:v>23187</c:v>
                </c:pt>
                <c:pt idx="4638">
                  <c:v>23192</c:v>
                </c:pt>
                <c:pt idx="4639">
                  <c:v>23197</c:v>
                </c:pt>
                <c:pt idx="4640">
                  <c:v>23202</c:v>
                </c:pt>
                <c:pt idx="4641">
                  <c:v>23207</c:v>
                </c:pt>
                <c:pt idx="4642">
                  <c:v>23212</c:v>
                </c:pt>
                <c:pt idx="4643">
                  <c:v>23217</c:v>
                </c:pt>
                <c:pt idx="4644">
                  <c:v>23222</c:v>
                </c:pt>
                <c:pt idx="4645">
                  <c:v>23227</c:v>
                </c:pt>
                <c:pt idx="4646">
                  <c:v>23232</c:v>
                </c:pt>
                <c:pt idx="4647">
                  <c:v>23237</c:v>
                </c:pt>
                <c:pt idx="4648">
                  <c:v>23242</c:v>
                </c:pt>
                <c:pt idx="4649">
                  <c:v>23247</c:v>
                </c:pt>
                <c:pt idx="4650">
                  <c:v>23252</c:v>
                </c:pt>
                <c:pt idx="4651">
                  <c:v>23257</c:v>
                </c:pt>
                <c:pt idx="4652">
                  <c:v>23262</c:v>
                </c:pt>
                <c:pt idx="4653">
                  <c:v>23267</c:v>
                </c:pt>
                <c:pt idx="4654">
                  <c:v>23272</c:v>
                </c:pt>
                <c:pt idx="4655">
                  <c:v>23277</c:v>
                </c:pt>
                <c:pt idx="4656">
                  <c:v>23282</c:v>
                </c:pt>
                <c:pt idx="4657">
                  <c:v>23287</c:v>
                </c:pt>
                <c:pt idx="4658">
                  <c:v>23292</c:v>
                </c:pt>
                <c:pt idx="4659">
                  <c:v>23297</c:v>
                </c:pt>
                <c:pt idx="4660">
                  <c:v>23302</c:v>
                </c:pt>
                <c:pt idx="4661">
                  <c:v>23307</c:v>
                </c:pt>
                <c:pt idx="4662">
                  <c:v>23312</c:v>
                </c:pt>
                <c:pt idx="4663">
                  <c:v>23317</c:v>
                </c:pt>
                <c:pt idx="4664">
                  <c:v>23322</c:v>
                </c:pt>
                <c:pt idx="4665">
                  <c:v>23327</c:v>
                </c:pt>
                <c:pt idx="4666">
                  <c:v>23332</c:v>
                </c:pt>
                <c:pt idx="4667">
                  <c:v>23337</c:v>
                </c:pt>
                <c:pt idx="4668">
                  <c:v>23342</c:v>
                </c:pt>
                <c:pt idx="4669">
                  <c:v>23347</c:v>
                </c:pt>
                <c:pt idx="4670">
                  <c:v>23352</c:v>
                </c:pt>
                <c:pt idx="4671">
                  <c:v>23357</c:v>
                </c:pt>
                <c:pt idx="4672">
                  <c:v>23362</c:v>
                </c:pt>
                <c:pt idx="4673">
                  <c:v>23367</c:v>
                </c:pt>
                <c:pt idx="4674">
                  <c:v>23372</c:v>
                </c:pt>
                <c:pt idx="4675">
                  <c:v>23377</c:v>
                </c:pt>
                <c:pt idx="4676">
                  <c:v>23382</c:v>
                </c:pt>
                <c:pt idx="4677">
                  <c:v>23387</c:v>
                </c:pt>
                <c:pt idx="4678">
                  <c:v>23392</c:v>
                </c:pt>
                <c:pt idx="4679">
                  <c:v>23397</c:v>
                </c:pt>
                <c:pt idx="4680">
                  <c:v>23402</c:v>
                </c:pt>
                <c:pt idx="4681">
                  <c:v>23407</c:v>
                </c:pt>
                <c:pt idx="4682">
                  <c:v>23412</c:v>
                </c:pt>
                <c:pt idx="4683">
                  <c:v>23417</c:v>
                </c:pt>
                <c:pt idx="4684">
                  <c:v>23422</c:v>
                </c:pt>
                <c:pt idx="4685">
                  <c:v>23427</c:v>
                </c:pt>
                <c:pt idx="4686">
                  <c:v>23432</c:v>
                </c:pt>
                <c:pt idx="4687">
                  <c:v>23437</c:v>
                </c:pt>
                <c:pt idx="4688">
                  <c:v>23442</c:v>
                </c:pt>
                <c:pt idx="4689">
                  <c:v>23447</c:v>
                </c:pt>
                <c:pt idx="4690">
                  <c:v>23452</c:v>
                </c:pt>
                <c:pt idx="4691">
                  <c:v>23457</c:v>
                </c:pt>
                <c:pt idx="4692">
                  <c:v>23462</c:v>
                </c:pt>
                <c:pt idx="4693">
                  <c:v>23467</c:v>
                </c:pt>
                <c:pt idx="4694">
                  <c:v>23472</c:v>
                </c:pt>
                <c:pt idx="4695">
                  <c:v>23477</c:v>
                </c:pt>
                <c:pt idx="4696">
                  <c:v>23482</c:v>
                </c:pt>
                <c:pt idx="4697">
                  <c:v>23487</c:v>
                </c:pt>
                <c:pt idx="4698">
                  <c:v>23492</c:v>
                </c:pt>
                <c:pt idx="4699">
                  <c:v>23497</c:v>
                </c:pt>
                <c:pt idx="4700">
                  <c:v>23502</c:v>
                </c:pt>
                <c:pt idx="4701">
                  <c:v>23507</c:v>
                </c:pt>
                <c:pt idx="4702">
                  <c:v>23512</c:v>
                </c:pt>
                <c:pt idx="4703">
                  <c:v>23517</c:v>
                </c:pt>
                <c:pt idx="4704">
                  <c:v>23522</c:v>
                </c:pt>
                <c:pt idx="4705">
                  <c:v>23527</c:v>
                </c:pt>
                <c:pt idx="4706">
                  <c:v>23532</c:v>
                </c:pt>
                <c:pt idx="4707">
                  <c:v>23537</c:v>
                </c:pt>
                <c:pt idx="4708">
                  <c:v>23542</c:v>
                </c:pt>
                <c:pt idx="4709">
                  <c:v>23547</c:v>
                </c:pt>
                <c:pt idx="4710">
                  <c:v>23552</c:v>
                </c:pt>
                <c:pt idx="4711">
                  <c:v>23557</c:v>
                </c:pt>
                <c:pt idx="4712">
                  <c:v>23562</c:v>
                </c:pt>
                <c:pt idx="4713">
                  <c:v>23567</c:v>
                </c:pt>
                <c:pt idx="4714">
                  <c:v>23572</c:v>
                </c:pt>
                <c:pt idx="4715">
                  <c:v>23577</c:v>
                </c:pt>
                <c:pt idx="4716">
                  <c:v>23582</c:v>
                </c:pt>
                <c:pt idx="4717">
                  <c:v>23587</c:v>
                </c:pt>
                <c:pt idx="4718">
                  <c:v>23592</c:v>
                </c:pt>
                <c:pt idx="4719">
                  <c:v>23597</c:v>
                </c:pt>
                <c:pt idx="4720">
                  <c:v>23602</c:v>
                </c:pt>
                <c:pt idx="4721">
                  <c:v>23607</c:v>
                </c:pt>
                <c:pt idx="4722">
                  <c:v>23612</c:v>
                </c:pt>
                <c:pt idx="4723">
                  <c:v>23617</c:v>
                </c:pt>
                <c:pt idx="4724">
                  <c:v>23622</c:v>
                </c:pt>
                <c:pt idx="4725">
                  <c:v>23627</c:v>
                </c:pt>
                <c:pt idx="4726">
                  <c:v>23632</c:v>
                </c:pt>
                <c:pt idx="4727">
                  <c:v>23637</c:v>
                </c:pt>
                <c:pt idx="4728">
                  <c:v>23642</c:v>
                </c:pt>
                <c:pt idx="4729">
                  <c:v>23647</c:v>
                </c:pt>
                <c:pt idx="4730">
                  <c:v>23652</c:v>
                </c:pt>
                <c:pt idx="4731">
                  <c:v>23657</c:v>
                </c:pt>
                <c:pt idx="4732">
                  <c:v>23662</c:v>
                </c:pt>
                <c:pt idx="4733">
                  <c:v>23667</c:v>
                </c:pt>
                <c:pt idx="4734">
                  <c:v>23672</c:v>
                </c:pt>
                <c:pt idx="4735">
                  <c:v>23677</c:v>
                </c:pt>
                <c:pt idx="4736">
                  <c:v>23682</c:v>
                </c:pt>
                <c:pt idx="4737">
                  <c:v>23687</c:v>
                </c:pt>
                <c:pt idx="4738">
                  <c:v>23692</c:v>
                </c:pt>
                <c:pt idx="4739">
                  <c:v>23697</c:v>
                </c:pt>
                <c:pt idx="4740">
                  <c:v>23702</c:v>
                </c:pt>
                <c:pt idx="4741">
                  <c:v>23707</c:v>
                </c:pt>
                <c:pt idx="4742">
                  <c:v>23712</c:v>
                </c:pt>
                <c:pt idx="4743">
                  <c:v>23717</c:v>
                </c:pt>
                <c:pt idx="4744">
                  <c:v>23722</c:v>
                </c:pt>
                <c:pt idx="4745">
                  <c:v>23727</c:v>
                </c:pt>
                <c:pt idx="4746">
                  <c:v>23732</c:v>
                </c:pt>
                <c:pt idx="4747">
                  <c:v>23737</c:v>
                </c:pt>
                <c:pt idx="4748">
                  <c:v>23742</c:v>
                </c:pt>
                <c:pt idx="4749">
                  <c:v>23747</c:v>
                </c:pt>
                <c:pt idx="4750">
                  <c:v>23752</c:v>
                </c:pt>
                <c:pt idx="4751">
                  <c:v>23757</c:v>
                </c:pt>
                <c:pt idx="4752">
                  <c:v>23762</c:v>
                </c:pt>
                <c:pt idx="4753">
                  <c:v>23767</c:v>
                </c:pt>
                <c:pt idx="4754">
                  <c:v>23772</c:v>
                </c:pt>
                <c:pt idx="4755">
                  <c:v>23777</c:v>
                </c:pt>
                <c:pt idx="4756">
                  <c:v>23782</c:v>
                </c:pt>
                <c:pt idx="4757">
                  <c:v>23787</c:v>
                </c:pt>
                <c:pt idx="4758">
                  <c:v>23792</c:v>
                </c:pt>
                <c:pt idx="4759">
                  <c:v>23797</c:v>
                </c:pt>
                <c:pt idx="4760">
                  <c:v>23802</c:v>
                </c:pt>
                <c:pt idx="4761">
                  <c:v>23807</c:v>
                </c:pt>
                <c:pt idx="4762">
                  <c:v>23812</c:v>
                </c:pt>
                <c:pt idx="4763">
                  <c:v>23817</c:v>
                </c:pt>
                <c:pt idx="4764">
                  <c:v>23822</c:v>
                </c:pt>
                <c:pt idx="4765">
                  <c:v>23827</c:v>
                </c:pt>
                <c:pt idx="4766">
                  <c:v>23832</c:v>
                </c:pt>
                <c:pt idx="4767">
                  <c:v>23837</c:v>
                </c:pt>
                <c:pt idx="4768">
                  <c:v>23842</c:v>
                </c:pt>
                <c:pt idx="4769">
                  <c:v>23847</c:v>
                </c:pt>
                <c:pt idx="4770">
                  <c:v>23852</c:v>
                </c:pt>
                <c:pt idx="4771">
                  <c:v>23857</c:v>
                </c:pt>
                <c:pt idx="4772">
                  <c:v>23862</c:v>
                </c:pt>
                <c:pt idx="4773">
                  <c:v>23867</c:v>
                </c:pt>
                <c:pt idx="4774">
                  <c:v>23872</c:v>
                </c:pt>
                <c:pt idx="4775">
                  <c:v>23877</c:v>
                </c:pt>
                <c:pt idx="4776">
                  <c:v>23882</c:v>
                </c:pt>
                <c:pt idx="4777">
                  <c:v>23887</c:v>
                </c:pt>
                <c:pt idx="4778">
                  <c:v>23892</c:v>
                </c:pt>
                <c:pt idx="4779">
                  <c:v>23897</c:v>
                </c:pt>
                <c:pt idx="4780">
                  <c:v>23902</c:v>
                </c:pt>
                <c:pt idx="4781">
                  <c:v>23907</c:v>
                </c:pt>
                <c:pt idx="4782">
                  <c:v>23912</c:v>
                </c:pt>
                <c:pt idx="4783">
                  <c:v>23917</c:v>
                </c:pt>
                <c:pt idx="4784">
                  <c:v>23922</c:v>
                </c:pt>
                <c:pt idx="4785">
                  <c:v>23927</c:v>
                </c:pt>
                <c:pt idx="4786">
                  <c:v>23932</c:v>
                </c:pt>
                <c:pt idx="4787">
                  <c:v>23937</c:v>
                </c:pt>
                <c:pt idx="4788">
                  <c:v>23942</c:v>
                </c:pt>
                <c:pt idx="4789">
                  <c:v>23947</c:v>
                </c:pt>
                <c:pt idx="4790">
                  <c:v>23952</c:v>
                </c:pt>
                <c:pt idx="4791">
                  <c:v>23957</c:v>
                </c:pt>
                <c:pt idx="4792">
                  <c:v>23962</c:v>
                </c:pt>
                <c:pt idx="4793">
                  <c:v>23967</c:v>
                </c:pt>
                <c:pt idx="4794">
                  <c:v>23972</c:v>
                </c:pt>
                <c:pt idx="4795">
                  <c:v>23977</c:v>
                </c:pt>
                <c:pt idx="4796">
                  <c:v>23982</c:v>
                </c:pt>
                <c:pt idx="4797">
                  <c:v>23987</c:v>
                </c:pt>
                <c:pt idx="4798">
                  <c:v>23992</c:v>
                </c:pt>
                <c:pt idx="4799">
                  <c:v>23997</c:v>
                </c:pt>
                <c:pt idx="4800">
                  <c:v>24002</c:v>
                </c:pt>
                <c:pt idx="4801">
                  <c:v>24007</c:v>
                </c:pt>
                <c:pt idx="4802">
                  <c:v>24012</c:v>
                </c:pt>
                <c:pt idx="4803">
                  <c:v>24017</c:v>
                </c:pt>
                <c:pt idx="4804">
                  <c:v>24022</c:v>
                </c:pt>
                <c:pt idx="4805">
                  <c:v>24027</c:v>
                </c:pt>
                <c:pt idx="4806">
                  <c:v>24032</c:v>
                </c:pt>
                <c:pt idx="4807">
                  <c:v>24037</c:v>
                </c:pt>
                <c:pt idx="4808">
                  <c:v>24042</c:v>
                </c:pt>
                <c:pt idx="4809">
                  <c:v>24047</c:v>
                </c:pt>
                <c:pt idx="4810">
                  <c:v>24052</c:v>
                </c:pt>
                <c:pt idx="4811">
                  <c:v>24057</c:v>
                </c:pt>
                <c:pt idx="4812">
                  <c:v>24062</c:v>
                </c:pt>
                <c:pt idx="4813">
                  <c:v>24067</c:v>
                </c:pt>
                <c:pt idx="4814">
                  <c:v>24072</c:v>
                </c:pt>
                <c:pt idx="4815">
                  <c:v>24077</c:v>
                </c:pt>
                <c:pt idx="4816">
                  <c:v>24082</c:v>
                </c:pt>
                <c:pt idx="4817">
                  <c:v>24087</c:v>
                </c:pt>
                <c:pt idx="4818">
                  <c:v>24092</c:v>
                </c:pt>
                <c:pt idx="4819">
                  <c:v>24097</c:v>
                </c:pt>
                <c:pt idx="4820">
                  <c:v>24102</c:v>
                </c:pt>
                <c:pt idx="4821">
                  <c:v>24107</c:v>
                </c:pt>
                <c:pt idx="4822">
                  <c:v>24112</c:v>
                </c:pt>
                <c:pt idx="4823">
                  <c:v>24117</c:v>
                </c:pt>
                <c:pt idx="4824">
                  <c:v>24122</c:v>
                </c:pt>
                <c:pt idx="4825">
                  <c:v>24127</c:v>
                </c:pt>
                <c:pt idx="4826">
                  <c:v>24132</c:v>
                </c:pt>
                <c:pt idx="4827">
                  <c:v>24137</c:v>
                </c:pt>
                <c:pt idx="4828">
                  <c:v>24142</c:v>
                </c:pt>
                <c:pt idx="4829">
                  <c:v>24147</c:v>
                </c:pt>
                <c:pt idx="4830">
                  <c:v>24152</c:v>
                </c:pt>
                <c:pt idx="4831">
                  <c:v>24157</c:v>
                </c:pt>
                <c:pt idx="4832">
                  <c:v>24162</c:v>
                </c:pt>
                <c:pt idx="4833">
                  <c:v>24167</c:v>
                </c:pt>
                <c:pt idx="4834">
                  <c:v>24172</c:v>
                </c:pt>
                <c:pt idx="4835">
                  <c:v>24177</c:v>
                </c:pt>
                <c:pt idx="4836">
                  <c:v>24182</c:v>
                </c:pt>
                <c:pt idx="4837">
                  <c:v>24187</c:v>
                </c:pt>
                <c:pt idx="4838">
                  <c:v>24192</c:v>
                </c:pt>
                <c:pt idx="4839">
                  <c:v>24197</c:v>
                </c:pt>
                <c:pt idx="4840">
                  <c:v>24202</c:v>
                </c:pt>
                <c:pt idx="4841">
                  <c:v>24207</c:v>
                </c:pt>
                <c:pt idx="4842">
                  <c:v>24212</c:v>
                </c:pt>
                <c:pt idx="4843">
                  <c:v>24217</c:v>
                </c:pt>
                <c:pt idx="4844">
                  <c:v>24222</c:v>
                </c:pt>
                <c:pt idx="4845">
                  <c:v>24227</c:v>
                </c:pt>
                <c:pt idx="4846">
                  <c:v>24232</c:v>
                </c:pt>
                <c:pt idx="4847">
                  <c:v>24237</c:v>
                </c:pt>
                <c:pt idx="4848">
                  <c:v>24242</c:v>
                </c:pt>
                <c:pt idx="4849">
                  <c:v>24247</c:v>
                </c:pt>
                <c:pt idx="4850">
                  <c:v>24252</c:v>
                </c:pt>
                <c:pt idx="4851">
                  <c:v>24257</c:v>
                </c:pt>
                <c:pt idx="4852">
                  <c:v>24262</c:v>
                </c:pt>
                <c:pt idx="4853">
                  <c:v>24267</c:v>
                </c:pt>
                <c:pt idx="4854">
                  <c:v>24272</c:v>
                </c:pt>
                <c:pt idx="4855">
                  <c:v>24277</c:v>
                </c:pt>
                <c:pt idx="4856">
                  <c:v>24282</c:v>
                </c:pt>
                <c:pt idx="4857">
                  <c:v>24287</c:v>
                </c:pt>
                <c:pt idx="4858">
                  <c:v>24292</c:v>
                </c:pt>
                <c:pt idx="4859">
                  <c:v>24297</c:v>
                </c:pt>
                <c:pt idx="4860">
                  <c:v>24302</c:v>
                </c:pt>
                <c:pt idx="4861">
                  <c:v>24307</c:v>
                </c:pt>
                <c:pt idx="4862">
                  <c:v>24312</c:v>
                </c:pt>
                <c:pt idx="4863">
                  <c:v>24317</c:v>
                </c:pt>
                <c:pt idx="4864">
                  <c:v>24322</c:v>
                </c:pt>
                <c:pt idx="4865">
                  <c:v>24327</c:v>
                </c:pt>
                <c:pt idx="4866">
                  <c:v>24332</c:v>
                </c:pt>
                <c:pt idx="4867">
                  <c:v>24337</c:v>
                </c:pt>
                <c:pt idx="4868">
                  <c:v>24342</c:v>
                </c:pt>
                <c:pt idx="4869">
                  <c:v>24347</c:v>
                </c:pt>
                <c:pt idx="4870">
                  <c:v>24352</c:v>
                </c:pt>
                <c:pt idx="4871">
                  <c:v>24357</c:v>
                </c:pt>
                <c:pt idx="4872">
                  <c:v>24362</c:v>
                </c:pt>
                <c:pt idx="4873">
                  <c:v>24367</c:v>
                </c:pt>
                <c:pt idx="4874">
                  <c:v>24372</c:v>
                </c:pt>
                <c:pt idx="4875">
                  <c:v>24377</c:v>
                </c:pt>
                <c:pt idx="4876">
                  <c:v>24382</c:v>
                </c:pt>
                <c:pt idx="4877">
                  <c:v>24387</c:v>
                </c:pt>
                <c:pt idx="4878">
                  <c:v>24392</c:v>
                </c:pt>
                <c:pt idx="4879">
                  <c:v>24397</c:v>
                </c:pt>
                <c:pt idx="4880">
                  <c:v>24402</c:v>
                </c:pt>
                <c:pt idx="4881">
                  <c:v>24407</c:v>
                </c:pt>
                <c:pt idx="4882">
                  <c:v>24412</c:v>
                </c:pt>
                <c:pt idx="4883">
                  <c:v>24417</c:v>
                </c:pt>
                <c:pt idx="4884">
                  <c:v>24422</c:v>
                </c:pt>
                <c:pt idx="4885">
                  <c:v>24427</c:v>
                </c:pt>
                <c:pt idx="4886">
                  <c:v>24432</c:v>
                </c:pt>
                <c:pt idx="4887">
                  <c:v>24437</c:v>
                </c:pt>
                <c:pt idx="4888">
                  <c:v>24442</c:v>
                </c:pt>
                <c:pt idx="4889">
                  <c:v>24447</c:v>
                </c:pt>
                <c:pt idx="4890">
                  <c:v>24452</c:v>
                </c:pt>
                <c:pt idx="4891">
                  <c:v>24457</c:v>
                </c:pt>
                <c:pt idx="4892">
                  <c:v>24462</c:v>
                </c:pt>
                <c:pt idx="4893">
                  <c:v>24467</c:v>
                </c:pt>
                <c:pt idx="4894">
                  <c:v>24472</c:v>
                </c:pt>
                <c:pt idx="4895">
                  <c:v>24477</c:v>
                </c:pt>
                <c:pt idx="4896">
                  <c:v>24482</c:v>
                </c:pt>
                <c:pt idx="4897">
                  <c:v>24487</c:v>
                </c:pt>
                <c:pt idx="4898">
                  <c:v>24492</c:v>
                </c:pt>
                <c:pt idx="4899">
                  <c:v>24497</c:v>
                </c:pt>
                <c:pt idx="4900">
                  <c:v>24502</c:v>
                </c:pt>
                <c:pt idx="4901">
                  <c:v>24507</c:v>
                </c:pt>
                <c:pt idx="4902">
                  <c:v>24512</c:v>
                </c:pt>
                <c:pt idx="4903">
                  <c:v>24517</c:v>
                </c:pt>
                <c:pt idx="4904">
                  <c:v>24522</c:v>
                </c:pt>
                <c:pt idx="4905">
                  <c:v>24527</c:v>
                </c:pt>
                <c:pt idx="4906">
                  <c:v>24532</c:v>
                </c:pt>
                <c:pt idx="4907">
                  <c:v>24537</c:v>
                </c:pt>
                <c:pt idx="4908">
                  <c:v>24542</c:v>
                </c:pt>
                <c:pt idx="4909">
                  <c:v>24547</c:v>
                </c:pt>
                <c:pt idx="4910">
                  <c:v>24552</c:v>
                </c:pt>
                <c:pt idx="4911">
                  <c:v>24557</c:v>
                </c:pt>
                <c:pt idx="4912">
                  <c:v>24562</c:v>
                </c:pt>
                <c:pt idx="4913">
                  <c:v>24567</c:v>
                </c:pt>
                <c:pt idx="4914">
                  <c:v>24572</c:v>
                </c:pt>
                <c:pt idx="4915">
                  <c:v>24577</c:v>
                </c:pt>
                <c:pt idx="4916">
                  <c:v>24582</c:v>
                </c:pt>
                <c:pt idx="4917">
                  <c:v>24587</c:v>
                </c:pt>
                <c:pt idx="4918">
                  <c:v>24592</c:v>
                </c:pt>
                <c:pt idx="4919">
                  <c:v>24597</c:v>
                </c:pt>
                <c:pt idx="4920">
                  <c:v>24602</c:v>
                </c:pt>
                <c:pt idx="4921">
                  <c:v>24607</c:v>
                </c:pt>
                <c:pt idx="4922">
                  <c:v>24612</c:v>
                </c:pt>
                <c:pt idx="4923">
                  <c:v>24617</c:v>
                </c:pt>
                <c:pt idx="4924">
                  <c:v>24622</c:v>
                </c:pt>
                <c:pt idx="4925">
                  <c:v>24627</c:v>
                </c:pt>
                <c:pt idx="4926">
                  <c:v>24632</c:v>
                </c:pt>
                <c:pt idx="4927">
                  <c:v>24637</c:v>
                </c:pt>
                <c:pt idx="4928">
                  <c:v>24642</c:v>
                </c:pt>
                <c:pt idx="4929">
                  <c:v>24647</c:v>
                </c:pt>
                <c:pt idx="4930">
                  <c:v>24652</c:v>
                </c:pt>
                <c:pt idx="4931">
                  <c:v>24657</c:v>
                </c:pt>
                <c:pt idx="4932">
                  <c:v>24662</c:v>
                </c:pt>
                <c:pt idx="4933">
                  <c:v>24667</c:v>
                </c:pt>
                <c:pt idx="4934">
                  <c:v>24672</c:v>
                </c:pt>
                <c:pt idx="4935">
                  <c:v>24677</c:v>
                </c:pt>
                <c:pt idx="4936">
                  <c:v>24682</c:v>
                </c:pt>
                <c:pt idx="4937">
                  <c:v>24687</c:v>
                </c:pt>
                <c:pt idx="4938">
                  <c:v>24692</c:v>
                </c:pt>
                <c:pt idx="4939">
                  <c:v>24697</c:v>
                </c:pt>
                <c:pt idx="4940">
                  <c:v>24702</c:v>
                </c:pt>
                <c:pt idx="4941">
                  <c:v>24707</c:v>
                </c:pt>
                <c:pt idx="4942">
                  <c:v>24712</c:v>
                </c:pt>
                <c:pt idx="4943">
                  <c:v>24717</c:v>
                </c:pt>
                <c:pt idx="4944">
                  <c:v>24722</c:v>
                </c:pt>
                <c:pt idx="4945">
                  <c:v>24727</c:v>
                </c:pt>
                <c:pt idx="4946">
                  <c:v>24732</c:v>
                </c:pt>
                <c:pt idx="4947">
                  <c:v>24737</c:v>
                </c:pt>
                <c:pt idx="4948">
                  <c:v>24742</c:v>
                </c:pt>
                <c:pt idx="4949">
                  <c:v>24747</c:v>
                </c:pt>
                <c:pt idx="4950">
                  <c:v>24752</c:v>
                </c:pt>
                <c:pt idx="4951">
                  <c:v>24757</c:v>
                </c:pt>
                <c:pt idx="4952">
                  <c:v>24762</c:v>
                </c:pt>
                <c:pt idx="4953">
                  <c:v>24767</c:v>
                </c:pt>
                <c:pt idx="4954">
                  <c:v>24772</c:v>
                </c:pt>
                <c:pt idx="4955">
                  <c:v>24777</c:v>
                </c:pt>
                <c:pt idx="4956">
                  <c:v>24782</c:v>
                </c:pt>
                <c:pt idx="4957">
                  <c:v>24787</c:v>
                </c:pt>
                <c:pt idx="4958">
                  <c:v>24792</c:v>
                </c:pt>
                <c:pt idx="4959">
                  <c:v>24797</c:v>
                </c:pt>
                <c:pt idx="4960">
                  <c:v>24802</c:v>
                </c:pt>
                <c:pt idx="4961">
                  <c:v>24807</c:v>
                </c:pt>
                <c:pt idx="4962">
                  <c:v>24812</c:v>
                </c:pt>
                <c:pt idx="4963">
                  <c:v>24817</c:v>
                </c:pt>
                <c:pt idx="4964">
                  <c:v>24822</c:v>
                </c:pt>
                <c:pt idx="4965">
                  <c:v>24827</c:v>
                </c:pt>
                <c:pt idx="4966">
                  <c:v>24832</c:v>
                </c:pt>
                <c:pt idx="4967">
                  <c:v>24837</c:v>
                </c:pt>
                <c:pt idx="4968">
                  <c:v>24842</c:v>
                </c:pt>
                <c:pt idx="4969">
                  <c:v>24847</c:v>
                </c:pt>
                <c:pt idx="4970">
                  <c:v>24852</c:v>
                </c:pt>
                <c:pt idx="4971">
                  <c:v>24857</c:v>
                </c:pt>
                <c:pt idx="4972">
                  <c:v>24862</c:v>
                </c:pt>
                <c:pt idx="4973">
                  <c:v>24867</c:v>
                </c:pt>
                <c:pt idx="4974">
                  <c:v>24872</c:v>
                </c:pt>
                <c:pt idx="4975">
                  <c:v>24877</c:v>
                </c:pt>
                <c:pt idx="4976">
                  <c:v>24882</c:v>
                </c:pt>
                <c:pt idx="4977">
                  <c:v>24887</c:v>
                </c:pt>
                <c:pt idx="4978">
                  <c:v>24892</c:v>
                </c:pt>
                <c:pt idx="4979">
                  <c:v>24897</c:v>
                </c:pt>
                <c:pt idx="4980">
                  <c:v>24902</c:v>
                </c:pt>
                <c:pt idx="4981">
                  <c:v>24907</c:v>
                </c:pt>
                <c:pt idx="4982">
                  <c:v>24912</c:v>
                </c:pt>
                <c:pt idx="4983">
                  <c:v>24917</c:v>
                </c:pt>
                <c:pt idx="4984">
                  <c:v>24922</c:v>
                </c:pt>
                <c:pt idx="4985">
                  <c:v>24927</c:v>
                </c:pt>
                <c:pt idx="4986">
                  <c:v>24932</c:v>
                </c:pt>
                <c:pt idx="4987">
                  <c:v>24937</c:v>
                </c:pt>
                <c:pt idx="4988">
                  <c:v>24942</c:v>
                </c:pt>
                <c:pt idx="4989">
                  <c:v>24947</c:v>
                </c:pt>
                <c:pt idx="4990">
                  <c:v>24952</c:v>
                </c:pt>
                <c:pt idx="4991">
                  <c:v>24957</c:v>
                </c:pt>
                <c:pt idx="4992">
                  <c:v>24962</c:v>
                </c:pt>
                <c:pt idx="4993">
                  <c:v>24967</c:v>
                </c:pt>
                <c:pt idx="4994">
                  <c:v>24972</c:v>
                </c:pt>
                <c:pt idx="4995">
                  <c:v>24977</c:v>
                </c:pt>
                <c:pt idx="4996">
                  <c:v>24982</c:v>
                </c:pt>
                <c:pt idx="4997">
                  <c:v>24987</c:v>
                </c:pt>
                <c:pt idx="4998">
                  <c:v>24992</c:v>
                </c:pt>
                <c:pt idx="4999">
                  <c:v>24997</c:v>
                </c:pt>
                <c:pt idx="5000">
                  <c:v>25002</c:v>
                </c:pt>
                <c:pt idx="5001">
                  <c:v>25007</c:v>
                </c:pt>
                <c:pt idx="5002">
                  <c:v>25012</c:v>
                </c:pt>
                <c:pt idx="5003">
                  <c:v>25017</c:v>
                </c:pt>
                <c:pt idx="5004">
                  <c:v>25022</c:v>
                </c:pt>
                <c:pt idx="5005">
                  <c:v>25027</c:v>
                </c:pt>
                <c:pt idx="5006">
                  <c:v>25032</c:v>
                </c:pt>
                <c:pt idx="5007">
                  <c:v>25037</c:v>
                </c:pt>
                <c:pt idx="5008">
                  <c:v>25042</c:v>
                </c:pt>
                <c:pt idx="5009">
                  <c:v>25047</c:v>
                </c:pt>
                <c:pt idx="5010">
                  <c:v>25052</c:v>
                </c:pt>
                <c:pt idx="5011">
                  <c:v>25057</c:v>
                </c:pt>
                <c:pt idx="5012">
                  <c:v>25062</c:v>
                </c:pt>
                <c:pt idx="5013">
                  <c:v>25067</c:v>
                </c:pt>
                <c:pt idx="5014">
                  <c:v>25072</c:v>
                </c:pt>
                <c:pt idx="5015">
                  <c:v>25077</c:v>
                </c:pt>
                <c:pt idx="5016">
                  <c:v>25082</c:v>
                </c:pt>
                <c:pt idx="5017">
                  <c:v>25087</c:v>
                </c:pt>
                <c:pt idx="5018">
                  <c:v>25092</c:v>
                </c:pt>
                <c:pt idx="5019">
                  <c:v>25097</c:v>
                </c:pt>
                <c:pt idx="5020">
                  <c:v>25102</c:v>
                </c:pt>
                <c:pt idx="5021">
                  <c:v>25107</c:v>
                </c:pt>
                <c:pt idx="5022">
                  <c:v>25112</c:v>
                </c:pt>
                <c:pt idx="5023">
                  <c:v>25117</c:v>
                </c:pt>
                <c:pt idx="5024">
                  <c:v>25122</c:v>
                </c:pt>
                <c:pt idx="5025">
                  <c:v>25127</c:v>
                </c:pt>
                <c:pt idx="5026">
                  <c:v>25132</c:v>
                </c:pt>
                <c:pt idx="5027">
                  <c:v>25137</c:v>
                </c:pt>
                <c:pt idx="5028">
                  <c:v>25142</c:v>
                </c:pt>
                <c:pt idx="5029">
                  <c:v>25147</c:v>
                </c:pt>
                <c:pt idx="5030">
                  <c:v>25152</c:v>
                </c:pt>
                <c:pt idx="5031">
                  <c:v>25157</c:v>
                </c:pt>
                <c:pt idx="5032">
                  <c:v>25162</c:v>
                </c:pt>
                <c:pt idx="5033">
                  <c:v>25167</c:v>
                </c:pt>
                <c:pt idx="5034">
                  <c:v>25172</c:v>
                </c:pt>
                <c:pt idx="5035">
                  <c:v>25177</c:v>
                </c:pt>
                <c:pt idx="5036">
                  <c:v>25182</c:v>
                </c:pt>
                <c:pt idx="5037">
                  <c:v>25187</c:v>
                </c:pt>
                <c:pt idx="5038">
                  <c:v>25192</c:v>
                </c:pt>
                <c:pt idx="5039">
                  <c:v>25197</c:v>
                </c:pt>
                <c:pt idx="5040">
                  <c:v>25202</c:v>
                </c:pt>
                <c:pt idx="5041">
                  <c:v>25207</c:v>
                </c:pt>
                <c:pt idx="5042">
                  <c:v>25212</c:v>
                </c:pt>
                <c:pt idx="5043">
                  <c:v>25217</c:v>
                </c:pt>
                <c:pt idx="5044">
                  <c:v>25222</c:v>
                </c:pt>
                <c:pt idx="5045">
                  <c:v>25227</c:v>
                </c:pt>
                <c:pt idx="5046">
                  <c:v>25232</c:v>
                </c:pt>
                <c:pt idx="5047">
                  <c:v>25237</c:v>
                </c:pt>
                <c:pt idx="5048">
                  <c:v>25242</c:v>
                </c:pt>
                <c:pt idx="5049">
                  <c:v>25247</c:v>
                </c:pt>
                <c:pt idx="5050">
                  <c:v>25252</c:v>
                </c:pt>
                <c:pt idx="5051">
                  <c:v>25257</c:v>
                </c:pt>
                <c:pt idx="5052">
                  <c:v>25262</c:v>
                </c:pt>
                <c:pt idx="5053">
                  <c:v>25267</c:v>
                </c:pt>
                <c:pt idx="5054">
                  <c:v>25272</c:v>
                </c:pt>
                <c:pt idx="5055">
                  <c:v>25277</c:v>
                </c:pt>
                <c:pt idx="5056">
                  <c:v>25282</c:v>
                </c:pt>
                <c:pt idx="5057">
                  <c:v>25287</c:v>
                </c:pt>
                <c:pt idx="5058">
                  <c:v>25292</c:v>
                </c:pt>
                <c:pt idx="5059">
                  <c:v>25297</c:v>
                </c:pt>
                <c:pt idx="5060">
                  <c:v>25302</c:v>
                </c:pt>
                <c:pt idx="5061">
                  <c:v>25307</c:v>
                </c:pt>
                <c:pt idx="5062">
                  <c:v>25312</c:v>
                </c:pt>
                <c:pt idx="5063">
                  <c:v>25317</c:v>
                </c:pt>
                <c:pt idx="5064">
                  <c:v>25322</c:v>
                </c:pt>
                <c:pt idx="5065">
                  <c:v>25327</c:v>
                </c:pt>
                <c:pt idx="5066">
                  <c:v>25332</c:v>
                </c:pt>
                <c:pt idx="5067">
                  <c:v>25337</c:v>
                </c:pt>
                <c:pt idx="5068">
                  <c:v>25342</c:v>
                </c:pt>
                <c:pt idx="5069">
                  <c:v>25347</c:v>
                </c:pt>
                <c:pt idx="5070">
                  <c:v>25352</c:v>
                </c:pt>
                <c:pt idx="5071">
                  <c:v>25357</c:v>
                </c:pt>
                <c:pt idx="5072">
                  <c:v>25362</c:v>
                </c:pt>
                <c:pt idx="5073">
                  <c:v>25367</c:v>
                </c:pt>
                <c:pt idx="5074">
                  <c:v>25372</c:v>
                </c:pt>
                <c:pt idx="5075">
                  <c:v>25377</c:v>
                </c:pt>
                <c:pt idx="5076">
                  <c:v>25382</c:v>
                </c:pt>
                <c:pt idx="5077">
                  <c:v>25387</c:v>
                </c:pt>
                <c:pt idx="5078">
                  <c:v>25392</c:v>
                </c:pt>
                <c:pt idx="5079">
                  <c:v>25397</c:v>
                </c:pt>
                <c:pt idx="5080">
                  <c:v>25402</c:v>
                </c:pt>
                <c:pt idx="5081">
                  <c:v>25407</c:v>
                </c:pt>
                <c:pt idx="5082">
                  <c:v>25412</c:v>
                </c:pt>
                <c:pt idx="5083">
                  <c:v>25417</c:v>
                </c:pt>
                <c:pt idx="5084">
                  <c:v>25422</c:v>
                </c:pt>
                <c:pt idx="5085">
                  <c:v>25427</c:v>
                </c:pt>
                <c:pt idx="5086">
                  <c:v>25432</c:v>
                </c:pt>
                <c:pt idx="5087">
                  <c:v>25437</c:v>
                </c:pt>
                <c:pt idx="5088">
                  <c:v>25442</c:v>
                </c:pt>
                <c:pt idx="5089">
                  <c:v>25447</c:v>
                </c:pt>
                <c:pt idx="5090">
                  <c:v>25452</c:v>
                </c:pt>
                <c:pt idx="5091">
                  <c:v>25457</c:v>
                </c:pt>
                <c:pt idx="5092">
                  <c:v>25462</c:v>
                </c:pt>
                <c:pt idx="5093">
                  <c:v>25467</c:v>
                </c:pt>
                <c:pt idx="5094">
                  <c:v>25472</c:v>
                </c:pt>
                <c:pt idx="5095">
                  <c:v>25477</c:v>
                </c:pt>
                <c:pt idx="5096">
                  <c:v>25482</c:v>
                </c:pt>
                <c:pt idx="5097">
                  <c:v>25487</c:v>
                </c:pt>
                <c:pt idx="5098">
                  <c:v>25492</c:v>
                </c:pt>
                <c:pt idx="5099">
                  <c:v>25497</c:v>
                </c:pt>
                <c:pt idx="5100">
                  <c:v>25502</c:v>
                </c:pt>
                <c:pt idx="5101">
                  <c:v>25507</c:v>
                </c:pt>
                <c:pt idx="5102">
                  <c:v>25512</c:v>
                </c:pt>
                <c:pt idx="5103">
                  <c:v>25517</c:v>
                </c:pt>
                <c:pt idx="5104">
                  <c:v>25522</c:v>
                </c:pt>
                <c:pt idx="5105">
                  <c:v>25527</c:v>
                </c:pt>
                <c:pt idx="5106">
                  <c:v>25532</c:v>
                </c:pt>
                <c:pt idx="5107">
                  <c:v>25537</c:v>
                </c:pt>
                <c:pt idx="5108">
                  <c:v>25542</c:v>
                </c:pt>
                <c:pt idx="5109">
                  <c:v>25547</c:v>
                </c:pt>
                <c:pt idx="5110">
                  <c:v>25552</c:v>
                </c:pt>
                <c:pt idx="5111">
                  <c:v>25557</c:v>
                </c:pt>
                <c:pt idx="5112">
                  <c:v>25562</c:v>
                </c:pt>
                <c:pt idx="5113">
                  <c:v>25567</c:v>
                </c:pt>
                <c:pt idx="5114">
                  <c:v>25572</c:v>
                </c:pt>
                <c:pt idx="5115">
                  <c:v>25577</c:v>
                </c:pt>
                <c:pt idx="5116">
                  <c:v>25582</c:v>
                </c:pt>
                <c:pt idx="5117">
                  <c:v>25587</c:v>
                </c:pt>
                <c:pt idx="5118">
                  <c:v>25592</c:v>
                </c:pt>
                <c:pt idx="5119">
                  <c:v>25597</c:v>
                </c:pt>
                <c:pt idx="5120">
                  <c:v>25602</c:v>
                </c:pt>
                <c:pt idx="5121">
                  <c:v>25607</c:v>
                </c:pt>
                <c:pt idx="5122">
                  <c:v>25612</c:v>
                </c:pt>
                <c:pt idx="5123">
                  <c:v>25617</c:v>
                </c:pt>
                <c:pt idx="5124">
                  <c:v>25622</c:v>
                </c:pt>
                <c:pt idx="5125">
                  <c:v>25627</c:v>
                </c:pt>
                <c:pt idx="5126">
                  <c:v>25632</c:v>
                </c:pt>
                <c:pt idx="5127">
                  <c:v>25637</c:v>
                </c:pt>
                <c:pt idx="5128">
                  <c:v>25642</c:v>
                </c:pt>
                <c:pt idx="5129">
                  <c:v>25647</c:v>
                </c:pt>
                <c:pt idx="5130">
                  <c:v>25652</c:v>
                </c:pt>
                <c:pt idx="5131">
                  <c:v>25657</c:v>
                </c:pt>
                <c:pt idx="5132">
                  <c:v>25662</c:v>
                </c:pt>
                <c:pt idx="5133">
                  <c:v>25667</c:v>
                </c:pt>
                <c:pt idx="5134">
                  <c:v>25672</c:v>
                </c:pt>
                <c:pt idx="5135">
                  <c:v>25677</c:v>
                </c:pt>
                <c:pt idx="5136">
                  <c:v>25682</c:v>
                </c:pt>
                <c:pt idx="5137">
                  <c:v>25687</c:v>
                </c:pt>
                <c:pt idx="5138">
                  <c:v>25692</c:v>
                </c:pt>
                <c:pt idx="5139">
                  <c:v>25697</c:v>
                </c:pt>
                <c:pt idx="5140">
                  <c:v>25702</c:v>
                </c:pt>
                <c:pt idx="5141">
                  <c:v>25707</c:v>
                </c:pt>
                <c:pt idx="5142">
                  <c:v>25712</c:v>
                </c:pt>
                <c:pt idx="5143">
                  <c:v>25717</c:v>
                </c:pt>
                <c:pt idx="5144">
                  <c:v>25722</c:v>
                </c:pt>
                <c:pt idx="5145">
                  <c:v>25727</c:v>
                </c:pt>
                <c:pt idx="5146">
                  <c:v>25732</c:v>
                </c:pt>
                <c:pt idx="5147">
                  <c:v>25737</c:v>
                </c:pt>
                <c:pt idx="5148">
                  <c:v>25742</c:v>
                </c:pt>
                <c:pt idx="5149">
                  <c:v>25747</c:v>
                </c:pt>
                <c:pt idx="5150">
                  <c:v>25752</c:v>
                </c:pt>
                <c:pt idx="5151">
                  <c:v>25757</c:v>
                </c:pt>
                <c:pt idx="5152">
                  <c:v>25762</c:v>
                </c:pt>
                <c:pt idx="5153">
                  <c:v>25767</c:v>
                </c:pt>
                <c:pt idx="5154">
                  <c:v>25772</c:v>
                </c:pt>
                <c:pt idx="5155">
                  <c:v>25777</c:v>
                </c:pt>
                <c:pt idx="5156">
                  <c:v>25782</c:v>
                </c:pt>
                <c:pt idx="5157">
                  <c:v>25787</c:v>
                </c:pt>
                <c:pt idx="5158">
                  <c:v>25792</c:v>
                </c:pt>
                <c:pt idx="5159">
                  <c:v>25797</c:v>
                </c:pt>
                <c:pt idx="5160">
                  <c:v>25802</c:v>
                </c:pt>
                <c:pt idx="5161">
                  <c:v>25807</c:v>
                </c:pt>
                <c:pt idx="5162">
                  <c:v>25812</c:v>
                </c:pt>
                <c:pt idx="5163">
                  <c:v>25817</c:v>
                </c:pt>
                <c:pt idx="5164">
                  <c:v>25822</c:v>
                </c:pt>
                <c:pt idx="5165">
                  <c:v>25827</c:v>
                </c:pt>
                <c:pt idx="5166">
                  <c:v>25832</c:v>
                </c:pt>
                <c:pt idx="5167">
                  <c:v>25837</c:v>
                </c:pt>
                <c:pt idx="5168">
                  <c:v>25842</c:v>
                </c:pt>
                <c:pt idx="5169">
                  <c:v>25847</c:v>
                </c:pt>
                <c:pt idx="5170">
                  <c:v>25852</c:v>
                </c:pt>
                <c:pt idx="5171">
                  <c:v>25857</c:v>
                </c:pt>
                <c:pt idx="5172">
                  <c:v>25862</c:v>
                </c:pt>
                <c:pt idx="5173">
                  <c:v>25867</c:v>
                </c:pt>
                <c:pt idx="5174">
                  <c:v>25872</c:v>
                </c:pt>
                <c:pt idx="5175">
                  <c:v>25877</c:v>
                </c:pt>
                <c:pt idx="5176">
                  <c:v>25882</c:v>
                </c:pt>
                <c:pt idx="5177">
                  <c:v>25887</c:v>
                </c:pt>
                <c:pt idx="5178">
                  <c:v>25892</c:v>
                </c:pt>
                <c:pt idx="5179">
                  <c:v>25897</c:v>
                </c:pt>
                <c:pt idx="5180">
                  <c:v>25902</c:v>
                </c:pt>
                <c:pt idx="5181">
                  <c:v>25907</c:v>
                </c:pt>
                <c:pt idx="5182">
                  <c:v>25912</c:v>
                </c:pt>
                <c:pt idx="5183">
                  <c:v>25917</c:v>
                </c:pt>
                <c:pt idx="5184">
                  <c:v>25922</c:v>
                </c:pt>
                <c:pt idx="5185">
                  <c:v>25927</c:v>
                </c:pt>
                <c:pt idx="5186">
                  <c:v>25932</c:v>
                </c:pt>
                <c:pt idx="5187">
                  <c:v>25937</c:v>
                </c:pt>
                <c:pt idx="5188">
                  <c:v>25942</c:v>
                </c:pt>
                <c:pt idx="5189">
                  <c:v>25947</c:v>
                </c:pt>
                <c:pt idx="5190">
                  <c:v>25952</c:v>
                </c:pt>
                <c:pt idx="5191">
                  <c:v>25957</c:v>
                </c:pt>
                <c:pt idx="5192">
                  <c:v>25962</c:v>
                </c:pt>
                <c:pt idx="5193">
                  <c:v>25967</c:v>
                </c:pt>
                <c:pt idx="5194">
                  <c:v>25972</c:v>
                </c:pt>
                <c:pt idx="5195">
                  <c:v>25977</c:v>
                </c:pt>
                <c:pt idx="5196">
                  <c:v>25982</c:v>
                </c:pt>
                <c:pt idx="5197">
                  <c:v>25987</c:v>
                </c:pt>
                <c:pt idx="5198">
                  <c:v>25992</c:v>
                </c:pt>
                <c:pt idx="5199">
                  <c:v>25997</c:v>
                </c:pt>
                <c:pt idx="5200">
                  <c:v>26002</c:v>
                </c:pt>
                <c:pt idx="5201">
                  <c:v>26007</c:v>
                </c:pt>
                <c:pt idx="5202">
                  <c:v>26012</c:v>
                </c:pt>
                <c:pt idx="5203">
                  <c:v>26017</c:v>
                </c:pt>
                <c:pt idx="5204">
                  <c:v>26022</c:v>
                </c:pt>
                <c:pt idx="5205">
                  <c:v>26027</c:v>
                </c:pt>
                <c:pt idx="5206">
                  <c:v>26032</c:v>
                </c:pt>
                <c:pt idx="5207">
                  <c:v>26037</c:v>
                </c:pt>
                <c:pt idx="5208">
                  <c:v>26042</c:v>
                </c:pt>
                <c:pt idx="5209">
                  <c:v>26047</c:v>
                </c:pt>
                <c:pt idx="5210">
                  <c:v>26052</c:v>
                </c:pt>
                <c:pt idx="5211">
                  <c:v>26057</c:v>
                </c:pt>
                <c:pt idx="5212">
                  <c:v>26062</c:v>
                </c:pt>
                <c:pt idx="5213">
                  <c:v>26067</c:v>
                </c:pt>
                <c:pt idx="5214">
                  <c:v>26072</c:v>
                </c:pt>
                <c:pt idx="5215">
                  <c:v>26077</c:v>
                </c:pt>
                <c:pt idx="5216">
                  <c:v>26082</c:v>
                </c:pt>
                <c:pt idx="5217">
                  <c:v>26087</c:v>
                </c:pt>
                <c:pt idx="5218">
                  <c:v>26092</c:v>
                </c:pt>
                <c:pt idx="5219">
                  <c:v>26097</c:v>
                </c:pt>
                <c:pt idx="5220">
                  <c:v>26102</c:v>
                </c:pt>
                <c:pt idx="5221">
                  <c:v>26107</c:v>
                </c:pt>
                <c:pt idx="5222">
                  <c:v>26112</c:v>
                </c:pt>
                <c:pt idx="5223">
                  <c:v>26117</c:v>
                </c:pt>
                <c:pt idx="5224">
                  <c:v>26122</c:v>
                </c:pt>
                <c:pt idx="5225">
                  <c:v>26127</c:v>
                </c:pt>
                <c:pt idx="5226">
                  <c:v>26132</c:v>
                </c:pt>
                <c:pt idx="5227">
                  <c:v>26137</c:v>
                </c:pt>
                <c:pt idx="5228">
                  <c:v>26142</c:v>
                </c:pt>
                <c:pt idx="5229">
                  <c:v>26147</c:v>
                </c:pt>
                <c:pt idx="5230">
                  <c:v>26152</c:v>
                </c:pt>
                <c:pt idx="5231">
                  <c:v>26157</c:v>
                </c:pt>
                <c:pt idx="5232">
                  <c:v>26162</c:v>
                </c:pt>
                <c:pt idx="5233">
                  <c:v>26167</c:v>
                </c:pt>
                <c:pt idx="5234">
                  <c:v>26172</c:v>
                </c:pt>
                <c:pt idx="5235">
                  <c:v>26177</c:v>
                </c:pt>
                <c:pt idx="5236">
                  <c:v>26182</c:v>
                </c:pt>
                <c:pt idx="5237">
                  <c:v>26187</c:v>
                </c:pt>
                <c:pt idx="5238">
                  <c:v>26192</c:v>
                </c:pt>
                <c:pt idx="5239">
                  <c:v>26197</c:v>
                </c:pt>
                <c:pt idx="5240">
                  <c:v>26202</c:v>
                </c:pt>
                <c:pt idx="5241">
                  <c:v>26207</c:v>
                </c:pt>
                <c:pt idx="5242">
                  <c:v>26212</c:v>
                </c:pt>
                <c:pt idx="5243">
                  <c:v>26217</c:v>
                </c:pt>
                <c:pt idx="5244">
                  <c:v>26222</c:v>
                </c:pt>
                <c:pt idx="5245">
                  <c:v>26227</c:v>
                </c:pt>
                <c:pt idx="5246">
                  <c:v>26232</c:v>
                </c:pt>
                <c:pt idx="5247">
                  <c:v>26237</c:v>
                </c:pt>
                <c:pt idx="5248">
                  <c:v>26242</c:v>
                </c:pt>
                <c:pt idx="5249">
                  <c:v>26247</c:v>
                </c:pt>
                <c:pt idx="5250">
                  <c:v>26252</c:v>
                </c:pt>
                <c:pt idx="5251">
                  <c:v>26257</c:v>
                </c:pt>
                <c:pt idx="5252">
                  <c:v>26262</c:v>
                </c:pt>
                <c:pt idx="5253">
                  <c:v>26267</c:v>
                </c:pt>
                <c:pt idx="5254">
                  <c:v>26272</c:v>
                </c:pt>
                <c:pt idx="5255">
                  <c:v>26277</c:v>
                </c:pt>
                <c:pt idx="5256">
                  <c:v>26282</c:v>
                </c:pt>
                <c:pt idx="5257">
                  <c:v>26287</c:v>
                </c:pt>
                <c:pt idx="5258">
                  <c:v>26292</c:v>
                </c:pt>
                <c:pt idx="5259">
                  <c:v>26297</c:v>
                </c:pt>
                <c:pt idx="5260">
                  <c:v>26302</c:v>
                </c:pt>
                <c:pt idx="5261">
                  <c:v>26307</c:v>
                </c:pt>
                <c:pt idx="5262">
                  <c:v>26312</c:v>
                </c:pt>
                <c:pt idx="5263">
                  <c:v>26317</c:v>
                </c:pt>
                <c:pt idx="5264">
                  <c:v>26322</c:v>
                </c:pt>
                <c:pt idx="5265">
                  <c:v>26327</c:v>
                </c:pt>
                <c:pt idx="5266">
                  <c:v>26332</c:v>
                </c:pt>
                <c:pt idx="5267">
                  <c:v>26337</c:v>
                </c:pt>
                <c:pt idx="5268">
                  <c:v>26342</c:v>
                </c:pt>
                <c:pt idx="5269">
                  <c:v>26347</c:v>
                </c:pt>
                <c:pt idx="5270">
                  <c:v>26352</c:v>
                </c:pt>
                <c:pt idx="5271">
                  <c:v>26357</c:v>
                </c:pt>
                <c:pt idx="5272">
                  <c:v>26362</c:v>
                </c:pt>
                <c:pt idx="5273">
                  <c:v>26367</c:v>
                </c:pt>
                <c:pt idx="5274">
                  <c:v>26372</c:v>
                </c:pt>
                <c:pt idx="5275">
                  <c:v>26377</c:v>
                </c:pt>
                <c:pt idx="5276">
                  <c:v>26382</c:v>
                </c:pt>
                <c:pt idx="5277">
                  <c:v>26387</c:v>
                </c:pt>
                <c:pt idx="5278">
                  <c:v>26392</c:v>
                </c:pt>
                <c:pt idx="5279">
                  <c:v>26397</c:v>
                </c:pt>
                <c:pt idx="5280">
                  <c:v>26402</c:v>
                </c:pt>
                <c:pt idx="5281">
                  <c:v>26407</c:v>
                </c:pt>
                <c:pt idx="5282">
                  <c:v>26412</c:v>
                </c:pt>
                <c:pt idx="5283">
                  <c:v>26417</c:v>
                </c:pt>
                <c:pt idx="5284">
                  <c:v>26422</c:v>
                </c:pt>
                <c:pt idx="5285">
                  <c:v>26427</c:v>
                </c:pt>
                <c:pt idx="5286">
                  <c:v>26432</c:v>
                </c:pt>
                <c:pt idx="5287">
                  <c:v>26437</c:v>
                </c:pt>
                <c:pt idx="5288">
                  <c:v>26442</c:v>
                </c:pt>
                <c:pt idx="5289">
                  <c:v>26447</c:v>
                </c:pt>
                <c:pt idx="5290">
                  <c:v>26452</c:v>
                </c:pt>
                <c:pt idx="5291">
                  <c:v>26457</c:v>
                </c:pt>
                <c:pt idx="5292">
                  <c:v>26462</c:v>
                </c:pt>
                <c:pt idx="5293">
                  <c:v>26467</c:v>
                </c:pt>
                <c:pt idx="5294">
                  <c:v>26472</c:v>
                </c:pt>
                <c:pt idx="5295">
                  <c:v>26477</c:v>
                </c:pt>
                <c:pt idx="5296">
                  <c:v>26482</c:v>
                </c:pt>
                <c:pt idx="5297">
                  <c:v>26487</c:v>
                </c:pt>
                <c:pt idx="5298">
                  <c:v>26492</c:v>
                </c:pt>
                <c:pt idx="5299">
                  <c:v>26497</c:v>
                </c:pt>
                <c:pt idx="5300">
                  <c:v>26502</c:v>
                </c:pt>
                <c:pt idx="5301">
                  <c:v>26507</c:v>
                </c:pt>
                <c:pt idx="5302">
                  <c:v>26512</c:v>
                </c:pt>
                <c:pt idx="5303">
                  <c:v>26517</c:v>
                </c:pt>
                <c:pt idx="5304">
                  <c:v>26522</c:v>
                </c:pt>
                <c:pt idx="5305">
                  <c:v>26527</c:v>
                </c:pt>
                <c:pt idx="5306">
                  <c:v>26532</c:v>
                </c:pt>
                <c:pt idx="5307">
                  <c:v>26537</c:v>
                </c:pt>
                <c:pt idx="5308">
                  <c:v>26542</c:v>
                </c:pt>
                <c:pt idx="5309">
                  <c:v>26547</c:v>
                </c:pt>
                <c:pt idx="5310">
                  <c:v>26552</c:v>
                </c:pt>
                <c:pt idx="5311">
                  <c:v>26557</c:v>
                </c:pt>
                <c:pt idx="5312">
                  <c:v>26562</c:v>
                </c:pt>
                <c:pt idx="5313">
                  <c:v>26567</c:v>
                </c:pt>
                <c:pt idx="5314">
                  <c:v>26572</c:v>
                </c:pt>
                <c:pt idx="5315">
                  <c:v>26577</c:v>
                </c:pt>
                <c:pt idx="5316">
                  <c:v>26582</c:v>
                </c:pt>
                <c:pt idx="5317">
                  <c:v>26587</c:v>
                </c:pt>
                <c:pt idx="5318">
                  <c:v>26592</c:v>
                </c:pt>
                <c:pt idx="5319">
                  <c:v>26597</c:v>
                </c:pt>
                <c:pt idx="5320">
                  <c:v>26602</c:v>
                </c:pt>
                <c:pt idx="5321">
                  <c:v>26607</c:v>
                </c:pt>
                <c:pt idx="5322">
                  <c:v>26612</c:v>
                </c:pt>
                <c:pt idx="5323">
                  <c:v>26617</c:v>
                </c:pt>
                <c:pt idx="5324">
                  <c:v>26622</c:v>
                </c:pt>
                <c:pt idx="5325">
                  <c:v>26627</c:v>
                </c:pt>
                <c:pt idx="5326">
                  <c:v>26632</c:v>
                </c:pt>
                <c:pt idx="5327">
                  <c:v>26637</c:v>
                </c:pt>
                <c:pt idx="5328">
                  <c:v>26642</c:v>
                </c:pt>
                <c:pt idx="5329">
                  <c:v>26647</c:v>
                </c:pt>
                <c:pt idx="5330">
                  <c:v>26652</c:v>
                </c:pt>
                <c:pt idx="5331">
                  <c:v>26657</c:v>
                </c:pt>
                <c:pt idx="5332">
                  <c:v>26662</c:v>
                </c:pt>
                <c:pt idx="5333">
                  <c:v>26667</c:v>
                </c:pt>
                <c:pt idx="5334">
                  <c:v>26672</c:v>
                </c:pt>
                <c:pt idx="5335">
                  <c:v>26677</c:v>
                </c:pt>
                <c:pt idx="5336">
                  <c:v>26682</c:v>
                </c:pt>
                <c:pt idx="5337">
                  <c:v>26687</c:v>
                </c:pt>
                <c:pt idx="5338">
                  <c:v>26692</c:v>
                </c:pt>
                <c:pt idx="5339">
                  <c:v>26697</c:v>
                </c:pt>
                <c:pt idx="5340">
                  <c:v>26702</c:v>
                </c:pt>
                <c:pt idx="5341">
                  <c:v>26707</c:v>
                </c:pt>
                <c:pt idx="5342">
                  <c:v>26712</c:v>
                </c:pt>
                <c:pt idx="5343">
                  <c:v>26717</c:v>
                </c:pt>
                <c:pt idx="5344">
                  <c:v>26722</c:v>
                </c:pt>
                <c:pt idx="5345">
                  <c:v>26727</c:v>
                </c:pt>
                <c:pt idx="5346">
                  <c:v>26732</c:v>
                </c:pt>
                <c:pt idx="5347">
                  <c:v>26737</c:v>
                </c:pt>
                <c:pt idx="5348">
                  <c:v>26742</c:v>
                </c:pt>
                <c:pt idx="5349">
                  <c:v>26747</c:v>
                </c:pt>
                <c:pt idx="5350">
                  <c:v>26752</c:v>
                </c:pt>
                <c:pt idx="5351">
                  <c:v>26757</c:v>
                </c:pt>
                <c:pt idx="5352">
                  <c:v>26762</c:v>
                </c:pt>
                <c:pt idx="5353">
                  <c:v>26767</c:v>
                </c:pt>
                <c:pt idx="5354">
                  <c:v>26772</c:v>
                </c:pt>
                <c:pt idx="5355">
                  <c:v>26777</c:v>
                </c:pt>
                <c:pt idx="5356">
                  <c:v>26782</c:v>
                </c:pt>
                <c:pt idx="5357">
                  <c:v>26787</c:v>
                </c:pt>
                <c:pt idx="5358">
                  <c:v>26792</c:v>
                </c:pt>
                <c:pt idx="5359">
                  <c:v>26797</c:v>
                </c:pt>
                <c:pt idx="5360">
                  <c:v>26802</c:v>
                </c:pt>
                <c:pt idx="5361">
                  <c:v>26807</c:v>
                </c:pt>
                <c:pt idx="5362">
                  <c:v>26812</c:v>
                </c:pt>
                <c:pt idx="5363">
                  <c:v>26817</c:v>
                </c:pt>
                <c:pt idx="5364">
                  <c:v>26822</c:v>
                </c:pt>
                <c:pt idx="5365">
                  <c:v>26827</c:v>
                </c:pt>
                <c:pt idx="5366">
                  <c:v>26832</c:v>
                </c:pt>
                <c:pt idx="5367">
                  <c:v>26837</c:v>
                </c:pt>
                <c:pt idx="5368">
                  <c:v>26842</c:v>
                </c:pt>
                <c:pt idx="5369">
                  <c:v>26847</c:v>
                </c:pt>
                <c:pt idx="5370">
                  <c:v>26852</c:v>
                </c:pt>
                <c:pt idx="5371">
                  <c:v>26857</c:v>
                </c:pt>
                <c:pt idx="5372">
                  <c:v>26862</c:v>
                </c:pt>
                <c:pt idx="5373">
                  <c:v>26867</c:v>
                </c:pt>
                <c:pt idx="5374">
                  <c:v>26872</c:v>
                </c:pt>
                <c:pt idx="5375">
                  <c:v>26877</c:v>
                </c:pt>
                <c:pt idx="5376">
                  <c:v>26882</c:v>
                </c:pt>
                <c:pt idx="5377">
                  <c:v>26887</c:v>
                </c:pt>
                <c:pt idx="5378">
                  <c:v>26892</c:v>
                </c:pt>
                <c:pt idx="5379">
                  <c:v>26897</c:v>
                </c:pt>
                <c:pt idx="5380">
                  <c:v>26902</c:v>
                </c:pt>
                <c:pt idx="5381">
                  <c:v>26907</c:v>
                </c:pt>
                <c:pt idx="5382">
                  <c:v>26912</c:v>
                </c:pt>
                <c:pt idx="5383">
                  <c:v>26917</c:v>
                </c:pt>
                <c:pt idx="5384">
                  <c:v>26922</c:v>
                </c:pt>
                <c:pt idx="5385">
                  <c:v>26927</c:v>
                </c:pt>
                <c:pt idx="5386">
                  <c:v>26932</c:v>
                </c:pt>
                <c:pt idx="5387">
                  <c:v>26937</c:v>
                </c:pt>
                <c:pt idx="5388">
                  <c:v>26942</c:v>
                </c:pt>
                <c:pt idx="5389">
                  <c:v>26947</c:v>
                </c:pt>
                <c:pt idx="5390">
                  <c:v>26952</c:v>
                </c:pt>
                <c:pt idx="5391">
                  <c:v>26957</c:v>
                </c:pt>
                <c:pt idx="5392">
                  <c:v>26962</c:v>
                </c:pt>
                <c:pt idx="5393">
                  <c:v>26967</c:v>
                </c:pt>
                <c:pt idx="5394">
                  <c:v>26972</c:v>
                </c:pt>
                <c:pt idx="5395">
                  <c:v>26977</c:v>
                </c:pt>
                <c:pt idx="5396">
                  <c:v>26982</c:v>
                </c:pt>
                <c:pt idx="5397">
                  <c:v>26987</c:v>
                </c:pt>
                <c:pt idx="5398">
                  <c:v>26992</c:v>
                </c:pt>
                <c:pt idx="5399">
                  <c:v>26997</c:v>
                </c:pt>
                <c:pt idx="5400">
                  <c:v>27002</c:v>
                </c:pt>
                <c:pt idx="5401">
                  <c:v>27007</c:v>
                </c:pt>
                <c:pt idx="5402">
                  <c:v>27012</c:v>
                </c:pt>
                <c:pt idx="5403">
                  <c:v>27017</c:v>
                </c:pt>
                <c:pt idx="5404">
                  <c:v>27022</c:v>
                </c:pt>
                <c:pt idx="5405">
                  <c:v>27027</c:v>
                </c:pt>
                <c:pt idx="5406">
                  <c:v>27032</c:v>
                </c:pt>
                <c:pt idx="5407">
                  <c:v>27037</c:v>
                </c:pt>
                <c:pt idx="5408">
                  <c:v>27042</c:v>
                </c:pt>
                <c:pt idx="5409">
                  <c:v>27047</c:v>
                </c:pt>
                <c:pt idx="5410">
                  <c:v>27052</c:v>
                </c:pt>
                <c:pt idx="5411">
                  <c:v>27057</c:v>
                </c:pt>
                <c:pt idx="5412">
                  <c:v>27062</c:v>
                </c:pt>
                <c:pt idx="5413">
                  <c:v>27067</c:v>
                </c:pt>
                <c:pt idx="5414">
                  <c:v>27072</c:v>
                </c:pt>
                <c:pt idx="5415">
                  <c:v>27077</c:v>
                </c:pt>
                <c:pt idx="5416">
                  <c:v>27082</c:v>
                </c:pt>
                <c:pt idx="5417">
                  <c:v>27087</c:v>
                </c:pt>
                <c:pt idx="5418">
                  <c:v>27092</c:v>
                </c:pt>
                <c:pt idx="5419">
                  <c:v>27097</c:v>
                </c:pt>
                <c:pt idx="5420">
                  <c:v>27102</c:v>
                </c:pt>
                <c:pt idx="5421">
                  <c:v>27107</c:v>
                </c:pt>
                <c:pt idx="5422">
                  <c:v>27112</c:v>
                </c:pt>
                <c:pt idx="5423">
                  <c:v>27117</c:v>
                </c:pt>
                <c:pt idx="5424">
                  <c:v>27122</c:v>
                </c:pt>
                <c:pt idx="5425">
                  <c:v>27127</c:v>
                </c:pt>
                <c:pt idx="5426">
                  <c:v>27132</c:v>
                </c:pt>
                <c:pt idx="5427">
                  <c:v>27137</c:v>
                </c:pt>
                <c:pt idx="5428">
                  <c:v>27142</c:v>
                </c:pt>
                <c:pt idx="5429">
                  <c:v>27147</c:v>
                </c:pt>
                <c:pt idx="5430">
                  <c:v>27152</c:v>
                </c:pt>
                <c:pt idx="5431">
                  <c:v>27157</c:v>
                </c:pt>
                <c:pt idx="5432">
                  <c:v>27162</c:v>
                </c:pt>
                <c:pt idx="5433">
                  <c:v>27167</c:v>
                </c:pt>
                <c:pt idx="5434">
                  <c:v>27172</c:v>
                </c:pt>
                <c:pt idx="5435">
                  <c:v>27177</c:v>
                </c:pt>
                <c:pt idx="5436">
                  <c:v>27182</c:v>
                </c:pt>
                <c:pt idx="5437">
                  <c:v>27187</c:v>
                </c:pt>
                <c:pt idx="5438">
                  <c:v>27192</c:v>
                </c:pt>
                <c:pt idx="5439">
                  <c:v>27197</c:v>
                </c:pt>
                <c:pt idx="5440">
                  <c:v>27202</c:v>
                </c:pt>
                <c:pt idx="5441">
                  <c:v>27207</c:v>
                </c:pt>
                <c:pt idx="5442">
                  <c:v>27212</c:v>
                </c:pt>
                <c:pt idx="5443">
                  <c:v>27217</c:v>
                </c:pt>
                <c:pt idx="5444">
                  <c:v>27222</c:v>
                </c:pt>
                <c:pt idx="5445">
                  <c:v>27227</c:v>
                </c:pt>
                <c:pt idx="5446">
                  <c:v>27232</c:v>
                </c:pt>
                <c:pt idx="5447">
                  <c:v>27237</c:v>
                </c:pt>
                <c:pt idx="5448">
                  <c:v>27242</c:v>
                </c:pt>
                <c:pt idx="5449">
                  <c:v>27247</c:v>
                </c:pt>
                <c:pt idx="5450">
                  <c:v>27252</c:v>
                </c:pt>
                <c:pt idx="5451">
                  <c:v>27257</c:v>
                </c:pt>
                <c:pt idx="5452">
                  <c:v>27262</c:v>
                </c:pt>
                <c:pt idx="5453">
                  <c:v>27267</c:v>
                </c:pt>
                <c:pt idx="5454">
                  <c:v>27272</c:v>
                </c:pt>
                <c:pt idx="5455">
                  <c:v>27277</c:v>
                </c:pt>
                <c:pt idx="5456">
                  <c:v>27282</c:v>
                </c:pt>
                <c:pt idx="5457">
                  <c:v>27287</c:v>
                </c:pt>
                <c:pt idx="5458">
                  <c:v>27292</c:v>
                </c:pt>
                <c:pt idx="5459">
                  <c:v>27297</c:v>
                </c:pt>
                <c:pt idx="5460">
                  <c:v>27302</c:v>
                </c:pt>
                <c:pt idx="5461">
                  <c:v>27307</c:v>
                </c:pt>
                <c:pt idx="5462">
                  <c:v>27312</c:v>
                </c:pt>
                <c:pt idx="5463">
                  <c:v>27317</c:v>
                </c:pt>
                <c:pt idx="5464">
                  <c:v>27322</c:v>
                </c:pt>
                <c:pt idx="5465">
                  <c:v>27327</c:v>
                </c:pt>
                <c:pt idx="5466">
                  <c:v>27332</c:v>
                </c:pt>
                <c:pt idx="5467">
                  <c:v>27337</c:v>
                </c:pt>
                <c:pt idx="5468">
                  <c:v>27342</c:v>
                </c:pt>
                <c:pt idx="5469">
                  <c:v>27347</c:v>
                </c:pt>
                <c:pt idx="5470">
                  <c:v>27352</c:v>
                </c:pt>
                <c:pt idx="5471">
                  <c:v>27357</c:v>
                </c:pt>
                <c:pt idx="5472">
                  <c:v>27362</c:v>
                </c:pt>
                <c:pt idx="5473">
                  <c:v>27367</c:v>
                </c:pt>
                <c:pt idx="5474">
                  <c:v>27372</c:v>
                </c:pt>
                <c:pt idx="5475">
                  <c:v>27377</c:v>
                </c:pt>
                <c:pt idx="5476">
                  <c:v>27382</c:v>
                </c:pt>
                <c:pt idx="5477">
                  <c:v>27387</c:v>
                </c:pt>
                <c:pt idx="5478">
                  <c:v>27392</c:v>
                </c:pt>
                <c:pt idx="5479">
                  <c:v>27397</c:v>
                </c:pt>
                <c:pt idx="5480">
                  <c:v>27402</c:v>
                </c:pt>
                <c:pt idx="5481">
                  <c:v>27407</c:v>
                </c:pt>
                <c:pt idx="5482">
                  <c:v>27412</c:v>
                </c:pt>
                <c:pt idx="5483">
                  <c:v>27417</c:v>
                </c:pt>
                <c:pt idx="5484">
                  <c:v>27422</c:v>
                </c:pt>
                <c:pt idx="5485">
                  <c:v>27427</c:v>
                </c:pt>
                <c:pt idx="5486">
                  <c:v>27432</c:v>
                </c:pt>
                <c:pt idx="5487">
                  <c:v>27437</c:v>
                </c:pt>
                <c:pt idx="5488">
                  <c:v>27442</c:v>
                </c:pt>
                <c:pt idx="5489">
                  <c:v>27447</c:v>
                </c:pt>
                <c:pt idx="5490">
                  <c:v>27452</c:v>
                </c:pt>
                <c:pt idx="5491">
                  <c:v>27457</c:v>
                </c:pt>
                <c:pt idx="5492">
                  <c:v>27462</c:v>
                </c:pt>
                <c:pt idx="5493">
                  <c:v>27467</c:v>
                </c:pt>
                <c:pt idx="5494">
                  <c:v>27472</c:v>
                </c:pt>
                <c:pt idx="5495">
                  <c:v>27477</c:v>
                </c:pt>
                <c:pt idx="5496">
                  <c:v>27482</c:v>
                </c:pt>
                <c:pt idx="5497">
                  <c:v>27487</c:v>
                </c:pt>
                <c:pt idx="5498">
                  <c:v>27492</c:v>
                </c:pt>
                <c:pt idx="5499">
                  <c:v>27497</c:v>
                </c:pt>
                <c:pt idx="5500">
                  <c:v>27502</c:v>
                </c:pt>
                <c:pt idx="5501">
                  <c:v>27507</c:v>
                </c:pt>
                <c:pt idx="5502">
                  <c:v>27512</c:v>
                </c:pt>
                <c:pt idx="5503">
                  <c:v>27517</c:v>
                </c:pt>
                <c:pt idx="5504">
                  <c:v>27522</c:v>
                </c:pt>
                <c:pt idx="5505">
                  <c:v>27527</c:v>
                </c:pt>
                <c:pt idx="5506">
                  <c:v>27532</c:v>
                </c:pt>
                <c:pt idx="5507">
                  <c:v>27537</c:v>
                </c:pt>
                <c:pt idx="5508">
                  <c:v>27542</c:v>
                </c:pt>
                <c:pt idx="5509">
                  <c:v>27547</c:v>
                </c:pt>
                <c:pt idx="5510">
                  <c:v>27552</c:v>
                </c:pt>
                <c:pt idx="5511">
                  <c:v>27557</c:v>
                </c:pt>
                <c:pt idx="5512">
                  <c:v>27562</c:v>
                </c:pt>
                <c:pt idx="5513">
                  <c:v>27567</c:v>
                </c:pt>
                <c:pt idx="5514">
                  <c:v>27572</c:v>
                </c:pt>
                <c:pt idx="5515">
                  <c:v>27577</c:v>
                </c:pt>
                <c:pt idx="5516">
                  <c:v>27582</c:v>
                </c:pt>
                <c:pt idx="5517">
                  <c:v>27587</c:v>
                </c:pt>
                <c:pt idx="5518">
                  <c:v>27592</c:v>
                </c:pt>
                <c:pt idx="5519">
                  <c:v>27597</c:v>
                </c:pt>
                <c:pt idx="5520">
                  <c:v>27602</c:v>
                </c:pt>
                <c:pt idx="5521">
                  <c:v>27607</c:v>
                </c:pt>
                <c:pt idx="5522">
                  <c:v>27612</c:v>
                </c:pt>
                <c:pt idx="5523">
                  <c:v>27617</c:v>
                </c:pt>
                <c:pt idx="5524">
                  <c:v>27622</c:v>
                </c:pt>
                <c:pt idx="5525">
                  <c:v>27627</c:v>
                </c:pt>
                <c:pt idx="5526">
                  <c:v>27632</c:v>
                </c:pt>
                <c:pt idx="5527">
                  <c:v>27637</c:v>
                </c:pt>
                <c:pt idx="5528">
                  <c:v>27642</c:v>
                </c:pt>
                <c:pt idx="5529">
                  <c:v>27647</c:v>
                </c:pt>
                <c:pt idx="5530">
                  <c:v>27652</c:v>
                </c:pt>
                <c:pt idx="5531">
                  <c:v>27657</c:v>
                </c:pt>
                <c:pt idx="5532">
                  <c:v>27662</c:v>
                </c:pt>
                <c:pt idx="5533">
                  <c:v>27667</c:v>
                </c:pt>
                <c:pt idx="5534">
                  <c:v>27672</c:v>
                </c:pt>
                <c:pt idx="5535">
                  <c:v>27677</c:v>
                </c:pt>
                <c:pt idx="5536">
                  <c:v>27682</c:v>
                </c:pt>
                <c:pt idx="5537">
                  <c:v>27687</c:v>
                </c:pt>
                <c:pt idx="5538">
                  <c:v>27692</c:v>
                </c:pt>
                <c:pt idx="5539">
                  <c:v>27697</c:v>
                </c:pt>
                <c:pt idx="5540">
                  <c:v>27702</c:v>
                </c:pt>
                <c:pt idx="5541">
                  <c:v>27707</c:v>
                </c:pt>
                <c:pt idx="5542">
                  <c:v>27712</c:v>
                </c:pt>
                <c:pt idx="5543">
                  <c:v>27717</c:v>
                </c:pt>
                <c:pt idx="5544">
                  <c:v>27722</c:v>
                </c:pt>
                <c:pt idx="5545">
                  <c:v>27727</c:v>
                </c:pt>
                <c:pt idx="5546">
                  <c:v>27732</c:v>
                </c:pt>
                <c:pt idx="5547">
                  <c:v>27737</c:v>
                </c:pt>
                <c:pt idx="5548">
                  <c:v>27742</c:v>
                </c:pt>
                <c:pt idx="5549">
                  <c:v>27747</c:v>
                </c:pt>
                <c:pt idx="5550">
                  <c:v>27752</c:v>
                </c:pt>
                <c:pt idx="5551">
                  <c:v>27757</c:v>
                </c:pt>
                <c:pt idx="5552">
                  <c:v>27762</c:v>
                </c:pt>
                <c:pt idx="5553">
                  <c:v>27767</c:v>
                </c:pt>
                <c:pt idx="5554">
                  <c:v>27772</c:v>
                </c:pt>
                <c:pt idx="5555">
                  <c:v>27777</c:v>
                </c:pt>
                <c:pt idx="5556">
                  <c:v>27782</c:v>
                </c:pt>
                <c:pt idx="5557">
                  <c:v>27787</c:v>
                </c:pt>
                <c:pt idx="5558">
                  <c:v>27792</c:v>
                </c:pt>
                <c:pt idx="5559">
                  <c:v>27797</c:v>
                </c:pt>
                <c:pt idx="5560">
                  <c:v>27802</c:v>
                </c:pt>
                <c:pt idx="5561">
                  <c:v>27807</c:v>
                </c:pt>
                <c:pt idx="5562">
                  <c:v>27812</c:v>
                </c:pt>
                <c:pt idx="5563">
                  <c:v>27817</c:v>
                </c:pt>
                <c:pt idx="5564">
                  <c:v>27822</c:v>
                </c:pt>
                <c:pt idx="5565">
                  <c:v>27827</c:v>
                </c:pt>
                <c:pt idx="5566">
                  <c:v>27832</c:v>
                </c:pt>
                <c:pt idx="5567">
                  <c:v>27837</c:v>
                </c:pt>
                <c:pt idx="5568">
                  <c:v>27842</c:v>
                </c:pt>
                <c:pt idx="5569">
                  <c:v>27847</c:v>
                </c:pt>
                <c:pt idx="5570">
                  <c:v>27852</c:v>
                </c:pt>
                <c:pt idx="5571">
                  <c:v>27857</c:v>
                </c:pt>
                <c:pt idx="5572">
                  <c:v>27862</c:v>
                </c:pt>
                <c:pt idx="5573">
                  <c:v>27867</c:v>
                </c:pt>
                <c:pt idx="5574">
                  <c:v>27872</c:v>
                </c:pt>
                <c:pt idx="5575">
                  <c:v>27877</c:v>
                </c:pt>
                <c:pt idx="5576">
                  <c:v>27882</c:v>
                </c:pt>
                <c:pt idx="5577">
                  <c:v>27887</c:v>
                </c:pt>
                <c:pt idx="5578">
                  <c:v>27892</c:v>
                </c:pt>
                <c:pt idx="5579">
                  <c:v>27897</c:v>
                </c:pt>
                <c:pt idx="5580">
                  <c:v>27902</c:v>
                </c:pt>
                <c:pt idx="5581">
                  <c:v>27907</c:v>
                </c:pt>
                <c:pt idx="5582">
                  <c:v>27912</c:v>
                </c:pt>
                <c:pt idx="5583">
                  <c:v>27917</c:v>
                </c:pt>
                <c:pt idx="5584">
                  <c:v>27922</c:v>
                </c:pt>
                <c:pt idx="5585">
                  <c:v>27927</c:v>
                </c:pt>
                <c:pt idx="5586">
                  <c:v>27932</c:v>
                </c:pt>
                <c:pt idx="5587">
                  <c:v>27937</c:v>
                </c:pt>
                <c:pt idx="5588">
                  <c:v>27942</c:v>
                </c:pt>
                <c:pt idx="5589">
                  <c:v>27947</c:v>
                </c:pt>
                <c:pt idx="5590">
                  <c:v>27952</c:v>
                </c:pt>
                <c:pt idx="5591">
                  <c:v>27957</c:v>
                </c:pt>
                <c:pt idx="5592">
                  <c:v>27962</c:v>
                </c:pt>
                <c:pt idx="5593">
                  <c:v>27967</c:v>
                </c:pt>
                <c:pt idx="5594">
                  <c:v>27972</c:v>
                </c:pt>
                <c:pt idx="5595">
                  <c:v>27977</c:v>
                </c:pt>
                <c:pt idx="5596">
                  <c:v>27982</c:v>
                </c:pt>
                <c:pt idx="5597">
                  <c:v>27987</c:v>
                </c:pt>
                <c:pt idx="5598">
                  <c:v>27992</c:v>
                </c:pt>
                <c:pt idx="5599">
                  <c:v>27997</c:v>
                </c:pt>
                <c:pt idx="5600">
                  <c:v>28002</c:v>
                </c:pt>
                <c:pt idx="5601">
                  <c:v>28007</c:v>
                </c:pt>
                <c:pt idx="5602">
                  <c:v>28012</c:v>
                </c:pt>
                <c:pt idx="5603">
                  <c:v>28017</c:v>
                </c:pt>
                <c:pt idx="5604">
                  <c:v>28022</c:v>
                </c:pt>
                <c:pt idx="5605">
                  <c:v>28027</c:v>
                </c:pt>
                <c:pt idx="5606">
                  <c:v>28032</c:v>
                </c:pt>
                <c:pt idx="5607">
                  <c:v>28037</c:v>
                </c:pt>
                <c:pt idx="5608">
                  <c:v>28042</c:v>
                </c:pt>
                <c:pt idx="5609">
                  <c:v>28047</c:v>
                </c:pt>
                <c:pt idx="5610">
                  <c:v>28052</c:v>
                </c:pt>
                <c:pt idx="5611">
                  <c:v>28057</c:v>
                </c:pt>
                <c:pt idx="5612">
                  <c:v>28062</c:v>
                </c:pt>
                <c:pt idx="5613">
                  <c:v>28067</c:v>
                </c:pt>
                <c:pt idx="5614">
                  <c:v>28072</c:v>
                </c:pt>
                <c:pt idx="5615">
                  <c:v>28077</c:v>
                </c:pt>
                <c:pt idx="5616">
                  <c:v>28082</c:v>
                </c:pt>
                <c:pt idx="5617">
                  <c:v>28087</c:v>
                </c:pt>
                <c:pt idx="5618">
                  <c:v>28092</c:v>
                </c:pt>
                <c:pt idx="5619">
                  <c:v>28097</c:v>
                </c:pt>
                <c:pt idx="5620">
                  <c:v>28102</c:v>
                </c:pt>
                <c:pt idx="5621">
                  <c:v>28107</c:v>
                </c:pt>
                <c:pt idx="5622">
                  <c:v>28112</c:v>
                </c:pt>
                <c:pt idx="5623">
                  <c:v>28117</c:v>
                </c:pt>
                <c:pt idx="5624">
                  <c:v>28122</c:v>
                </c:pt>
                <c:pt idx="5625">
                  <c:v>28127</c:v>
                </c:pt>
                <c:pt idx="5626">
                  <c:v>28132</c:v>
                </c:pt>
                <c:pt idx="5627">
                  <c:v>28137</c:v>
                </c:pt>
                <c:pt idx="5628">
                  <c:v>28142</c:v>
                </c:pt>
                <c:pt idx="5629">
                  <c:v>28147</c:v>
                </c:pt>
                <c:pt idx="5630">
                  <c:v>28152</c:v>
                </c:pt>
                <c:pt idx="5631">
                  <c:v>28157</c:v>
                </c:pt>
                <c:pt idx="5632">
                  <c:v>28162</c:v>
                </c:pt>
                <c:pt idx="5633">
                  <c:v>28167</c:v>
                </c:pt>
                <c:pt idx="5634">
                  <c:v>28172</c:v>
                </c:pt>
                <c:pt idx="5635">
                  <c:v>28177</c:v>
                </c:pt>
                <c:pt idx="5636">
                  <c:v>28182</c:v>
                </c:pt>
                <c:pt idx="5637">
                  <c:v>28187</c:v>
                </c:pt>
                <c:pt idx="5638">
                  <c:v>28192</c:v>
                </c:pt>
                <c:pt idx="5639">
                  <c:v>28197</c:v>
                </c:pt>
                <c:pt idx="5640">
                  <c:v>28202</c:v>
                </c:pt>
                <c:pt idx="5641">
                  <c:v>28207</c:v>
                </c:pt>
                <c:pt idx="5642">
                  <c:v>28212</c:v>
                </c:pt>
                <c:pt idx="5643">
                  <c:v>28217</c:v>
                </c:pt>
                <c:pt idx="5644">
                  <c:v>28222</c:v>
                </c:pt>
                <c:pt idx="5645">
                  <c:v>28227</c:v>
                </c:pt>
                <c:pt idx="5646">
                  <c:v>28232</c:v>
                </c:pt>
                <c:pt idx="5647">
                  <c:v>28237</c:v>
                </c:pt>
                <c:pt idx="5648">
                  <c:v>28242</c:v>
                </c:pt>
                <c:pt idx="5649">
                  <c:v>28247</c:v>
                </c:pt>
                <c:pt idx="5650">
                  <c:v>28252</c:v>
                </c:pt>
                <c:pt idx="5651">
                  <c:v>28257</c:v>
                </c:pt>
                <c:pt idx="5652">
                  <c:v>28262</c:v>
                </c:pt>
                <c:pt idx="5653">
                  <c:v>28267</c:v>
                </c:pt>
                <c:pt idx="5654">
                  <c:v>28272</c:v>
                </c:pt>
                <c:pt idx="5655">
                  <c:v>28277</c:v>
                </c:pt>
                <c:pt idx="5656">
                  <c:v>28282</c:v>
                </c:pt>
                <c:pt idx="5657">
                  <c:v>28287</c:v>
                </c:pt>
                <c:pt idx="5658">
                  <c:v>28292</c:v>
                </c:pt>
                <c:pt idx="5659">
                  <c:v>28297</c:v>
                </c:pt>
                <c:pt idx="5660">
                  <c:v>28302</c:v>
                </c:pt>
                <c:pt idx="5661">
                  <c:v>28307</c:v>
                </c:pt>
                <c:pt idx="5662">
                  <c:v>28312</c:v>
                </c:pt>
                <c:pt idx="5663">
                  <c:v>28317</c:v>
                </c:pt>
                <c:pt idx="5664">
                  <c:v>28322</c:v>
                </c:pt>
                <c:pt idx="5665">
                  <c:v>28327</c:v>
                </c:pt>
                <c:pt idx="5666">
                  <c:v>28332</c:v>
                </c:pt>
                <c:pt idx="5667">
                  <c:v>28337</c:v>
                </c:pt>
                <c:pt idx="5668">
                  <c:v>28342</c:v>
                </c:pt>
                <c:pt idx="5669">
                  <c:v>28347</c:v>
                </c:pt>
                <c:pt idx="5670">
                  <c:v>28352</c:v>
                </c:pt>
                <c:pt idx="5671">
                  <c:v>28357</c:v>
                </c:pt>
                <c:pt idx="5672">
                  <c:v>28362</c:v>
                </c:pt>
                <c:pt idx="5673">
                  <c:v>28367</c:v>
                </c:pt>
                <c:pt idx="5674">
                  <c:v>28372</c:v>
                </c:pt>
                <c:pt idx="5675">
                  <c:v>28377</c:v>
                </c:pt>
                <c:pt idx="5676">
                  <c:v>28382</c:v>
                </c:pt>
                <c:pt idx="5677">
                  <c:v>28387</c:v>
                </c:pt>
                <c:pt idx="5678">
                  <c:v>28392</c:v>
                </c:pt>
                <c:pt idx="5679">
                  <c:v>28397</c:v>
                </c:pt>
                <c:pt idx="5680">
                  <c:v>28402</c:v>
                </c:pt>
                <c:pt idx="5681">
                  <c:v>28407</c:v>
                </c:pt>
                <c:pt idx="5682">
                  <c:v>28412</c:v>
                </c:pt>
                <c:pt idx="5683">
                  <c:v>28417</c:v>
                </c:pt>
                <c:pt idx="5684">
                  <c:v>28422</c:v>
                </c:pt>
                <c:pt idx="5685">
                  <c:v>28427</c:v>
                </c:pt>
                <c:pt idx="5686">
                  <c:v>28432</c:v>
                </c:pt>
                <c:pt idx="5687">
                  <c:v>28437</c:v>
                </c:pt>
                <c:pt idx="5688">
                  <c:v>28442</c:v>
                </c:pt>
                <c:pt idx="5689">
                  <c:v>28448</c:v>
                </c:pt>
                <c:pt idx="5690">
                  <c:v>28453</c:v>
                </c:pt>
                <c:pt idx="5691">
                  <c:v>28458</c:v>
                </c:pt>
                <c:pt idx="5692">
                  <c:v>28463</c:v>
                </c:pt>
                <c:pt idx="5693">
                  <c:v>28468</c:v>
                </c:pt>
                <c:pt idx="5694">
                  <c:v>28473</c:v>
                </c:pt>
                <c:pt idx="5695">
                  <c:v>28478</c:v>
                </c:pt>
                <c:pt idx="5696">
                  <c:v>28483</c:v>
                </c:pt>
                <c:pt idx="5697">
                  <c:v>28488</c:v>
                </c:pt>
                <c:pt idx="5698">
                  <c:v>28493</c:v>
                </c:pt>
                <c:pt idx="5699">
                  <c:v>28498</c:v>
                </c:pt>
                <c:pt idx="5700">
                  <c:v>28503</c:v>
                </c:pt>
                <c:pt idx="5701">
                  <c:v>28508</c:v>
                </c:pt>
                <c:pt idx="5702">
                  <c:v>28513</c:v>
                </c:pt>
                <c:pt idx="5703">
                  <c:v>28518</c:v>
                </c:pt>
                <c:pt idx="5704">
                  <c:v>28523</c:v>
                </c:pt>
                <c:pt idx="5705">
                  <c:v>28528</c:v>
                </c:pt>
                <c:pt idx="5706">
                  <c:v>28533</c:v>
                </c:pt>
                <c:pt idx="5707">
                  <c:v>28538</c:v>
                </c:pt>
                <c:pt idx="5708">
                  <c:v>28543</c:v>
                </c:pt>
                <c:pt idx="5709">
                  <c:v>28548</c:v>
                </c:pt>
                <c:pt idx="5710">
                  <c:v>28553</c:v>
                </c:pt>
                <c:pt idx="5711">
                  <c:v>28558</c:v>
                </c:pt>
                <c:pt idx="5712">
                  <c:v>28563</c:v>
                </c:pt>
                <c:pt idx="5713">
                  <c:v>28568</c:v>
                </c:pt>
                <c:pt idx="5714">
                  <c:v>28573</c:v>
                </c:pt>
                <c:pt idx="5715">
                  <c:v>28578</c:v>
                </c:pt>
                <c:pt idx="5716">
                  <c:v>28583</c:v>
                </c:pt>
                <c:pt idx="5717">
                  <c:v>28588</c:v>
                </c:pt>
                <c:pt idx="5718">
                  <c:v>28593</c:v>
                </c:pt>
                <c:pt idx="5719">
                  <c:v>28598</c:v>
                </c:pt>
                <c:pt idx="5720">
                  <c:v>28603</c:v>
                </c:pt>
                <c:pt idx="5721">
                  <c:v>28608</c:v>
                </c:pt>
                <c:pt idx="5722">
                  <c:v>28613</c:v>
                </c:pt>
                <c:pt idx="5723">
                  <c:v>28618</c:v>
                </c:pt>
                <c:pt idx="5724">
                  <c:v>28623</c:v>
                </c:pt>
                <c:pt idx="5725">
                  <c:v>28628</c:v>
                </c:pt>
                <c:pt idx="5726">
                  <c:v>28633</c:v>
                </c:pt>
                <c:pt idx="5727">
                  <c:v>28638</c:v>
                </c:pt>
                <c:pt idx="5728">
                  <c:v>28643</c:v>
                </c:pt>
                <c:pt idx="5729">
                  <c:v>28648</c:v>
                </c:pt>
                <c:pt idx="5730">
                  <c:v>28653</c:v>
                </c:pt>
                <c:pt idx="5731">
                  <c:v>28658</c:v>
                </c:pt>
                <c:pt idx="5732">
                  <c:v>28663</c:v>
                </c:pt>
                <c:pt idx="5733">
                  <c:v>28668</c:v>
                </c:pt>
                <c:pt idx="5734">
                  <c:v>28673</c:v>
                </c:pt>
                <c:pt idx="5735">
                  <c:v>28678</c:v>
                </c:pt>
                <c:pt idx="5736">
                  <c:v>28683</c:v>
                </c:pt>
                <c:pt idx="5737">
                  <c:v>28688</c:v>
                </c:pt>
                <c:pt idx="5738">
                  <c:v>28693</c:v>
                </c:pt>
                <c:pt idx="5739">
                  <c:v>28698</c:v>
                </c:pt>
                <c:pt idx="5740">
                  <c:v>28703</c:v>
                </c:pt>
                <c:pt idx="5741">
                  <c:v>28708</c:v>
                </c:pt>
                <c:pt idx="5742">
                  <c:v>28713</c:v>
                </c:pt>
                <c:pt idx="5743">
                  <c:v>28718</c:v>
                </c:pt>
                <c:pt idx="5744">
                  <c:v>28723</c:v>
                </c:pt>
                <c:pt idx="5745">
                  <c:v>28728</c:v>
                </c:pt>
                <c:pt idx="5746">
                  <c:v>28733</c:v>
                </c:pt>
                <c:pt idx="5747">
                  <c:v>28738</c:v>
                </c:pt>
                <c:pt idx="5748">
                  <c:v>28743</c:v>
                </c:pt>
                <c:pt idx="5749">
                  <c:v>28748</c:v>
                </c:pt>
                <c:pt idx="5750">
                  <c:v>28753</c:v>
                </c:pt>
                <c:pt idx="5751">
                  <c:v>28758</c:v>
                </c:pt>
                <c:pt idx="5752">
                  <c:v>28763</c:v>
                </c:pt>
                <c:pt idx="5753">
                  <c:v>28768</c:v>
                </c:pt>
                <c:pt idx="5754">
                  <c:v>28773</c:v>
                </c:pt>
                <c:pt idx="5755">
                  <c:v>28778</c:v>
                </c:pt>
                <c:pt idx="5756">
                  <c:v>28783</c:v>
                </c:pt>
                <c:pt idx="5757">
                  <c:v>28788</c:v>
                </c:pt>
                <c:pt idx="5758">
                  <c:v>28793</c:v>
                </c:pt>
                <c:pt idx="5759">
                  <c:v>28798</c:v>
                </c:pt>
                <c:pt idx="5760">
                  <c:v>28803</c:v>
                </c:pt>
                <c:pt idx="5761">
                  <c:v>28808</c:v>
                </c:pt>
                <c:pt idx="5762">
                  <c:v>28813</c:v>
                </c:pt>
                <c:pt idx="5763">
                  <c:v>28818</c:v>
                </c:pt>
                <c:pt idx="5764">
                  <c:v>28823</c:v>
                </c:pt>
                <c:pt idx="5765">
                  <c:v>28828</c:v>
                </c:pt>
                <c:pt idx="5766">
                  <c:v>28833</c:v>
                </c:pt>
                <c:pt idx="5767">
                  <c:v>28838</c:v>
                </c:pt>
                <c:pt idx="5768">
                  <c:v>28843</c:v>
                </c:pt>
                <c:pt idx="5769">
                  <c:v>28848</c:v>
                </c:pt>
                <c:pt idx="5770">
                  <c:v>28853</c:v>
                </c:pt>
                <c:pt idx="5771">
                  <c:v>28858</c:v>
                </c:pt>
                <c:pt idx="5772">
                  <c:v>28863</c:v>
                </c:pt>
                <c:pt idx="5773">
                  <c:v>28868</c:v>
                </c:pt>
                <c:pt idx="5774">
                  <c:v>28873</c:v>
                </c:pt>
                <c:pt idx="5775">
                  <c:v>28878</c:v>
                </c:pt>
                <c:pt idx="5776">
                  <c:v>28883</c:v>
                </c:pt>
                <c:pt idx="5777">
                  <c:v>28888</c:v>
                </c:pt>
                <c:pt idx="5778">
                  <c:v>28893</c:v>
                </c:pt>
                <c:pt idx="5779">
                  <c:v>28898</c:v>
                </c:pt>
                <c:pt idx="5780">
                  <c:v>28903</c:v>
                </c:pt>
                <c:pt idx="5781">
                  <c:v>28908</c:v>
                </c:pt>
                <c:pt idx="5782">
                  <c:v>28913</c:v>
                </c:pt>
                <c:pt idx="5783">
                  <c:v>28918</c:v>
                </c:pt>
                <c:pt idx="5784">
                  <c:v>28923</c:v>
                </c:pt>
                <c:pt idx="5785">
                  <c:v>28928</c:v>
                </c:pt>
                <c:pt idx="5786">
                  <c:v>28933</c:v>
                </c:pt>
                <c:pt idx="5787">
                  <c:v>28938</c:v>
                </c:pt>
                <c:pt idx="5788">
                  <c:v>28943</c:v>
                </c:pt>
                <c:pt idx="5789">
                  <c:v>28948</c:v>
                </c:pt>
                <c:pt idx="5790">
                  <c:v>28953</c:v>
                </c:pt>
                <c:pt idx="5791">
                  <c:v>28958</c:v>
                </c:pt>
                <c:pt idx="5792">
                  <c:v>28963</c:v>
                </c:pt>
                <c:pt idx="5793">
                  <c:v>28968</c:v>
                </c:pt>
                <c:pt idx="5794">
                  <c:v>28973</c:v>
                </c:pt>
                <c:pt idx="5795">
                  <c:v>28978</c:v>
                </c:pt>
                <c:pt idx="5796">
                  <c:v>28983</c:v>
                </c:pt>
                <c:pt idx="5797">
                  <c:v>28988</c:v>
                </c:pt>
                <c:pt idx="5798">
                  <c:v>28993</c:v>
                </c:pt>
                <c:pt idx="5799">
                  <c:v>28998</c:v>
                </c:pt>
                <c:pt idx="5800">
                  <c:v>29003</c:v>
                </c:pt>
                <c:pt idx="5801">
                  <c:v>29008</c:v>
                </c:pt>
                <c:pt idx="5802">
                  <c:v>29013</c:v>
                </c:pt>
                <c:pt idx="5803">
                  <c:v>29018</c:v>
                </c:pt>
                <c:pt idx="5804">
                  <c:v>29023</c:v>
                </c:pt>
                <c:pt idx="5805">
                  <c:v>29028</c:v>
                </c:pt>
                <c:pt idx="5806">
                  <c:v>29033</c:v>
                </c:pt>
                <c:pt idx="5807">
                  <c:v>29038</c:v>
                </c:pt>
                <c:pt idx="5808">
                  <c:v>29043</c:v>
                </c:pt>
                <c:pt idx="5809">
                  <c:v>29048</c:v>
                </c:pt>
                <c:pt idx="5810">
                  <c:v>29053</c:v>
                </c:pt>
                <c:pt idx="5811">
                  <c:v>29058</c:v>
                </c:pt>
                <c:pt idx="5812">
                  <c:v>29063</c:v>
                </c:pt>
                <c:pt idx="5813">
                  <c:v>29068</c:v>
                </c:pt>
                <c:pt idx="5814">
                  <c:v>29073</c:v>
                </c:pt>
                <c:pt idx="5815">
                  <c:v>29078</c:v>
                </c:pt>
                <c:pt idx="5816">
                  <c:v>29083</c:v>
                </c:pt>
                <c:pt idx="5817">
                  <c:v>29088</c:v>
                </c:pt>
                <c:pt idx="5818">
                  <c:v>29093</c:v>
                </c:pt>
                <c:pt idx="5819">
                  <c:v>29098</c:v>
                </c:pt>
                <c:pt idx="5820">
                  <c:v>29103</c:v>
                </c:pt>
                <c:pt idx="5821">
                  <c:v>29108</c:v>
                </c:pt>
                <c:pt idx="5822">
                  <c:v>29113</c:v>
                </c:pt>
                <c:pt idx="5823">
                  <c:v>29118</c:v>
                </c:pt>
                <c:pt idx="5824">
                  <c:v>29123</c:v>
                </c:pt>
                <c:pt idx="5825">
                  <c:v>29128</c:v>
                </c:pt>
                <c:pt idx="5826">
                  <c:v>29133</c:v>
                </c:pt>
                <c:pt idx="5827">
                  <c:v>29138</c:v>
                </c:pt>
                <c:pt idx="5828">
                  <c:v>29143</c:v>
                </c:pt>
                <c:pt idx="5829">
                  <c:v>29148</c:v>
                </c:pt>
                <c:pt idx="5830">
                  <c:v>29153</c:v>
                </c:pt>
                <c:pt idx="5831">
                  <c:v>29158</c:v>
                </c:pt>
                <c:pt idx="5832">
                  <c:v>29163</c:v>
                </c:pt>
                <c:pt idx="5833">
                  <c:v>29168</c:v>
                </c:pt>
                <c:pt idx="5834">
                  <c:v>29173</c:v>
                </c:pt>
                <c:pt idx="5835">
                  <c:v>29178</c:v>
                </c:pt>
                <c:pt idx="5836">
                  <c:v>29183</c:v>
                </c:pt>
                <c:pt idx="5837">
                  <c:v>29188</c:v>
                </c:pt>
                <c:pt idx="5838">
                  <c:v>29193</c:v>
                </c:pt>
                <c:pt idx="5839">
                  <c:v>29198</c:v>
                </c:pt>
                <c:pt idx="5840">
                  <c:v>29203</c:v>
                </c:pt>
                <c:pt idx="5841">
                  <c:v>29208</c:v>
                </c:pt>
                <c:pt idx="5842">
                  <c:v>29213</c:v>
                </c:pt>
                <c:pt idx="5843">
                  <c:v>29218</c:v>
                </c:pt>
                <c:pt idx="5844">
                  <c:v>29223</c:v>
                </c:pt>
                <c:pt idx="5845">
                  <c:v>29228</c:v>
                </c:pt>
                <c:pt idx="5846">
                  <c:v>29233</c:v>
                </c:pt>
                <c:pt idx="5847">
                  <c:v>29238</c:v>
                </c:pt>
                <c:pt idx="5848">
                  <c:v>29243</c:v>
                </c:pt>
                <c:pt idx="5849">
                  <c:v>29248</c:v>
                </c:pt>
                <c:pt idx="5850">
                  <c:v>29253</c:v>
                </c:pt>
                <c:pt idx="5851">
                  <c:v>29258</c:v>
                </c:pt>
                <c:pt idx="5852">
                  <c:v>29263</c:v>
                </c:pt>
                <c:pt idx="5853">
                  <c:v>29268</c:v>
                </c:pt>
                <c:pt idx="5854">
                  <c:v>29273</c:v>
                </c:pt>
                <c:pt idx="5855">
                  <c:v>29278</c:v>
                </c:pt>
                <c:pt idx="5856">
                  <c:v>29283</c:v>
                </c:pt>
                <c:pt idx="5857">
                  <c:v>29288</c:v>
                </c:pt>
                <c:pt idx="5858">
                  <c:v>29293</c:v>
                </c:pt>
                <c:pt idx="5859">
                  <c:v>29298</c:v>
                </c:pt>
                <c:pt idx="5860">
                  <c:v>29303</c:v>
                </c:pt>
                <c:pt idx="5861">
                  <c:v>29308</c:v>
                </c:pt>
                <c:pt idx="5862">
                  <c:v>29313</c:v>
                </c:pt>
                <c:pt idx="5863">
                  <c:v>29318</c:v>
                </c:pt>
                <c:pt idx="5864">
                  <c:v>29323</c:v>
                </c:pt>
                <c:pt idx="5865">
                  <c:v>29328</c:v>
                </c:pt>
                <c:pt idx="5866">
                  <c:v>29333</c:v>
                </c:pt>
                <c:pt idx="5867">
                  <c:v>29338</c:v>
                </c:pt>
                <c:pt idx="5868">
                  <c:v>29343</c:v>
                </c:pt>
                <c:pt idx="5869">
                  <c:v>29348</c:v>
                </c:pt>
                <c:pt idx="5870">
                  <c:v>29353</c:v>
                </c:pt>
                <c:pt idx="5871">
                  <c:v>29358</c:v>
                </c:pt>
                <c:pt idx="5872">
                  <c:v>29363</c:v>
                </c:pt>
                <c:pt idx="5873">
                  <c:v>29368</c:v>
                </c:pt>
                <c:pt idx="5874">
                  <c:v>29373</c:v>
                </c:pt>
                <c:pt idx="5875">
                  <c:v>29378</c:v>
                </c:pt>
                <c:pt idx="5876">
                  <c:v>29383</c:v>
                </c:pt>
                <c:pt idx="5877">
                  <c:v>29388</c:v>
                </c:pt>
                <c:pt idx="5878">
                  <c:v>29393</c:v>
                </c:pt>
                <c:pt idx="5879">
                  <c:v>29398</c:v>
                </c:pt>
                <c:pt idx="5880">
                  <c:v>29403</c:v>
                </c:pt>
                <c:pt idx="5881">
                  <c:v>29408</c:v>
                </c:pt>
                <c:pt idx="5882">
                  <c:v>29413</c:v>
                </c:pt>
                <c:pt idx="5883">
                  <c:v>29418</c:v>
                </c:pt>
                <c:pt idx="5884">
                  <c:v>29423</c:v>
                </c:pt>
                <c:pt idx="5885">
                  <c:v>29428</c:v>
                </c:pt>
                <c:pt idx="5886">
                  <c:v>29433</c:v>
                </c:pt>
                <c:pt idx="5887">
                  <c:v>29438</c:v>
                </c:pt>
                <c:pt idx="5888">
                  <c:v>29443</c:v>
                </c:pt>
                <c:pt idx="5889">
                  <c:v>29448</c:v>
                </c:pt>
                <c:pt idx="5890">
                  <c:v>29453</c:v>
                </c:pt>
                <c:pt idx="5891">
                  <c:v>29458</c:v>
                </c:pt>
                <c:pt idx="5892">
                  <c:v>29463</c:v>
                </c:pt>
                <c:pt idx="5893">
                  <c:v>29468</c:v>
                </c:pt>
                <c:pt idx="5894">
                  <c:v>29473</c:v>
                </c:pt>
                <c:pt idx="5895">
                  <c:v>29478</c:v>
                </c:pt>
                <c:pt idx="5896">
                  <c:v>29483</c:v>
                </c:pt>
                <c:pt idx="5897">
                  <c:v>29488</c:v>
                </c:pt>
                <c:pt idx="5898">
                  <c:v>29493</c:v>
                </c:pt>
                <c:pt idx="5899">
                  <c:v>29498</c:v>
                </c:pt>
                <c:pt idx="5900">
                  <c:v>29503</c:v>
                </c:pt>
                <c:pt idx="5901">
                  <c:v>29508</c:v>
                </c:pt>
                <c:pt idx="5902">
                  <c:v>29513</c:v>
                </c:pt>
                <c:pt idx="5903">
                  <c:v>29518</c:v>
                </c:pt>
                <c:pt idx="5904">
                  <c:v>29523</c:v>
                </c:pt>
                <c:pt idx="5905">
                  <c:v>29528</c:v>
                </c:pt>
                <c:pt idx="5906">
                  <c:v>29533</c:v>
                </c:pt>
                <c:pt idx="5907">
                  <c:v>29538</c:v>
                </c:pt>
                <c:pt idx="5908">
                  <c:v>29543</c:v>
                </c:pt>
                <c:pt idx="5909">
                  <c:v>29548</c:v>
                </c:pt>
                <c:pt idx="5910">
                  <c:v>29553</c:v>
                </c:pt>
                <c:pt idx="5911">
                  <c:v>29558</c:v>
                </c:pt>
                <c:pt idx="5912">
                  <c:v>29563</c:v>
                </c:pt>
                <c:pt idx="5913">
                  <c:v>29568</c:v>
                </c:pt>
                <c:pt idx="5914">
                  <c:v>29573</c:v>
                </c:pt>
                <c:pt idx="5915">
                  <c:v>29578</c:v>
                </c:pt>
                <c:pt idx="5916">
                  <c:v>29583</c:v>
                </c:pt>
                <c:pt idx="5917">
                  <c:v>29588</c:v>
                </c:pt>
                <c:pt idx="5918">
                  <c:v>29593</c:v>
                </c:pt>
                <c:pt idx="5919">
                  <c:v>29598</c:v>
                </c:pt>
                <c:pt idx="5920">
                  <c:v>29603</c:v>
                </c:pt>
                <c:pt idx="5921">
                  <c:v>29608</c:v>
                </c:pt>
                <c:pt idx="5922">
                  <c:v>29613</c:v>
                </c:pt>
                <c:pt idx="5923">
                  <c:v>29618</c:v>
                </c:pt>
                <c:pt idx="5924">
                  <c:v>29623</c:v>
                </c:pt>
                <c:pt idx="5925">
                  <c:v>29628</c:v>
                </c:pt>
                <c:pt idx="5926">
                  <c:v>29633</c:v>
                </c:pt>
                <c:pt idx="5927">
                  <c:v>29638</c:v>
                </c:pt>
                <c:pt idx="5928">
                  <c:v>29643</c:v>
                </c:pt>
                <c:pt idx="5929">
                  <c:v>29648</c:v>
                </c:pt>
                <c:pt idx="5930">
                  <c:v>29653</c:v>
                </c:pt>
                <c:pt idx="5931">
                  <c:v>29658</c:v>
                </c:pt>
                <c:pt idx="5932">
                  <c:v>29663</c:v>
                </c:pt>
                <c:pt idx="5933">
                  <c:v>29668</c:v>
                </c:pt>
                <c:pt idx="5934">
                  <c:v>29673</c:v>
                </c:pt>
                <c:pt idx="5935">
                  <c:v>29678</c:v>
                </c:pt>
                <c:pt idx="5936">
                  <c:v>29683</c:v>
                </c:pt>
                <c:pt idx="5937">
                  <c:v>29688</c:v>
                </c:pt>
                <c:pt idx="5938">
                  <c:v>29693</c:v>
                </c:pt>
                <c:pt idx="5939">
                  <c:v>29698</c:v>
                </c:pt>
                <c:pt idx="5940">
                  <c:v>29703</c:v>
                </c:pt>
                <c:pt idx="5941">
                  <c:v>29708</c:v>
                </c:pt>
                <c:pt idx="5942">
                  <c:v>29713</c:v>
                </c:pt>
                <c:pt idx="5943">
                  <c:v>29718</c:v>
                </c:pt>
                <c:pt idx="5944">
                  <c:v>29723</c:v>
                </c:pt>
                <c:pt idx="5945">
                  <c:v>29728</c:v>
                </c:pt>
                <c:pt idx="5946">
                  <c:v>29733</c:v>
                </c:pt>
                <c:pt idx="5947">
                  <c:v>29738</c:v>
                </c:pt>
                <c:pt idx="5948">
                  <c:v>29743</c:v>
                </c:pt>
                <c:pt idx="5949">
                  <c:v>29748</c:v>
                </c:pt>
                <c:pt idx="5950">
                  <c:v>29753</c:v>
                </c:pt>
                <c:pt idx="5951">
                  <c:v>29758</c:v>
                </c:pt>
                <c:pt idx="5952">
                  <c:v>29763</c:v>
                </c:pt>
                <c:pt idx="5953">
                  <c:v>29768</c:v>
                </c:pt>
                <c:pt idx="5954">
                  <c:v>29773</c:v>
                </c:pt>
                <c:pt idx="5955">
                  <c:v>29778</c:v>
                </c:pt>
                <c:pt idx="5956">
                  <c:v>29783</c:v>
                </c:pt>
                <c:pt idx="5957">
                  <c:v>29788</c:v>
                </c:pt>
                <c:pt idx="5958">
                  <c:v>29793</c:v>
                </c:pt>
                <c:pt idx="5959">
                  <c:v>29798</c:v>
                </c:pt>
                <c:pt idx="5960">
                  <c:v>29803</c:v>
                </c:pt>
                <c:pt idx="5961">
                  <c:v>29808</c:v>
                </c:pt>
                <c:pt idx="5962">
                  <c:v>29813</c:v>
                </c:pt>
                <c:pt idx="5963">
                  <c:v>29818</c:v>
                </c:pt>
                <c:pt idx="5964">
                  <c:v>29823</c:v>
                </c:pt>
                <c:pt idx="5965">
                  <c:v>29828</c:v>
                </c:pt>
                <c:pt idx="5966">
                  <c:v>29833</c:v>
                </c:pt>
                <c:pt idx="5967">
                  <c:v>29838</c:v>
                </c:pt>
                <c:pt idx="5968">
                  <c:v>29843</c:v>
                </c:pt>
                <c:pt idx="5969">
                  <c:v>29848</c:v>
                </c:pt>
                <c:pt idx="5970">
                  <c:v>29853</c:v>
                </c:pt>
                <c:pt idx="5971">
                  <c:v>29858</c:v>
                </c:pt>
                <c:pt idx="5972">
                  <c:v>29863</c:v>
                </c:pt>
                <c:pt idx="5973">
                  <c:v>29868</c:v>
                </c:pt>
                <c:pt idx="5974">
                  <c:v>29873</c:v>
                </c:pt>
                <c:pt idx="5975">
                  <c:v>29878</c:v>
                </c:pt>
                <c:pt idx="5976">
                  <c:v>29883</c:v>
                </c:pt>
                <c:pt idx="5977">
                  <c:v>29888</c:v>
                </c:pt>
                <c:pt idx="5978">
                  <c:v>29893</c:v>
                </c:pt>
                <c:pt idx="5979">
                  <c:v>29898</c:v>
                </c:pt>
                <c:pt idx="5980">
                  <c:v>29903</c:v>
                </c:pt>
                <c:pt idx="5981">
                  <c:v>29908</c:v>
                </c:pt>
                <c:pt idx="5982">
                  <c:v>29913</c:v>
                </c:pt>
                <c:pt idx="5983">
                  <c:v>29918</c:v>
                </c:pt>
                <c:pt idx="5984">
                  <c:v>29923</c:v>
                </c:pt>
                <c:pt idx="5985">
                  <c:v>29928</c:v>
                </c:pt>
                <c:pt idx="5986">
                  <c:v>29933</c:v>
                </c:pt>
                <c:pt idx="5987">
                  <c:v>29938</c:v>
                </c:pt>
                <c:pt idx="5988">
                  <c:v>29943</c:v>
                </c:pt>
                <c:pt idx="5989">
                  <c:v>29948</c:v>
                </c:pt>
                <c:pt idx="5990">
                  <c:v>29953</c:v>
                </c:pt>
                <c:pt idx="5991">
                  <c:v>29958</c:v>
                </c:pt>
                <c:pt idx="5992">
                  <c:v>29963</c:v>
                </c:pt>
                <c:pt idx="5993">
                  <c:v>29968</c:v>
                </c:pt>
                <c:pt idx="5994">
                  <c:v>29973</c:v>
                </c:pt>
                <c:pt idx="5995">
                  <c:v>29978</c:v>
                </c:pt>
                <c:pt idx="5996">
                  <c:v>29983</c:v>
                </c:pt>
                <c:pt idx="5997">
                  <c:v>29988</c:v>
                </c:pt>
                <c:pt idx="5998">
                  <c:v>29993</c:v>
                </c:pt>
                <c:pt idx="5999">
                  <c:v>29998</c:v>
                </c:pt>
                <c:pt idx="6000">
                  <c:v>30003</c:v>
                </c:pt>
                <c:pt idx="6001">
                  <c:v>30008</c:v>
                </c:pt>
                <c:pt idx="6002">
                  <c:v>30013</c:v>
                </c:pt>
                <c:pt idx="6003">
                  <c:v>30018</c:v>
                </c:pt>
                <c:pt idx="6004">
                  <c:v>30023</c:v>
                </c:pt>
                <c:pt idx="6005">
                  <c:v>30028</c:v>
                </c:pt>
                <c:pt idx="6006">
                  <c:v>30033</c:v>
                </c:pt>
                <c:pt idx="6007">
                  <c:v>30038</c:v>
                </c:pt>
                <c:pt idx="6008">
                  <c:v>30043</c:v>
                </c:pt>
                <c:pt idx="6009">
                  <c:v>30048</c:v>
                </c:pt>
                <c:pt idx="6010">
                  <c:v>30053</c:v>
                </c:pt>
                <c:pt idx="6011">
                  <c:v>30058</c:v>
                </c:pt>
                <c:pt idx="6012">
                  <c:v>30063</c:v>
                </c:pt>
                <c:pt idx="6013">
                  <c:v>30068</c:v>
                </c:pt>
                <c:pt idx="6014">
                  <c:v>30073</c:v>
                </c:pt>
                <c:pt idx="6015">
                  <c:v>30078</c:v>
                </c:pt>
                <c:pt idx="6016">
                  <c:v>30083</c:v>
                </c:pt>
                <c:pt idx="6017">
                  <c:v>30088</c:v>
                </c:pt>
                <c:pt idx="6018">
                  <c:v>30093</c:v>
                </c:pt>
                <c:pt idx="6019">
                  <c:v>30098</c:v>
                </c:pt>
                <c:pt idx="6020">
                  <c:v>30103</c:v>
                </c:pt>
                <c:pt idx="6021">
                  <c:v>30108</c:v>
                </c:pt>
                <c:pt idx="6022">
                  <c:v>30113</c:v>
                </c:pt>
                <c:pt idx="6023">
                  <c:v>30118</c:v>
                </c:pt>
                <c:pt idx="6024">
                  <c:v>30123</c:v>
                </c:pt>
                <c:pt idx="6025">
                  <c:v>30128</c:v>
                </c:pt>
                <c:pt idx="6026">
                  <c:v>30133</c:v>
                </c:pt>
                <c:pt idx="6027">
                  <c:v>30138</c:v>
                </c:pt>
                <c:pt idx="6028">
                  <c:v>30143</c:v>
                </c:pt>
                <c:pt idx="6029">
                  <c:v>30148</c:v>
                </c:pt>
                <c:pt idx="6030">
                  <c:v>30153</c:v>
                </c:pt>
                <c:pt idx="6031">
                  <c:v>30158</c:v>
                </c:pt>
                <c:pt idx="6032">
                  <c:v>30163</c:v>
                </c:pt>
                <c:pt idx="6033">
                  <c:v>30168</c:v>
                </c:pt>
                <c:pt idx="6034">
                  <c:v>30173</c:v>
                </c:pt>
                <c:pt idx="6035">
                  <c:v>30178</c:v>
                </c:pt>
                <c:pt idx="6036">
                  <c:v>30183</c:v>
                </c:pt>
                <c:pt idx="6037">
                  <c:v>30188</c:v>
                </c:pt>
                <c:pt idx="6038">
                  <c:v>30193</c:v>
                </c:pt>
                <c:pt idx="6039">
                  <c:v>30198</c:v>
                </c:pt>
                <c:pt idx="6040">
                  <c:v>30203</c:v>
                </c:pt>
                <c:pt idx="6041">
                  <c:v>30208</c:v>
                </c:pt>
                <c:pt idx="6042">
                  <c:v>30213</c:v>
                </c:pt>
                <c:pt idx="6043">
                  <c:v>30218</c:v>
                </c:pt>
                <c:pt idx="6044">
                  <c:v>30223</c:v>
                </c:pt>
                <c:pt idx="6045">
                  <c:v>30228</c:v>
                </c:pt>
                <c:pt idx="6046">
                  <c:v>30233</c:v>
                </c:pt>
                <c:pt idx="6047">
                  <c:v>30238</c:v>
                </c:pt>
                <c:pt idx="6048">
                  <c:v>30243</c:v>
                </c:pt>
                <c:pt idx="6049">
                  <c:v>30248</c:v>
                </c:pt>
                <c:pt idx="6050">
                  <c:v>30253</c:v>
                </c:pt>
                <c:pt idx="6051">
                  <c:v>30258</c:v>
                </c:pt>
                <c:pt idx="6052">
                  <c:v>30263</c:v>
                </c:pt>
                <c:pt idx="6053">
                  <c:v>30268</c:v>
                </c:pt>
                <c:pt idx="6054">
                  <c:v>30273</c:v>
                </c:pt>
                <c:pt idx="6055">
                  <c:v>30278</c:v>
                </c:pt>
                <c:pt idx="6056">
                  <c:v>30283</c:v>
                </c:pt>
                <c:pt idx="6057">
                  <c:v>30288</c:v>
                </c:pt>
                <c:pt idx="6058">
                  <c:v>30293</c:v>
                </c:pt>
                <c:pt idx="6059">
                  <c:v>30298</c:v>
                </c:pt>
                <c:pt idx="6060">
                  <c:v>30303</c:v>
                </c:pt>
                <c:pt idx="6061">
                  <c:v>30308</c:v>
                </c:pt>
                <c:pt idx="6062">
                  <c:v>30313</c:v>
                </c:pt>
                <c:pt idx="6063">
                  <c:v>30318</c:v>
                </c:pt>
                <c:pt idx="6064">
                  <c:v>30323</c:v>
                </c:pt>
                <c:pt idx="6065">
                  <c:v>30328</c:v>
                </c:pt>
                <c:pt idx="6066">
                  <c:v>30333</c:v>
                </c:pt>
                <c:pt idx="6067">
                  <c:v>30338</c:v>
                </c:pt>
                <c:pt idx="6068">
                  <c:v>30343</c:v>
                </c:pt>
                <c:pt idx="6069">
                  <c:v>30348</c:v>
                </c:pt>
                <c:pt idx="6070">
                  <c:v>30353</c:v>
                </c:pt>
                <c:pt idx="6071">
                  <c:v>30358</c:v>
                </c:pt>
                <c:pt idx="6072">
                  <c:v>30363</c:v>
                </c:pt>
                <c:pt idx="6073">
                  <c:v>30368</c:v>
                </c:pt>
                <c:pt idx="6074">
                  <c:v>30373</c:v>
                </c:pt>
                <c:pt idx="6075">
                  <c:v>30378</c:v>
                </c:pt>
                <c:pt idx="6076">
                  <c:v>30383</c:v>
                </c:pt>
                <c:pt idx="6077">
                  <c:v>30388</c:v>
                </c:pt>
                <c:pt idx="6078">
                  <c:v>30393</c:v>
                </c:pt>
                <c:pt idx="6079">
                  <c:v>30398</c:v>
                </c:pt>
                <c:pt idx="6080">
                  <c:v>30403</c:v>
                </c:pt>
                <c:pt idx="6081">
                  <c:v>30408</c:v>
                </c:pt>
                <c:pt idx="6082">
                  <c:v>30413</c:v>
                </c:pt>
                <c:pt idx="6083">
                  <c:v>30418</c:v>
                </c:pt>
                <c:pt idx="6084">
                  <c:v>30423</c:v>
                </c:pt>
                <c:pt idx="6085">
                  <c:v>30428</c:v>
                </c:pt>
                <c:pt idx="6086">
                  <c:v>30433</c:v>
                </c:pt>
                <c:pt idx="6087">
                  <c:v>30438</c:v>
                </c:pt>
                <c:pt idx="6088">
                  <c:v>30443</c:v>
                </c:pt>
                <c:pt idx="6089">
                  <c:v>30448</c:v>
                </c:pt>
                <c:pt idx="6090">
                  <c:v>30453</c:v>
                </c:pt>
                <c:pt idx="6091">
                  <c:v>30458</c:v>
                </c:pt>
                <c:pt idx="6092">
                  <c:v>30463</c:v>
                </c:pt>
                <c:pt idx="6093">
                  <c:v>30468</c:v>
                </c:pt>
                <c:pt idx="6094">
                  <c:v>30473</c:v>
                </c:pt>
                <c:pt idx="6095">
                  <c:v>30478</c:v>
                </c:pt>
                <c:pt idx="6096">
                  <c:v>30483</c:v>
                </c:pt>
                <c:pt idx="6097">
                  <c:v>30488</c:v>
                </c:pt>
                <c:pt idx="6098">
                  <c:v>30493</c:v>
                </c:pt>
                <c:pt idx="6099">
                  <c:v>30498</c:v>
                </c:pt>
                <c:pt idx="6100">
                  <c:v>30503</c:v>
                </c:pt>
                <c:pt idx="6101">
                  <c:v>30508</c:v>
                </c:pt>
                <c:pt idx="6102">
                  <c:v>30513</c:v>
                </c:pt>
                <c:pt idx="6103">
                  <c:v>30518</c:v>
                </c:pt>
                <c:pt idx="6104">
                  <c:v>30523</c:v>
                </c:pt>
                <c:pt idx="6105">
                  <c:v>30528</c:v>
                </c:pt>
                <c:pt idx="6106">
                  <c:v>30533</c:v>
                </c:pt>
                <c:pt idx="6107">
                  <c:v>30538</c:v>
                </c:pt>
                <c:pt idx="6108">
                  <c:v>30543</c:v>
                </c:pt>
                <c:pt idx="6109">
                  <c:v>30548</c:v>
                </c:pt>
                <c:pt idx="6110">
                  <c:v>30553</c:v>
                </c:pt>
                <c:pt idx="6111">
                  <c:v>30558</c:v>
                </c:pt>
                <c:pt idx="6112">
                  <c:v>30563</c:v>
                </c:pt>
                <c:pt idx="6113">
                  <c:v>30568</c:v>
                </c:pt>
                <c:pt idx="6114">
                  <c:v>30573</c:v>
                </c:pt>
                <c:pt idx="6115">
                  <c:v>30578</c:v>
                </c:pt>
                <c:pt idx="6116">
                  <c:v>30583</c:v>
                </c:pt>
                <c:pt idx="6117">
                  <c:v>30588</c:v>
                </c:pt>
                <c:pt idx="6118">
                  <c:v>30593</c:v>
                </c:pt>
                <c:pt idx="6119">
                  <c:v>30598</c:v>
                </c:pt>
                <c:pt idx="6120">
                  <c:v>30603</c:v>
                </c:pt>
                <c:pt idx="6121">
                  <c:v>30608</c:v>
                </c:pt>
                <c:pt idx="6122">
                  <c:v>30613</c:v>
                </c:pt>
                <c:pt idx="6123">
                  <c:v>30618</c:v>
                </c:pt>
                <c:pt idx="6124">
                  <c:v>30623</c:v>
                </c:pt>
                <c:pt idx="6125">
                  <c:v>30628</c:v>
                </c:pt>
                <c:pt idx="6126">
                  <c:v>30633</c:v>
                </c:pt>
                <c:pt idx="6127">
                  <c:v>30638</c:v>
                </c:pt>
                <c:pt idx="6128">
                  <c:v>30643</c:v>
                </c:pt>
                <c:pt idx="6129">
                  <c:v>30648</c:v>
                </c:pt>
                <c:pt idx="6130">
                  <c:v>30653</c:v>
                </c:pt>
                <c:pt idx="6131">
                  <c:v>30658</c:v>
                </c:pt>
                <c:pt idx="6132">
                  <c:v>30663</c:v>
                </c:pt>
                <c:pt idx="6133">
                  <c:v>30668</c:v>
                </c:pt>
                <c:pt idx="6134">
                  <c:v>30673</c:v>
                </c:pt>
                <c:pt idx="6135">
                  <c:v>30678</c:v>
                </c:pt>
                <c:pt idx="6136">
                  <c:v>30683</c:v>
                </c:pt>
                <c:pt idx="6137">
                  <c:v>30688</c:v>
                </c:pt>
                <c:pt idx="6138">
                  <c:v>30693</c:v>
                </c:pt>
                <c:pt idx="6139">
                  <c:v>30698</c:v>
                </c:pt>
                <c:pt idx="6140">
                  <c:v>30703</c:v>
                </c:pt>
                <c:pt idx="6141">
                  <c:v>30708</c:v>
                </c:pt>
                <c:pt idx="6142">
                  <c:v>30713</c:v>
                </c:pt>
                <c:pt idx="6143">
                  <c:v>30718</c:v>
                </c:pt>
                <c:pt idx="6144">
                  <c:v>30723</c:v>
                </c:pt>
                <c:pt idx="6145">
                  <c:v>30728</c:v>
                </c:pt>
                <c:pt idx="6146">
                  <c:v>30733</c:v>
                </c:pt>
                <c:pt idx="6147">
                  <c:v>30738</c:v>
                </c:pt>
                <c:pt idx="6148">
                  <c:v>30743</c:v>
                </c:pt>
                <c:pt idx="6149">
                  <c:v>30748</c:v>
                </c:pt>
                <c:pt idx="6150">
                  <c:v>30753</c:v>
                </c:pt>
                <c:pt idx="6151">
                  <c:v>30758</c:v>
                </c:pt>
                <c:pt idx="6152">
                  <c:v>30763</c:v>
                </c:pt>
                <c:pt idx="6153">
                  <c:v>30768</c:v>
                </c:pt>
                <c:pt idx="6154">
                  <c:v>30773</c:v>
                </c:pt>
                <c:pt idx="6155">
                  <c:v>30778</c:v>
                </c:pt>
                <c:pt idx="6156">
                  <c:v>30783</c:v>
                </c:pt>
                <c:pt idx="6157">
                  <c:v>30788</c:v>
                </c:pt>
                <c:pt idx="6158">
                  <c:v>30793</c:v>
                </c:pt>
                <c:pt idx="6159">
                  <c:v>30798</c:v>
                </c:pt>
                <c:pt idx="6160">
                  <c:v>30803</c:v>
                </c:pt>
                <c:pt idx="6161">
                  <c:v>30808</c:v>
                </c:pt>
                <c:pt idx="6162">
                  <c:v>30813</c:v>
                </c:pt>
                <c:pt idx="6163">
                  <c:v>30818</c:v>
                </c:pt>
                <c:pt idx="6164">
                  <c:v>30823</c:v>
                </c:pt>
                <c:pt idx="6165">
                  <c:v>30828</c:v>
                </c:pt>
                <c:pt idx="6166">
                  <c:v>30833</c:v>
                </c:pt>
                <c:pt idx="6167">
                  <c:v>30838</c:v>
                </c:pt>
                <c:pt idx="6168">
                  <c:v>30843</c:v>
                </c:pt>
                <c:pt idx="6169">
                  <c:v>30848</c:v>
                </c:pt>
                <c:pt idx="6170">
                  <c:v>30853</c:v>
                </c:pt>
                <c:pt idx="6171">
                  <c:v>30858</c:v>
                </c:pt>
                <c:pt idx="6172">
                  <c:v>30863</c:v>
                </c:pt>
                <c:pt idx="6173">
                  <c:v>30868</c:v>
                </c:pt>
                <c:pt idx="6174">
                  <c:v>30873</c:v>
                </c:pt>
                <c:pt idx="6175">
                  <c:v>30878</c:v>
                </c:pt>
                <c:pt idx="6176">
                  <c:v>30883</c:v>
                </c:pt>
                <c:pt idx="6177">
                  <c:v>30888</c:v>
                </c:pt>
                <c:pt idx="6178">
                  <c:v>30893</c:v>
                </c:pt>
                <c:pt idx="6179">
                  <c:v>30898</c:v>
                </c:pt>
                <c:pt idx="6180">
                  <c:v>30903</c:v>
                </c:pt>
                <c:pt idx="6181">
                  <c:v>30908</c:v>
                </c:pt>
                <c:pt idx="6182">
                  <c:v>30913</c:v>
                </c:pt>
                <c:pt idx="6183">
                  <c:v>30918</c:v>
                </c:pt>
                <c:pt idx="6184">
                  <c:v>30923</c:v>
                </c:pt>
                <c:pt idx="6185">
                  <c:v>30928</c:v>
                </c:pt>
                <c:pt idx="6186">
                  <c:v>30933</c:v>
                </c:pt>
                <c:pt idx="6187">
                  <c:v>30938</c:v>
                </c:pt>
                <c:pt idx="6188">
                  <c:v>30943</c:v>
                </c:pt>
                <c:pt idx="6189">
                  <c:v>30948</c:v>
                </c:pt>
                <c:pt idx="6190">
                  <c:v>30953</c:v>
                </c:pt>
                <c:pt idx="6191">
                  <c:v>30958</c:v>
                </c:pt>
                <c:pt idx="6192">
                  <c:v>30963</c:v>
                </c:pt>
                <c:pt idx="6193">
                  <c:v>30968</c:v>
                </c:pt>
                <c:pt idx="6194">
                  <c:v>30973</c:v>
                </c:pt>
                <c:pt idx="6195">
                  <c:v>30978</c:v>
                </c:pt>
                <c:pt idx="6196">
                  <c:v>30983</c:v>
                </c:pt>
                <c:pt idx="6197">
                  <c:v>30988</c:v>
                </c:pt>
                <c:pt idx="6198">
                  <c:v>30993</c:v>
                </c:pt>
                <c:pt idx="6199">
                  <c:v>30998</c:v>
                </c:pt>
                <c:pt idx="6200">
                  <c:v>31003</c:v>
                </c:pt>
                <c:pt idx="6201">
                  <c:v>31008</c:v>
                </c:pt>
                <c:pt idx="6202">
                  <c:v>31013</c:v>
                </c:pt>
                <c:pt idx="6203">
                  <c:v>31018</c:v>
                </c:pt>
                <c:pt idx="6204">
                  <c:v>31023</c:v>
                </c:pt>
                <c:pt idx="6205">
                  <c:v>31028</c:v>
                </c:pt>
                <c:pt idx="6206">
                  <c:v>31033</c:v>
                </c:pt>
                <c:pt idx="6207">
                  <c:v>31038</c:v>
                </c:pt>
                <c:pt idx="6208">
                  <c:v>31043</c:v>
                </c:pt>
                <c:pt idx="6209">
                  <c:v>31048</c:v>
                </c:pt>
                <c:pt idx="6210">
                  <c:v>31053</c:v>
                </c:pt>
                <c:pt idx="6211">
                  <c:v>31058</c:v>
                </c:pt>
                <c:pt idx="6212">
                  <c:v>31063</c:v>
                </c:pt>
                <c:pt idx="6213">
                  <c:v>31068</c:v>
                </c:pt>
                <c:pt idx="6214">
                  <c:v>31073</c:v>
                </c:pt>
                <c:pt idx="6215">
                  <c:v>31078</c:v>
                </c:pt>
                <c:pt idx="6216">
                  <c:v>31083</c:v>
                </c:pt>
                <c:pt idx="6217">
                  <c:v>31088</c:v>
                </c:pt>
                <c:pt idx="6218">
                  <c:v>31093</c:v>
                </c:pt>
                <c:pt idx="6219">
                  <c:v>31098</c:v>
                </c:pt>
                <c:pt idx="6220">
                  <c:v>31103</c:v>
                </c:pt>
                <c:pt idx="6221">
                  <c:v>31108</c:v>
                </c:pt>
                <c:pt idx="6222">
                  <c:v>31113</c:v>
                </c:pt>
                <c:pt idx="6223">
                  <c:v>31118</c:v>
                </c:pt>
                <c:pt idx="6224">
                  <c:v>31123</c:v>
                </c:pt>
                <c:pt idx="6225">
                  <c:v>31128</c:v>
                </c:pt>
                <c:pt idx="6226">
                  <c:v>31133</c:v>
                </c:pt>
                <c:pt idx="6227">
                  <c:v>31138</c:v>
                </c:pt>
                <c:pt idx="6228">
                  <c:v>31143</c:v>
                </c:pt>
                <c:pt idx="6229">
                  <c:v>31148</c:v>
                </c:pt>
                <c:pt idx="6230">
                  <c:v>31153</c:v>
                </c:pt>
                <c:pt idx="6231">
                  <c:v>31158</c:v>
                </c:pt>
                <c:pt idx="6232">
                  <c:v>31163</c:v>
                </c:pt>
                <c:pt idx="6233">
                  <c:v>31168</c:v>
                </c:pt>
                <c:pt idx="6234">
                  <c:v>31173</c:v>
                </c:pt>
                <c:pt idx="6235">
                  <c:v>31178</c:v>
                </c:pt>
                <c:pt idx="6236">
                  <c:v>31183</c:v>
                </c:pt>
                <c:pt idx="6237">
                  <c:v>31188</c:v>
                </c:pt>
                <c:pt idx="6238">
                  <c:v>31193</c:v>
                </c:pt>
                <c:pt idx="6239">
                  <c:v>31198</c:v>
                </c:pt>
                <c:pt idx="6240">
                  <c:v>31203</c:v>
                </c:pt>
                <c:pt idx="6241">
                  <c:v>31208</c:v>
                </c:pt>
                <c:pt idx="6242">
                  <c:v>31213</c:v>
                </c:pt>
                <c:pt idx="6243">
                  <c:v>31218</c:v>
                </c:pt>
                <c:pt idx="6244">
                  <c:v>31223</c:v>
                </c:pt>
                <c:pt idx="6245">
                  <c:v>31228</c:v>
                </c:pt>
                <c:pt idx="6246">
                  <c:v>31233</c:v>
                </c:pt>
                <c:pt idx="6247">
                  <c:v>31238</c:v>
                </c:pt>
                <c:pt idx="6248">
                  <c:v>31243</c:v>
                </c:pt>
                <c:pt idx="6249">
                  <c:v>31248</c:v>
                </c:pt>
                <c:pt idx="6250">
                  <c:v>31253</c:v>
                </c:pt>
                <c:pt idx="6251">
                  <c:v>31258</c:v>
                </c:pt>
                <c:pt idx="6252">
                  <c:v>31263</c:v>
                </c:pt>
                <c:pt idx="6253">
                  <c:v>31268</c:v>
                </c:pt>
                <c:pt idx="6254">
                  <c:v>31273</c:v>
                </c:pt>
                <c:pt idx="6255">
                  <c:v>31278</c:v>
                </c:pt>
                <c:pt idx="6256">
                  <c:v>31283</c:v>
                </c:pt>
                <c:pt idx="6257">
                  <c:v>31288</c:v>
                </c:pt>
                <c:pt idx="6258">
                  <c:v>31293</c:v>
                </c:pt>
                <c:pt idx="6259">
                  <c:v>31298</c:v>
                </c:pt>
                <c:pt idx="6260">
                  <c:v>31303</c:v>
                </c:pt>
                <c:pt idx="6261">
                  <c:v>31308</c:v>
                </c:pt>
                <c:pt idx="6262">
                  <c:v>31313</c:v>
                </c:pt>
                <c:pt idx="6263">
                  <c:v>31318</c:v>
                </c:pt>
                <c:pt idx="6264">
                  <c:v>31323</c:v>
                </c:pt>
                <c:pt idx="6265">
                  <c:v>31328</c:v>
                </c:pt>
                <c:pt idx="6266">
                  <c:v>31333</c:v>
                </c:pt>
                <c:pt idx="6267">
                  <c:v>31338</c:v>
                </c:pt>
                <c:pt idx="6268">
                  <c:v>31343</c:v>
                </c:pt>
                <c:pt idx="6269">
                  <c:v>31348</c:v>
                </c:pt>
                <c:pt idx="6270">
                  <c:v>31353</c:v>
                </c:pt>
                <c:pt idx="6271">
                  <c:v>31358</c:v>
                </c:pt>
                <c:pt idx="6272">
                  <c:v>31363</c:v>
                </c:pt>
                <c:pt idx="6273">
                  <c:v>31368</c:v>
                </c:pt>
                <c:pt idx="6274">
                  <c:v>31373</c:v>
                </c:pt>
                <c:pt idx="6275">
                  <c:v>31378</c:v>
                </c:pt>
                <c:pt idx="6276">
                  <c:v>31383</c:v>
                </c:pt>
                <c:pt idx="6277">
                  <c:v>31388</c:v>
                </c:pt>
                <c:pt idx="6278">
                  <c:v>31393</c:v>
                </c:pt>
                <c:pt idx="6279">
                  <c:v>31398</c:v>
                </c:pt>
                <c:pt idx="6280">
                  <c:v>31403</c:v>
                </c:pt>
                <c:pt idx="6281">
                  <c:v>31408</c:v>
                </c:pt>
                <c:pt idx="6282">
                  <c:v>31413</c:v>
                </c:pt>
                <c:pt idx="6283">
                  <c:v>31418</c:v>
                </c:pt>
                <c:pt idx="6284">
                  <c:v>31423</c:v>
                </c:pt>
                <c:pt idx="6285">
                  <c:v>31428</c:v>
                </c:pt>
                <c:pt idx="6286">
                  <c:v>31433</c:v>
                </c:pt>
                <c:pt idx="6287">
                  <c:v>31438</c:v>
                </c:pt>
                <c:pt idx="6288">
                  <c:v>31443</c:v>
                </c:pt>
                <c:pt idx="6289">
                  <c:v>31448</c:v>
                </c:pt>
                <c:pt idx="6290">
                  <c:v>31453</c:v>
                </c:pt>
                <c:pt idx="6291">
                  <c:v>31458</c:v>
                </c:pt>
                <c:pt idx="6292">
                  <c:v>31463</c:v>
                </c:pt>
                <c:pt idx="6293">
                  <c:v>31468</c:v>
                </c:pt>
                <c:pt idx="6294">
                  <c:v>31473</c:v>
                </c:pt>
                <c:pt idx="6295">
                  <c:v>31478</c:v>
                </c:pt>
                <c:pt idx="6296">
                  <c:v>31483</c:v>
                </c:pt>
                <c:pt idx="6297">
                  <c:v>31488</c:v>
                </c:pt>
                <c:pt idx="6298">
                  <c:v>31493</c:v>
                </c:pt>
                <c:pt idx="6299">
                  <c:v>31498</c:v>
                </c:pt>
                <c:pt idx="6300">
                  <c:v>31503</c:v>
                </c:pt>
                <c:pt idx="6301">
                  <c:v>31508</c:v>
                </c:pt>
                <c:pt idx="6302">
                  <c:v>31513</c:v>
                </c:pt>
                <c:pt idx="6303">
                  <c:v>31518</c:v>
                </c:pt>
                <c:pt idx="6304">
                  <c:v>31523</c:v>
                </c:pt>
                <c:pt idx="6305">
                  <c:v>31528</c:v>
                </c:pt>
                <c:pt idx="6306">
                  <c:v>31533</c:v>
                </c:pt>
                <c:pt idx="6307">
                  <c:v>31538</c:v>
                </c:pt>
                <c:pt idx="6308">
                  <c:v>31543</c:v>
                </c:pt>
                <c:pt idx="6309">
                  <c:v>31548</c:v>
                </c:pt>
                <c:pt idx="6310">
                  <c:v>31553</c:v>
                </c:pt>
                <c:pt idx="6311">
                  <c:v>31558</c:v>
                </c:pt>
                <c:pt idx="6312">
                  <c:v>31563</c:v>
                </c:pt>
                <c:pt idx="6313">
                  <c:v>31568</c:v>
                </c:pt>
                <c:pt idx="6314">
                  <c:v>31573</c:v>
                </c:pt>
                <c:pt idx="6315">
                  <c:v>31578</c:v>
                </c:pt>
                <c:pt idx="6316">
                  <c:v>31583</c:v>
                </c:pt>
                <c:pt idx="6317">
                  <c:v>31588</c:v>
                </c:pt>
                <c:pt idx="6318">
                  <c:v>31593</c:v>
                </c:pt>
                <c:pt idx="6319">
                  <c:v>31598</c:v>
                </c:pt>
                <c:pt idx="6320">
                  <c:v>31603</c:v>
                </c:pt>
                <c:pt idx="6321">
                  <c:v>31608</c:v>
                </c:pt>
                <c:pt idx="6322">
                  <c:v>31613</c:v>
                </c:pt>
                <c:pt idx="6323">
                  <c:v>31618</c:v>
                </c:pt>
                <c:pt idx="6324">
                  <c:v>31623</c:v>
                </c:pt>
                <c:pt idx="6325">
                  <c:v>31628</c:v>
                </c:pt>
                <c:pt idx="6326">
                  <c:v>31633</c:v>
                </c:pt>
                <c:pt idx="6327">
                  <c:v>31638</c:v>
                </c:pt>
                <c:pt idx="6328">
                  <c:v>31643</c:v>
                </c:pt>
                <c:pt idx="6329">
                  <c:v>31648</c:v>
                </c:pt>
                <c:pt idx="6330">
                  <c:v>31653</c:v>
                </c:pt>
                <c:pt idx="6331">
                  <c:v>31658</c:v>
                </c:pt>
                <c:pt idx="6332">
                  <c:v>31663</c:v>
                </c:pt>
                <c:pt idx="6333">
                  <c:v>31668</c:v>
                </c:pt>
                <c:pt idx="6334">
                  <c:v>31673</c:v>
                </c:pt>
                <c:pt idx="6335">
                  <c:v>31678</c:v>
                </c:pt>
                <c:pt idx="6336">
                  <c:v>31683</c:v>
                </c:pt>
                <c:pt idx="6337">
                  <c:v>31688</c:v>
                </c:pt>
                <c:pt idx="6338">
                  <c:v>31693</c:v>
                </c:pt>
                <c:pt idx="6339">
                  <c:v>31698</c:v>
                </c:pt>
                <c:pt idx="6340">
                  <c:v>31703</c:v>
                </c:pt>
                <c:pt idx="6341">
                  <c:v>31708</c:v>
                </c:pt>
                <c:pt idx="6342">
                  <c:v>31713</c:v>
                </c:pt>
                <c:pt idx="6343">
                  <c:v>31718</c:v>
                </c:pt>
                <c:pt idx="6344">
                  <c:v>31723</c:v>
                </c:pt>
                <c:pt idx="6345">
                  <c:v>31728</c:v>
                </c:pt>
                <c:pt idx="6346">
                  <c:v>31733</c:v>
                </c:pt>
                <c:pt idx="6347">
                  <c:v>31738</c:v>
                </c:pt>
                <c:pt idx="6348">
                  <c:v>31743</c:v>
                </c:pt>
                <c:pt idx="6349">
                  <c:v>31748</c:v>
                </c:pt>
                <c:pt idx="6350">
                  <c:v>31753</c:v>
                </c:pt>
                <c:pt idx="6351">
                  <c:v>31758</c:v>
                </c:pt>
                <c:pt idx="6352">
                  <c:v>31763</c:v>
                </c:pt>
                <c:pt idx="6353">
                  <c:v>31768</c:v>
                </c:pt>
                <c:pt idx="6354">
                  <c:v>31773</c:v>
                </c:pt>
                <c:pt idx="6355">
                  <c:v>31778</c:v>
                </c:pt>
                <c:pt idx="6356">
                  <c:v>31783</c:v>
                </c:pt>
                <c:pt idx="6357">
                  <c:v>31788</c:v>
                </c:pt>
                <c:pt idx="6358">
                  <c:v>31793</c:v>
                </c:pt>
                <c:pt idx="6359">
                  <c:v>31798</c:v>
                </c:pt>
                <c:pt idx="6360">
                  <c:v>31803</c:v>
                </c:pt>
                <c:pt idx="6361">
                  <c:v>31808</c:v>
                </c:pt>
                <c:pt idx="6362">
                  <c:v>31813</c:v>
                </c:pt>
                <c:pt idx="6363">
                  <c:v>31818</c:v>
                </c:pt>
                <c:pt idx="6364">
                  <c:v>31823</c:v>
                </c:pt>
                <c:pt idx="6365">
                  <c:v>31828</c:v>
                </c:pt>
                <c:pt idx="6366">
                  <c:v>31833</c:v>
                </c:pt>
                <c:pt idx="6367">
                  <c:v>31838</c:v>
                </c:pt>
                <c:pt idx="6368">
                  <c:v>31843</c:v>
                </c:pt>
                <c:pt idx="6369">
                  <c:v>31848</c:v>
                </c:pt>
                <c:pt idx="6370">
                  <c:v>31853</c:v>
                </c:pt>
                <c:pt idx="6371">
                  <c:v>31858</c:v>
                </c:pt>
                <c:pt idx="6372">
                  <c:v>31863</c:v>
                </c:pt>
                <c:pt idx="6373">
                  <c:v>31868</c:v>
                </c:pt>
                <c:pt idx="6374">
                  <c:v>31873</c:v>
                </c:pt>
                <c:pt idx="6375">
                  <c:v>31878</c:v>
                </c:pt>
                <c:pt idx="6376">
                  <c:v>31883</c:v>
                </c:pt>
                <c:pt idx="6377">
                  <c:v>31888</c:v>
                </c:pt>
                <c:pt idx="6378">
                  <c:v>31893</c:v>
                </c:pt>
                <c:pt idx="6379">
                  <c:v>31898</c:v>
                </c:pt>
                <c:pt idx="6380">
                  <c:v>31903</c:v>
                </c:pt>
                <c:pt idx="6381">
                  <c:v>31908</c:v>
                </c:pt>
                <c:pt idx="6382">
                  <c:v>31913</c:v>
                </c:pt>
                <c:pt idx="6383">
                  <c:v>31918</c:v>
                </c:pt>
                <c:pt idx="6384">
                  <c:v>31923</c:v>
                </c:pt>
                <c:pt idx="6385">
                  <c:v>31928</c:v>
                </c:pt>
                <c:pt idx="6386">
                  <c:v>31933</c:v>
                </c:pt>
                <c:pt idx="6387">
                  <c:v>31938</c:v>
                </c:pt>
                <c:pt idx="6388">
                  <c:v>31943</c:v>
                </c:pt>
                <c:pt idx="6389">
                  <c:v>31948</c:v>
                </c:pt>
                <c:pt idx="6390">
                  <c:v>31953</c:v>
                </c:pt>
                <c:pt idx="6391">
                  <c:v>31958</c:v>
                </c:pt>
                <c:pt idx="6392">
                  <c:v>31963</c:v>
                </c:pt>
                <c:pt idx="6393">
                  <c:v>31968</c:v>
                </c:pt>
                <c:pt idx="6394">
                  <c:v>31973</c:v>
                </c:pt>
                <c:pt idx="6395">
                  <c:v>31978</c:v>
                </c:pt>
                <c:pt idx="6396">
                  <c:v>31983</c:v>
                </c:pt>
                <c:pt idx="6397">
                  <c:v>31988</c:v>
                </c:pt>
                <c:pt idx="6398">
                  <c:v>31993</c:v>
                </c:pt>
                <c:pt idx="6399">
                  <c:v>31998</c:v>
                </c:pt>
                <c:pt idx="6400">
                  <c:v>32003</c:v>
                </c:pt>
                <c:pt idx="6401">
                  <c:v>32008</c:v>
                </c:pt>
                <c:pt idx="6402">
                  <c:v>32013</c:v>
                </c:pt>
                <c:pt idx="6403">
                  <c:v>32018</c:v>
                </c:pt>
                <c:pt idx="6404">
                  <c:v>32023</c:v>
                </c:pt>
                <c:pt idx="6405">
                  <c:v>32028</c:v>
                </c:pt>
                <c:pt idx="6406">
                  <c:v>32033</c:v>
                </c:pt>
                <c:pt idx="6407">
                  <c:v>32038</c:v>
                </c:pt>
                <c:pt idx="6408">
                  <c:v>32043</c:v>
                </c:pt>
                <c:pt idx="6409">
                  <c:v>32048</c:v>
                </c:pt>
                <c:pt idx="6410">
                  <c:v>32053</c:v>
                </c:pt>
                <c:pt idx="6411">
                  <c:v>32058</c:v>
                </c:pt>
                <c:pt idx="6412">
                  <c:v>32063</c:v>
                </c:pt>
                <c:pt idx="6413">
                  <c:v>32068</c:v>
                </c:pt>
                <c:pt idx="6414">
                  <c:v>32073</c:v>
                </c:pt>
                <c:pt idx="6415">
                  <c:v>32078</c:v>
                </c:pt>
                <c:pt idx="6416">
                  <c:v>32083</c:v>
                </c:pt>
                <c:pt idx="6417">
                  <c:v>32088</c:v>
                </c:pt>
                <c:pt idx="6418">
                  <c:v>32093</c:v>
                </c:pt>
                <c:pt idx="6419">
                  <c:v>32098</c:v>
                </c:pt>
                <c:pt idx="6420">
                  <c:v>32103</c:v>
                </c:pt>
                <c:pt idx="6421">
                  <c:v>32108</c:v>
                </c:pt>
                <c:pt idx="6422">
                  <c:v>32113</c:v>
                </c:pt>
                <c:pt idx="6423">
                  <c:v>32118</c:v>
                </c:pt>
                <c:pt idx="6424">
                  <c:v>32123</c:v>
                </c:pt>
                <c:pt idx="6425">
                  <c:v>32128</c:v>
                </c:pt>
                <c:pt idx="6426">
                  <c:v>32133</c:v>
                </c:pt>
                <c:pt idx="6427">
                  <c:v>32138</c:v>
                </c:pt>
                <c:pt idx="6428">
                  <c:v>32143</c:v>
                </c:pt>
                <c:pt idx="6429">
                  <c:v>32148</c:v>
                </c:pt>
                <c:pt idx="6430">
                  <c:v>32153</c:v>
                </c:pt>
                <c:pt idx="6431">
                  <c:v>32158</c:v>
                </c:pt>
                <c:pt idx="6432">
                  <c:v>32163</c:v>
                </c:pt>
                <c:pt idx="6433">
                  <c:v>32168</c:v>
                </c:pt>
                <c:pt idx="6434">
                  <c:v>32173</c:v>
                </c:pt>
                <c:pt idx="6435">
                  <c:v>32178</c:v>
                </c:pt>
                <c:pt idx="6436">
                  <c:v>32183</c:v>
                </c:pt>
                <c:pt idx="6437">
                  <c:v>32188</c:v>
                </c:pt>
                <c:pt idx="6438">
                  <c:v>32193</c:v>
                </c:pt>
                <c:pt idx="6439">
                  <c:v>32198</c:v>
                </c:pt>
                <c:pt idx="6440">
                  <c:v>32203</c:v>
                </c:pt>
                <c:pt idx="6441">
                  <c:v>32208</c:v>
                </c:pt>
                <c:pt idx="6442">
                  <c:v>32213</c:v>
                </c:pt>
                <c:pt idx="6443">
                  <c:v>32218</c:v>
                </c:pt>
                <c:pt idx="6444">
                  <c:v>32223</c:v>
                </c:pt>
                <c:pt idx="6445">
                  <c:v>32228</c:v>
                </c:pt>
                <c:pt idx="6446">
                  <c:v>32233</c:v>
                </c:pt>
                <c:pt idx="6447">
                  <c:v>32238</c:v>
                </c:pt>
                <c:pt idx="6448">
                  <c:v>32243</c:v>
                </c:pt>
                <c:pt idx="6449">
                  <c:v>32248</c:v>
                </c:pt>
                <c:pt idx="6450">
                  <c:v>32253</c:v>
                </c:pt>
                <c:pt idx="6451">
                  <c:v>32258</c:v>
                </c:pt>
                <c:pt idx="6452">
                  <c:v>32263</c:v>
                </c:pt>
                <c:pt idx="6453">
                  <c:v>32268</c:v>
                </c:pt>
                <c:pt idx="6454">
                  <c:v>32273</c:v>
                </c:pt>
                <c:pt idx="6455">
                  <c:v>32278</c:v>
                </c:pt>
                <c:pt idx="6456">
                  <c:v>32283</c:v>
                </c:pt>
                <c:pt idx="6457">
                  <c:v>32288</c:v>
                </c:pt>
                <c:pt idx="6458">
                  <c:v>32293</c:v>
                </c:pt>
                <c:pt idx="6459">
                  <c:v>32298</c:v>
                </c:pt>
                <c:pt idx="6460">
                  <c:v>32303</c:v>
                </c:pt>
                <c:pt idx="6461">
                  <c:v>32308</c:v>
                </c:pt>
                <c:pt idx="6462">
                  <c:v>32313</c:v>
                </c:pt>
                <c:pt idx="6463">
                  <c:v>32318</c:v>
                </c:pt>
                <c:pt idx="6464">
                  <c:v>32323</c:v>
                </c:pt>
                <c:pt idx="6465">
                  <c:v>32328</c:v>
                </c:pt>
                <c:pt idx="6466">
                  <c:v>32333</c:v>
                </c:pt>
                <c:pt idx="6467">
                  <c:v>32338</c:v>
                </c:pt>
                <c:pt idx="6468">
                  <c:v>32343</c:v>
                </c:pt>
                <c:pt idx="6469">
                  <c:v>32348</c:v>
                </c:pt>
                <c:pt idx="6470">
                  <c:v>32353</c:v>
                </c:pt>
                <c:pt idx="6471">
                  <c:v>32358</c:v>
                </c:pt>
                <c:pt idx="6472">
                  <c:v>32363</c:v>
                </c:pt>
                <c:pt idx="6473">
                  <c:v>32368</c:v>
                </c:pt>
                <c:pt idx="6474">
                  <c:v>32373</c:v>
                </c:pt>
                <c:pt idx="6475">
                  <c:v>32378</c:v>
                </c:pt>
                <c:pt idx="6476">
                  <c:v>32383</c:v>
                </c:pt>
                <c:pt idx="6477">
                  <c:v>32388</c:v>
                </c:pt>
                <c:pt idx="6478">
                  <c:v>32393</c:v>
                </c:pt>
                <c:pt idx="6479">
                  <c:v>32398</c:v>
                </c:pt>
                <c:pt idx="6480">
                  <c:v>32403</c:v>
                </c:pt>
                <c:pt idx="6481">
                  <c:v>32408</c:v>
                </c:pt>
                <c:pt idx="6482">
                  <c:v>32413</c:v>
                </c:pt>
                <c:pt idx="6483">
                  <c:v>32418</c:v>
                </c:pt>
                <c:pt idx="6484">
                  <c:v>32423</c:v>
                </c:pt>
                <c:pt idx="6485">
                  <c:v>32428</c:v>
                </c:pt>
                <c:pt idx="6486">
                  <c:v>32433</c:v>
                </c:pt>
                <c:pt idx="6487">
                  <c:v>32438</c:v>
                </c:pt>
                <c:pt idx="6488">
                  <c:v>32443</c:v>
                </c:pt>
                <c:pt idx="6489">
                  <c:v>32448</c:v>
                </c:pt>
                <c:pt idx="6490">
                  <c:v>32453</c:v>
                </c:pt>
                <c:pt idx="6491">
                  <c:v>32458</c:v>
                </c:pt>
                <c:pt idx="6492">
                  <c:v>32463</c:v>
                </c:pt>
                <c:pt idx="6493">
                  <c:v>32468</c:v>
                </c:pt>
                <c:pt idx="6494">
                  <c:v>32473</c:v>
                </c:pt>
                <c:pt idx="6495">
                  <c:v>32478</c:v>
                </c:pt>
                <c:pt idx="6496">
                  <c:v>32483</c:v>
                </c:pt>
                <c:pt idx="6497">
                  <c:v>32488</c:v>
                </c:pt>
                <c:pt idx="6498">
                  <c:v>32493</c:v>
                </c:pt>
                <c:pt idx="6499">
                  <c:v>32498</c:v>
                </c:pt>
                <c:pt idx="6500">
                  <c:v>32503</c:v>
                </c:pt>
                <c:pt idx="6501">
                  <c:v>32508</c:v>
                </c:pt>
                <c:pt idx="6502">
                  <c:v>32513</c:v>
                </c:pt>
                <c:pt idx="6503">
                  <c:v>32518</c:v>
                </c:pt>
                <c:pt idx="6504">
                  <c:v>32523</c:v>
                </c:pt>
                <c:pt idx="6505">
                  <c:v>32528</c:v>
                </c:pt>
                <c:pt idx="6506">
                  <c:v>32533</c:v>
                </c:pt>
                <c:pt idx="6507">
                  <c:v>32538</c:v>
                </c:pt>
                <c:pt idx="6508">
                  <c:v>32543</c:v>
                </c:pt>
                <c:pt idx="6509">
                  <c:v>32548</c:v>
                </c:pt>
                <c:pt idx="6510">
                  <c:v>32553</c:v>
                </c:pt>
                <c:pt idx="6511">
                  <c:v>32558</c:v>
                </c:pt>
                <c:pt idx="6512">
                  <c:v>32563</c:v>
                </c:pt>
                <c:pt idx="6513">
                  <c:v>32568</c:v>
                </c:pt>
                <c:pt idx="6514">
                  <c:v>32573</c:v>
                </c:pt>
                <c:pt idx="6515">
                  <c:v>32578</c:v>
                </c:pt>
                <c:pt idx="6516">
                  <c:v>32583</c:v>
                </c:pt>
                <c:pt idx="6517">
                  <c:v>32588</c:v>
                </c:pt>
                <c:pt idx="6518">
                  <c:v>32593</c:v>
                </c:pt>
              </c:numCache>
            </c:numRef>
          </c:cat>
          <c:val>
            <c:numRef>
              <c:f>Sheet1!$D$3:$D$6521</c:f>
              <c:numCache>
                <c:formatCode>General</c:formatCode>
                <c:ptCount val="65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1</c:v>
                </c:pt>
                <c:pt idx="22">
                  <c:v>1</c:v>
                </c:pt>
                <c:pt idx="23">
                  <c:v>1</c:v>
                </c:pt>
                <c:pt idx="24">
                  <c:v>1</c:v>
                </c:pt>
                <c:pt idx="25">
                  <c:v>1</c:v>
                </c:pt>
                <c:pt idx="26">
                  <c:v>2</c:v>
                </c:pt>
                <c:pt idx="27">
                  <c:v>2</c:v>
                </c:pt>
                <c:pt idx="28">
                  <c:v>2</c:v>
                </c:pt>
                <c:pt idx="29">
                  <c:v>2</c:v>
                </c:pt>
                <c:pt idx="30">
                  <c:v>2</c:v>
                </c:pt>
                <c:pt idx="31">
                  <c:v>3</c:v>
                </c:pt>
                <c:pt idx="32">
                  <c:v>3</c:v>
                </c:pt>
                <c:pt idx="33">
                  <c:v>3</c:v>
                </c:pt>
                <c:pt idx="34">
                  <c:v>3</c:v>
                </c:pt>
                <c:pt idx="35">
                  <c:v>3</c:v>
                </c:pt>
                <c:pt idx="36">
                  <c:v>3</c:v>
                </c:pt>
                <c:pt idx="37">
                  <c:v>3</c:v>
                </c:pt>
                <c:pt idx="38">
                  <c:v>3</c:v>
                </c:pt>
                <c:pt idx="39">
                  <c:v>3</c:v>
                </c:pt>
                <c:pt idx="40">
                  <c:v>3</c:v>
                </c:pt>
                <c:pt idx="41">
                  <c:v>3</c:v>
                </c:pt>
                <c:pt idx="42">
                  <c:v>3</c:v>
                </c:pt>
                <c:pt idx="43">
                  <c:v>3</c:v>
                </c:pt>
                <c:pt idx="44">
                  <c:v>3</c:v>
                </c:pt>
                <c:pt idx="45">
                  <c:v>3</c:v>
                </c:pt>
                <c:pt idx="46">
                  <c:v>3</c:v>
                </c:pt>
                <c:pt idx="47">
                  <c:v>3</c:v>
                </c:pt>
                <c:pt idx="48">
                  <c:v>3</c:v>
                </c:pt>
                <c:pt idx="49">
                  <c:v>3</c:v>
                </c:pt>
                <c:pt idx="50">
                  <c:v>2</c:v>
                </c:pt>
                <c:pt idx="51">
                  <c:v>2</c:v>
                </c:pt>
                <c:pt idx="52">
                  <c:v>2</c:v>
                </c:pt>
                <c:pt idx="53">
                  <c:v>1</c:v>
                </c:pt>
                <c:pt idx="54">
                  <c:v>1</c:v>
                </c:pt>
                <c:pt idx="55">
                  <c:v>1</c:v>
                </c:pt>
                <c:pt idx="56">
                  <c:v>1</c:v>
                </c:pt>
                <c:pt idx="57">
                  <c:v>0</c:v>
                </c:pt>
                <c:pt idx="58">
                  <c:v>0</c:v>
                </c:pt>
                <c:pt idx="59">
                  <c:v>0</c:v>
                </c:pt>
                <c:pt idx="60">
                  <c:v>0</c:v>
                </c:pt>
                <c:pt idx="61">
                  <c:v>0</c:v>
                </c:pt>
                <c:pt idx="62">
                  <c:v>0</c:v>
                </c:pt>
                <c:pt idx="63">
                  <c:v>0</c:v>
                </c:pt>
                <c:pt idx="64">
                  <c:v>0</c:v>
                </c:pt>
                <c:pt idx="65">
                  <c:v>0</c:v>
                </c:pt>
                <c:pt idx="66">
                  <c:v>0</c:v>
                </c:pt>
                <c:pt idx="67">
                  <c:v>0</c:v>
                </c:pt>
                <c:pt idx="68">
                  <c:v>1</c:v>
                </c:pt>
                <c:pt idx="69">
                  <c:v>1</c:v>
                </c:pt>
                <c:pt idx="70">
                  <c:v>1</c:v>
                </c:pt>
                <c:pt idx="71">
                  <c:v>1</c:v>
                </c:pt>
                <c:pt idx="72">
                  <c:v>1</c:v>
                </c:pt>
                <c:pt idx="73">
                  <c:v>2</c:v>
                </c:pt>
                <c:pt idx="74">
                  <c:v>2</c:v>
                </c:pt>
                <c:pt idx="75">
                  <c:v>2</c:v>
                </c:pt>
                <c:pt idx="76">
                  <c:v>2</c:v>
                </c:pt>
                <c:pt idx="77">
                  <c:v>3</c:v>
                </c:pt>
                <c:pt idx="78">
                  <c:v>3</c:v>
                </c:pt>
                <c:pt idx="79">
                  <c:v>3</c:v>
                </c:pt>
                <c:pt idx="80">
                  <c:v>3</c:v>
                </c:pt>
                <c:pt idx="81">
                  <c:v>4</c:v>
                </c:pt>
                <c:pt idx="82">
                  <c:v>4</c:v>
                </c:pt>
                <c:pt idx="83">
                  <c:v>4</c:v>
                </c:pt>
                <c:pt idx="84">
                  <c:v>4</c:v>
                </c:pt>
                <c:pt idx="85">
                  <c:v>4</c:v>
                </c:pt>
                <c:pt idx="86">
                  <c:v>4</c:v>
                </c:pt>
                <c:pt idx="87">
                  <c:v>4</c:v>
                </c:pt>
                <c:pt idx="88">
                  <c:v>4</c:v>
                </c:pt>
                <c:pt idx="89">
                  <c:v>4</c:v>
                </c:pt>
                <c:pt idx="90">
                  <c:v>4</c:v>
                </c:pt>
                <c:pt idx="91">
                  <c:v>4</c:v>
                </c:pt>
                <c:pt idx="92">
                  <c:v>5</c:v>
                </c:pt>
                <c:pt idx="93">
                  <c:v>5</c:v>
                </c:pt>
                <c:pt idx="94">
                  <c:v>5</c:v>
                </c:pt>
                <c:pt idx="95">
                  <c:v>5</c:v>
                </c:pt>
                <c:pt idx="96">
                  <c:v>5</c:v>
                </c:pt>
                <c:pt idx="97">
                  <c:v>5</c:v>
                </c:pt>
                <c:pt idx="98">
                  <c:v>5</c:v>
                </c:pt>
                <c:pt idx="99">
                  <c:v>5</c:v>
                </c:pt>
                <c:pt idx="100">
                  <c:v>5</c:v>
                </c:pt>
                <c:pt idx="101">
                  <c:v>4</c:v>
                </c:pt>
                <c:pt idx="102">
                  <c:v>4</c:v>
                </c:pt>
                <c:pt idx="103">
                  <c:v>4</c:v>
                </c:pt>
                <c:pt idx="104">
                  <c:v>3</c:v>
                </c:pt>
                <c:pt idx="105">
                  <c:v>3</c:v>
                </c:pt>
                <c:pt idx="106">
                  <c:v>3</c:v>
                </c:pt>
                <c:pt idx="107">
                  <c:v>3</c:v>
                </c:pt>
                <c:pt idx="108">
                  <c:v>3</c:v>
                </c:pt>
                <c:pt idx="109">
                  <c:v>3</c:v>
                </c:pt>
                <c:pt idx="110">
                  <c:v>3</c:v>
                </c:pt>
                <c:pt idx="111">
                  <c:v>3</c:v>
                </c:pt>
                <c:pt idx="112">
                  <c:v>4</c:v>
                </c:pt>
                <c:pt idx="113">
                  <c:v>4</c:v>
                </c:pt>
                <c:pt idx="114">
                  <c:v>4</c:v>
                </c:pt>
                <c:pt idx="115">
                  <c:v>4</c:v>
                </c:pt>
                <c:pt idx="116">
                  <c:v>5</c:v>
                </c:pt>
                <c:pt idx="117">
                  <c:v>5</c:v>
                </c:pt>
                <c:pt idx="118">
                  <c:v>5</c:v>
                </c:pt>
                <c:pt idx="119">
                  <c:v>5</c:v>
                </c:pt>
                <c:pt idx="120">
                  <c:v>6</c:v>
                </c:pt>
                <c:pt idx="121">
                  <c:v>6</c:v>
                </c:pt>
                <c:pt idx="122">
                  <c:v>6</c:v>
                </c:pt>
                <c:pt idx="123">
                  <c:v>7</c:v>
                </c:pt>
                <c:pt idx="124">
                  <c:v>7</c:v>
                </c:pt>
                <c:pt idx="125">
                  <c:v>8</c:v>
                </c:pt>
                <c:pt idx="126">
                  <c:v>8</c:v>
                </c:pt>
                <c:pt idx="127">
                  <c:v>8</c:v>
                </c:pt>
                <c:pt idx="128">
                  <c:v>9</c:v>
                </c:pt>
                <c:pt idx="129">
                  <c:v>9</c:v>
                </c:pt>
                <c:pt idx="130">
                  <c:v>9</c:v>
                </c:pt>
                <c:pt idx="131">
                  <c:v>10</c:v>
                </c:pt>
                <c:pt idx="132">
                  <c:v>10</c:v>
                </c:pt>
                <c:pt idx="133">
                  <c:v>10</c:v>
                </c:pt>
                <c:pt idx="134">
                  <c:v>11</c:v>
                </c:pt>
                <c:pt idx="135">
                  <c:v>11</c:v>
                </c:pt>
                <c:pt idx="136">
                  <c:v>11</c:v>
                </c:pt>
                <c:pt idx="137">
                  <c:v>11</c:v>
                </c:pt>
                <c:pt idx="138">
                  <c:v>11</c:v>
                </c:pt>
                <c:pt idx="139">
                  <c:v>10</c:v>
                </c:pt>
                <c:pt idx="140">
                  <c:v>10</c:v>
                </c:pt>
                <c:pt idx="141">
                  <c:v>9</c:v>
                </c:pt>
                <c:pt idx="142">
                  <c:v>9</c:v>
                </c:pt>
                <c:pt idx="143">
                  <c:v>9</c:v>
                </c:pt>
                <c:pt idx="144">
                  <c:v>8</c:v>
                </c:pt>
                <c:pt idx="145">
                  <c:v>8</c:v>
                </c:pt>
                <c:pt idx="146">
                  <c:v>8</c:v>
                </c:pt>
                <c:pt idx="147">
                  <c:v>8</c:v>
                </c:pt>
                <c:pt idx="148">
                  <c:v>7</c:v>
                </c:pt>
                <c:pt idx="149">
                  <c:v>7</c:v>
                </c:pt>
                <c:pt idx="150">
                  <c:v>7</c:v>
                </c:pt>
                <c:pt idx="151">
                  <c:v>7</c:v>
                </c:pt>
                <c:pt idx="152">
                  <c:v>8</c:v>
                </c:pt>
                <c:pt idx="153">
                  <c:v>8</c:v>
                </c:pt>
                <c:pt idx="154">
                  <c:v>8</c:v>
                </c:pt>
                <c:pt idx="155">
                  <c:v>8</c:v>
                </c:pt>
                <c:pt idx="156">
                  <c:v>8</c:v>
                </c:pt>
                <c:pt idx="157">
                  <c:v>8</c:v>
                </c:pt>
                <c:pt idx="158">
                  <c:v>8</c:v>
                </c:pt>
                <c:pt idx="159">
                  <c:v>8</c:v>
                </c:pt>
                <c:pt idx="160">
                  <c:v>8</c:v>
                </c:pt>
                <c:pt idx="161">
                  <c:v>8</c:v>
                </c:pt>
                <c:pt idx="162">
                  <c:v>7</c:v>
                </c:pt>
                <c:pt idx="163">
                  <c:v>7</c:v>
                </c:pt>
                <c:pt idx="164">
                  <c:v>7</c:v>
                </c:pt>
                <c:pt idx="165">
                  <c:v>7</c:v>
                </c:pt>
                <c:pt idx="166">
                  <c:v>6</c:v>
                </c:pt>
                <c:pt idx="167">
                  <c:v>6</c:v>
                </c:pt>
                <c:pt idx="168">
                  <c:v>6</c:v>
                </c:pt>
                <c:pt idx="169">
                  <c:v>6</c:v>
                </c:pt>
                <c:pt idx="170">
                  <c:v>6</c:v>
                </c:pt>
                <c:pt idx="171">
                  <c:v>6</c:v>
                </c:pt>
                <c:pt idx="172">
                  <c:v>6</c:v>
                </c:pt>
                <c:pt idx="173">
                  <c:v>6</c:v>
                </c:pt>
                <c:pt idx="174">
                  <c:v>6</c:v>
                </c:pt>
                <c:pt idx="175">
                  <c:v>6</c:v>
                </c:pt>
                <c:pt idx="176">
                  <c:v>6</c:v>
                </c:pt>
                <c:pt idx="177">
                  <c:v>5</c:v>
                </c:pt>
                <c:pt idx="178">
                  <c:v>5</c:v>
                </c:pt>
                <c:pt idx="179">
                  <c:v>5</c:v>
                </c:pt>
                <c:pt idx="180">
                  <c:v>5</c:v>
                </c:pt>
                <c:pt idx="181">
                  <c:v>4</c:v>
                </c:pt>
                <c:pt idx="182">
                  <c:v>4</c:v>
                </c:pt>
                <c:pt idx="183">
                  <c:v>4</c:v>
                </c:pt>
                <c:pt idx="184">
                  <c:v>4</c:v>
                </c:pt>
                <c:pt idx="185">
                  <c:v>4</c:v>
                </c:pt>
                <c:pt idx="186">
                  <c:v>4</c:v>
                </c:pt>
                <c:pt idx="187">
                  <c:v>4</c:v>
                </c:pt>
                <c:pt idx="188">
                  <c:v>4</c:v>
                </c:pt>
                <c:pt idx="189">
                  <c:v>4</c:v>
                </c:pt>
                <c:pt idx="190">
                  <c:v>4</c:v>
                </c:pt>
                <c:pt idx="191">
                  <c:v>4</c:v>
                </c:pt>
                <c:pt idx="192">
                  <c:v>4</c:v>
                </c:pt>
                <c:pt idx="193">
                  <c:v>4</c:v>
                </c:pt>
                <c:pt idx="194">
                  <c:v>4</c:v>
                </c:pt>
                <c:pt idx="195">
                  <c:v>4</c:v>
                </c:pt>
                <c:pt idx="196">
                  <c:v>4</c:v>
                </c:pt>
                <c:pt idx="197">
                  <c:v>4</c:v>
                </c:pt>
                <c:pt idx="198">
                  <c:v>4</c:v>
                </c:pt>
                <c:pt idx="199">
                  <c:v>5</c:v>
                </c:pt>
                <c:pt idx="200">
                  <c:v>5</c:v>
                </c:pt>
                <c:pt idx="201">
                  <c:v>5</c:v>
                </c:pt>
                <c:pt idx="202">
                  <c:v>5</c:v>
                </c:pt>
                <c:pt idx="203">
                  <c:v>5</c:v>
                </c:pt>
                <c:pt idx="204">
                  <c:v>5</c:v>
                </c:pt>
                <c:pt idx="205">
                  <c:v>5</c:v>
                </c:pt>
                <c:pt idx="206">
                  <c:v>5</c:v>
                </c:pt>
                <c:pt idx="207">
                  <c:v>5</c:v>
                </c:pt>
                <c:pt idx="208">
                  <c:v>5</c:v>
                </c:pt>
                <c:pt idx="209">
                  <c:v>5</c:v>
                </c:pt>
                <c:pt idx="210">
                  <c:v>5</c:v>
                </c:pt>
                <c:pt idx="211">
                  <c:v>5</c:v>
                </c:pt>
                <c:pt idx="212">
                  <c:v>5</c:v>
                </c:pt>
                <c:pt idx="213">
                  <c:v>5</c:v>
                </c:pt>
                <c:pt idx="214">
                  <c:v>5</c:v>
                </c:pt>
                <c:pt idx="215">
                  <c:v>5</c:v>
                </c:pt>
                <c:pt idx="216">
                  <c:v>5</c:v>
                </c:pt>
                <c:pt idx="217">
                  <c:v>5</c:v>
                </c:pt>
                <c:pt idx="218">
                  <c:v>5</c:v>
                </c:pt>
                <c:pt idx="219">
                  <c:v>5</c:v>
                </c:pt>
                <c:pt idx="220">
                  <c:v>5</c:v>
                </c:pt>
                <c:pt idx="221">
                  <c:v>5</c:v>
                </c:pt>
                <c:pt idx="222">
                  <c:v>5</c:v>
                </c:pt>
                <c:pt idx="223">
                  <c:v>5</c:v>
                </c:pt>
                <c:pt idx="224">
                  <c:v>5</c:v>
                </c:pt>
                <c:pt idx="225">
                  <c:v>5</c:v>
                </c:pt>
                <c:pt idx="226">
                  <c:v>4</c:v>
                </c:pt>
                <c:pt idx="227">
                  <c:v>4</c:v>
                </c:pt>
                <c:pt idx="228">
                  <c:v>4</c:v>
                </c:pt>
                <c:pt idx="229">
                  <c:v>4</c:v>
                </c:pt>
                <c:pt idx="230">
                  <c:v>4</c:v>
                </c:pt>
                <c:pt idx="231">
                  <c:v>4</c:v>
                </c:pt>
                <c:pt idx="232">
                  <c:v>4</c:v>
                </c:pt>
                <c:pt idx="233">
                  <c:v>4</c:v>
                </c:pt>
                <c:pt idx="234">
                  <c:v>4</c:v>
                </c:pt>
                <c:pt idx="235">
                  <c:v>4</c:v>
                </c:pt>
                <c:pt idx="236">
                  <c:v>4</c:v>
                </c:pt>
                <c:pt idx="237">
                  <c:v>4</c:v>
                </c:pt>
                <c:pt idx="238">
                  <c:v>4</c:v>
                </c:pt>
                <c:pt idx="239">
                  <c:v>4</c:v>
                </c:pt>
                <c:pt idx="240">
                  <c:v>3</c:v>
                </c:pt>
                <c:pt idx="241">
                  <c:v>3</c:v>
                </c:pt>
                <c:pt idx="242">
                  <c:v>3</c:v>
                </c:pt>
                <c:pt idx="243">
                  <c:v>3</c:v>
                </c:pt>
                <c:pt idx="244">
                  <c:v>3</c:v>
                </c:pt>
                <c:pt idx="245">
                  <c:v>3</c:v>
                </c:pt>
                <c:pt idx="246">
                  <c:v>3</c:v>
                </c:pt>
                <c:pt idx="247">
                  <c:v>3</c:v>
                </c:pt>
                <c:pt idx="248">
                  <c:v>3</c:v>
                </c:pt>
                <c:pt idx="249">
                  <c:v>3</c:v>
                </c:pt>
                <c:pt idx="250">
                  <c:v>3</c:v>
                </c:pt>
                <c:pt idx="251">
                  <c:v>3</c:v>
                </c:pt>
                <c:pt idx="252">
                  <c:v>3</c:v>
                </c:pt>
                <c:pt idx="253">
                  <c:v>3</c:v>
                </c:pt>
                <c:pt idx="254">
                  <c:v>3</c:v>
                </c:pt>
                <c:pt idx="255">
                  <c:v>3</c:v>
                </c:pt>
                <c:pt idx="256">
                  <c:v>3</c:v>
                </c:pt>
                <c:pt idx="257">
                  <c:v>3</c:v>
                </c:pt>
                <c:pt idx="258">
                  <c:v>3</c:v>
                </c:pt>
                <c:pt idx="259">
                  <c:v>3</c:v>
                </c:pt>
                <c:pt idx="260">
                  <c:v>3</c:v>
                </c:pt>
                <c:pt idx="261">
                  <c:v>3</c:v>
                </c:pt>
                <c:pt idx="262">
                  <c:v>3</c:v>
                </c:pt>
                <c:pt idx="263">
                  <c:v>3</c:v>
                </c:pt>
                <c:pt idx="264">
                  <c:v>3</c:v>
                </c:pt>
                <c:pt idx="265">
                  <c:v>3</c:v>
                </c:pt>
                <c:pt idx="266">
                  <c:v>4</c:v>
                </c:pt>
                <c:pt idx="267">
                  <c:v>4</c:v>
                </c:pt>
                <c:pt idx="268">
                  <c:v>4</c:v>
                </c:pt>
                <c:pt idx="269">
                  <c:v>4</c:v>
                </c:pt>
                <c:pt idx="270">
                  <c:v>4</c:v>
                </c:pt>
                <c:pt idx="271">
                  <c:v>4</c:v>
                </c:pt>
                <c:pt idx="272">
                  <c:v>3</c:v>
                </c:pt>
                <c:pt idx="273">
                  <c:v>3</c:v>
                </c:pt>
                <c:pt idx="274">
                  <c:v>3</c:v>
                </c:pt>
                <c:pt idx="275">
                  <c:v>3</c:v>
                </c:pt>
                <c:pt idx="276">
                  <c:v>3</c:v>
                </c:pt>
                <c:pt idx="277">
                  <c:v>3</c:v>
                </c:pt>
                <c:pt idx="278">
                  <c:v>3</c:v>
                </c:pt>
                <c:pt idx="279">
                  <c:v>3</c:v>
                </c:pt>
                <c:pt idx="280">
                  <c:v>3</c:v>
                </c:pt>
                <c:pt idx="281">
                  <c:v>4</c:v>
                </c:pt>
                <c:pt idx="282">
                  <c:v>4</c:v>
                </c:pt>
                <c:pt idx="283">
                  <c:v>4</c:v>
                </c:pt>
                <c:pt idx="284">
                  <c:v>4</c:v>
                </c:pt>
                <c:pt idx="285">
                  <c:v>4</c:v>
                </c:pt>
                <c:pt idx="286">
                  <c:v>4</c:v>
                </c:pt>
                <c:pt idx="287">
                  <c:v>4</c:v>
                </c:pt>
                <c:pt idx="288">
                  <c:v>3</c:v>
                </c:pt>
                <c:pt idx="289">
                  <c:v>3</c:v>
                </c:pt>
                <c:pt idx="290">
                  <c:v>3</c:v>
                </c:pt>
                <c:pt idx="291">
                  <c:v>3</c:v>
                </c:pt>
                <c:pt idx="292">
                  <c:v>3</c:v>
                </c:pt>
                <c:pt idx="293">
                  <c:v>3</c:v>
                </c:pt>
                <c:pt idx="294">
                  <c:v>3</c:v>
                </c:pt>
                <c:pt idx="295">
                  <c:v>3</c:v>
                </c:pt>
                <c:pt idx="296">
                  <c:v>3</c:v>
                </c:pt>
                <c:pt idx="297">
                  <c:v>4</c:v>
                </c:pt>
                <c:pt idx="298">
                  <c:v>4</c:v>
                </c:pt>
                <c:pt idx="299">
                  <c:v>4</c:v>
                </c:pt>
                <c:pt idx="300">
                  <c:v>4</c:v>
                </c:pt>
                <c:pt idx="301">
                  <c:v>3</c:v>
                </c:pt>
                <c:pt idx="302">
                  <c:v>3</c:v>
                </c:pt>
                <c:pt idx="303">
                  <c:v>3</c:v>
                </c:pt>
                <c:pt idx="304">
                  <c:v>3</c:v>
                </c:pt>
                <c:pt idx="305">
                  <c:v>3</c:v>
                </c:pt>
                <c:pt idx="306">
                  <c:v>3</c:v>
                </c:pt>
                <c:pt idx="307">
                  <c:v>3</c:v>
                </c:pt>
                <c:pt idx="308">
                  <c:v>3</c:v>
                </c:pt>
                <c:pt idx="309">
                  <c:v>3</c:v>
                </c:pt>
                <c:pt idx="310">
                  <c:v>3</c:v>
                </c:pt>
                <c:pt idx="311">
                  <c:v>3</c:v>
                </c:pt>
                <c:pt idx="312">
                  <c:v>3</c:v>
                </c:pt>
                <c:pt idx="313">
                  <c:v>3</c:v>
                </c:pt>
                <c:pt idx="314">
                  <c:v>3</c:v>
                </c:pt>
                <c:pt idx="315">
                  <c:v>3</c:v>
                </c:pt>
                <c:pt idx="316">
                  <c:v>3</c:v>
                </c:pt>
                <c:pt idx="317">
                  <c:v>3</c:v>
                </c:pt>
                <c:pt idx="318">
                  <c:v>3</c:v>
                </c:pt>
                <c:pt idx="319">
                  <c:v>3</c:v>
                </c:pt>
                <c:pt idx="320">
                  <c:v>3</c:v>
                </c:pt>
                <c:pt idx="321">
                  <c:v>3</c:v>
                </c:pt>
                <c:pt idx="322">
                  <c:v>3</c:v>
                </c:pt>
                <c:pt idx="323">
                  <c:v>3</c:v>
                </c:pt>
                <c:pt idx="324">
                  <c:v>3</c:v>
                </c:pt>
                <c:pt idx="325">
                  <c:v>3</c:v>
                </c:pt>
                <c:pt idx="326">
                  <c:v>3</c:v>
                </c:pt>
                <c:pt idx="327">
                  <c:v>3</c:v>
                </c:pt>
                <c:pt idx="328">
                  <c:v>3</c:v>
                </c:pt>
                <c:pt idx="329">
                  <c:v>3</c:v>
                </c:pt>
                <c:pt idx="330">
                  <c:v>3</c:v>
                </c:pt>
                <c:pt idx="331">
                  <c:v>3</c:v>
                </c:pt>
                <c:pt idx="332">
                  <c:v>3</c:v>
                </c:pt>
                <c:pt idx="333">
                  <c:v>3</c:v>
                </c:pt>
                <c:pt idx="334">
                  <c:v>3</c:v>
                </c:pt>
                <c:pt idx="335">
                  <c:v>3</c:v>
                </c:pt>
                <c:pt idx="336">
                  <c:v>2</c:v>
                </c:pt>
                <c:pt idx="337">
                  <c:v>2</c:v>
                </c:pt>
                <c:pt idx="338">
                  <c:v>2</c:v>
                </c:pt>
                <c:pt idx="339">
                  <c:v>2</c:v>
                </c:pt>
                <c:pt idx="340">
                  <c:v>2</c:v>
                </c:pt>
                <c:pt idx="341">
                  <c:v>2</c:v>
                </c:pt>
                <c:pt idx="342">
                  <c:v>2</c:v>
                </c:pt>
                <c:pt idx="343">
                  <c:v>3</c:v>
                </c:pt>
                <c:pt idx="344">
                  <c:v>2</c:v>
                </c:pt>
                <c:pt idx="345">
                  <c:v>2</c:v>
                </c:pt>
                <c:pt idx="346">
                  <c:v>2</c:v>
                </c:pt>
                <c:pt idx="347">
                  <c:v>2</c:v>
                </c:pt>
                <c:pt idx="348">
                  <c:v>2</c:v>
                </c:pt>
                <c:pt idx="349">
                  <c:v>2</c:v>
                </c:pt>
                <c:pt idx="350">
                  <c:v>2</c:v>
                </c:pt>
                <c:pt idx="351">
                  <c:v>2</c:v>
                </c:pt>
                <c:pt idx="352">
                  <c:v>2</c:v>
                </c:pt>
                <c:pt idx="353">
                  <c:v>2</c:v>
                </c:pt>
                <c:pt idx="354">
                  <c:v>2</c:v>
                </c:pt>
                <c:pt idx="355">
                  <c:v>2</c:v>
                </c:pt>
                <c:pt idx="356">
                  <c:v>2</c:v>
                </c:pt>
                <c:pt idx="357">
                  <c:v>2</c:v>
                </c:pt>
                <c:pt idx="358">
                  <c:v>2</c:v>
                </c:pt>
                <c:pt idx="359">
                  <c:v>2</c:v>
                </c:pt>
                <c:pt idx="360">
                  <c:v>2</c:v>
                </c:pt>
                <c:pt idx="361">
                  <c:v>2</c:v>
                </c:pt>
                <c:pt idx="362">
                  <c:v>3</c:v>
                </c:pt>
                <c:pt idx="363">
                  <c:v>3</c:v>
                </c:pt>
                <c:pt idx="364">
                  <c:v>2</c:v>
                </c:pt>
                <c:pt idx="365">
                  <c:v>3</c:v>
                </c:pt>
                <c:pt idx="366">
                  <c:v>3</c:v>
                </c:pt>
                <c:pt idx="367">
                  <c:v>3</c:v>
                </c:pt>
                <c:pt idx="368">
                  <c:v>3</c:v>
                </c:pt>
                <c:pt idx="369">
                  <c:v>2</c:v>
                </c:pt>
                <c:pt idx="370">
                  <c:v>3</c:v>
                </c:pt>
                <c:pt idx="371">
                  <c:v>3</c:v>
                </c:pt>
                <c:pt idx="372">
                  <c:v>2</c:v>
                </c:pt>
                <c:pt idx="373">
                  <c:v>2</c:v>
                </c:pt>
                <c:pt idx="374">
                  <c:v>2</c:v>
                </c:pt>
                <c:pt idx="375">
                  <c:v>3</c:v>
                </c:pt>
                <c:pt idx="376">
                  <c:v>3</c:v>
                </c:pt>
                <c:pt idx="377">
                  <c:v>3</c:v>
                </c:pt>
                <c:pt idx="378">
                  <c:v>3</c:v>
                </c:pt>
                <c:pt idx="379">
                  <c:v>3</c:v>
                </c:pt>
                <c:pt idx="380">
                  <c:v>3</c:v>
                </c:pt>
                <c:pt idx="381">
                  <c:v>3</c:v>
                </c:pt>
                <c:pt idx="382">
                  <c:v>3</c:v>
                </c:pt>
                <c:pt idx="383">
                  <c:v>3</c:v>
                </c:pt>
                <c:pt idx="384">
                  <c:v>3</c:v>
                </c:pt>
                <c:pt idx="385">
                  <c:v>3</c:v>
                </c:pt>
                <c:pt idx="386">
                  <c:v>3</c:v>
                </c:pt>
                <c:pt idx="387">
                  <c:v>3</c:v>
                </c:pt>
                <c:pt idx="388">
                  <c:v>3</c:v>
                </c:pt>
                <c:pt idx="389">
                  <c:v>3</c:v>
                </c:pt>
                <c:pt idx="390">
                  <c:v>3</c:v>
                </c:pt>
                <c:pt idx="391">
                  <c:v>3</c:v>
                </c:pt>
                <c:pt idx="392">
                  <c:v>3</c:v>
                </c:pt>
                <c:pt idx="393">
                  <c:v>3</c:v>
                </c:pt>
                <c:pt idx="394">
                  <c:v>3</c:v>
                </c:pt>
                <c:pt idx="395">
                  <c:v>3</c:v>
                </c:pt>
                <c:pt idx="396">
                  <c:v>3</c:v>
                </c:pt>
                <c:pt idx="397">
                  <c:v>3</c:v>
                </c:pt>
                <c:pt idx="398">
                  <c:v>3</c:v>
                </c:pt>
                <c:pt idx="399">
                  <c:v>3</c:v>
                </c:pt>
                <c:pt idx="400">
                  <c:v>3</c:v>
                </c:pt>
                <c:pt idx="401">
                  <c:v>3</c:v>
                </c:pt>
                <c:pt idx="402">
                  <c:v>3</c:v>
                </c:pt>
                <c:pt idx="403">
                  <c:v>3</c:v>
                </c:pt>
                <c:pt idx="404">
                  <c:v>3</c:v>
                </c:pt>
                <c:pt idx="405">
                  <c:v>3</c:v>
                </c:pt>
                <c:pt idx="406">
                  <c:v>3</c:v>
                </c:pt>
                <c:pt idx="407">
                  <c:v>3</c:v>
                </c:pt>
                <c:pt idx="408">
                  <c:v>3</c:v>
                </c:pt>
                <c:pt idx="409">
                  <c:v>3</c:v>
                </c:pt>
                <c:pt idx="410">
                  <c:v>3</c:v>
                </c:pt>
                <c:pt idx="411">
                  <c:v>3</c:v>
                </c:pt>
                <c:pt idx="412">
                  <c:v>3</c:v>
                </c:pt>
                <c:pt idx="413">
                  <c:v>3</c:v>
                </c:pt>
                <c:pt idx="414">
                  <c:v>3</c:v>
                </c:pt>
                <c:pt idx="415">
                  <c:v>3</c:v>
                </c:pt>
                <c:pt idx="416">
                  <c:v>3</c:v>
                </c:pt>
                <c:pt idx="417">
                  <c:v>3</c:v>
                </c:pt>
                <c:pt idx="418">
                  <c:v>3</c:v>
                </c:pt>
                <c:pt idx="419">
                  <c:v>3</c:v>
                </c:pt>
                <c:pt idx="420">
                  <c:v>3</c:v>
                </c:pt>
                <c:pt idx="421">
                  <c:v>3</c:v>
                </c:pt>
                <c:pt idx="422">
                  <c:v>3</c:v>
                </c:pt>
                <c:pt idx="423">
                  <c:v>3</c:v>
                </c:pt>
                <c:pt idx="424">
                  <c:v>3</c:v>
                </c:pt>
                <c:pt idx="425">
                  <c:v>3</c:v>
                </c:pt>
                <c:pt idx="426">
                  <c:v>3</c:v>
                </c:pt>
                <c:pt idx="427">
                  <c:v>3</c:v>
                </c:pt>
                <c:pt idx="428">
                  <c:v>3</c:v>
                </c:pt>
                <c:pt idx="429">
                  <c:v>3</c:v>
                </c:pt>
                <c:pt idx="430">
                  <c:v>3</c:v>
                </c:pt>
                <c:pt idx="431">
                  <c:v>3</c:v>
                </c:pt>
                <c:pt idx="432">
                  <c:v>3</c:v>
                </c:pt>
                <c:pt idx="433">
                  <c:v>3</c:v>
                </c:pt>
                <c:pt idx="434">
                  <c:v>3</c:v>
                </c:pt>
                <c:pt idx="435">
                  <c:v>3</c:v>
                </c:pt>
                <c:pt idx="436">
                  <c:v>3</c:v>
                </c:pt>
                <c:pt idx="437">
                  <c:v>3</c:v>
                </c:pt>
                <c:pt idx="438">
                  <c:v>3</c:v>
                </c:pt>
                <c:pt idx="439">
                  <c:v>3</c:v>
                </c:pt>
                <c:pt idx="440">
                  <c:v>3</c:v>
                </c:pt>
                <c:pt idx="441">
                  <c:v>3</c:v>
                </c:pt>
                <c:pt idx="442">
                  <c:v>3</c:v>
                </c:pt>
                <c:pt idx="443">
                  <c:v>3</c:v>
                </c:pt>
                <c:pt idx="444">
                  <c:v>3</c:v>
                </c:pt>
                <c:pt idx="445">
                  <c:v>3</c:v>
                </c:pt>
                <c:pt idx="446">
                  <c:v>3</c:v>
                </c:pt>
                <c:pt idx="447">
                  <c:v>3</c:v>
                </c:pt>
                <c:pt idx="448">
                  <c:v>3</c:v>
                </c:pt>
                <c:pt idx="449">
                  <c:v>3</c:v>
                </c:pt>
                <c:pt idx="450">
                  <c:v>3</c:v>
                </c:pt>
                <c:pt idx="451">
                  <c:v>3</c:v>
                </c:pt>
                <c:pt idx="452">
                  <c:v>3</c:v>
                </c:pt>
                <c:pt idx="453">
                  <c:v>3</c:v>
                </c:pt>
                <c:pt idx="454">
                  <c:v>3</c:v>
                </c:pt>
                <c:pt idx="455">
                  <c:v>3</c:v>
                </c:pt>
                <c:pt idx="456">
                  <c:v>3</c:v>
                </c:pt>
                <c:pt idx="457">
                  <c:v>3</c:v>
                </c:pt>
                <c:pt idx="458">
                  <c:v>3</c:v>
                </c:pt>
                <c:pt idx="459">
                  <c:v>3</c:v>
                </c:pt>
                <c:pt idx="460">
                  <c:v>3</c:v>
                </c:pt>
                <c:pt idx="461">
                  <c:v>3</c:v>
                </c:pt>
                <c:pt idx="462">
                  <c:v>3</c:v>
                </c:pt>
                <c:pt idx="463">
                  <c:v>3</c:v>
                </c:pt>
                <c:pt idx="464">
                  <c:v>3</c:v>
                </c:pt>
                <c:pt idx="465">
                  <c:v>3</c:v>
                </c:pt>
                <c:pt idx="466">
                  <c:v>3</c:v>
                </c:pt>
                <c:pt idx="467">
                  <c:v>3</c:v>
                </c:pt>
                <c:pt idx="468">
                  <c:v>3</c:v>
                </c:pt>
                <c:pt idx="469">
                  <c:v>3</c:v>
                </c:pt>
                <c:pt idx="470">
                  <c:v>3</c:v>
                </c:pt>
                <c:pt idx="471">
                  <c:v>3</c:v>
                </c:pt>
                <c:pt idx="472">
                  <c:v>3</c:v>
                </c:pt>
                <c:pt idx="473">
                  <c:v>3</c:v>
                </c:pt>
                <c:pt idx="474">
                  <c:v>3</c:v>
                </c:pt>
                <c:pt idx="475">
                  <c:v>3</c:v>
                </c:pt>
                <c:pt idx="476">
                  <c:v>3</c:v>
                </c:pt>
                <c:pt idx="477">
                  <c:v>3</c:v>
                </c:pt>
                <c:pt idx="478">
                  <c:v>3</c:v>
                </c:pt>
                <c:pt idx="479">
                  <c:v>3</c:v>
                </c:pt>
                <c:pt idx="480">
                  <c:v>3</c:v>
                </c:pt>
                <c:pt idx="481">
                  <c:v>3</c:v>
                </c:pt>
                <c:pt idx="482">
                  <c:v>3</c:v>
                </c:pt>
                <c:pt idx="483">
                  <c:v>3</c:v>
                </c:pt>
                <c:pt idx="484">
                  <c:v>3</c:v>
                </c:pt>
                <c:pt idx="485">
                  <c:v>3</c:v>
                </c:pt>
                <c:pt idx="486">
                  <c:v>3</c:v>
                </c:pt>
                <c:pt idx="487">
                  <c:v>3</c:v>
                </c:pt>
                <c:pt idx="488">
                  <c:v>3</c:v>
                </c:pt>
                <c:pt idx="489">
                  <c:v>3</c:v>
                </c:pt>
                <c:pt idx="490">
                  <c:v>3</c:v>
                </c:pt>
                <c:pt idx="491">
                  <c:v>3</c:v>
                </c:pt>
                <c:pt idx="492">
                  <c:v>3</c:v>
                </c:pt>
                <c:pt idx="493">
                  <c:v>3</c:v>
                </c:pt>
                <c:pt idx="494">
                  <c:v>3</c:v>
                </c:pt>
                <c:pt idx="495">
                  <c:v>3</c:v>
                </c:pt>
                <c:pt idx="496">
                  <c:v>3</c:v>
                </c:pt>
                <c:pt idx="497">
                  <c:v>3</c:v>
                </c:pt>
                <c:pt idx="498">
                  <c:v>3</c:v>
                </c:pt>
                <c:pt idx="499">
                  <c:v>3</c:v>
                </c:pt>
                <c:pt idx="500">
                  <c:v>3</c:v>
                </c:pt>
                <c:pt idx="501">
                  <c:v>3</c:v>
                </c:pt>
                <c:pt idx="502">
                  <c:v>3</c:v>
                </c:pt>
                <c:pt idx="503">
                  <c:v>3</c:v>
                </c:pt>
                <c:pt idx="504">
                  <c:v>3</c:v>
                </c:pt>
                <c:pt idx="505">
                  <c:v>3</c:v>
                </c:pt>
                <c:pt idx="506">
                  <c:v>3</c:v>
                </c:pt>
                <c:pt idx="507">
                  <c:v>3</c:v>
                </c:pt>
                <c:pt idx="508">
                  <c:v>3</c:v>
                </c:pt>
                <c:pt idx="509">
                  <c:v>2</c:v>
                </c:pt>
                <c:pt idx="510">
                  <c:v>2</c:v>
                </c:pt>
                <c:pt idx="511">
                  <c:v>2</c:v>
                </c:pt>
                <c:pt idx="512">
                  <c:v>2</c:v>
                </c:pt>
                <c:pt idx="513">
                  <c:v>2</c:v>
                </c:pt>
                <c:pt idx="514">
                  <c:v>2</c:v>
                </c:pt>
                <c:pt idx="515">
                  <c:v>2</c:v>
                </c:pt>
                <c:pt idx="516">
                  <c:v>2</c:v>
                </c:pt>
                <c:pt idx="517">
                  <c:v>2</c:v>
                </c:pt>
                <c:pt idx="518">
                  <c:v>2</c:v>
                </c:pt>
                <c:pt idx="519">
                  <c:v>2</c:v>
                </c:pt>
                <c:pt idx="520">
                  <c:v>2</c:v>
                </c:pt>
                <c:pt idx="521">
                  <c:v>2</c:v>
                </c:pt>
                <c:pt idx="522">
                  <c:v>3</c:v>
                </c:pt>
                <c:pt idx="523">
                  <c:v>3</c:v>
                </c:pt>
                <c:pt idx="524">
                  <c:v>3</c:v>
                </c:pt>
                <c:pt idx="525">
                  <c:v>3</c:v>
                </c:pt>
                <c:pt idx="526">
                  <c:v>3</c:v>
                </c:pt>
                <c:pt idx="527">
                  <c:v>2</c:v>
                </c:pt>
                <c:pt idx="528">
                  <c:v>2</c:v>
                </c:pt>
                <c:pt idx="529">
                  <c:v>2</c:v>
                </c:pt>
                <c:pt idx="530">
                  <c:v>2</c:v>
                </c:pt>
                <c:pt idx="531">
                  <c:v>2</c:v>
                </c:pt>
                <c:pt idx="532">
                  <c:v>2</c:v>
                </c:pt>
                <c:pt idx="533">
                  <c:v>2</c:v>
                </c:pt>
                <c:pt idx="534">
                  <c:v>3</c:v>
                </c:pt>
                <c:pt idx="535">
                  <c:v>3</c:v>
                </c:pt>
                <c:pt idx="536">
                  <c:v>3</c:v>
                </c:pt>
                <c:pt idx="537">
                  <c:v>3</c:v>
                </c:pt>
                <c:pt idx="538">
                  <c:v>3</c:v>
                </c:pt>
                <c:pt idx="539">
                  <c:v>3</c:v>
                </c:pt>
                <c:pt idx="540">
                  <c:v>3</c:v>
                </c:pt>
                <c:pt idx="541">
                  <c:v>3</c:v>
                </c:pt>
                <c:pt idx="542">
                  <c:v>3</c:v>
                </c:pt>
                <c:pt idx="543">
                  <c:v>3</c:v>
                </c:pt>
                <c:pt idx="544">
                  <c:v>3</c:v>
                </c:pt>
                <c:pt idx="545">
                  <c:v>3</c:v>
                </c:pt>
                <c:pt idx="546">
                  <c:v>3</c:v>
                </c:pt>
                <c:pt idx="547">
                  <c:v>3</c:v>
                </c:pt>
                <c:pt idx="548">
                  <c:v>3</c:v>
                </c:pt>
                <c:pt idx="549">
                  <c:v>3</c:v>
                </c:pt>
                <c:pt idx="550">
                  <c:v>3</c:v>
                </c:pt>
                <c:pt idx="551">
                  <c:v>3</c:v>
                </c:pt>
                <c:pt idx="552">
                  <c:v>3</c:v>
                </c:pt>
                <c:pt idx="553">
                  <c:v>3</c:v>
                </c:pt>
                <c:pt idx="554">
                  <c:v>3</c:v>
                </c:pt>
                <c:pt idx="555">
                  <c:v>3</c:v>
                </c:pt>
                <c:pt idx="556">
                  <c:v>3</c:v>
                </c:pt>
                <c:pt idx="557">
                  <c:v>3</c:v>
                </c:pt>
                <c:pt idx="558">
                  <c:v>3</c:v>
                </c:pt>
                <c:pt idx="559">
                  <c:v>3</c:v>
                </c:pt>
                <c:pt idx="560">
                  <c:v>3</c:v>
                </c:pt>
                <c:pt idx="561">
                  <c:v>3</c:v>
                </c:pt>
                <c:pt idx="562">
                  <c:v>3</c:v>
                </c:pt>
                <c:pt idx="563">
                  <c:v>3</c:v>
                </c:pt>
                <c:pt idx="564">
                  <c:v>3</c:v>
                </c:pt>
                <c:pt idx="565">
                  <c:v>3</c:v>
                </c:pt>
                <c:pt idx="566">
                  <c:v>3</c:v>
                </c:pt>
                <c:pt idx="567">
                  <c:v>3</c:v>
                </c:pt>
                <c:pt idx="568">
                  <c:v>3</c:v>
                </c:pt>
                <c:pt idx="569">
                  <c:v>3</c:v>
                </c:pt>
                <c:pt idx="570">
                  <c:v>3</c:v>
                </c:pt>
                <c:pt idx="571">
                  <c:v>3</c:v>
                </c:pt>
                <c:pt idx="572">
                  <c:v>3</c:v>
                </c:pt>
                <c:pt idx="573">
                  <c:v>3</c:v>
                </c:pt>
                <c:pt idx="574">
                  <c:v>3</c:v>
                </c:pt>
                <c:pt idx="575">
                  <c:v>3</c:v>
                </c:pt>
                <c:pt idx="576">
                  <c:v>3</c:v>
                </c:pt>
                <c:pt idx="577">
                  <c:v>3</c:v>
                </c:pt>
                <c:pt idx="578">
                  <c:v>3</c:v>
                </c:pt>
                <c:pt idx="579">
                  <c:v>3</c:v>
                </c:pt>
                <c:pt idx="580">
                  <c:v>3</c:v>
                </c:pt>
                <c:pt idx="581">
                  <c:v>3</c:v>
                </c:pt>
                <c:pt idx="582">
                  <c:v>3</c:v>
                </c:pt>
                <c:pt idx="583">
                  <c:v>3</c:v>
                </c:pt>
                <c:pt idx="584">
                  <c:v>3</c:v>
                </c:pt>
                <c:pt idx="585">
                  <c:v>3</c:v>
                </c:pt>
                <c:pt idx="586">
                  <c:v>3</c:v>
                </c:pt>
                <c:pt idx="587">
                  <c:v>3</c:v>
                </c:pt>
                <c:pt idx="588">
                  <c:v>3</c:v>
                </c:pt>
                <c:pt idx="589">
                  <c:v>3</c:v>
                </c:pt>
                <c:pt idx="590">
                  <c:v>3</c:v>
                </c:pt>
                <c:pt idx="591">
                  <c:v>3</c:v>
                </c:pt>
                <c:pt idx="592">
                  <c:v>3</c:v>
                </c:pt>
                <c:pt idx="593">
                  <c:v>3</c:v>
                </c:pt>
                <c:pt idx="594">
                  <c:v>3</c:v>
                </c:pt>
                <c:pt idx="595">
                  <c:v>4</c:v>
                </c:pt>
                <c:pt idx="596">
                  <c:v>4</c:v>
                </c:pt>
                <c:pt idx="597">
                  <c:v>3</c:v>
                </c:pt>
                <c:pt idx="598">
                  <c:v>3</c:v>
                </c:pt>
                <c:pt idx="599">
                  <c:v>3</c:v>
                </c:pt>
                <c:pt idx="600">
                  <c:v>3</c:v>
                </c:pt>
                <c:pt idx="601">
                  <c:v>3</c:v>
                </c:pt>
                <c:pt idx="602">
                  <c:v>3</c:v>
                </c:pt>
                <c:pt idx="603">
                  <c:v>3</c:v>
                </c:pt>
                <c:pt idx="604">
                  <c:v>3</c:v>
                </c:pt>
                <c:pt idx="605">
                  <c:v>3</c:v>
                </c:pt>
                <c:pt idx="606">
                  <c:v>3</c:v>
                </c:pt>
                <c:pt idx="607">
                  <c:v>3</c:v>
                </c:pt>
                <c:pt idx="608">
                  <c:v>3</c:v>
                </c:pt>
                <c:pt idx="609">
                  <c:v>3</c:v>
                </c:pt>
                <c:pt idx="610">
                  <c:v>4</c:v>
                </c:pt>
                <c:pt idx="611">
                  <c:v>4</c:v>
                </c:pt>
                <c:pt idx="612">
                  <c:v>4</c:v>
                </c:pt>
                <c:pt idx="613">
                  <c:v>4</c:v>
                </c:pt>
                <c:pt idx="614">
                  <c:v>4</c:v>
                </c:pt>
                <c:pt idx="615">
                  <c:v>4</c:v>
                </c:pt>
                <c:pt idx="616">
                  <c:v>3</c:v>
                </c:pt>
                <c:pt idx="617">
                  <c:v>3</c:v>
                </c:pt>
                <c:pt idx="618">
                  <c:v>3</c:v>
                </c:pt>
                <c:pt idx="619">
                  <c:v>3</c:v>
                </c:pt>
                <c:pt idx="620">
                  <c:v>3</c:v>
                </c:pt>
                <c:pt idx="621">
                  <c:v>3</c:v>
                </c:pt>
                <c:pt idx="622">
                  <c:v>3</c:v>
                </c:pt>
                <c:pt idx="623">
                  <c:v>4</c:v>
                </c:pt>
                <c:pt idx="624">
                  <c:v>4</c:v>
                </c:pt>
                <c:pt idx="625">
                  <c:v>4</c:v>
                </c:pt>
                <c:pt idx="626">
                  <c:v>4</c:v>
                </c:pt>
                <c:pt idx="627">
                  <c:v>4</c:v>
                </c:pt>
                <c:pt idx="628">
                  <c:v>4</c:v>
                </c:pt>
                <c:pt idx="629">
                  <c:v>4</c:v>
                </c:pt>
                <c:pt idx="630">
                  <c:v>4</c:v>
                </c:pt>
                <c:pt idx="631">
                  <c:v>4</c:v>
                </c:pt>
                <c:pt idx="632">
                  <c:v>4</c:v>
                </c:pt>
                <c:pt idx="633">
                  <c:v>4</c:v>
                </c:pt>
                <c:pt idx="634">
                  <c:v>4</c:v>
                </c:pt>
                <c:pt idx="635">
                  <c:v>4</c:v>
                </c:pt>
                <c:pt idx="636">
                  <c:v>4</c:v>
                </c:pt>
                <c:pt idx="637">
                  <c:v>4</c:v>
                </c:pt>
                <c:pt idx="638">
                  <c:v>4</c:v>
                </c:pt>
                <c:pt idx="639">
                  <c:v>4</c:v>
                </c:pt>
                <c:pt idx="640">
                  <c:v>4</c:v>
                </c:pt>
                <c:pt idx="641">
                  <c:v>4</c:v>
                </c:pt>
                <c:pt idx="642">
                  <c:v>4</c:v>
                </c:pt>
                <c:pt idx="643">
                  <c:v>4</c:v>
                </c:pt>
                <c:pt idx="644">
                  <c:v>4</c:v>
                </c:pt>
                <c:pt idx="645">
                  <c:v>4</c:v>
                </c:pt>
                <c:pt idx="646">
                  <c:v>4</c:v>
                </c:pt>
                <c:pt idx="647">
                  <c:v>4</c:v>
                </c:pt>
                <c:pt idx="648">
                  <c:v>4</c:v>
                </c:pt>
                <c:pt idx="649">
                  <c:v>4</c:v>
                </c:pt>
                <c:pt idx="650">
                  <c:v>4</c:v>
                </c:pt>
                <c:pt idx="651">
                  <c:v>4</c:v>
                </c:pt>
                <c:pt idx="652">
                  <c:v>4</c:v>
                </c:pt>
                <c:pt idx="653">
                  <c:v>4</c:v>
                </c:pt>
                <c:pt idx="654">
                  <c:v>4</c:v>
                </c:pt>
                <c:pt idx="655">
                  <c:v>4</c:v>
                </c:pt>
                <c:pt idx="656">
                  <c:v>4</c:v>
                </c:pt>
                <c:pt idx="657">
                  <c:v>4</c:v>
                </c:pt>
                <c:pt idx="658">
                  <c:v>4</c:v>
                </c:pt>
                <c:pt idx="659">
                  <c:v>4</c:v>
                </c:pt>
                <c:pt idx="660">
                  <c:v>4</c:v>
                </c:pt>
                <c:pt idx="661">
                  <c:v>4</c:v>
                </c:pt>
                <c:pt idx="662">
                  <c:v>4</c:v>
                </c:pt>
                <c:pt idx="663">
                  <c:v>4</c:v>
                </c:pt>
                <c:pt idx="664">
                  <c:v>4</c:v>
                </c:pt>
                <c:pt idx="665">
                  <c:v>4</c:v>
                </c:pt>
                <c:pt idx="666">
                  <c:v>4</c:v>
                </c:pt>
                <c:pt idx="667">
                  <c:v>3</c:v>
                </c:pt>
                <c:pt idx="668">
                  <c:v>4</c:v>
                </c:pt>
                <c:pt idx="669">
                  <c:v>4</c:v>
                </c:pt>
                <c:pt idx="670">
                  <c:v>4</c:v>
                </c:pt>
                <c:pt idx="671">
                  <c:v>4</c:v>
                </c:pt>
                <c:pt idx="672">
                  <c:v>4</c:v>
                </c:pt>
                <c:pt idx="673">
                  <c:v>4</c:v>
                </c:pt>
                <c:pt idx="674">
                  <c:v>4</c:v>
                </c:pt>
                <c:pt idx="675">
                  <c:v>4</c:v>
                </c:pt>
                <c:pt idx="676">
                  <c:v>4</c:v>
                </c:pt>
                <c:pt idx="677">
                  <c:v>4</c:v>
                </c:pt>
                <c:pt idx="678">
                  <c:v>4</c:v>
                </c:pt>
                <c:pt idx="679">
                  <c:v>4</c:v>
                </c:pt>
                <c:pt idx="680">
                  <c:v>4</c:v>
                </c:pt>
                <c:pt idx="681">
                  <c:v>4</c:v>
                </c:pt>
                <c:pt idx="682">
                  <c:v>4</c:v>
                </c:pt>
                <c:pt idx="683">
                  <c:v>4</c:v>
                </c:pt>
                <c:pt idx="684">
                  <c:v>4</c:v>
                </c:pt>
                <c:pt idx="685">
                  <c:v>4</c:v>
                </c:pt>
                <c:pt idx="686">
                  <c:v>4</c:v>
                </c:pt>
                <c:pt idx="687">
                  <c:v>4</c:v>
                </c:pt>
                <c:pt idx="688">
                  <c:v>4</c:v>
                </c:pt>
                <c:pt idx="689">
                  <c:v>4</c:v>
                </c:pt>
                <c:pt idx="690">
                  <c:v>4</c:v>
                </c:pt>
                <c:pt idx="691">
                  <c:v>4</c:v>
                </c:pt>
                <c:pt idx="692">
                  <c:v>4</c:v>
                </c:pt>
                <c:pt idx="693">
                  <c:v>4</c:v>
                </c:pt>
                <c:pt idx="694">
                  <c:v>4</c:v>
                </c:pt>
                <c:pt idx="695">
                  <c:v>4</c:v>
                </c:pt>
                <c:pt idx="696">
                  <c:v>4</c:v>
                </c:pt>
                <c:pt idx="697">
                  <c:v>4</c:v>
                </c:pt>
                <c:pt idx="698">
                  <c:v>4</c:v>
                </c:pt>
                <c:pt idx="699">
                  <c:v>4</c:v>
                </c:pt>
                <c:pt idx="700">
                  <c:v>4</c:v>
                </c:pt>
                <c:pt idx="701">
                  <c:v>4</c:v>
                </c:pt>
                <c:pt idx="702">
                  <c:v>4</c:v>
                </c:pt>
                <c:pt idx="703">
                  <c:v>4</c:v>
                </c:pt>
                <c:pt idx="704">
                  <c:v>4</c:v>
                </c:pt>
                <c:pt idx="705">
                  <c:v>4</c:v>
                </c:pt>
                <c:pt idx="706">
                  <c:v>4</c:v>
                </c:pt>
                <c:pt idx="707">
                  <c:v>4</c:v>
                </c:pt>
                <c:pt idx="708">
                  <c:v>4</c:v>
                </c:pt>
                <c:pt idx="709">
                  <c:v>4</c:v>
                </c:pt>
                <c:pt idx="710">
                  <c:v>4</c:v>
                </c:pt>
                <c:pt idx="711">
                  <c:v>4</c:v>
                </c:pt>
                <c:pt idx="712">
                  <c:v>4</c:v>
                </c:pt>
                <c:pt idx="713">
                  <c:v>4</c:v>
                </c:pt>
                <c:pt idx="714">
                  <c:v>4</c:v>
                </c:pt>
                <c:pt idx="715">
                  <c:v>4</c:v>
                </c:pt>
                <c:pt idx="716">
                  <c:v>4</c:v>
                </c:pt>
                <c:pt idx="717">
                  <c:v>4</c:v>
                </c:pt>
                <c:pt idx="718">
                  <c:v>4</c:v>
                </c:pt>
                <c:pt idx="719">
                  <c:v>4</c:v>
                </c:pt>
                <c:pt idx="720">
                  <c:v>4</c:v>
                </c:pt>
                <c:pt idx="721">
                  <c:v>4</c:v>
                </c:pt>
                <c:pt idx="722">
                  <c:v>4</c:v>
                </c:pt>
                <c:pt idx="723">
                  <c:v>4</c:v>
                </c:pt>
                <c:pt idx="724">
                  <c:v>4</c:v>
                </c:pt>
                <c:pt idx="725">
                  <c:v>4</c:v>
                </c:pt>
                <c:pt idx="726">
                  <c:v>4</c:v>
                </c:pt>
                <c:pt idx="727">
                  <c:v>4</c:v>
                </c:pt>
                <c:pt idx="728">
                  <c:v>4</c:v>
                </c:pt>
                <c:pt idx="729">
                  <c:v>4</c:v>
                </c:pt>
                <c:pt idx="730">
                  <c:v>4</c:v>
                </c:pt>
                <c:pt idx="731">
                  <c:v>4</c:v>
                </c:pt>
                <c:pt idx="732">
                  <c:v>4</c:v>
                </c:pt>
                <c:pt idx="733">
                  <c:v>4</c:v>
                </c:pt>
                <c:pt idx="734">
                  <c:v>4</c:v>
                </c:pt>
                <c:pt idx="735">
                  <c:v>4</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4</c:v>
                </c:pt>
                <c:pt idx="752">
                  <c:v>4</c:v>
                </c:pt>
                <c:pt idx="753">
                  <c:v>4</c:v>
                </c:pt>
                <c:pt idx="754">
                  <c:v>4</c:v>
                </c:pt>
                <c:pt idx="755">
                  <c:v>4</c:v>
                </c:pt>
                <c:pt idx="756">
                  <c:v>4</c:v>
                </c:pt>
                <c:pt idx="757">
                  <c:v>4</c:v>
                </c:pt>
                <c:pt idx="758">
                  <c:v>4</c:v>
                </c:pt>
                <c:pt idx="759">
                  <c:v>4</c:v>
                </c:pt>
                <c:pt idx="760">
                  <c:v>4</c:v>
                </c:pt>
                <c:pt idx="761">
                  <c:v>4</c:v>
                </c:pt>
                <c:pt idx="762">
                  <c:v>4</c:v>
                </c:pt>
                <c:pt idx="763">
                  <c:v>4</c:v>
                </c:pt>
                <c:pt idx="764">
                  <c:v>4</c:v>
                </c:pt>
                <c:pt idx="765">
                  <c:v>4</c:v>
                </c:pt>
                <c:pt idx="766">
                  <c:v>4</c:v>
                </c:pt>
                <c:pt idx="767">
                  <c:v>4</c:v>
                </c:pt>
                <c:pt idx="768">
                  <c:v>4</c:v>
                </c:pt>
                <c:pt idx="769">
                  <c:v>4</c:v>
                </c:pt>
                <c:pt idx="770">
                  <c:v>4</c:v>
                </c:pt>
                <c:pt idx="771">
                  <c:v>4</c:v>
                </c:pt>
                <c:pt idx="772">
                  <c:v>4</c:v>
                </c:pt>
                <c:pt idx="773">
                  <c:v>4</c:v>
                </c:pt>
                <c:pt idx="774">
                  <c:v>4</c:v>
                </c:pt>
                <c:pt idx="775">
                  <c:v>4</c:v>
                </c:pt>
                <c:pt idx="776">
                  <c:v>4</c:v>
                </c:pt>
                <c:pt idx="777">
                  <c:v>4</c:v>
                </c:pt>
                <c:pt idx="778">
                  <c:v>4</c:v>
                </c:pt>
                <c:pt idx="779">
                  <c:v>4</c:v>
                </c:pt>
                <c:pt idx="780">
                  <c:v>5</c:v>
                </c:pt>
                <c:pt idx="781">
                  <c:v>5</c:v>
                </c:pt>
                <c:pt idx="782">
                  <c:v>5</c:v>
                </c:pt>
                <c:pt idx="783">
                  <c:v>5</c:v>
                </c:pt>
                <c:pt idx="784">
                  <c:v>5</c:v>
                </c:pt>
                <c:pt idx="785">
                  <c:v>5</c:v>
                </c:pt>
                <c:pt idx="786">
                  <c:v>5</c:v>
                </c:pt>
                <c:pt idx="787">
                  <c:v>5</c:v>
                </c:pt>
                <c:pt idx="788">
                  <c:v>5</c:v>
                </c:pt>
                <c:pt idx="789">
                  <c:v>5</c:v>
                </c:pt>
                <c:pt idx="790">
                  <c:v>5</c:v>
                </c:pt>
                <c:pt idx="791">
                  <c:v>5</c:v>
                </c:pt>
                <c:pt idx="792">
                  <c:v>5</c:v>
                </c:pt>
                <c:pt idx="793">
                  <c:v>5</c:v>
                </c:pt>
                <c:pt idx="794">
                  <c:v>5</c:v>
                </c:pt>
                <c:pt idx="795">
                  <c:v>5</c:v>
                </c:pt>
                <c:pt idx="796">
                  <c:v>5</c:v>
                </c:pt>
                <c:pt idx="797">
                  <c:v>5</c:v>
                </c:pt>
                <c:pt idx="798">
                  <c:v>5</c:v>
                </c:pt>
                <c:pt idx="799">
                  <c:v>5</c:v>
                </c:pt>
                <c:pt idx="800">
                  <c:v>5</c:v>
                </c:pt>
                <c:pt idx="801">
                  <c:v>5</c:v>
                </c:pt>
                <c:pt idx="802">
                  <c:v>5</c:v>
                </c:pt>
                <c:pt idx="803">
                  <c:v>5</c:v>
                </c:pt>
                <c:pt idx="804">
                  <c:v>5</c:v>
                </c:pt>
                <c:pt idx="805">
                  <c:v>5</c:v>
                </c:pt>
                <c:pt idx="806">
                  <c:v>5</c:v>
                </c:pt>
                <c:pt idx="807">
                  <c:v>5</c:v>
                </c:pt>
                <c:pt idx="808">
                  <c:v>5</c:v>
                </c:pt>
                <c:pt idx="809">
                  <c:v>5</c:v>
                </c:pt>
                <c:pt idx="810">
                  <c:v>5</c:v>
                </c:pt>
                <c:pt idx="811">
                  <c:v>5</c:v>
                </c:pt>
                <c:pt idx="812">
                  <c:v>5</c:v>
                </c:pt>
                <c:pt idx="813">
                  <c:v>5</c:v>
                </c:pt>
                <c:pt idx="814">
                  <c:v>5</c:v>
                </c:pt>
                <c:pt idx="815">
                  <c:v>5</c:v>
                </c:pt>
                <c:pt idx="816">
                  <c:v>5</c:v>
                </c:pt>
                <c:pt idx="817">
                  <c:v>5</c:v>
                </c:pt>
                <c:pt idx="818">
                  <c:v>5</c:v>
                </c:pt>
                <c:pt idx="819">
                  <c:v>5</c:v>
                </c:pt>
                <c:pt idx="820">
                  <c:v>5</c:v>
                </c:pt>
                <c:pt idx="821">
                  <c:v>5</c:v>
                </c:pt>
                <c:pt idx="822">
                  <c:v>5</c:v>
                </c:pt>
                <c:pt idx="823">
                  <c:v>5</c:v>
                </c:pt>
                <c:pt idx="824">
                  <c:v>5</c:v>
                </c:pt>
                <c:pt idx="825">
                  <c:v>5</c:v>
                </c:pt>
                <c:pt idx="826">
                  <c:v>5</c:v>
                </c:pt>
                <c:pt idx="827">
                  <c:v>5</c:v>
                </c:pt>
                <c:pt idx="828">
                  <c:v>5</c:v>
                </c:pt>
                <c:pt idx="829">
                  <c:v>5</c:v>
                </c:pt>
                <c:pt idx="830">
                  <c:v>5</c:v>
                </c:pt>
                <c:pt idx="831">
                  <c:v>5</c:v>
                </c:pt>
                <c:pt idx="832">
                  <c:v>5</c:v>
                </c:pt>
                <c:pt idx="833">
                  <c:v>5</c:v>
                </c:pt>
                <c:pt idx="834">
                  <c:v>5</c:v>
                </c:pt>
                <c:pt idx="835">
                  <c:v>5</c:v>
                </c:pt>
                <c:pt idx="836">
                  <c:v>5</c:v>
                </c:pt>
                <c:pt idx="837">
                  <c:v>5</c:v>
                </c:pt>
                <c:pt idx="838">
                  <c:v>5</c:v>
                </c:pt>
                <c:pt idx="839">
                  <c:v>5</c:v>
                </c:pt>
                <c:pt idx="840">
                  <c:v>5</c:v>
                </c:pt>
                <c:pt idx="841">
                  <c:v>5</c:v>
                </c:pt>
                <c:pt idx="842">
                  <c:v>5</c:v>
                </c:pt>
                <c:pt idx="843">
                  <c:v>5</c:v>
                </c:pt>
                <c:pt idx="844">
                  <c:v>5</c:v>
                </c:pt>
                <c:pt idx="845">
                  <c:v>5</c:v>
                </c:pt>
                <c:pt idx="846">
                  <c:v>5</c:v>
                </c:pt>
                <c:pt idx="847">
                  <c:v>5</c:v>
                </c:pt>
                <c:pt idx="848">
                  <c:v>5</c:v>
                </c:pt>
                <c:pt idx="849">
                  <c:v>5</c:v>
                </c:pt>
                <c:pt idx="850">
                  <c:v>5</c:v>
                </c:pt>
                <c:pt idx="851">
                  <c:v>5</c:v>
                </c:pt>
                <c:pt idx="852">
                  <c:v>5</c:v>
                </c:pt>
                <c:pt idx="853">
                  <c:v>5</c:v>
                </c:pt>
                <c:pt idx="854">
                  <c:v>5</c:v>
                </c:pt>
                <c:pt idx="855">
                  <c:v>5</c:v>
                </c:pt>
                <c:pt idx="856">
                  <c:v>5</c:v>
                </c:pt>
                <c:pt idx="857">
                  <c:v>5</c:v>
                </c:pt>
                <c:pt idx="858">
                  <c:v>5</c:v>
                </c:pt>
                <c:pt idx="859">
                  <c:v>5</c:v>
                </c:pt>
                <c:pt idx="860">
                  <c:v>5</c:v>
                </c:pt>
                <c:pt idx="861">
                  <c:v>5</c:v>
                </c:pt>
                <c:pt idx="862">
                  <c:v>5</c:v>
                </c:pt>
                <c:pt idx="863">
                  <c:v>5</c:v>
                </c:pt>
                <c:pt idx="864">
                  <c:v>5</c:v>
                </c:pt>
                <c:pt idx="865">
                  <c:v>5</c:v>
                </c:pt>
                <c:pt idx="866">
                  <c:v>5</c:v>
                </c:pt>
                <c:pt idx="867">
                  <c:v>5</c:v>
                </c:pt>
                <c:pt idx="868">
                  <c:v>5</c:v>
                </c:pt>
                <c:pt idx="869">
                  <c:v>5</c:v>
                </c:pt>
                <c:pt idx="870">
                  <c:v>5</c:v>
                </c:pt>
                <c:pt idx="871">
                  <c:v>5</c:v>
                </c:pt>
                <c:pt idx="872">
                  <c:v>5</c:v>
                </c:pt>
                <c:pt idx="873">
                  <c:v>5</c:v>
                </c:pt>
                <c:pt idx="874">
                  <c:v>5</c:v>
                </c:pt>
                <c:pt idx="875">
                  <c:v>5</c:v>
                </c:pt>
                <c:pt idx="876">
                  <c:v>5</c:v>
                </c:pt>
                <c:pt idx="877">
                  <c:v>5</c:v>
                </c:pt>
                <c:pt idx="878">
                  <c:v>5</c:v>
                </c:pt>
                <c:pt idx="879">
                  <c:v>5</c:v>
                </c:pt>
                <c:pt idx="880">
                  <c:v>5</c:v>
                </c:pt>
                <c:pt idx="881">
                  <c:v>5</c:v>
                </c:pt>
                <c:pt idx="882">
                  <c:v>5</c:v>
                </c:pt>
                <c:pt idx="883">
                  <c:v>5</c:v>
                </c:pt>
                <c:pt idx="884">
                  <c:v>5</c:v>
                </c:pt>
                <c:pt idx="885">
                  <c:v>5</c:v>
                </c:pt>
                <c:pt idx="886">
                  <c:v>5</c:v>
                </c:pt>
                <c:pt idx="887">
                  <c:v>5</c:v>
                </c:pt>
                <c:pt idx="888">
                  <c:v>5</c:v>
                </c:pt>
                <c:pt idx="889">
                  <c:v>5</c:v>
                </c:pt>
                <c:pt idx="890">
                  <c:v>5</c:v>
                </c:pt>
                <c:pt idx="891">
                  <c:v>5</c:v>
                </c:pt>
                <c:pt idx="892">
                  <c:v>5</c:v>
                </c:pt>
                <c:pt idx="893">
                  <c:v>5</c:v>
                </c:pt>
                <c:pt idx="894">
                  <c:v>4</c:v>
                </c:pt>
                <c:pt idx="895">
                  <c:v>4</c:v>
                </c:pt>
                <c:pt idx="896">
                  <c:v>5</c:v>
                </c:pt>
                <c:pt idx="897">
                  <c:v>5</c:v>
                </c:pt>
                <c:pt idx="898">
                  <c:v>4</c:v>
                </c:pt>
                <c:pt idx="899">
                  <c:v>4</c:v>
                </c:pt>
                <c:pt idx="900">
                  <c:v>4</c:v>
                </c:pt>
                <c:pt idx="901">
                  <c:v>4</c:v>
                </c:pt>
                <c:pt idx="902">
                  <c:v>4</c:v>
                </c:pt>
                <c:pt idx="903">
                  <c:v>4</c:v>
                </c:pt>
                <c:pt idx="904">
                  <c:v>4</c:v>
                </c:pt>
                <c:pt idx="905">
                  <c:v>4</c:v>
                </c:pt>
                <c:pt idx="906">
                  <c:v>4</c:v>
                </c:pt>
                <c:pt idx="907">
                  <c:v>4</c:v>
                </c:pt>
                <c:pt idx="908">
                  <c:v>4</c:v>
                </c:pt>
                <c:pt idx="909">
                  <c:v>4</c:v>
                </c:pt>
                <c:pt idx="910">
                  <c:v>4</c:v>
                </c:pt>
                <c:pt idx="911">
                  <c:v>4</c:v>
                </c:pt>
                <c:pt idx="912">
                  <c:v>4</c:v>
                </c:pt>
                <c:pt idx="913">
                  <c:v>4</c:v>
                </c:pt>
                <c:pt idx="914">
                  <c:v>4</c:v>
                </c:pt>
                <c:pt idx="915">
                  <c:v>4</c:v>
                </c:pt>
                <c:pt idx="916">
                  <c:v>4</c:v>
                </c:pt>
                <c:pt idx="917">
                  <c:v>4</c:v>
                </c:pt>
                <c:pt idx="918">
                  <c:v>4</c:v>
                </c:pt>
                <c:pt idx="919">
                  <c:v>4</c:v>
                </c:pt>
                <c:pt idx="920">
                  <c:v>4</c:v>
                </c:pt>
                <c:pt idx="921">
                  <c:v>4</c:v>
                </c:pt>
                <c:pt idx="922">
                  <c:v>4</c:v>
                </c:pt>
                <c:pt idx="923">
                  <c:v>4</c:v>
                </c:pt>
                <c:pt idx="924">
                  <c:v>4</c:v>
                </c:pt>
                <c:pt idx="925">
                  <c:v>4</c:v>
                </c:pt>
                <c:pt idx="926">
                  <c:v>4</c:v>
                </c:pt>
                <c:pt idx="927">
                  <c:v>4</c:v>
                </c:pt>
                <c:pt idx="928">
                  <c:v>4</c:v>
                </c:pt>
                <c:pt idx="929">
                  <c:v>4</c:v>
                </c:pt>
                <c:pt idx="930">
                  <c:v>4</c:v>
                </c:pt>
                <c:pt idx="931">
                  <c:v>4</c:v>
                </c:pt>
                <c:pt idx="932">
                  <c:v>4</c:v>
                </c:pt>
                <c:pt idx="933">
                  <c:v>4</c:v>
                </c:pt>
                <c:pt idx="934">
                  <c:v>4</c:v>
                </c:pt>
                <c:pt idx="935">
                  <c:v>4</c:v>
                </c:pt>
                <c:pt idx="936">
                  <c:v>4</c:v>
                </c:pt>
                <c:pt idx="937">
                  <c:v>4</c:v>
                </c:pt>
                <c:pt idx="938">
                  <c:v>4</c:v>
                </c:pt>
                <c:pt idx="939">
                  <c:v>4</c:v>
                </c:pt>
                <c:pt idx="940">
                  <c:v>4</c:v>
                </c:pt>
                <c:pt idx="941">
                  <c:v>4</c:v>
                </c:pt>
                <c:pt idx="942">
                  <c:v>4</c:v>
                </c:pt>
                <c:pt idx="943">
                  <c:v>4</c:v>
                </c:pt>
                <c:pt idx="944">
                  <c:v>4</c:v>
                </c:pt>
                <c:pt idx="945">
                  <c:v>4</c:v>
                </c:pt>
                <c:pt idx="946">
                  <c:v>4</c:v>
                </c:pt>
                <c:pt idx="947">
                  <c:v>4</c:v>
                </c:pt>
                <c:pt idx="948">
                  <c:v>4</c:v>
                </c:pt>
                <c:pt idx="949">
                  <c:v>4</c:v>
                </c:pt>
                <c:pt idx="950">
                  <c:v>4</c:v>
                </c:pt>
                <c:pt idx="951">
                  <c:v>4</c:v>
                </c:pt>
                <c:pt idx="952">
                  <c:v>4</c:v>
                </c:pt>
                <c:pt idx="953">
                  <c:v>5</c:v>
                </c:pt>
                <c:pt idx="954">
                  <c:v>5</c:v>
                </c:pt>
                <c:pt idx="955">
                  <c:v>5</c:v>
                </c:pt>
                <c:pt idx="956">
                  <c:v>5</c:v>
                </c:pt>
                <c:pt idx="957">
                  <c:v>5</c:v>
                </c:pt>
                <c:pt idx="958">
                  <c:v>5</c:v>
                </c:pt>
                <c:pt idx="959">
                  <c:v>5</c:v>
                </c:pt>
                <c:pt idx="960">
                  <c:v>5</c:v>
                </c:pt>
                <c:pt idx="961">
                  <c:v>5</c:v>
                </c:pt>
                <c:pt idx="962">
                  <c:v>5</c:v>
                </c:pt>
                <c:pt idx="963">
                  <c:v>5</c:v>
                </c:pt>
                <c:pt idx="964">
                  <c:v>5</c:v>
                </c:pt>
                <c:pt idx="965">
                  <c:v>5</c:v>
                </c:pt>
                <c:pt idx="966">
                  <c:v>5</c:v>
                </c:pt>
                <c:pt idx="967">
                  <c:v>5</c:v>
                </c:pt>
                <c:pt idx="968">
                  <c:v>5</c:v>
                </c:pt>
                <c:pt idx="969">
                  <c:v>5</c:v>
                </c:pt>
                <c:pt idx="970">
                  <c:v>5</c:v>
                </c:pt>
                <c:pt idx="971">
                  <c:v>5</c:v>
                </c:pt>
                <c:pt idx="972">
                  <c:v>5</c:v>
                </c:pt>
                <c:pt idx="973">
                  <c:v>5</c:v>
                </c:pt>
                <c:pt idx="974">
                  <c:v>5</c:v>
                </c:pt>
                <c:pt idx="975">
                  <c:v>5</c:v>
                </c:pt>
                <c:pt idx="976">
                  <c:v>5</c:v>
                </c:pt>
                <c:pt idx="977">
                  <c:v>5</c:v>
                </c:pt>
                <c:pt idx="978">
                  <c:v>5</c:v>
                </c:pt>
                <c:pt idx="979">
                  <c:v>5</c:v>
                </c:pt>
                <c:pt idx="980">
                  <c:v>6</c:v>
                </c:pt>
                <c:pt idx="981">
                  <c:v>6</c:v>
                </c:pt>
                <c:pt idx="982">
                  <c:v>6</c:v>
                </c:pt>
                <c:pt idx="983">
                  <c:v>6</c:v>
                </c:pt>
                <c:pt idx="984">
                  <c:v>6</c:v>
                </c:pt>
                <c:pt idx="985">
                  <c:v>6</c:v>
                </c:pt>
                <c:pt idx="986">
                  <c:v>6</c:v>
                </c:pt>
                <c:pt idx="987">
                  <c:v>6</c:v>
                </c:pt>
                <c:pt idx="988">
                  <c:v>6</c:v>
                </c:pt>
                <c:pt idx="989">
                  <c:v>6</c:v>
                </c:pt>
                <c:pt idx="990">
                  <c:v>5</c:v>
                </c:pt>
                <c:pt idx="991">
                  <c:v>5</c:v>
                </c:pt>
                <c:pt idx="992">
                  <c:v>6</c:v>
                </c:pt>
                <c:pt idx="993">
                  <c:v>6</c:v>
                </c:pt>
                <c:pt idx="994">
                  <c:v>6</c:v>
                </c:pt>
                <c:pt idx="995">
                  <c:v>6</c:v>
                </c:pt>
                <c:pt idx="996">
                  <c:v>6</c:v>
                </c:pt>
                <c:pt idx="997">
                  <c:v>6</c:v>
                </c:pt>
                <c:pt idx="998">
                  <c:v>6</c:v>
                </c:pt>
                <c:pt idx="999">
                  <c:v>6</c:v>
                </c:pt>
                <c:pt idx="1000">
                  <c:v>6</c:v>
                </c:pt>
                <c:pt idx="1001">
                  <c:v>6</c:v>
                </c:pt>
                <c:pt idx="1002">
                  <c:v>6</c:v>
                </c:pt>
                <c:pt idx="1003">
                  <c:v>6</c:v>
                </c:pt>
                <c:pt idx="1004">
                  <c:v>6</c:v>
                </c:pt>
                <c:pt idx="1005">
                  <c:v>6</c:v>
                </c:pt>
                <c:pt idx="1006">
                  <c:v>6</c:v>
                </c:pt>
                <c:pt idx="1007">
                  <c:v>6</c:v>
                </c:pt>
                <c:pt idx="1008">
                  <c:v>6</c:v>
                </c:pt>
                <c:pt idx="1009">
                  <c:v>6</c:v>
                </c:pt>
                <c:pt idx="1010">
                  <c:v>6</c:v>
                </c:pt>
                <c:pt idx="1011">
                  <c:v>6</c:v>
                </c:pt>
                <c:pt idx="1012">
                  <c:v>6</c:v>
                </c:pt>
                <c:pt idx="1013">
                  <c:v>6</c:v>
                </c:pt>
                <c:pt idx="1014">
                  <c:v>6</c:v>
                </c:pt>
                <c:pt idx="1015">
                  <c:v>6</c:v>
                </c:pt>
                <c:pt idx="1016">
                  <c:v>6</c:v>
                </c:pt>
                <c:pt idx="1017">
                  <c:v>6</c:v>
                </c:pt>
                <c:pt idx="1018">
                  <c:v>6</c:v>
                </c:pt>
                <c:pt idx="1019">
                  <c:v>6</c:v>
                </c:pt>
                <c:pt idx="1020">
                  <c:v>6</c:v>
                </c:pt>
                <c:pt idx="1021">
                  <c:v>6</c:v>
                </c:pt>
                <c:pt idx="1022">
                  <c:v>6</c:v>
                </c:pt>
                <c:pt idx="1023">
                  <c:v>6</c:v>
                </c:pt>
                <c:pt idx="1024">
                  <c:v>6</c:v>
                </c:pt>
                <c:pt idx="1025">
                  <c:v>6</c:v>
                </c:pt>
                <c:pt idx="1026">
                  <c:v>6</c:v>
                </c:pt>
                <c:pt idx="1027">
                  <c:v>6</c:v>
                </c:pt>
                <c:pt idx="1028">
                  <c:v>6</c:v>
                </c:pt>
                <c:pt idx="1029">
                  <c:v>6</c:v>
                </c:pt>
                <c:pt idx="1030">
                  <c:v>6</c:v>
                </c:pt>
                <c:pt idx="1031">
                  <c:v>6</c:v>
                </c:pt>
                <c:pt idx="1032">
                  <c:v>6</c:v>
                </c:pt>
                <c:pt idx="1033">
                  <c:v>6</c:v>
                </c:pt>
                <c:pt idx="1034">
                  <c:v>6</c:v>
                </c:pt>
                <c:pt idx="1035">
                  <c:v>6</c:v>
                </c:pt>
                <c:pt idx="1036">
                  <c:v>6</c:v>
                </c:pt>
                <c:pt idx="1037">
                  <c:v>6</c:v>
                </c:pt>
                <c:pt idx="1038">
                  <c:v>6</c:v>
                </c:pt>
                <c:pt idx="1039">
                  <c:v>6</c:v>
                </c:pt>
                <c:pt idx="1040">
                  <c:v>6</c:v>
                </c:pt>
                <c:pt idx="1041">
                  <c:v>6</c:v>
                </c:pt>
                <c:pt idx="1042">
                  <c:v>6</c:v>
                </c:pt>
                <c:pt idx="1043">
                  <c:v>6</c:v>
                </c:pt>
                <c:pt idx="1044">
                  <c:v>6</c:v>
                </c:pt>
                <c:pt idx="1045">
                  <c:v>6</c:v>
                </c:pt>
                <c:pt idx="1046">
                  <c:v>6</c:v>
                </c:pt>
                <c:pt idx="1047">
                  <c:v>6</c:v>
                </c:pt>
                <c:pt idx="1048">
                  <c:v>6</c:v>
                </c:pt>
                <c:pt idx="1049">
                  <c:v>6</c:v>
                </c:pt>
                <c:pt idx="1050">
                  <c:v>6</c:v>
                </c:pt>
                <c:pt idx="1051">
                  <c:v>6</c:v>
                </c:pt>
                <c:pt idx="1052">
                  <c:v>6</c:v>
                </c:pt>
                <c:pt idx="1053">
                  <c:v>6</c:v>
                </c:pt>
                <c:pt idx="1054">
                  <c:v>6</c:v>
                </c:pt>
                <c:pt idx="1055">
                  <c:v>6</c:v>
                </c:pt>
                <c:pt idx="1056">
                  <c:v>6</c:v>
                </c:pt>
                <c:pt idx="1057">
                  <c:v>6</c:v>
                </c:pt>
                <c:pt idx="1058">
                  <c:v>6</c:v>
                </c:pt>
                <c:pt idx="1059">
                  <c:v>6</c:v>
                </c:pt>
                <c:pt idx="1060">
                  <c:v>6</c:v>
                </c:pt>
                <c:pt idx="1061">
                  <c:v>6</c:v>
                </c:pt>
                <c:pt idx="1062">
                  <c:v>6</c:v>
                </c:pt>
                <c:pt idx="1063">
                  <c:v>6</c:v>
                </c:pt>
                <c:pt idx="1064">
                  <c:v>6</c:v>
                </c:pt>
                <c:pt idx="1065">
                  <c:v>6</c:v>
                </c:pt>
                <c:pt idx="1066">
                  <c:v>6</c:v>
                </c:pt>
                <c:pt idx="1067">
                  <c:v>6</c:v>
                </c:pt>
                <c:pt idx="1068">
                  <c:v>6</c:v>
                </c:pt>
                <c:pt idx="1069">
                  <c:v>6</c:v>
                </c:pt>
                <c:pt idx="1070">
                  <c:v>5</c:v>
                </c:pt>
                <c:pt idx="1071">
                  <c:v>5</c:v>
                </c:pt>
                <c:pt idx="1072">
                  <c:v>5</c:v>
                </c:pt>
                <c:pt idx="1073">
                  <c:v>5</c:v>
                </c:pt>
                <c:pt idx="1074">
                  <c:v>5</c:v>
                </c:pt>
                <c:pt idx="1075">
                  <c:v>5</c:v>
                </c:pt>
                <c:pt idx="1076">
                  <c:v>5</c:v>
                </c:pt>
                <c:pt idx="1077">
                  <c:v>5</c:v>
                </c:pt>
                <c:pt idx="1078">
                  <c:v>5</c:v>
                </c:pt>
                <c:pt idx="1079">
                  <c:v>5</c:v>
                </c:pt>
                <c:pt idx="1080">
                  <c:v>5</c:v>
                </c:pt>
                <c:pt idx="1081">
                  <c:v>5</c:v>
                </c:pt>
                <c:pt idx="1082">
                  <c:v>5</c:v>
                </c:pt>
                <c:pt idx="1083">
                  <c:v>5</c:v>
                </c:pt>
                <c:pt idx="1084">
                  <c:v>5</c:v>
                </c:pt>
                <c:pt idx="1085">
                  <c:v>5</c:v>
                </c:pt>
                <c:pt idx="1086">
                  <c:v>5</c:v>
                </c:pt>
                <c:pt idx="1087">
                  <c:v>5</c:v>
                </c:pt>
                <c:pt idx="1088">
                  <c:v>5</c:v>
                </c:pt>
                <c:pt idx="1089">
                  <c:v>5</c:v>
                </c:pt>
                <c:pt idx="1090">
                  <c:v>5</c:v>
                </c:pt>
                <c:pt idx="1091">
                  <c:v>5</c:v>
                </c:pt>
                <c:pt idx="1092">
                  <c:v>5</c:v>
                </c:pt>
                <c:pt idx="1093">
                  <c:v>5</c:v>
                </c:pt>
                <c:pt idx="1094">
                  <c:v>5</c:v>
                </c:pt>
                <c:pt idx="1095">
                  <c:v>5</c:v>
                </c:pt>
                <c:pt idx="1096">
                  <c:v>5</c:v>
                </c:pt>
                <c:pt idx="1097">
                  <c:v>5</c:v>
                </c:pt>
                <c:pt idx="1098">
                  <c:v>5</c:v>
                </c:pt>
                <c:pt idx="1099">
                  <c:v>5</c:v>
                </c:pt>
                <c:pt idx="1100">
                  <c:v>5</c:v>
                </c:pt>
                <c:pt idx="1101">
                  <c:v>5</c:v>
                </c:pt>
                <c:pt idx="1102">
                  <c:v>5</c:v>
                </c:pt>
                <c:pt idx="1103">
                  <c:v>5</c:v>
                </c:pt>
                <c:pt idx="1104">
                  <c:v>4</c:v>
                </c:pt>
                <c:pt idx="1105">
                  <c:v>4</c:v>
                </c:pt>
                <c:pt idx="1106">
                  <c:v>4</c:v>
                </c:pt>
                <c:pt idx="1107">
                  <c:v>5</c:v>
                </c:pt>
                <c:pt idx="1108">
                  <c:v>5</c:v>
                </c:pt>
                <c:pt idx="1109">
                  <c:v>5</c:v>
                </c:pt>
                <c:pt idx="1110">
                  <c:v>5</c:v>
                </c:pt>
                <c:pt idx="1111">
                  <c:v>5</c:v>
                </c:pt>
                <c:pt idx="1112">
                  <c:v>5</c:v>
                </c:pt>
                <c:pt idx="1113">
                  <c:v>5</c:v>
                </c:pt>
                <c:pt idx="1114">
                  <c:v>5</c:v>
                </c:pt>
                <c:pt idx="1115">
                  <c:v>5</c:v>
                </c:pt>
                <c:pt idx="1116">
                  <c:v>5</c:v>
                </c:pt>
                <c:pt idx="1117">
                  <c:v>5</c:v>
                </c:pt>
                <c:pt idx="1118">
                  <c:v>5</c:v>
                </c:pt>
                <c:pt idx="1119">
                  <c:v>5</c:v>
                </c:pt>
                <c:pt idx="1120">
                  <c:v>4</c:v>
                </c:pt>
                <c:pt idx="1121">
                  <c:v>4</c:v>
                </c:pt>
                <c:pt idx="1122">
                  <c:v>5</c:v>
                </c:pt>
                <c:pt idx="1123">
                  <c:v>5</c:v>
                </c:pt>
                <c:pt idx="1124">
                  <c:v>5</c:v>
                </c:pt>
                <c:pt idx="1125">
                  <c:v>5</c:v>
                </c:pt>
                <c:pt idx="1126">
                  <c:v>5</c:v>
                </c:pt>
                <c:pt idx="1127">
                  <c:v>5</c:v>
                </c:pt>
                <c:pt idx="1128">
                  <c:v>5</c:v>
                </c:pt>
                <c:pt idx="1129">
                  <c:v>5</c:v>
                </c:pt>
                <c:pt idx="1130">
                  <c:v>4</c:v>
                </c:pt>
                <c:pt idx="1131">
                  <c:v>4</c:v>
                </c:pt>
                <c:pt idx="1132">
                  <c:v>4</c:v>
                </c:pt>
                <c:pt idx="1133">
                  <c:v>4</c:v>
                </c:pt>
                <c:pt idx="1134">
                  <c:v>5</c:v>
                </c:pt>
                <c:pt idx="1135">
                  <c:v>5</c:v>
                </c:pt>
                <c:pt idx="1136">
                  <c:v>5</c:v>
                </c:pt>
                <c:pt idx="1137">
                  <c:v>5</c:v>
                </c:pt>
                <c:pt idx="1138">
                  <c:v>5</c:v>
                </c:pt>
                <c:pt idx="1139">
                  <c:v>5</c:v>
                </c:pt>
                <c:pt idx="1140">
                  <c:v>5</c:v>
                </c:pt>
                <c:pt idx="1141">
                  <c:v>5</c:v>
                </c:pt>
                <c:pt idx="1142">
                  <c:v>5</c:v>
                </c:pt>
                <c:pt idx="1143">
                  <c:v>5</c:v>
                </c:pt>
                <c:pt idx="1144">
                  <c:v>5</c:v>
                </c:pt>
                <c:pt idx="1145">
                  <c:v>5</c:v>
                </c:pt>
                <c:pt idx="1146">
                  <c:v>5</c:v>
                </c:pt>
                <c:pt idx="1147">
                  <c:v>5</c:v>
                </c:pt>
                <c:pt idx="1148">
                  <c:v>5</c:v>
                </c:pt>
                <c:pt idx="1149">
                  <c:v>5</c:v>
                </c:pt>
                <c:pt idx="1150">
                  <c:v>5</c:v>
                </c:pt>
                <c:pt idx="1151">
                  <c:v>5</c:v>
                </c:pt>
                <c:pt idx="1152">
                  <c:v>5</c:v>
                </c:pt>
                <c:pt idx="1153">
                  <c:v>5</c:v>
                </c:pt>
                <c:pt idx="1154">
                  <c:v>5</c:v>
                </c:pt>
                <c:pt idx="1155">
                  <c:v>5</c:v>
                </c:pt>
                <c:pt idx="1156">
                  <c:v>5</c:v>
                </c:pt>
                <c:pt idx="1157">
                  <c:v>5</c:v>
                </c:pt>
                <c:pt idx="1158">
                  <c:v>5</c:v>
                </c:pt>
                <c:pt idx="1159">
                  <c:v>5</c:v>
                </c:pt>
                <c:pt idx="1160">
                  <c:v>5</c:v>
                </c:pt>
                <c:pt idx="1161">
                  <c:v>5</c:v>
                </c:pt>
                <c:pt idx="1162">
                  <c:v>5</c:v>
                </c:pt>
                <c:pt idx="1163">
                  <c:v>5</c:v>
                </c:pt>
                <c:pt idx="1164">
                  <c:v>5</c:v>
                </c:pt>
                <c:pt idx="1165">
                  <c:v>5</c:v>
                </c:pt>
                <c:pt idx="1166">
                  <c:v>5</c:v>
                </c:pt>
                <c:pt idx="1167">
                  <c:v>5</c:v>
                </c:pt>
                <c:pt idx="1168">
                  <c:v>5</c:v>
                </c:pt>
                <c:pt idx="1169">
                  <c:v>5</c:v>
                </c:pt>
                <c:pt idx="1170">
                  <c:v>5</c:v>
                </c:pt>
                <c:pt idx="1171">
                  <c:v>5</c:v>
                </c:pt>
                <c:pt idx="1172">
                  <c:v>5</c:v>
                </c:pt>
                <c:pt idx="1173">
                  <c:v>5</c:v>
                </c:pt>
                <c:pt idx="1174">
                  <c:v>5</c:v>
                </c:pt>
                <c:pt idx="1175">
                  <c:v>5</c:v>
                </c:pt>
                <c:pt idx="1176">
                  <c:v>5</c:v>
                </c:pt>
                <c:pt idx="1177">
                  <c:v>5</c:v>
                </c:pt>
                <c:pt idx="1178">
                  <c:v>5</c:v>
                </c:pt>
                <c:pt idx="1179">
                  <c:v>5</c:v>
                </c:pt>
                <c:pt idx="1180">
                  <c:v>5</c:v>
                </c:pt>
                <c:pt idx="1181">
                  <c:v>5</c:v>
                </c:pt>
                <c:pt idx="1182">
                  <c:v>5</c:v>
                </c:pt>
                <c:pt idx="1183">
                  <c:v>5</c:v>
                </c:pt>
                <c:pt idx="1184">
                  <c:v>5</c:v>
                </c:pt>
                <c:pt idx="1185">
                  <c:v>5</c:v>
                </c:pt>
                <c:pt idx="1186">
                  <c:v>5</c:v>
                </c:pt>
                <c:pt idx="1187">
                  <c:v>5</c:v>
                </c:pt>
                <c:pt idx="1188">
                  <c:v>5</c:v>
                </c:pt>
                <c:pt idx="1189">
                  <c:v>5</c:v>
                </c:pt>
                <c:pt idx="1190">
                  <c:v>5</c:v>
                </c:pt>
                <c:pt idx="1191">
                  <c:v>5</c:v>
                </c:pt>
                <c:pt idx="1192">
                  <c:v>5</c:v>
                </c:pt>
                <c:pt idx="1193">
                  <c:v>5</c:v>
                </c:pt>
                <c:pt idx="1194">
                  <c:v>5</c:v>
                </c:pt>
                <c:pt idx="1195">
                  <c:v>5</c:v>
                </c:pt>
                <c:pt idx="1196">
                  <c:v>5</c:v>
                </c:pt>
                <c:pt idx="1197">
                  <c:v>5</c:v>
                </c:pt>
                <c:pt idx="1198">
                  <c:v>5</c:v>
                </c:pt>
                <c:pt idx="1199">
                  <c:v>5</c:v>
                </c:pt>
                <c:pt idx="1200">
                  <c:v>5</c:v>
                </c:pt>
                <c:pt idx="1201">
                  <c:v>5</c:v>
                </c:pt>
                <c:pt idx="1202">
                  <c:v>5</c:v>
                </c:pt>
                <c:pt idx="1203">
                  <c:v>5</c:v>
                </c:pt>
                <c:pt idx="1204">
                  <c:v>5</c:v>
                </c:pt>
                <c:pt idx="1205">
                  <c:v>5</c:v>
                </c:pt>
                <c:pt idx="1206">
                  <c:v>5</c:v>
                </c:pt>
                <c:pt idx="1207">
                  <c:v>5</c:v>
                </c:pt>
                <c:pt idx="1208">
                  <c:v>5</c:v>
                </c:pt>
                <c:pt idx="1209">
                  <c:v>5</c:v>
                </c:pt>
                <c:pt idx="1210">
                  <c:v>5</c:v>
                </c:pt>
                <c:pt idx="1211">
                  <c:v>5</c:v>
                </c:pt>
                <c:pt idx="1212">
                  <c:v>5</c:v>
                </c:pt>
                <c:pt idx="1213">
                  <c:v>5</c:v>
                </c:pt>
                <c:pt idx="1214">
                  <c:v>5</c:v>
                </c:pt>
                <c:pt idx="1215">
                  <c:v>5</c:v>
                </c:pt>
                <c:pt idx="1216">
                  <c:v>5</c:v>
                </c:pt>
                <c:pt idx="1217">
                  <c:v>5</c:v>
                </c:pt>
                <c:pt idx="1218">
                  <c:v>5</c:v>
                </c:pt>
                <c:pt idx="1219">
                  <c:v>5</c:v>
                </c:pt>
                <c:pt idx="1220">
                  <c:v>5</c:v>
                </c:pt>
                <c:pt idx="1221">
                  <c:v>5</c:v>
                </c:pt>
                <c:pt idx="1222">
                  <c:v>5</c:v>
                </c:pt>
                <c:pt idx="1223">
                  <c:v>5</c:v>
                </c:pt>
                <c:pt idx="1224">
                  <c:v>5</c:v>
                </c:pt>
                <c:pt idx="1225">
                  <c:v>5</c:v>
                </c:pt>
                <c:pt idx="1226">
                  <c:v>5</c:v>
                </c:pt>
                <c:pt idx="1227">
                  <c:v>5</c:v>
                </c:pt>
                <c:pt idx="1228">
                  <c:v>5</c:v>
                </c:pt>
                <c:pt idx="1229">
                  <c:v>5</c:v>
                </c:pt>
                <c:pt idx="1230">
                  <c:v>5</c:v>
                </c:pt>
                <c:pt idx="1231">
                  <c:v>5</c:v>
                </c:pt>
                <c:pt idx="1232">
                  <c:v>5</c:v>
                </c:pt>
                <c:pt idx="1233">
                  <c:v>5</c:v>
                </c:pt>
                <c:pt idx="1234">
                  <c:v>5</c:v>
                </c:pt>
                <c:pt idx="1235">
                  <c:v>5</c:v>
                </c:pt>
                <c:pt idx="1236">
                  <c:v>5</c:v>
                </c:pt>
                <c:pt idx="1237">
                  <c:v>5</c:v>
                </c:pt>
                <c:pt idx="1238">
                  <c:v>5</c:v>
                </c:pt>
                <c:pt idx="1239">
                  <c:v>5</c:v>
                </c:pt>
                <c:pt idx="1240">
                  <c:v>5</c:v>
                </c:pt>
                <c:pt idx="1241">
                  <c:v>5</c:v>
                </c:pt>
                <c:pt idx="1242">
                  <c:v>5</c:v>
                </c:pt>
                <c:pt idx="1243">
                  <c:v>5</c:v>
                </c:pt>
                <c:pt idx="1244">
                  <c:v>5</c:v>
                </c:pt>
                <c:pt idx="1245">
                  <c:v>5</c:v>
                </c:pt>
                <c:pt idx="1246">
                  <c:v>5</c:v>
                </c:pt>
                <c:pt idx="1247">
                  <c:v>5</c:v>
                </c:pt>
                <c:pt idx="1248">
                  <c:v>5</c:v>
                </c:pt>
                <c:pt idx="1249">
                  <c:v>5</c:v>
                </c:pt>
                <c:pt idx="1250">
                  <c:v>5</c:v>
                </c:pt>
                <c:pt idx="1251">
                  <c:v>5</c:v>
                </c:pt>
                <c:pt idx="1252">
                  <c:v>5</c:v>
                </c:pt>
                <c:pt idx="1253">
                  <c:v>5</c:v>
                </c:pt>
                <c:pt idx="1254">
                  <c:v>5</c:v>
                </c:pt>
                <c:pt idx="1255">
                  <c:v>5</c:v>
                </c:pt>
                <c:pt idx="1256">
                  <c:v>5</c:v>
                </c:pt>
                <c:pt idx="1257">
                  <c:v>5</c:v>
                </c:pt>
                <c:pt idx="1258">
                  <c:v>5</c:v>
                </c:pt>
                <c:pt idx="1259">
                  <c:v>5</c:v>
                </c:pt>
                <c:pt idx="1260">
                  <c:v>5</c:v>
                </c:pt>
                <c:pt idx="1261">
                  <c:v>5</c:v>
                </c:pt>
                <c:pt idx="1262">
                  <c:v>5</c:v>
                </c:pt>
                <c:pt idx="1263">
                  <c:v>5</c:v>
                </c:pt>
                <c:pt idx="1264">
                  <c:v>5</c:v>
                </c:pt>
                <c:pt idx="1265">
                  <c:v>5</c:v>
                </c:pt>
                <c:pt idx="1266">
                  <c:v>5</c:v>
                </c:pt>
                <c:pt idx="1267">
                  <c:v>5</c:v>
                </c:pt>
                <c:pt idx="1268">
                  <c:v>5</c:v>
                </c:pt>
                <c:pt idx="1269">
                  <c:v>5</c:v>
                </c:pt>
                <c:pt idx="1270">
                  <c:v>5</c:v>
                </c:pt>
                <c:pt idx="1271">
                  <c:v>5</c:v>
                </c:pt>
                <c:pt idx="1272">
                  <c:v>5</c:v>
                </c:pt>
                <c:pt idx="1273">
                  <c:v>5</c:v>
                </c:pt>
                <c:pt idx="1274">
                  <c:v>5</c:v>
                </c:pt>
                <c:pt idx="1275">
                  <c:v>5</c:v>
                </c:pt>
                <c:pt idx="1276">
                  <c:v>5</c:v>
                </c:pt>
                <c:pt idx="1277">
                  <c:v>5</c:v>
                </c:pt>
                <c:pt idx="1278">
                  <c:v>5</c:v>
                </c:pt>
                <c:pt idx="1279">
                  <c:v>5</c:v>
                </c:pt>
                <c:pt idx="1280">
                  <c:v>5</c:v>
                </c:pt>
                <c:pt idx="1281">
                  <c:v>5</c:v>
                </c:pt>
                <c:pt idx="1282">
                  <c:v>5</c:v>
                </c:pt>
                <c:pt idx="1283">
                  <c:v>5</c:v>
                </c:pt>
                <c:pt idx="1284">
                  <c:v>5</c:v>
                </c:pt>
                <c:pt idx="1285">
                  <c:v>5</c:v>
                </c:pt>
                <c:pt idx="1286">
                  <c:v>6</c:v>
                </c:pt>
                <c:pt idx="1287">
                  <c:v>6</c:v>
                </c:pt>
                <c:pt idx="1288">
                  <c:v>6</c:v>
                </c:pt>
                <c:pt idx="1289">
                  <c:v>6</c:v>
                </c:pt>
                <c:pt idx="1290">
                  <c:v>6</c:v>
                </c:pt>
                <c:pt idx="1291">
                  <c:v>6</c:v>
                </c:pt>
                <c:pt idx="1292">
                  <c:v>5</c:v>
                </c:pt>
                <c:pt idx="1293">
                  <c:v>5</c:v>
                </c:pt>
                <c:pt idx="1294">
                  <c:v>5</c:v>
                </c:pt>
                <c:pt idx="1295">
                  <c:v>5</c:v>
                </c:pt>
                <c:pt idx="1296">
                  <c:v>5</c:v>
                </c:pt>
                <c:pt idx="1297">
                  <c:v>6</c:v>
                </c:pt>
                <c:pt idx="1298">
                  <c:v>6</c:v>
                </c:pt>
                <c:pt idx="1299">
                  <c:v>6</c:v>
                </c:pt>
                <c:pt idx="1300">
                  <c:v>6</c:v>
                </c:pt>
                <c:pt idx="1301">
                  <c:v>6</c:v>
                </c:pt>
                <c:pt idx="1302">
                  <c:v>6</c:v>
                </c:pt>
                <c:pt idx="1303">
                  <c:v>6</c:v>
                </c:pt>
                <c:pt idx="1304">
                  <c:v>6</c:v>
                </c:pt>
                <c:pt idx="1305">
                  <c:v>6</c:v>
                </c:pt>
                <c:pt idx="1306">
                  <c:v>6</c:v>
                </c:pt>
                <c:pt idx="1307">
                  <c:v>6</c:v>
                </c:pt>
                <c:pt idx="1308">
                  <c:v>6</c:v>
                </c:pt>
                <c:pt idx="1309">
                  <c:v>6</c:v>
                </c:pt>
                <c:pt idx="1310">
                  <c:v>6</c:v>
                </c:pt>
                <c:pt idx="1311">
                  <c:v>6</c:v>
                </c:pt>
                <c:pt idx="1312">
                  <c:v>6</c:v>
                </c:pt>
                <c:pt idx="1313">
                  <c:v>6</c:v>
                </c:pt>
                <c:pt idx="1314">
                  <c:v>6</c:v>
                </c:pt>
                <c:pt idx="1315">
                  <c:v>6</c:v>
                </c:pt>
                <c:pt idx="1316">
                  <c:v>6</c:v>
                </c:pt>
                <c:pt idx="1317">
                  <c:v>6</c:v>
                </c:pt>
                <c:pt idx="1318">
                  <c:v>6</c:v>
                </c:pt>
                <c:pt idx="1319">
                  <c:v>6</c:v>
                </c:pt>
                <c:pt idx="1320">
                  <c:v>6</c:v>
                </c:pt>
                <c:pt idx="1321">
                  <c:v>6</c:v>
                </c:pt>
                <c:pt idx="1322">
                  <c:v>6</c:v>
                </c:pt>
                <c:pt idx="1323">
                  <c:v>6</c:v>
                </c:pt>
                <c:pt idx="1324">
                  <c:v>6</c:v>
                </c:pt>
                <c:pt idx="1325">
                  <c:v>6</c:v>
                </c:pt>
                <c:pt idx="1326">
                  <c:v>6</c:v>
                </c:pt>
                <c:pt idx="1327">
                  <c:v>6</c:v>
                </c:pt>
                <c:pt idx="1328">
                  <c:v>6</c:v>
                </c:pt>
                <c:pt idx="1329">
                  <c:v>6</c:v>
                </c:pt>
                <c:pt idx="1330">
                  <c:v>6</c:v>
                </c:pt>
                <c:pt idx="1331">
                  <c:v>6</c:v>
                </c:pt>
                <c:pt idx="1332">
                  <c:v>7</c:v>
                </c:pt>
                <c:pt idx="1333">
                  <c:v>7</c:v>
                </c:pt>
                <c:pt idx="1334">
                  <c:v>7</c:v>
                </c:pt>
                <c:pt idx="1335">
                  <c:v>7</c:v>
                </c:pt>
                <c:pt idx="1336">
                  <c:v>7</c:v>
                </c:pt>
                <c:pt idx="1337">
                  <c:v>7</c:v>
                </c:pt>
                <c:pt idx="1338">
                  <c:v>7</c:v>
                </c:pt>
                <c:pt idx="1339">
                  <c:v>7</c:v>
                </c:pt>
                <c:pt idx="1340">
                  <c:v>7</c:v>
                </c:pt>
                <c:pt idx="1341">
                  <c:v>7</c:v>
                </c:pt>
                <c:pt idx="1342">
                  <c:v>7</c:v>
                </c:pt>
                <c:pt idx="1343">
                  <c:v>7</c:v>
                </c:pt>
                <c:pt idx="1344">
                  <c:v>7</c:v>
                </c:pt>
                <c:pt idx="1345">
                  <c:v>7</c:v>
                </c:pt>
                <c:pt idx="1346">
                  <c:v>7</c:v>
                </c:pt>
                <c:pt idx="1347">
                  <c:v>7</c:v>
                </c:pt>
                <c:pt idx="1348">
                  <c:v>7</c:v>
                </c:pt>
                <c:pt idx="1349">
                  <c:v>7</c:v>
                </c:pt>
                <c:pt idx="1350">
                  <c:v>7</c:v>
                </c:pt>
                <c:pt idx="1351">
                  <c:v>7</c:v>
                </c:pt>
                <c:pt idx="1352">
                  <c:v>7</c:v>
                </c:pt>
                <c:pt idx="1353">
                  <c:v>7</c:v>
                </c:pt>
                <c:pt idx="1354">
                  <c:v>7</c:v>
                </c:pt>
                <c:pt idx="1355">
                  <c:v>7</c:v>
                </c:pt>
                <c:pt idx="1356">
                  <c:v>7</c:v>
                </c:pt>
                <c:pt idx="1357">
                  <c:v>7</c:v>
                </c:pt>
                <c:pt idx="1358">
                  <c:v>7</c:v>
                </c:pt>
                <c:pt idx="1359">
                  <c:v>7</c:v>
                </c:pt>
                <c:pt idx="1360">
                  <c:v>7</c:v>
                </c:pt>
                <c:pt idx="1361">
                  <c:v>7</c:v>
                </c:pt>
                <c:pt idx="1362">
                  <c:v>7</c:v>
                </c:pt>
                <c:pt idx="1363">
                  <c:v>7</c:v>
                </c:pt>
                <c:pt idx="1364">
                  <c:v>7</c:v>
                </c:pt>
                <c:pt idx="1365">
                  <c:v>7</c:v>
                </c:pt>
                <c:pt idx="1366">
                  <c:v>6</c:v>
                </c:pt>
                <c:pt idx="1367">
                  <c:v>6</c:v>
                </c:pt>
                <c:pt idx="1368">
                  <c:v>7</c:v>
                </c:pt>
                <c:pt idx="1369">
                  <c:v>7</c:v>
                </c:pt>
                <c:pt idx="1370">
                  <c:v>6</c:v>
                </c:pt>
                <c:pt idx="1371">
                  <c:v>7</c:v>
                </c:pt>
                <c:pt idx="1372">
                  <c:v>7</c:v>
                </c:pt>
                <c:pt idx="1373">
                  <c:v>7</c:v>
                </c:pt>
                <c:pt idx="1374">
                  <c:v>7</c:v>
                </c:pt>
                <c:pt idx="1375">
                  <c:v>7</c:v>
                </c:pt>
                <c:pt idx="1376">
                  <c:v>7</c:v>
                </c:pt>
                <c:pt idx="1377">
                  <c:v>6</c:v>
                </c:pt>
                <c:pt idx="1378">
                  <c:v>6</c:v>
                </c:pt>
                <c:pt idx="1379">
                  <c:v>7</c:v>
                </c:pt>
                <c:pt idx="1380">
                  <c:v>7</c:v>
                </c:pt>
                <c:pt idx="1381">
                  <c:v>7</c:v>
                </c:pt>
                <c:pt idx="1382">
                  <c:v>6</c:v>
                </c:pt>
                <c:pt idx="1383">
                  <c:v>6</c:v>
                </c:pt>
                <c:pt idx="1384">
                  <c:v>6</c:v>
                </c:pt>
                <c:pt idx="1385">
                  <c:v>6</c:v>
                </c:pt>
                <c:pt idx="1386">
                  <c:v>6</c:v>
                </c:pt>
                <c:pt idx="1387">
                  <c:v>6</c:v>
                </c:pt>
                <c:pt idx="1388">
                  <c:v>6</c:v>
                </c:pt>
                <c:pt idx="1389">
                  <c:v>6</c:v>
                </c:pt>
                <c:pt idx="1390">
                  <c:v>6</c:v>
                </c:pt>
                <c:pt idx="1391">
                  <c:v>6</c:v>
                </c:pt>
                <c:pt idx="1392">
                  <c:v>6</c:v>
                </c:pt>
                <c:pt idx="1393">
                  <c:v>6</c:v>
                </c:pt>
                <c:pt idx="1394">
                  <c:v>6</c:v>
                </c:pt>
                <c:pt idx="1395">
                  <c:v>6</c:v>
                </c:pt>
                <c:pt idx="1396">
                  <c:v>6</c:v>
                </c:pt>
                <c:pt idx="1397">
                  <c:v>6</c:v>
                </c:pt>
                <c:pt idx="1398">
                  <c:v>6</c:v>
                </c:pt>
                <c:pt idx="1399">
                  <c:v>6</c:v>
                </c:pt>
                <c:pt idx="1400">
                  <c:v>6</c:v>
                </c:pt>
                <c:pt idx="1401">
                  <c:v>6</c:v>
                </c:pt>
                <c:pt idx="1402">
                  <c:v>6</c:v>
                </c:pt>
                <c:pt idx="1403">
                  <c:v>6</c:v>
                </c:pt>
                <c:pt idx="1404">
                  <c:v>7</c:v>
                </c:pt>
                <c:pt idx="1405">
                  <c:v>7</c:v>
                </c:pt>
                <c:pt idx="1406">
                  <c:v>7</c:v>
                </c:pt>
                <c:pt idx="1407">
                  <c:v>7</c:v>
                </c:pt>
                <c:pt idx="1408">
                  <c:v>7</c:v>
                </c:pt>
                <c:pt idx="1409">
                  <c:v>7</c:v>
                </c:pt>
                <c:pt idx="1410">
                  <c:v>7</c:v>
                </c:pt>
                <c:pt idx="1411">
                  <c:v>7</c:v>
                </c:pt>
                <c:pt idx="1412">
                  <c:v>7</c:v>
                </c:pt>
                <c:pt idx="1413">
                  <c:v>7</c:v>
                </c:pt>
                <c:pt idx="1414">
                  <c:v>7</c:v>
                </c:pt>
                <c:pt idx="1415">
                  <c:v>7</c:v>
                </c:pt>
                <c:pt idx="1416">
                  <c:v>7</c:v>
                </c:pt>
                <c:pt idx="1417">
                  <c:v>7</c:v>
                </c:pt>
                <c:pt idx="1418">
                  <c:v>7</c:v>
                </c:pt>
                <c:pt idx="1419">
                  <c:v>7</c:v>
                </c:pt>
                <c:pt idx="1420">
                  <c:v>7</c:v>
                </c:pt>
                <c:pt idx="1421">
                  <c:v>7</c:v>
                </c:pt>
                <c:pt idx="1422">
                  <c:v>7</c:v>
                </c:pt>
                <c:pt idx="1423">
                  <c:v>7</c:v>
                </c:pt>
                <c:pt idx="1424">
                  <c:v>7</c:v>
                </c:pt>
                <c:pt idx="1425">
                  <c:v>7</c:v>
                </c:pt>
                <c:pt idx="1426">
                  <c:v>7</c:v>
                </c:pt>
                <c:pt idx="1427">
                  <c:v>7</c:v>
                </c:pt>
                <c:pt idx="1428">
                  <c:v>7</c:v>
                </c:pt>
                <c:pt idx="1429">
                  <c:v>7</c:v>
                </c:pt>
                <c:pt idx="1430">
                  <c:v>7</c:v>
                </c:pt>
                <c:pt idx="1431">
                  <c:v>7</c:v>
                </c:pt>
                <c:pt idx="1432">
                  <c:v>7</c:v>
                </c:pt>
                <c:pt idx="1433">
                  <c:v>7</c:v>
                </c:pt>
                <c:pt idx="1434">
                  <c:v>7</c:v>
                </c:pt>
                <c:pt idx="1435">
                  <c:v>7</c:v>
                </c:pt>
                <c:pt idx="1436">
                  <c:v>7</c:v>
                </c:pt>
                <c:pt idx="1437">
                  <c:v>7</c:v>
                </c:pt>
                <c:pt idx="1438">
                  <c:v>7</c:v>
                </c:pt>
                <c:pt idx="1439">
                  <c:v>7</c:v>
                </c:pt>
                <c:pt idx="1440">
                  <c:v>7</c:v>
                </c:pt>
                <c:pt idx="1441">
                  <c:v>7</c:v>
                </c:pt>
                <c:pt idx="1442">
                  <c:v>7</c:v>
                </c:pt>
                <c:pt idx="1443">
                  <c:v>7</c:v>
                </c:pt>
                <c:pt idx="1444">
                  <c:v>7</c:v>
                </c:pt>
                <c:pt idx="1445">
                  <c:v>7</c:v>
                </c:pt>
                <c:pt idx="1446">
                  <c:v>7</c:v>
                </c:pt>
                <c:pt idx="1447">
                  <c:v>7</c:v>
                </c:pt>
                <c:pt idx="1448">
                  <c:v>7</c:v>
                </c:pt>
                <c:pt idx="1449">
                  <c:v>7</c:v>
                </c:pt>
                <c:pt idx="1450">
                  <c:v>7</c:v>
                </c:pt>
                <c:pt idx="1451">
                  <c:v>7</c:v>
                </c:pt>
                <c:pt idx="1452">
                  <c:v>7</c:v>
                </c:pt>
                <c:pt idx="1453">
                  <c:v>7</c:v>
                </c:pt>
                <c:pt idx="1454">
                  <c:v>7</c:v>
                </c:pt>
                <c:pt idx="1455">
                  <c:v>7</c:v>
                </c:pt>
                <c:pt idx="1456">
                  <c:v>7</c:v>
                </c:pt>
                <c:pt idx="1457">
                  <c:v>7</c:v>
                </c:pt>
                <c:pt idx="1458">
                  <c:v>7</c:v>
                </c:pt>
                <c:pt idx="1459">
                  <c:v>7</c:v>
                </c:pt>
                <c:pt idx="1460">
                  <c:v>7</c:v>
                </c:pt>
                <c:pt idx="1461">
                  <c:v>7</c:v>
                </c:pt>
                <c:pt idx="1462">
                  <c:v>7</c:v>
                </c:pt>
                <c:pt idx="1463">
                  <c:v>7</c:v>
                </c:pt>
                <c:pt idx="1464">
                  <c:v>7</c:v>
                </c:pt>
                <c:pt idx="1465">
                  <c:v>7</c:v>
                </c:pt>
                <c:pt idx="1466">
                  <c:v>7</c:v>
                </c:pt>
                <c:pt idx="1467">
                  <c:v>7</c:v>
                </c:pt>
                <c:pt idx="1468">
                  <c:v>7</c:v>
                </c:pt>
                <c:pt idx="1469">
                  <c:v>7</c:v>
                </c:pt>
                <c:pt idx="1470">
                  <c:v>7</c:v>
                </c:pt>
                <c:pt idx="1471">
                  <c:v>7</c:v>
                </c:pt>
                <c:pt idx="1472">
                  <c:v>7</c:v>
                </c:pt>
                <c:pt idx="1473">
                  <c:v>7</c:v>
                </c:pt>
                <c:pt idx="1474">
                  <c:v>7</c:v>
                </c:pt>
                <c:pt idx="1475">
                  <c:v>7</c:v>
                </c:pt>
                <c:pt idx="1476">
                  <c:v>7</c:v>
                </c:pt>
                <c:pt idx="1477">
                  <c:v>7</c:v>
                </c:pt>
                <c:pt idx="1478">
                  <c:v>7</c:v>
                </c:pt>
                <c:pt idx="1479">
                  <c:v>7</c:v>
                </c:pt>
                <c:pt idx="1480">
                  <c:v>7</c:v>
                </c:pt>
                <c:pt idx="1481">
                  <c:v>7</c:v>
                </c:pt>
                <c:pt idx="1482">
                  <c:v>7</c:v>
                </c:pt>
                <c:pt idx="1483">
                  <c:v>7</c:v>
                </c:pt>
                <c:pt idx="1484">
                  <c:v>7</c:v>
                </c:pt>
                <c:pt idx="1485">
                  <c:v>7</c:v>
                </c:pt>
                <c:pt idx="1486">
                  <c:v>7</c:v>
                </c:pt>
                <c:pt idx="1487">
                  <c:v>7</c:v>
                </c:pt>
                <c:pt idx="1488">
                  <c:v>7</c:v>
                </c:pt>
                <c:pt idx="1489">
                  <c:v>7</c:v>
                </c:pt>
                <c:pt idx="1490">
                  <c:v>7</c:v>
                </c:pt>
                <c:pt idx="1491">
                  <c:v>8</c:v>
                </c:pt>
                <c:pt idx="1492">
                  <c:v>8</c:v>
                </c:pt>
                <c:pt idx="1493">
                  <c:v>7</c:v>
                </c:pt>
                <c:pt idx="1494">
                  <c:v>7</c:v>
                </c:pt>
                <c:pt idx="1495">
                  <c:v>7</c:v>
                </c:pt>
                <c:pt idx="1496">
                  <c:v>7</c:v>
                </c:pt>
                <c:pt idx="1497">
                  <c:v>7</c:v>
                </c:pt>
                <c:pt idx="1498">
                  <c:v>7</c:v>
                </c:pt>
                <c:pt idx="1499">
                  <c:v>7</c:v>
                </c:pt>
                <c:pt idx="1500">
                  <c:v>7</c:v>
                </c:pt>
                <c:pt idx="1501">
                  <c:v>7</c:v>
                </c:pt>
                <c:pt idx="1502">
                  <c:v>7</c:v>
                </c:pt>
                <c:pt idx="1503">
                  <c:v>7</c:v>
                </c:pt>
                <c:pt idx="1504">
                  <c:v>8</c:v>
                </c:pt>
                <c:pt idx="1505">
                  <c:v>8</c:v>
                </c:pt>
                <c:pt idx="1506">
                  <c:v>8</c:v>
                </c:pt>
                <c:pt idx="1507">
                  <c:v>8</c:v>
                </c:pt>
                <c:pt idx="1508">
                  <c:v>8</c:v>
                </c:pt>
                <c:pt idx="1509">
                  <c:v>8</c:v>
                </c:pt>
                <c:pt idx="1510">
                  <c:v>8</c:v>
                </c:pt>
                <c:pt idx="1511">
                  <c:v>7</c:v>
                </c:pt>
                <c:pt idx="1512">
                  <c:v>7</c:v>
                </c:pt>
                <c:pt idx="1513">
                  <c:v>7</c:v>
                </c:pt>
                <c:pt idx="1514">
                  <c:v>7</c:v>
                </c:pt>
                <c:pt idx="1515">
                  <c:v>8</c:v>
                </c:pt>
                <c:pt idx="1516">
                  <c:v>8</c:v>
                </c:pt>
                <c:pt idx="1517">
                  <c:v>8</c:v>
                </c:pt>
                <c:pt idx="1518">
                  <c:v>8</c:v>
                </c:pt>
                <c:pt idx="1519">
                  <c:v>8</c:v>
                </c:pt>
                <c:pt idx="1520">
                  <c:v>8</c:v>
                </c:pt>
                <c:pt idx="1521">
                  <c:v>8</c:v>
                </c:pt>
                <c:pt idx="1522">
                  <c:v>8</c:v>
                </c:pt>
                <c:pt idx="1523">
                  <c:v>8</c:v>
                </c:pt>
                <c:pt idx="1524">
                  <c:v>8</c:v>
                </c:pt>
                <c:pt idx="1525">
                  <c:v>8</c:v>
                </c:pt>
                <c:pt idx="1526">
                  <c:v>8</c:v>
                </c:pt>
                <c:pt idx="1527">
                  <c:v>8</c:v>
                </c:pt>
                <c:pt idx="1528">
                  <c:v>8</c:v>
                </c:pt>
                <c:pt idx="1529">
                  <c:v>8</c:v>
                </c:pt>
                <c:pt idx="1530">
                  <c:v>8</c:v>
                </c:pt>
                <c:pt idx="1531">
                  <c:v>8</c:v>
                </c:pt>
                <c:pt idx="1532">
                  <c:v>8</c:v>
                </c:pt>
                <c:pt idx="1533">
                  <c:v>8</c:v>
                </c:pt>
                <c:pt idx="1534">
                  <c:v>8</c:v>
                </c:pt>
                <c:pt idx="1535">
                  <c:v>8</c:v>
                </c:pt>
                <c:pt idx="1536">
                  <c:v>8</c:v>
                </c:pt>
                <c:pt idx="1537">
                  <c:v>8</c:v>
                </c:pt>
                <c:pt idx="1538">
                  <c:v>8</c:v>
                </c:pt>
                <c:pt idx="1539">
                  <c:v>8</c:v>
                </c:pt>
                <c:pt idx="1540">
                  <c:v>8</c:v>
                </c:pt>
                <c:pt idx="1541">
                  <c:v>8</c:v>
                </c:pt>
                <c:pt idx="1542">
                  <c:v>8</c:v>
                </c:pt>
                <c:pt idx="1543">
                  <c:v>8</c:v>
                </c:pt>
                <c:pt idx="1544">
                  <c:v>8</c:v>
                </c:pt>
                <c:pt idx="1545">
                  <c:v>8</c:v>
                </c:pt>
                <c:pt idx="1546">
                  <c:v>8</c:v>
                </c:pt>
                <c:pt idx="1547">
                  <c:v>7</c:v>
                </c:pt>
                <c:pt idx="1548">
                  <c:v>7</c:v>
                </c:pt>
                <c:pt idx="1549">
                  <c:v>7</c:v>
                </c:pt>
                <c:pt idx="1550">
                  <c:v>7</c:v>
                </c:pt>
                <c:pt idx="1551">
                  <c:v>7</c:v>
                </c:pt>
                <c:pt idx="1552">
                  <c:v>7</c:v>
                </c:pt>
                <c:pt idx="1553">
                  <c:v>7</c:v>
                </c:pt>
                <c:pt idx="1554">
                  <c:v>7</c:v>
                </c:pt>
                <c:pt idx="1555">
                  <c:v>7</c:v>
                </c:pt>
                <c:pt idx="1556">
                  <c:v>7</c:v>
                </c:pt>
                <c:pt idx="1557">
                  <c:v>7</c:v>
                </c:pt>
                <c:pt idx="1558">
                  <c:v>7</c:v>
                </c:pt>
                <c:pt idx="1559">
                  <c:v>7</c:v>
                </c:pt>
                <c:pt idx="1560">
                  <c:v>7</c:v>
                </c:pt>
                <c:pt idx="1561">
                  <c:v>7</c:v>
                </c:pt>
                <c:pt idx="1562">
                  <c:v>7</c:v>
                </c:pt>
                <c:pt idx="1563">
                  <c:v>7</c:v>
                </c:pt>
                <c:pt idx="1564">
                  <c:v>7</c:v>
                </c:pt>
                <c:pt idx="1565">
                  <c:v>7</c:v>
                </c:pt>
                <c:pt idx="1566">
                  <c:v>7</c:v>
                </c:pt>
                <c:pt idx="1567">
                  <c:v>7</c:v>
                </c:pt>
                <c:pt idx="1568">
                  <c:v>7</c:v>
                </c:pt>
                <c:pt idx="1569">
                  <c:v>7</c:v>
                </c:pt>
                <c:pt idx="1570">
                  <c:v>7</c:v>
                </c:pt>
                <c:pt idx="1571">
                  <c:v>7</c:v>
                </c:pt>
                <c:pt idx="1572">
                  <c:v>7</c:v>
                </c:pt>
                <c:pt idx="1573">
                  <c:v>7</c:v>
                </c:pt>
                <c:pt idx="1574">
                  <c:v>7</c:v>
                </c:pt>
                <c:pt idx="1575">
                  <c:v>7</c:v>
                </c:pt>
                <c:pt idx="1576">
                  <c:v>7</c:v>
                </c:pt>
                <c:pt idx="1577">
                  <c:v>7</c:v>
                </c:pt>
                <c:pt idx="1578">
                  <c:v>7</c:v>
                </c:pt>
                <c:pt idx="1579">
                  <c:v>7</c:v>
                </c:pt>
                <c:pt idx="1580">
                  <c:v>7</c:v>
                </c:pt>
                <c:pt idx="1581">
                  <c:v>7</c:v>
                </c:pt>
                <c:pt idx="1582">
                  <c:v>7</c:v>
                </c:pt>
                <c:pt idx="1583">
                  <c:v>7</c:v>
                </c:pt>
                <c:pt idx="1584">
                  <c:v>7</c:v>
                </c:pt>
                <c:pt idx="1585">
                  <c:v>7</c:v>
                </c:pt>
                <c:pt idx="1586">
                  <c:v>7</c:v>
                </c:pt>
                <c:pt idx="1587">
                  <c:v>7</c:v>
                </c:pt>
                <c:pt idx="1588">
                  <c:v>7</c:v>
                </c:pt>
                <c:pt idx="1589">
                  <c:v>7</c:v>
                </c:pt>
                <c:pt idx="1590">
                  <c:v>7</c:v>
                </c:pt>
                <c:pt idx="1591">
                  <c:v>7</c:v>
                </c:pt>
                <c:pt idx="1592">
                  <c:v>7</c:v>
                </c:pt>
                <c:pt idx="1593">
                  <c:v>7</c:v>
                </c:pt>
                <c:pt idx="1594">
                  <c:v>8</c:v>
                </c:pt>
                <c:pt idx="1595">
                  <c:v>8</c:v>
                </c:pt>
                <c:pt idx="1596">
                  <c:v>8</c:v>
                </c:pt>
                <c:pt idx="1597">
                  <c:v>8</c:v>
                </c:pt>
                <c:pt idx="1598">
                  <c:v>8</c:v>
                </c:pt>
                <c:pt idx="1599">
                  <c:v>8</c:v>
                </c:pt>
                <c:pt idx="1600">
                  <c:v>8</c:v>
                </c:pt>
                <c:pt idx="1601">
                  <c:v>8</c:v>
                </c:pt>
                <c:pt idx="1602">
                  <c:v>8</c:v>
                </c:pt>
                <c:pt idx="1603">
                  <c:v>8</c:v>
                </c:pt>
                <c:pt idx="1604">
                  <c:v>8</c:v>
                </c:pt>
                <c:pt idx="1605">
                  <c:v>8</c:v>
                </c:pt>
                <c:pt idx="1606">
                  <c:v>8</c:v>
                </c:pt>
                <c:pt idx="1607">
                  <c:v>8</c:v>
                </c:pt>
                <c:pt idx="1608">
                  <c:v>8</c:v>
                </c:pt>
                <c:pt idx="1609">
                  <c:v>8</c:v>
                </c:pt>
                <c:pt idx="1610">
                  <c:v>8</c:v>
                </c:pt>
                <c:pt idx="1611">
                  <c:v>8</c:v>
                </c:pt>
                <c:pt idx="1612">
                  <c:v>8</c:v>
                </c:pt>
                <c:pt idx="1613">
                  <c:v>8</c:v>
                </c:pt>
                <c:pt idx="1614">
                  <c:v>8</c:v>
                </c:pt>
                <c:pt idx="1615">
                  <c:v>8</c:v>
                </c:pt>
                <c:pt idx="1616">
                  <c:v>8</c:v>
                </c:pt>
                <c:pt idx="1617">
                  <c:v>8</c:v>
                </c:pt>
                <c:pt idx="1618">
                  <c:v>8</c:v>
                </c:pt>
                <c:pt idx="1619">
                  <c:v>8</c:v>
                </c:pt>
                <c:pt idx="1620">
                  <c:v>8</c:v>
                </c:pt>
                <c:pt idx="1621">
                  <c:v>8</c:v>
                </c:pt>
                <c:pt idx="1622">
                  <c:v>8</c:v>
                </c:pt>
                <c:pt idx="1623">
                  <c:v>8</c:v>
                </c:pt>
                <c:pt idx="1624">
                  <c:v>8</c:v>
                </c:pt>
                <c:pt idx="1625">
                  <c:v>8</c:v>
                </c:pt>
                <c:pt idx="1626">
                  <c:v>8</c:v>
                </c:pt>
                <c:pt idx="1627">
                  <c:v>8</c:v>
                </c:pt>
                <c:pt idx="1628">
                  <c:v>8</c:v>
                </c:pt>
                <c:pt idx="1629">
                  <c:v>8</c:v>
                </c:pt>
                <c:pt idx="1630">
                  <c:v>8</c:v>
                </c:pt>
                <c:pt idx="1631">
                  <c:v>8</c:v>
                </c:pt>
                <c:pt idx="1632">
                  <c:v>8</c:v>
                </c:pt>
                <c:pt idx="1633">
                  <c:v>8</c:v>
                </c:pt>
                <c:pt idx="1634">
                  <c:v>8</c:v>
                </c:pt>
                <c:pt idx="1635">
                  <c:v>8</c:v>
                </c:pt>
                <c:pt idx="1636">
                  <c:v>8</c:v>
                </c:pt>
                <c:pt idx="1637">
                  <c:v>8</c:v>
                </c:pt>
                <c:pt idx="1638">
                  <c:v>8</c:v>
                </c:pt>
                <c:pt idx="1639">
                  <c:v>8</c:v>
                </c:pt>
                <c:pt idx="1640">
                  <c:v>8</c:v>
                </c:pt>
                <c:pt idx="1641">
                  <c:v>8</c:v>
                </c:pt>
                <c:pt idx="1642">
                  <c:v>8</c:v>
                </c:pt>
                <c:pt idx="1643">
                  <c:v>8</c:v>
                </c:pt>
                <c:pt idx="1644">
                  <c:v>8</c:v>
                </c:pt>
                <c:pt idx="1645">
                  <c:v>8</c:v>
                </c:pt>
                <c:pt idx="1646">
                  <c:v>8</c:v>
                </c:pt>
                <c:pt idx="1647">
                  <c:v>8</c:v>
                </c:pt>
                <c:pt idx="1648">
                  <c:v>8</c:v>
                </c:pt>
                <c:pt idx="1649">
                  <c:v>8</c:v>
                </c:pt>
                <c:pt idx="1650">
                  <c:v>8</c:v>
                </c:pt>
                <c:pt idx="1651">
                  <c:v>8</c:v>
                </c:pt>
                <c:pt idx="1652">
                  <c:v>8</c:v>
                </c:pt>
                <c:pt idx="1653">
                  <c:v>8</c:v>
                </c:pt>
                <c:pt idx="1654">
                  <c:v>8</c:v>
                </c:pt>
                <c:pt idx="1655">
                  <c:v>8</c:v>
                </c:pt>
                <c:pt idx="1656">
                  <c:v>8</c:v>
                </c:pt>
                <c:pt idx="1657">
                  <c:v>8</c:v>
                </c:pt>
                <c:pt idx="1658">
                  <c:v>8</c:v>
                </c:pt>
                <c:pt idx="1659">
                  <c:v>8</c:v>
                </c:pt>
                <c:pt idx="1660">
                  <c:v>8</c:v>
                </c:pt>
                <c:pt idx="1661">
                  <c:v>8</c:v>
                </c:pt>
                <c:pt idx="1662">
                  <c:v>8</c:v>
                </c:pt>
                <c:pt idx="1663">
                  <c:v>8</c:v>
                </c:pt>
                <c:pt idx="1664">
                  <c:v>8</c:v>
                </c:pt>
                <c:pt idx="1665">
                  <c:v>8</c:v>
                </c:pt>
                <c:pt idx="1666">
                  <c:v>8</c:v>
                </c:pt>
                <c:pt idx="1667">
                  <c:v>8</c:v>
                </c:pt>
                <c:pt idx="1668">
                  <c:v>8</c:v>
                </c:pt>
                <c:pt idx="1669">
                  <c:v>8</c:v>
                </c:pt>
                <c:pt idx="1670">
                  <c:v>8</c:v>
                </c:pt>
                <c:pt idx="1671">
                  <c:v>8</c:v>
                </c:pt>
                <c:pt idx="1672">
                  <c:v>8</c:v>
                </c:pt>
                <c:pt idx="1673">
                  <c:v>8</c:v>
                </c:pt>
                <c:pt idx="1674">
                  <c:v>8</c:v>
                </c:pt>
                <c:pt idx="1675">
                  <c:v>8</c:v>
                </c:pt>
                <c:pt idx="1676">
                  <c:v>8</c:v>
                </c:pt>
                <c:pt idx="1677">
                  <c:v>8</c:v>
                </c:pt>
                <c:pt idx="1678">
                  <c:v>8</c:v>
                </c:pt>
                <c:pt idx="1679">
                  <c:v>8</c:v>
                </c:pt>
                <c:pt idx="1680">
                  <c:v>8</c:v>
                </c:pt>
                <c:pt idx="1681">
                  <c:v>8</c:v>
                </c:pt>
                <c:pt idx="1682">
                  <c:v>8</c:v>
                </c:pt>
                <c:pt idx="1683">
                  <c:v>8</c:v>
                </c:pt>
                <c:pt idx="1684">
                  <c:v>8</c:v>
                </c:pt>
                <c:pt idx="1685">
                  <c:v>8</c:v>
                </c:pt>
                <c:pt idx="1686">
                  <c:v>8</c:v>
                </c:pt>
                <c:pt idx="1687">
                  <c:v>8</c:v>
                </c:pt>
                <c:pt idx="1688">
                  <c:v>8</c:v>
                </c:pt>
                <c:pt idx="1689">
                  <c:v>8</c:v>
                </c:pt>
                <c:pt idx="1690">
                  <c:v>8</c:v>
                </c:pt>
                <c:pt idx="1691">
                  <c:v>8</c:v>
                </c:pt>
                <c:pt idx="1692">
                  <c:v>8</c:v>
                </c:pt>
                <c:pt idx="1693">
                  <c:v>8</c:v>
                </c:pt>
                <c:pt idx="1694">
                  <c:v>8</c:v>
                </c:pt>
                <c:pt idx="1695">
                  <c:v>8</c:v>
                </c:pt>
                <c:pt idx="1696">
                  <c:v>8</c:v>
                </c:pt>
                <c:pt idx="1697">
                  <c:v>8</c:v>
                </c:pt>
                <c:pt idx="1698">
                  <c:v>8</c:v>
                </c:pt>
                <c:pt idx="1699">
                  <c:v>8</c:v>
                </c:pt>
                <c:pt idx="1700">
                  <c:v>8</c:v>
                </c:pt>
                <c:pt idx="1701">
                  <c:v>8</c:v>
                </c:pt>
                <c:pt idx="1702">
                  <c:v>8</c:v>
                </c:pt>
                <c:pt idx="1703">
                  <c:v>8</c:v>
                </c:pt>
                <c:pt idx="1704">
                  <c:v>8</c:v>
                </c:pt>
                <c:pt idx="1705">
                  <c:v>8</c:v>
                </c:pt>
                <c:pt idx="1706">
                  <c:v>8</c:v>
                </c:pt>
                <c:pt idx="1707">
                  <c:v>8</c:v>
                </c:pt>
                <c:pt idx="1708">
                  <c:v>8</c:v>
                </c:pt>
                <c:pt idx="1709">
                  <c:v>8</c:v>
                </c:pt>
                <c:pt idx="1710">
                  <c:v>8</c:v>
                </c:pt>
                <c:pt idx="1711">
                  <c:v>8</c:v>
                </c:pt>
                <c:pt idx="1712">
                  <c:v>8</c:v>
                </c:pt>
                <c:pt idx="1713">
                  <c:v>8</c:v>
                </c:pt>
                <c:pt idx="1714">
                  <c:v>8</c:v>
                </c:pt>
                <c:pt idx="1715">
                  <c:v>8</c:v>
                </c:pt>
                <c:pt idx="1716">
                  <c:v>8</c:v>
                </c:pt>
                <c:pt idx="1717">
                  <c:v>8</c:v>
                </c:pt>
                <c:pt idx="1718">
                  <c:v>8</c:v>
                </c:pt>
                <c:pt idx="1719">
                  <c:v>8</c:v>
                </c:pt>
                <c:pt idx="1720">
                  <c:v>8</c:v>
                </c:pt>
                <c:pt idx="1721">
                  <c:v>8</c:v>
                </c:pt>
                <c:pt idx="1722">
                  <c:v>8</c:v>
                </c:pt>
                <c:pt idx="1723">
                  <c:v>8</c:v>
                </c:pt>
                <c:pt idx="1724">
                  <c:v>8</c:v>
                </c:pt>
                <c:pt idx="1725">
                  <c:v>8</c:v>
                </c:pt>
                <c:pt idx="1726">
                  <c:v>8</c:v>
                </c:pt>
                <c:pt idx="1727">
                  <c:v>8</c:v>
                </c:pt>
                <c:pt idx="1728">
                  <c:v>8</c:v>
                </c:pt>
                <c:pt idx="1729">
                  <c:v>8</c:v>
                </c:pt>
                <c:pt idx="1730">
                  <c:v>8</c:v>
                </c:pt>
                <c:pt idx="1731">
                  <c:v>8</c:v>
                </c:pt>
                <c:pt idx="1732">
                  <c:v>8</c:v>
                </c:pt>
                <c:pt idx="1733">
                  <c:v>8</c:v>
                </c:pt>
                <c:pt idx="1734">
                  <c:v>8</c:v>
                </c:pt>
                <c:pt idx="1735">
                  <c:v>8</c:v>
                </c:pt>
                <c:pt idx="1736">
                  <c:v>8</c:v>
                </c:pt>
                <c:pt idx="1737">
                  <c:v>8</c:v>
                </c:pt>
                <c:pt idx="1738">
                  <c:v>8</c:v>
                </c:pt>
                <c:pt idx="1739">
                  <c:v>8</c:v>
                </c:pt>
                <c:pt idx="1740">
                  <c:v>8</c:v>
                </c:pt>
                <c:pt idx="1741">
                  <c:v>8</c:v>
                </c:pt>
                <c:pt idx="1742">
                  <c:v>8</c:v>
                </c:pt>
                <c:pt idx="1743">
                  <c:v>8</c:v>
                </c:pt>
                <c:pt idx="1744">
                  <c:v>8</c:v>
                </c:pt>
                <c:pt idx="1745">
                  <c:v>8</c:v>
                </c:pt>
                <c:pt idx="1746">
                  <c:v>8</c:v>
                </c:pt>
                <c:pt idx="1747">
                  <c:v>8</c:v>
                </c:pt>
                <c:pt idx="1748">
                  <c:v>8</c:v>
                </c:pt>
                <c:pt idx="1749">
                  <c:v>8</c:v>
                </c:pt>
                <c:pt idx="1750">
                  <c:v>8</c:v>
                </c:pt>
                <c:pt idx="1751">
                  <c:v>8</c:v>
                </c:pt>
                <c:pt idx="1752">
                  <c:v>8</c:v>
                </c:pt>
                <c:pt idx="1753">
                  <c:v>8</c:v>
                </c:pt>
                <c:pt idx="1754">
                  <c:v>8</c:v>
                </c:pt>
                <c:pt idx="1755">
                  <c:v>8</c:v>
                </c:pt>
                <c:pt idx="1756">
                  <c:v>8</c:v>
                </c:pt>
                <c:pt idx="1757">
                  <c:v>8</c:v>
                </c:pt>
                <c:pt idx="1758">
                  <c:v>8</c:v>
                </c:pt>
                <c:pt idx="1759">
                  <c:v>8</c:v>
                </c:pt>
                <c:pt idx="1760">
                  <c:v>8</c:v>
                </c:pt>
                <c:pt idx="1761">
                  <c:v>8</c:v>
                </c:pt>
                <c:pt idx="1762">
                  <c:v>8</c:v>
                </c:pt>
                <c:pt idx="1763">
                  <c:v>8</c:v>
                </c:pt>
                <c:pt idx="1764">
                  <c:v>8</c:v>
                </c:pt>
                <c:pt idx="1765">
                  <c:v>8</c:v>
                </c:pt>
                <c:pt idx="1766">
                  <c:v>8</c:v>
                </c:pt>
                <c:pt idx="1767">
                  <c:v>8</c:v>
                </c:pt>
                <c:pt idx="1768">
                  <c:v>8</c:v>
                </c:pt>
                <c:pt idx="1769">
                  <c:v>8</c:v>
                </c:pt>
                <c:pt idx="1770">
                  <c:v>8</c:v>
                </c:pt>
                <c:pt idx="1771">
                  <c:v>8</c:v>
                </c:pt>
                <c:pt idx="1772">
                  <c:v>8</c:v>
                </c:pt>
                <c:pt idx="1773">
                  <c:v>8</c:v>
                </c:pt>
                <c:pt idx="1774">
                  <c:v>8</c:v>
                </c:pt>
                <c:pt idx="1775">
                  <c:v>8</c:v>
                </c:pt>
                <c:pt idx="1776">
                  <c:v>8</c:v>
                </c:pt>
                <c:pt idx="1777">
                  <c:v>8</c:v>
                </c:pt>
                <c:pt idx="1778">
                  <c:v>8</c:v>
                </c:pt>
                <c:pt idx="1779">
                  <c:v>8</c:v>
                </c:pt>
                <c:pt idx="1780">
                  <c:v>9</c:v>
                </c:pt>
                <c:pt idx="1781">
                  <c:v>9</c:v>
                </c:pt>
                <c:pt idx="1782">
                  <c:v>9</c:v>
                </c:pt>
                <c:pt idx="1783">
                  <c:v>9</c:v>
                </c:pt>
                <c:pt idx="1784">
                  <c:v>8</c:v>
                </c:pt>
                <c:pt idx="1785">
                  <c:v>8</c:v>
                </c:pt>
                <c:pt idx="1786">
                  <c:v>8</c:v>
                </c:pt>
                <c:pt idx="1787">
                  <c:v>8</c:v>
                </c:pt>
                <c:pt idx="1788">
                  <c:v>8</c:v>
                </c:pt>
                <c:pt idx="1789">
                  <c:v>8</c:v>
                </c:pt>
                <c:pt idx="1790">
                  <c:v>8</c:v>
                </c:pt>
                <c:pt idx="1791">
                  <c:v>8</c:v>
                </c:pt>
                <c:pt idx="1792">
                  <c:v>8</c:v>
                </c:pt>
                <c:pt idx="1793">
                  <c:v>9</c:v>
                </c:pt>
                <c:pt idx="1794">
                  <c:v>9</c:v>
                </c:pt>
                <c:pt idx="1795">
                  <c:v>9</c:v>
                </c:pt>
                <c:pt idx="1796">
                  <c:v>9</c:v>
                </c:pt>
                <c:pt idx="1797">
                  <c:v>9</c:v>
                </c:pt>
                <c:pt idx="1798">
                  <c:v>9</c:v>
                </c:pt>
                <c:pt idx="1799">
                  <c:v>9</c:v>
                </c:pt>
                <c:pt idx="1800">
                  <c:v>9</c:v>
                </c:pt>
                <c:pt idx="1801">
                  <c:v>9</c:v>
                </c:pt>
                <c:pt idx="1802">
                  <c:v>8</c:v>
                </c:pt>
                <c:pt idx="1803">
                  <c:v>8</c:v>
                </c:pt>
                <c:pt idx="1804">
                  <c:v>8</c:v>
                </c:pt>
                <c:pt idx="1805">
                  <c:v>8</c:v>
                </c:pt>
                <c:pt idx="1806">
                  <c:v>8</c:v>
                </c:pt>
                <c:pt idx="1807">
                  <c:v>9</c:v>
                </c:pt>
                <c:pt idx="1808">
                  <c:v>9</c:v>
                </c:pt>
                <c:pt idx="1809">
                  <c:v>9</c:v>
                </c:pt>
                <c:pt idx="1810">
                  <c:v>9</c:v>
                </c:pt>
                <c:pt idx="1811">
                  <c:v>9</c:v>
                </c:pt>
                <c:pt idx="1812">
                  <c:v>9</c:v>
                </c:pt>
                <c:pt idx="1813">
                  <c:v>9</c:v>
                </c:pt>
                <c:pt idx="1814">
                  <c:v>9</c:v>
                </c:pt>
                <c:pt idx="1815">
                  <c:v>9</c:v>
                </c:pt>
                <c:pt idx="1816">
                  <c:v>9</c:v>
                </c:pt>
                <c:pt idx="1817">
                  <c:v>9</c:v>
                </c:pt>
                <c:pt idx="1818">
                  <c:v>9</c:v>
                </c:pt>
                <c:pt idx="1819">
                  <c:v>8</c:v>
                </c:pt>
                <c:pt idx="1820">
                  <c:v>8</c:v>
                </c:pt>
                <c:pt idx="1821">
                  <c:v>8</c:v>
                </c:pt>
                <c:pt idx="1822">
                  <c:v>8</c:v>
                </c:pt>
                <c:pt idx="1823">
                  <c:v>9</c:v>
                </c:pt>
                <c:pt idx="1824">
                  <c:v>9</c:v>
                </c:pt>
                <c:pt idx="1825">
                  <c:v>9</c:v>
                </c:pt>
                <c:pt idx="1826">
                  <c:v>9</c:v>
                </c:pt>
                <c:pt idx="1827">
                  <c:v>9</c:v>
                </c:pt>
                <c:pt idx="1828">
                  <c:v>9</c:v>
                </c:pt>
                <c:pt idx="1829">
                  <c:v>9</c:v>
                </c:pt>
                <c:pt idx="1830">
                  <c:v>9</c:v>
                </c:pt>
                <c:pt idx="1831">
                  <c:v>9</c:v>
                </c:pt>
                <c:pt idx="1832">
                  <c:v>8</c:v>
                </c:pt>
                <c:pt idx="1833">
                  <c:v>8</c:v>
                </c:pt>
                <c:pt idx="1834">
                  <c:v>8</c:v>
                </c:pt>
                <c:pt idx="1835">
                  <c:v>8</c:v>
                </c:pt>
                <c:pt idx="1836">
                  <c:v>8</c:v>
                </c:pt>
                <c:pt idx="1837">
                  <c:v>8</c:v>
                </c:pt>
                <c:pt idx="1838">
                  <c:v>8</c:v>
                </c:pt>
                <c:pt idx="1839">
                  <c:v>8</c:v>
                </c:pt>
                <c:pt idx="1840">
                  <c:v>8</c:v>
                </c:pt>
                <c:pt idx="1841">
                  <c:v>8</c:v>
                </c:pt>
                <c:pt idx="1842">
                  <c:v>8</c:v>
                </c:pt>
                <c:pt idx="1843">
                  <c:v>8</c:v>
                </c:pt>
                <c:pt idx="1844">
                  <c:v>8</c:v>
                </c:pt>
                <c:pt idx="1845">
                  <c:v>8</c:v>
                </c:pt>
                <c:pt idx="1846">
                  <c:v>8</c:v>
                </c:pt>
                <c:pt idx="1847">
                  <c:v>8</c:v>
                </c:pt>
                <c:pt idx="1848">
                  <c:v>8</c:v>
                </c:pt>
                <c:pt idx="1849">
                  <c:v>8</c:v>
                </c:pt>
                <c:pt idx="1850">
                  <c:v>8</c:v>
                </c:pt>
                <c:pt idx="1851">
                  <c:v>8</c:v>
                </c:pt>
                <c:pt idx="1852">
                  <c:v>8</c:v>
                </c:pt>
                <c:pt idx="1853">
                  <c:v>8</c:v>
                </c:pt>
                <c:pt idx="1854">
                  <c:v>8</c:v>
                </c:pt>
                <c:pt idx="1855">
                  <c:v>8</c:v>
                </c:pt>
                <c:pt idx="1856">
                  <c:v>8</c:v>
                </c:pt>
                <c:pt idx="1857">
                  <c:v>8</c:v>
                </c:pt>
                <c:pt idx="1858">
                  <c:v>8</c:v>
                </c:pt>
                <c:pt idx="1859">
                  <c:v>8</c:v>
                </c:pt>
                <c:pt idx="1860">
                  <c:v>8</c:v>
                </c:pt>
                <c:pt idx="1861">
                  <c:v>8</c:v>
                </c:pt>
                <c:pt idx="1862">
                  <c:v>8</c:v>
                </c:pt>
                <c:pt idx="1863">
                  <c:v>8</c:v>
                </c:pt>
                <c:pt idx="1864">
                  <c:v>8</c:v>
                </c:pt>
                <c:pt idx="1865">
                  <c:v>8</c:v>
                </c:pt>
                <c:pt idx="1866">
                  <c:v>8</c:v>
                </c:pt>
                <c:pt idx="1867">
                  <c:v>8</c:v>
                </c:pt>
                <c:pt idx="1868">
                  <c:v>8</c:v>
                </c:pt>
                <c:pt idx="1869">
                  <c:v>8</c:v>
                </c:pt>
                <c:pt idx="1870">
                  <c:v>8</c:v>
                </c:pt>
                <c:pt idx="1871">
                  <c:v>8</c:v>
                </c:pt>
                <c:pt idx="1872">
                  <c:v>8</c:v>
                </c:pt>
                <c:pt idx="1873">
                  <c:v>8</c:v>
                </c:pt>
                <c:pt idx="1874">
                  <c:v>8</c:v>
                </c:pt>
                <c:pt idx="1875">
                  <c:v>8</c:v>
                </c:pt>
                <c:pt idx="1876">
                  <c:v>8</c:v>
                </c:pt>
                <c:pt idx="1877">
                  <c:v>8</c:v>
                </c:pt>
                <c:pt idx="1878">
                  <c:v>8</c:v>
                </c:pt>
                <c:pt idx="1879">
                  <c:v>8</c:v>
                </c:pt>
                <c:pt idx="1880">
                  <c:v>8</c:v>
                </c:pt>
                <c:pt idx="1881">
                  <c:v>8</c:v>
                </c:pt>
                <c:pt idx="1882">
                  <c:v>8</c:v>
                </c:pt>
                <c:pt idx="1883">
                  <c:v>8</c:v>
                </c:pt>
                <c:pt idx="1884">
                  <c:v>8</c:v>
                </c:pt>
                <c:pt idx="1885">
                  <c:v>8</c:v>
                </c:pt>
                <c:pt idx="1886">
                  <c:v>8</c:v>
                </c:pt>
                <c:pt idx="1887">
                  <c:v>8</c:v>
                </c:pt>
                <c:pt idx="1888">
                  <c:v>8</c:v>
                </c:pt>
                <c:pt idx="1889">
                  <c:v>8</c:v>
                </c:pt>
                <c:pt idx="1890">
                  <c:v>8</c:v>
                </c:pt>
                <c:pt idx="1891">
                  <c:v>8</c:v>
                </c:pt>
                <c:pt idx="1892">
                  <c:v>8</c:v>
                </c:pt>
                <c:pt idx="1893">
                  <c:v>8</c:v>
                </c:pt>
                <c:pt idx="1894">
                  <c:v>8</c:v>
                </c:pt>
                <c:pt idx="1895">
                  <c:v>8</c:v>
                </c:pt>
                <c:pt idx="1896">
                  <c:v>8</c:v>
                </c:pt>
                <c:pt idx="1897">
                  <c:v>8</c:v>
                </c:pt>
                <c:pt idx="1898">
                  <c:v>8</c:v>
                </c:pt>
                <c:pt idx="1899">
                  <c:v>8</c:v>
                </c:pt>
                <c:pt idx="1900">
                  <c:v>8</c:v>
                </c:pt>
                <c:pt idx="1901">
                  <c:v>8</c:v>
                </c:pt>
                <c:pt idx="1902">
                  <c:v>8</c:v>
                </c:pt>
                <c:pt idx="1903">
                  <c:v>8</c:v>
                </c:pt>
                <c:pt idx="1904">
                  <c:v>9</c:v>
                </c:pt>
                <c:pt idx="1905">
                  <c:v>9</c:v>
                </c:pt>
                <c:pt idx="1906">
                  <c:v>9</c:v>
                </c:pt>
                <c:pt idx="1907">
                  <c:v>9</c:v>
                </c:pt>
                <c:pt idx="1908">
                  <c:v>9</c:v>
                </c:pt>
                <c:pt idx="1909">
                  <c:v>9</c:v>
                </c:pt>
                <c:pt idx="1910">
                  <c:v>9</c:v>
                </c:pt>
                <c:pt idx="1911">
                  <c:v>9</c:v>
                </c:pt>
                <c:pt idx="1912">
                  <c:v>9</c:v>
                </c:pt>
                <c:pt idx="1913">
                  <c:v>9</c:v>
                </c:pt>
                <c:pt idx="1914">
                  <c:v>9</c:v>
                </c:pt>
                <c:pt idx="1915">
                  <c:v>9</c:v>
                </c:pt>
                <c:pt idx="1916">
                  <c:v>9</c:v>
                </c:pt>
                <c:pt idx="1917">
                  <c:v>9</c:v>
                </c:pt>
                <c:pt idx="1918">
                  <c:v>9</c:v>
                </c:pt>
                <c:pt idx="1919">
                  <c:v>9</c:v>
                </c:pt>
                <c:pt idx="1920">
                  <c:v>9</c:v>
                </c:pt>
                <c:pt idx="1921">
                  <c:v>9</c:v>
                </c:pt>
                <c:pt idx="1922">
                  <c:v>9</c:v>
                </c:pt>
                <c:pt idx="1923">
                  <c:v>9</c:v>
                </c:pt>
                <c:pt idx="1924">
                  <c:v>9</c:v>
                </c:pt>
                <c:pt idx="1925">
                  <c:v>9</c:v>
                </c:pt>
                <c:pt idx="1926">
                  <c:v>9</c:v>
                </c:pt>
                <c:pt idx="1927">
                  <c:v>9</c:v>
                </c:pt>
                <c:pt idx="1928">
                  <c:v>9</c:v>
                </c:pt>
                <c:pt idx="1929">
                  <c:v>9</c:v>
                </c:pt>
                <c:pt idx="1930">
                  <c:v>9</c:v>
                </c:pt>
                <c:pt idx="1931">
                  <c:v>9</c:v>
                </c:pt>
                <c:pt idx="1932">
                  <c:v>9</c:v>
                </c:pt>
                <c:pt idx="1933">
                  <c:v>9</c:v>
                </c:pt>
                <c:pt idx="1934">
                  <c:v>9</c:v>
                </c:pt>
                <c:pt idx="1935">
                  <c:v>9</c:v>
                </c:pt>
                <c:pt idx="1936">
                  <c:v>9</c:v>
                </c:pt>
                <c:pt idx="1937">
                  <c:v>9</c:v>
                </c:pt>
                <c:pt idx="1938">
                  <c:v>9</c:v>
                </c:pt>
                <c:pt idx="1939">
                  <c:v>9</c:v>
                </c:pt>
                <c:pt idx="1940">
                  <c:v>9</c:v>
                </c:pt>
                <c:pt idx="1941">
                  <c:v>9</c:v>
                </c:pt>
                <c:pt idx="1942">
                  <c:v>9</c:v>
                </c:pt>
                <c:pt idx="1943">
                  <c:v>9</c:v>
                </c:pt>
                <c:pt idx="1944">
                  <c:v>9</c:v>
                </c:pt>
                <c:pt idx="1945">
                  <c:v>9</c:v>
                </c:pt>
                <c:pt idx="1946">
                  <c:v>9</c:v>
                </c:pt>
                <c:pt idx="1947">
                  <c:v>9</c:v>
                </c:pt>
                <c:pt idx="1948">
                  <c:v>9</c:v>
                </c:pt>
                <c:pt idx="1949">
                  <c:v>9</c:v>
                </c:pt>
                <c:pt idx="1950">
                  <c:v>9</c:v>
                </c:pt>
                <c:pt idx="1951">
                  <c:v>9</c:v>
                </c:pt>
                <c:pt idx="1952">
                  <c:v>9</c:v>
                </c:pt>
                <c:pt idx="1953">
                  <c:v>9</c:v>
                </c:pt>
                <c:pt idx="1954">
                  <c:v>10</c:v>
                </c:pt>
                <c:pt idx="1955">
                  <c:v>10</c:v>
                </c:pt>
                <c:pt idx="1956">
                  <c:v>9</c:v>
                </c:pt>
                <c:pt idx="1957">
                  <c:v>9</c:v>
                </c:pt>
                <c:pt idx="1958">
                  <c:v>9</c:v>
                </c:pt>
                <c:pt idx="1959">
                  <c:v>9</c:v>
                </c:pt>
                <c:pt idx="1960">
                  <c:v>9</c:v>
                </c:pt>
                <c:pt idx="1961">
                  <c:v>9</c:v>
                </c:pt>
                <c:pt idx="1962">
                  <c:v>9</c:v>
                </c:pt>
                <c:pt idx="1963">
                  <c:v>9</c:v>
                </c:pt>
                <c:pt idx="1964">
                  <c:v>9</c:v>
                </c:pt>
                <c:pt idx="1965">
                  <c:v>9</c:v>
                </c:pt>
                <c:pt idx="1966">
                  <c:v>9</c:v>
                </c:pt>
                <c:pt idx="1967">
                  <c:v>9</c:v>
                </c:pt>
                <c:pt idx="1968">
                  <c:v>9</c:v>
                </c:pt>
                <c:pt idx="1969">
                  <c:v>9</c:v>
                </c:pt>
                <c:pt idx="1970">
                  <c:v>9</c:v>
                </c:pt>
                <c:pt idx="1971">
                  <c:v>9</c:v>
                </c:pt>
                <c:pt idx="1972">
                  <c:v>9</c:v>
                </c:pt>
                <c:pt idx="1973">
                  <c:v>9</c:v>
                </c:pt>
                <c:pt idx="1974">
                  <c:v>9</c:v>
                </c:pt>
                <c:pt idx="1975">
                  <c:v>9</c:v>
                </c:pt>
                <c:pt idx="1976">
                  <c:v>9</c:v>
                </c:pt>
                <c:pt idx="1977">
                  <c:v>9</c:v>
                </c:pt>
                <c:pt idx="1978">
                  <c:v>9</c:v>
                </c:pt>
                <c:pt idx="1979">
                  <c:v>9</c:v>
                </c:pt>
                <c:pt idx="1980">
                  <c:v>9</c:v>
                </c:pt>
                <c:pt idx="1981">
                  <c:v>9</c:v>
                </c:pt>
                <c:pt idx="1982">
                  <c:v>9</c:v>
                </c:pt>
                <c:pt idx="1983">
                  <c:v>9</c:v>
                </c:pt>
                <c:pt idx="1984">
                  <c:v>9</c:v>
                </c:pt>
                <c:pt idx="1985">
                  <c:v>9</c:v>
                </c:pt>
                <c:pt idx="1986">
                  <c:v>9</c:v>
                </c:pt>
                <c:pt idx="1987">
                  <c:v>9</c:v>
                </c:pt>
                <c:pt idx="1988">
                  <c:v>9</c:v>
                </c:pt>
                <c:pt idx="1989">
                  <c:v>9</c:v>
                </c:pt>
                <c:pt idx="1990">
                  <c:v>9</c:v>
                </c:pt>
                <c:pt idx="1991">
                  <c:v>9</c:v>
                </c:pt>
                <c:pt idx="1992">
                  <c:v>9</c:v>
                </c:pt>
                <c:pt idx="1993">
                  <c:v>9</c:v>
                </c:pt>
                <c:pt idx="1994">
                  <c:v>9</c:v>
                </c:pt>
                <c:pt idx="1995">
                  <c:v>9</c:v>
                </c:pt>
                <c:pt idx="1996">
                  <c:v>9</c:v>
                </c:pt>
                <c:pt idx="1997">
                  <c:v>9</c:v>
                </c:pt>
                <c:pt idx="1998">
                  <c:v>9</c:v>
                </c:pt>
                <c:pt idx="1999">
                  <c:v>9</c:v>
                </c:pt>
                <c:pt idx="2000">
                  <c:v>9</c:v>
                </c:pt>
                <c:pt idx="2001">
                  <c:v>9</c:v>
                </c:pt>
                <c:pt idx="2002">
                  <c:v>9</c:v>
                </c:pt>
                <c:pt idx="2003">
                  <c:v>9</c:v>
                </c:pt>
                <c:pt idx="2004">
                  <c:v>9</c:v>
                </c:pt>
                <c:pt idx="2005">
                  <c:v>9</c:v>
                </c:pt>
                <c:pt idx="2006">
                  <c:v>9</c:v>
                </c:pt>
                <c:pt idx="2007">
                  <c:v>9</c:v>
                </c:pt>
                <c:pt idx="2008">
                  <c:v>9</c:v>
                </c:pt>
                <c:pt idx="2009">
                  <c:v>9</c:v>
                </c:pt>
                <c:pt idx="2010">
                  <c:v>9</c:v>
                </c:pt>
                <c:pt idx="2011">
                  <c:v>9</c:v>
                </c:pt>
                <c:pt idx="2012">
                  <c:v>9</c:v>
                </c:pt>
                <c:pt idx="2013">
                  <c:v>9</c:v>
                </c:pt>
                <c:pt idx="2014">
                  <c:v>9</c:v>
                </c:pt>
                <c:pt idx="2015">
                  <c:v>9</c:v>
                </c:pt>
                <c:pt idx="2016">
                  <c:v>9</c:v>
                </c:pt>
                <c:pt idx="2017">
                  <c:v>9</c:v>
                </c:pt>
                <c:pt idx="2018">
                  <c:v>9</c:v>
                </c:pt>
                <c:pt idx="2019">
                  <c:v>9</c:v>
                </c:pt>
                <c:pt idx="2020">
                  <c:v>9</c:v>
                </c:pt>
                <c:pt idx="2021">
                  <c:v>9</c:v>
                </c:pt>
                <c:pt idx="2022">
                  <c:v>9</c:v>
                </c:pt>
                <c:pt idx="2023">
                  <c:v>9</c:v>
                </c:pt>
                <c:pt idx="2024">
                  <c:v>9</c:v>
                </c:pt>
                <c:pt idx="2025">
                  <c:v>9</c:v>
                </c:pt>
                <c:pt idx="2026">
                  <c:v>9</c:v>
                </c:pt>
                <c:pt idx="2027">
                  <c:v>9</c:v>
                </c:pt>
                <c:pt idx="2028">
                  <c:v>9</c:v>
                </c:pt>
                <c:pt idx="2029">
                  <c:v>9</c:v>
                </c:pt>
                <c:pt idx="2030">
                  <c:v>9</c:v>
                </c:pt>
                <c:pt idx="2031">
                  <c:v>9</c:v>
                </c:pt>
                <c:pt idx="2032">
                  <c:v>9</c:v>
                </c:pt>
                <c:pt idx="2033">
                  <c:v>9</c:v>
                </c:pt>
                <c:pt idx="2034">
                  <c:v>10</c:v>
                </c:pt>
                <c:pt idx="2035">
                  <c:v>10</c:v>
                </c:pt>
                <c:pt idx="2036">
                  <c:v>10</c:v>
                </c:pt>
                <c:pt idx="2037">
                  <c:v>9</c:v>
                </c:pt>
                <c:pt idx="2038">
                  <c:v>9</c:v>
                </c:pt>
                <c:pt idx="2039">
                  <c:v>9</c:v>
                </c:pt>
                <c:pt idx="2040">
                  <c:v>9</c:v>
                </c:pt>
                <c:pt idx="2041">
                  <c:v>9</c:v>
                </c:pt>
                <c:pt idx="2042">
                  <c:v>9</c:v>
                </c:pt>
                <c:pt idx="2043">
                  <c:v>9</c:v>
                </c:pt>
                <c:pt idx="2044">
                  <c:v>9</c:v>
                </c:pt>
                <c:pt idx="2045">
                  <c:v>9</c:v>
                </c:pt>
                <c:pt idx="2046">
                  <c:v>9</c:v>
                </c:pt>
                <c:pt idx="2047">
                  <c:v>9</c:v>
                </c:pt>
                <c:pt idx="2048">
                  <c:v>9</c:v>
                </c:pt>
                <c:pt idx="2049">
                  <c:v>9</c:v>
                </c:pt>
                <c:pt idx="2050">
                  <c:v>9</c:v>
                </c:pt>
                <c:pt idx="2051">
                  <c:v>9</c:v>
                </c:pt>
                <c:pt idx="2052">
                  <c:v>9</c:v>
                </c:pt>
                <c:pt idx="2053">
                  <c:v>9</c:v>
                </c:pt>
                <c:pt idx="2054">
                  <c:v>9</c:v>
                </c:pt>
                <c:pt idx="2055">
                  <c:v>9</c:v>
                </c:pt>
                <c:pt idx="2056">
                  <c:v>9</c:v>
                </c:pt>
                <c:pt idx="2057">
                  <c:v>9</c:v>
                </c:pt>
                <c:pt idx="2058">
                  <c:v>9</c:v>
                </c:pt>
                <c:pt idx="2059">
                  <c:v>9</c:v>
                </c:pt>
                <c:pt idx="2060">
                  <c:v>9</c:v>
                </c:pt>
                <c:pt idx="2061">
                  <c:v>9</c:v>
                </c:pt>
                <c:pt idx="2062">
                  <c:v>9</c:v>
                </c:pt>
                <c:pt idx="2063">
                  <c:v>9</c:v>
                </c:pt>
                <c:pt idx="2064">
                  <c:v>9</c:v>
                </c:pt>
                <c:pt idx="2065">
                  <c:v>9</c:v>
                </c:pt>
                <c:pt idx="2066">
                  <c:v>9</c:v>
                </c:pt>
                <c:pt idx="2067">
                  <c:v>9</c:v>
                </c:pt>
                <c:pt idx="2068">
                  <c:v>9</c:v>
                </c:pt>
                <c:pt idx="2069">
                  <c:v>10</c:v>
                </c:pt>
                <c:pt idx="2070">
                  <c:v>10</c:v>
                </c:pt>
                <c:pt idx="2071">
                  <c:v>10</c:v>
                </c:pt>
                <c:pt idx="2072">
                  <c:v>10</c:v>
                </c:pt>
                <c:pt idx="2073">
                  <c:v>10</c:v>
                </c:pt>
                <c:pt idx="2074">
                  <c:v>10</c:v>
                </c:pt>
                <c:pt idx="2075">
                  <c:v>10</c:v>
                </c:pt>
                <c:pt idx="2076">
                  <c:v>9</c:v>
                </c:pt>
                <c:pt idx="2077">
                  <c:v>9</c:v>
                </c:pt>
                <c:pt idx="2078">
                  <c:v>9</c:v>
                </c:pt>
                <c:pt idx="2079">
                  <c:v>9</c:v>
                </c:pt>
                <c:pt idx="2080">
                  <c:v>10</c:v>
                </c:pt>
                <c:pt idx="2081">
                  <c:v>10</c:v>
                </c:pt>
                <c:pt idx="2082">
                  <c:v>10</c:v>
                </c:pt>
                <c:pt idx="2083">
                  <c:v>10</c:v>
                </c:pt>
                <c:pt idx="2084">
                  <c:v>10</c:v>
                </c:pt>
                <c:pt idx="2085">
                  <c:v>10</c:v>
                </c:pt>
                <c:pt idx="2086">
                  <c:v>10</c:v>
                </c:pt>
                <c:pt idx="2087">
                  <c:v>10</c:v>
                </c:pt>
                <c:pt idx="2088">
                  <c:v>10</c:v>
                </c:pt>
                <c:pt idx="2089">
                  <c:v>10</c:v>
                </c:pt>
                <c:pt idx="2090">
                  <c:v>10</c:v>
                </c:pt>
                <c:pt idx="2091">
                  <c:v>10</c:v>
                </c:pt>
                <c:pt idx="2092">
                  <c:v>10</c:v>
                </c:pt>
                <c:pt idx="2093">
                  <c:v>10</c:v>
                </c:pt>
                <c:pt idx="2094">
                  <c:v>10</c:v>
                </c:pt>
                <c:pt idx="2095">
                  <c:v>10</c:v>
                </c:pt>
                <c:pt idx="2096">
                  <c:v>10</c:v>
                </c:pt>
                <c:pt idx="2097">
                  <c:v>10</c:v>
                </c:pt>
                <c:pt idx="2098">
                  <c:v>10</c:v>
                </c:pt>
                <c:pt idx="2099">
                  <c:v>10</c:v>
                </c:pt>
                <c:pt idx="2100">
                  <c:v>10</c:v>
                </c:pt>
                <c:pt idx="2101">
                  <c:v>10</c:v>
                </c:pt>
                <c:pt idx="2102">
                  <c:v>10</c:v>
                </c:pt>
                <c:pt idx="2103">
                  <c:v>10</c:v>
                </c:pt>
                <c:pt idx="2104">
                  <c:v>10</c:v>
                </c:pt>
                <c:pt idx="2105">
                  <c:v>10</c:v>
                </c:pt>
                <c:pt idx="2106">
                  <c:v>10</c:v>
                </c:pt>
                <c:pt idx="2107">
                  <c:v>10</c:v>
                </c:pt>
                <c:pt idx="2108">
                  <c:v>10</c:v>
                </c:pt>
                <c:pt idx="2109">
                  <c:v>10</c:v>
                </c:pt>
                <c:pt idx="2110">
                  <c:v>10</c:v>
                </c:pt>
                <c:pt idx="2111">
                  <c:v>10</c:v>
                </c:pt>
                <c:pt idx="2112">
                  <c:v>10</c:v>
                </c:pt>
                <c:pt idx="2113">
                  <c:v>10</c:v>
                </c:pt>
                <c:pt idx="2114">
                  <c:v>10</c:v>
                </c:pt>
                <c:pt idx="2115">
                  <c:v>10</c:v>
                </c:pt>
                <c:pt idx="2116">
                  <c:v>10</c:v>
                </c:pt>
                <c:pt idx="2117">
                  <c:v>11</c:v>
                </c:pt>
                <c:pt idx="2118">
                  <c:v>11</c:v>
                </c:pt>
                <c:pt idx="2119">
                  <c:v>11</c:v>
                </c:pt>
                <c:pt idx="2120">
                  <c:v>10</c:v>
                </c:pt>
                <c:pt idx="2121">
                  <c:v>10</c:v>
                </c:pt>
                <c:pt idx="2122">
                  <c:v>10</c:v>
                </c:pt>
                <c:pt idx="2123">
                  <c:v>10</c:v>
                </c:pt>
                <c:pt idx="2124">
                  <c:v>10</c:v>
                </c:pt>
                <c:pt idx="2125">
                  <c:v>10</c:v>
                </c:pt>
                <c:pt idx="2126">
                  <c:v>10</c:v>
                </c:pt>
                <c:pt idx="2127">
                  <c:v>10</c:v>
                </c:pt>
                <c:pt idx="2128">
                  <c:v>11</c:v>
                </c:pt>
                <c:pt idx="2129">
                  <c:v>11</c:v>
                </c:pt>
                <c:pt idx="2130">
                  <c:v>11</c:v>
                </c:pt>
                <c:pt idx="2131">
                  <c:v>11</c:v>
                </c:pt>
                <c:pt idx="2132">
                  <c:v>11</c:v>
                </c:pt>
                <c:pt idx="2133">
                  <c:v>10</c:v>
                </c:pt>
                <c:pt idx="2134">
                  <c:v>10</c:v>
                </c:pt>
                <c:pt idx="2135">
                  <c:v>10</c:v>
                </c:pt>
                <c:pt idx="2136">
                  <c:v>10</c:v>
                </c:pt>
                <c:pt idx="2137">
                  <c:v>10</c:v>
                </c:pt>
                <c:pt idx="2138">
                  <c:v>10</c:v>
                </c:pt>
                <c:pt idx="2139">
                  <c:v>10</c:v>
                </c:pt>
                <c:pt idx="2140">
                  <c:v>10</c:v>
                </c:pt>
                <c:pt idx="2141">
                  <c:v>10</c:v>
                </c:pt>
                <c:pt idx="2142">
                  <c:v>10</c:v>
                </c:pt>
                <c:pt idx="2143">
                  <c:v>10</c:v>
                </c:pt>
                <c:pt idx="2144">
                  <c:v>10</c:v>
                </c:pt>
                <c:pt idx="2145">
                  <c:v>10</c:v>
                </c:pt>
                <c:pt idx="2146">
                  <c:v>10</c:v>
                </c:pt>
                <c:pt idx="2147">
                  <c:v>10</c:v>
                </c:pt>
                <c:pt idx="2148">
                  <c:v>10</c:v>
                </c:pt>
                <c:pt idx="2149">
                  <c:v>10</c:v>
                </c:pt>
                <c:pt idx="2150">
                  <c:v>10</c:v>
                </c:pt>
                <c:pt idx="2151">
                  <c:v>10</c:v>
                </c:pt>
                <c:pt idx="2152">
                  <c:v>10</c:v>
                </c:pt>
                <c:pt idx="2153">
                  <c:v>10</c:v>
                </c:pt>
                <c:pt idx="2154">
                  <c:v>10</c:v>
                </c:pt>
                <c:pt idx="2155">
                  <c:v>10</c:v>
                </c:pt>
                <c:pt idx="2156">
                  <c:v>10</c:v>
                </c:pt>
                <c:pt idx="2157">
                  <c:v>10</c:v>
                </c:pt>
                <c:pt idx="2158">
                  <c:v>10</c:v>
                </c:pt>
                <c:pt idx="2159">
                  <c:v>10</c:v>
                </c:pt>
                <c:pt idx="2160">
                  <c:v>10</c:v>
                </c:pt>
                <c:pt idx="2161">
                  <c:v>10</c:v>
                </c:pt>
                <c:pt idx="2162">
                  <c:v>10</c:v>
                </c:pt>
                <c:pt idx="2163">
                  <c:v>10</c:v>
                </c:pt>
                <c:pt idx="2164">
                  <c:v>10</c:v>
                </c:pt>
                <c:pt idx="2165">
                  <c:v>10</c:v>
                </c:pt>
                <c:pt idx="2166">
                  <c:v>10</c:v>
                </c:pt>
                <c:pt idx="2167">
                  <c:v>10</c:v>
                </c:pt>
                <c:pt idx="2168">
                  <c:v>10</c:v>
                </c:pt>
                <c:pt idx="2169">
                  <c:v>10</c:v>
                </c:pt>
                <c:pt idx="2170">
                  <c:v>10</c:v>
                </c:pt>
                <c:pt idx="2171">
                  <c:v>10</c:v>
                </c:pt>
                <c:pt idx="2172">
                  <c:v>10</c:v>
                </c:pt>
                <c:pt idx="2173">
                  <c:v>10</c:v>
                </c:pt>
                <c:pt idx="2174">
                  <c:v>10</c:v>
                </c:pt>
                <c:pt idx="2175">
                  <c:v>10</c:v>
                </c:pt>
                <c:pt idx="2176">
                  <c:v>10</c:v>
                </c:pt>
                <c:pt idx="2177">
                  <c:v>10</c:v>
                </c:pt>
                <c:pt idx="2178">
                  <c:v>10</c:v>
                </c:pt>
                <c:pt idx="2179">
                  <c:v>10</c:v>
                </c:pt>
                <c:pt idx="2180">
                  <c:v>10</c:v>
                </c:pt>
                <c:pt idx="2181">
                  <c:v>10</c:v>
                </c:pt>
                <c:pt idx="2182">
                  <c:v>10</c:v>
                </c:pt>
                <c:pt idx="2183">
                  <c:v>10</c:v>
                </c:pt>
                <c:pt idx="2184">
                  <c:v>10</c:v>
                </c:pt>
                <c:pt idx="2185">
                  <c:v>10</c:v>
                </c:pt>
                <c:pt idx="2186">
                  <c:v>10</c:v>
                </c:pt>
                <c:pt idx="2187">
                  <c:v>10</c:v>
                </c:pt>
                <c:pt idx="2188">
                  <c:v>10</c:v>
                </c:pt>
                <c:pt idx="2189">
                  <c:v>10</c:v>
                </c:pt>
                <c:pt idx="2190">
                  <c:v>10</c:v>
                </c:pt>
                <c:pt idx="2191">
                  <c:v>10</c:v>
                </c:pt>
                <c:pt idx="2192">
                  <c:v>10</c:v>
                </c:pt>
                <c:pt idx="2193">
                  <c:v>10</c:v>
                </c:pt>
                <c:pt idx="2194">
                  <c:v>10</c:v>
                </c:pt>
                <c:pt idx="2195">
                  <c:v>10</c:v>
                </c:pt>
                <c:pt idx="2196">
                  <c:v>10</c:v>
                </c:pt>
                <c:pt idx="2197">
                  <c:v>10</c:v>
                </c:pt>
                <c:pt idx="2198">
                  <c:v>10</c:v>
                </c:pt>
                <c:pt idx="2199">
                  <c:v>10</c:v>
                </c:pt>
                <c:pt idx="2200">
                  <c:v>10</c:v>
                </c:pt>
                <c:pt idx="2201">
                  <c:v>11</c:v>
                </c:pt>
                <c:pt idx="2202">
                  <c:v>11</c:v>
                </c:pt>
                <c:pt idx="2203">
                  <c:v>10</c:v>
                </c:pt>
                <c:pt idx="2204">
                  <c:v>10</c:v>
                </c:pt>
                <c:pt idx="2205">
                  <c:v>10</c:v>
                </c:pt>
                <c:pt idx="2206">
                  <c:v>10</c:v>
                </c:pt>
                <c:pt idx="2207">
                  <c:v>10</c:v>
                </c:pt>
                <c:pt idx="2208">
                  <c:v>10</c:v>
                </c:pt>
                <c:pt idx="2209">
                  <c:v>10</c:v>
                </c:pt>
                <c:pt idx="2210">
                  <c:v>10</c:v>
                </c:pt>
                <c:pt idx="2211">
                  <c:v>10</c:v>
                </c:pt>
                <c:pt idx="2212">
                  <c:v>11</c:v>
                </c:pt>
                <c:pt idx="2213">
                  <c:v>11</c:v>
                </c:pt>
                <c:pt idx="2214">
                  <c:v>11</c:v>
                </c:pt>
                <c:pt idx="2215">
                  <c:v>11</c:v>
                </c:pt>
                <c:pt idx="2216">
                  <c:v>11</c:v>
                </c:pt>
                <c:pt idx="2217">
                  <c:v>11</c:v>
                </c:pt>
                <c:pt idx="2218">
                  <c:v>11</c:v>
                </c:pt>
                <c:pt idx="2219">
                  <c:v>11</c:v>
                </c:pt>
                <c:pt idx="2220">
                  <c:v>11</c:v>
                </c:pt>
                <c:pt idx="2221">
                  <c:v>11</c:v>
                </c:pt>
                <c:pt idx="2222">
                  <c:v>11</c:v>
                </c:pt>
                <c:pt idx="2223">
                  <c:v>11</c:v>
                </c:pt>
                <c:pt idx="2224">
                  <c:v>11</c:v>
                </c:pt>
                <c:pt idx="2225">
                  <c:v>11</c:v>
                </c:pt>
                <c:pt idx="2226">
                  <c:v>11</c:v>
                </c:pt>
                <c:pt idx="2227">
                  <c:v>11</c:v>
                </c:pt>
                <c:pt idx="2228">
                  <c:v>11</c:v>
                </c:pt>
                <c:pt idx="2229">
                  <c:v>11</c:v>
                </c:pt>
                <c:pt idx="2230">
                  <c:v>11</c:v>
                </c:pt>
                <c:pt idx="2231">
                  <c:v>11</c:v>
                </c:pt>
                <c:pt idx="2232">
                  <c:v>11</c:v>
                </c:pt>
                <c:pt idx="2233">
                  <c:v>11</c:v>
                </c:pt>
                <c:pt idx="2234">
                  <c:v>11</c:v>
                </c:pt>
                <c:pt idx="2235">
                  <c:v>11</c:v>
                </c:pt>
                <c:pt idx="2236">
                  <c:v>11</c:v>
                </c:pt>
                <c:pt idx="2237">
                  <c:v>11</c:v>
                </c:pt>
                <c:pt idx="2238">
                  <c:v>11</c:v>
                </c:pt>
                <c:pt idx="2239">
                  <c:v>11</c:v>
                </c:pt>
                <c:pt idx="2240">
                  <c:v>11</c:v>
                </c:pt>
                <c:pt idx="2241">
                  <c:v>11</c:v>
                </c:pt>
                <c:pt idx="2242">
                  <c:v>11</c:v>
                </c:pt>
                <c:pt idx="2243">
                  <c:v>11</c:v>
                </c:pt>
                <c:pt idx="2244">
                  <c:v>11</c:v>
                </c:pt>
                <c:pt idx="2245">
                  <c:v>11</c:v>
                </c:pt>
                <c:pt idx="2246">
                  <c:v>11</c:v>
                </c:pt>
                <c:pt idx="2247">
                  <c:v>11</c:v>
                </c:pt>
                <c:pt idx="2248">
                  <c:v>11</c:v>
                </c:pt>
                <c:pt idx="2249">
                  <c:v>11</c:v>
                </c:pt>
                <c:pt idx="2250">
                  <c:v>11</c:v>
                </c:pt>
                <c:pt idx="2251">
                  <c:v>11</c:v>
                </c:pt>
                <c:pt idx="2252">
                  <c:v>11</c:v>
                </c:pt>
                <c:pt idx="2253">
                  <c:v>11</c:v>
                </c:pt>
                <c:pt idx="2254">
                  <c:v>11</c:v>
                </c:pt>
                <c:pt idx="2255">
                  <c:v>11</c:v>
                </c:pt>
                <c:pt idx="2256">
                  <c:v>11</c:v>
                </c:pt>
                <c:pt idx="2257">
                  <c:v>11</c:v>
                </c:pt>
                <c:pt idx="2258">
                  <c:v>11</c:v>
                </c:pt>
                <c:pt idx="2259">
                  <c:v>11</c:v>
                </c:pt>
                <c:pt idx="2260">
                  <c:v>11</c:v>
                </c:pt>
                <c:pt idx="2261">
                  <c:v>11</c:v>
                </c:pt>
                <c:pt idx="2262">
                  <c:v>11</c:v>
                </c:pt>
                <c:pt idx="2263">
                  <c:v>11</c:v>
                </c:pt>
                <c:pt idx="2264">
                  <c:v>11</c:v>
                </c:pt>
                <c:pt idx="2265">
                  <c:v>11</c:v>
                </c:pt>
                <c:pt idx="2266">
                  <c:v>11</c:v>
                </c:pt>
                <c:pt idx="2267">
                  <c:v>11</c:v>
                </c:pt>
                <c:pt idx="2268">
                  <c:v>11</c:v>
                </c:pt>
                <c:pt idx="2269">
                  <c:v>11</c:v>
                </c:pt>
                <c:pt idx="2270">
                  <c:v>11</c:v>
                </c:pt>
                <c:pt idx="2271">
                  <c:v>11</c:v>
                </c:pt>
                <c:pt idx="2272">
                  <c:v>11</c:v>
                </c:pt>
                <c:pt idx="2273">
                  <c:v>11</c:v>
                </c:pt>
                <c:pt idx="2274">
                  <c:v>11</c:v>
                </c:pt>
                <c:pt idx="2275">
                  <c:v>11</c:v>
                </c:pt>
                <c:pt idx="2276">
                  <c:v>11</c:v>
                </c:pt>
                <c:pt idx="2277">
                  <c:v>11</c:v>
                </c:pt>
                <c:pt idx="2278">
                  <c:v>11</c:v>
                </c:pt>
                <c:pt idx="2279">
                  <c:v>11</c:v>
                </c:pt>
                <c:pt idx="2280">
                  <c:v>11</c:v>
                </c:pt>
                <c:pt idx="2281">
                  <c:v>11</c:v>
                </c:pt>
                <c:pt idx="2282">
                  <c:v>11</c:v>
                </c:pt>
                <c:pt idx="2283">
                  <c:v>11</c:v>
                </c:pt>
                <c:pt idx="2284">
                  <c:v>11</c:v>
                </c:pt>
                <c:pt idx="2285">
                  <c:v>11</c:v>
                </c:pt>
                <c:pt idx="2286">
                  <c:v>11</c:v>
                </c:pt>
                <c:pt idx="2287">
                  <c:v>11</c:v>
                </c:pt>
                <c:pt idx="2288">
                  <c:v>11</c:v>
                </c:pt>
                <c:pt idx="2289">
                  <c:v>11</c:v>
                </c:pt>
                <c:pt idx="2290">
                  <c:v>11</c:v>
                </c:pt>
                <c:pt idx="2291">
                  <c:v>11</c:v>
                </c:pt>
                <c:pt idx="2292">
                  <c:v>11</c:v>
                </c:pt>
                <c:pt idx="2293">
                  <c:v>11</c:v>
                </c:pt>
                <c:pt idx="2294">
                  <c:v>11</c:v>
                </c:pt>
                <c:pt idx="2295">
                  <c:v>11</c:v>
                </c:pt>
                <c:pt idx="2296">
                  <c:v>11</c:v>
                </c:pt>
                <c:pt idx="2297">
                  <c:v>11</c:v>
                </c:pt>
                <c:pt idx="2298">
                  <c:v>11</c:v>
                </c:pt>
                <c:pt idx="2299">
                  <c:v>11</c:v>
                </c:pt>
                <c:pt idx="2300">
                  <c:v>11</c:v>
                </c:pt>
                <c:pt idx="2301">
                  <c:v>11</c:v>
                </c:pt>
                <c:pt idx="2302">
                  <c:v>11</c:v>
                </c:pt>
                <c:pt idx="2303">
                  <c:v>11</c:v>
                </c:pt>
                <c:pt idx="2304">
                  <c:v>11</c:v>
                </c:pt>
                <c:pt idx="2305">
                  <c:v>11</c:v>
                </c:pt>
                <c:pt idx="2306">
                  <c:v>11</c:v>
                </c:pt>
                <c:pt idx="2307">
                  <c:v>11</c:v>
                </c:pt>
                <c:pt idx="2308">
                  <c:v>11</c:v>
                </c:pt>
                <c:pt idx="2309">
                  <c:v>11</c:v>
                </c:pt>
                <c:pt idx="2310">
                  <c:v>11</c:v>
                </c:pt>
                <c:pt idx="2311">
                  <c:v>11</c:v>
                </c:pt>
                <c:pt idx="2312">
                  <c:v>11</c:v>
                </c:pt>
                <c:pt idx="2313">
                  <c:v>11</c:v>
                </c:pt>
                <c:pt idx="2314">
                  <c:v>11</c:v>
                </c:pt>
                <c:pt idx="2315">
                  <c:v>11</c:v>
                </c:pt>
                <c:pt idx="2316">
                  <c:v>11</c:v>
                </c:pt>
                <c:pt idx="2317">
                  <c:v>11</c:v>
                </c:pt>
                <c:pt idx="2318">
                  <c:v>11</c:v>
                </c:pt>
                <c:pt idx="2319">
                  <c:v>11</c:v>
                </c:pt>
                <c:pt idx="2320">
                  <c:v>11</c:v>
                </c:pt>
                <c:pt idx="2321">
                  <c:v>11</c:v>
                </c:pt>
                <c:pt idx="2322">
                  <c:v>11</c:v>
                </c:pt>
                <c:pt idx="2323">
                  <c:v>11</c:v>
                </c:pt>
                <c:pt idx="2324">
                  <c:v>11</c:v>
                </c:pt>
                <c:pt idx="2325">
                  <c:v>11</c:v>
                </c:pt>
                <c:pt idx="2326">
                  <c:v>11</c:v>
                </c:pt>
                <c:pt idx="2327">
                  <c:v>11</c:v>
                </c:pt>
                <c:pt idx="2328">
                  <c:v>11</c:v>
                </c:pt>
                <c:pt idx="2329">
                  <c:v>11</c:v>
                </c:pt>
                <c:pt idx="2330">
                  <c:v>11</c:v>
                </c:pt>
                <c:pt idx="2331">
                  <c:v>12</c:v>
                </c:pt>
                <c:pt idx="2332">
                  <c:v>12</c:v>
                </c:pt>
                <c:pt idx="2333">
                  <c:v>12</c:v>
                </c:pt>
                <c:pt idx="2334">
                  <c:v>12</c:v>
                </c:pt>
                <c:pt idx="2335">
                  <c:v>12</c:v>
                </c:pt>
                <c:pt idx="2336">
                  <c:v>12</c:v>
                </c:pt>
                <c:pt idx="2337">
                  <c:v>12</c:v>
                </c:pt>
                <c:pt idx="2338">
                  <c:v>12</c:v>
                </c:pt>
                <c:pt idx="2339">
                  <c:v>12</c:v>
                </c:pt>
                <c:pt idx="2340">
                  <c:v>12</c:v>
                </c:pt>
                <c:pt idx="2341">
                  <c:v>12</c:v>
                </c:pt>
                <c:pt idx="2342">
                  <c:v>12</c:v>
                </c:pt>
                <c:pt idx="2343">
                  <c:v>12</c:v>
                </c:pt>
                <c:pt idx="2344">
                  <c:v>12</c:v>
                </c:pt>
                <c:pt idx="2345">
                  <c:v>12</c:v>
                </c:pt>
                <c:pt idx="2346">
                  <c:v>12</c:v>
                </c:pt>
                <c:pt idx="2347">
                  <c:v>12</c:v>
                </c:pt>
                <c:pt idx="2348">
                  <c:v>12</c:v>
                </c:pt>
                <c:pt idx="2349">
                  <c:v>12</c:v>
                </c:pt>
                <c:pt idx="2350">
                  <c:v>12</c:v>
                </c:pt>
                <c:pt idx="2351">
                  <c:v>12</c:v>
                </c:pt>
                <c:pt idx="2352">
                  <c:v>12</c:v>
                </c:pt>
                <c:pt idx="2353">
                  <c:v>12</c:v>
                </c:pt>
                <c:pt idx="2354">
                  <c:v>12</c:v>
                </c:pt>
                <c:pt idx="2355">
                  <c:v>12</c:v>
                </c:pt>
                <c:pt idx="2356">
                  <c:v>12</c:v>
                </c:pt>
                <c:pt idx="2357">
                  <c:v>12</c:v>
                </c:pt>
                <c:pt idx="2358">
                  <c:v>12</c:v>
                </c:pt>
                <c:pt idx="2359">
                  <c:v>12</c:v>
                </c:pt>
                <c:pt idx="2360">
                  <c:v>12</c:v>
                </c:pt>
                <c:pt idx="2361">
                  <c:v>12</c:v>
                </c:pt>
                <c:pt idx="2362">
                  <c:v>12</c:v>
                </c:pt>
                <c:pt idx="2363">
                  <c:v>12</c:v>
                </c:pt>
                <c:pt idx="2364">
                  <c:v>12</c:v>
                </c:pt>
                <c:pt idx="2365">
                  <c:v>12</c:v>
                </c:pt>
                <c:pt idx="2366">
                  <c:v>12</c:v>
                </c:pt>
                <c:pt idx="2367">
                  <c:v>12</c:v>
                </c:pt>
                <c:pt idx="2368">
                  <c:v>12</c:v>
                </c:pt>
                <c:pt idx="2369">
                  <c:v>12</c:v>
                </c:pt>
                <c:pt idx="2370">
                  <c:v>12</c:v>
                </c:pt>
                <c:pt idx="2371">
                  <c:v>12</c:v>
                </c:pt>
                <c:pt idx="2372">
                  <c:v>12</c:v>
                </c:pt>
                <c:pt idx="2373">
                  <c:v>12</c:v>
                </c:pt>
                <c:pt idx="2374">
                  <c:v>12</c:v>
                </c:pt>
                <c:pt idx="2375">
                  <c:v>12</c:v>
                </c:pt>
                <c:pt idx="2376">
                  <c:v>12</c:v>
                </c:pt>
                <c:pt idx="2377">
                  <c:v>12</c:v>
                </c:pt>
                <c:pt idx="2378">
                  <c:v>12</c:v>
                </c:pt>
                <c:pt idx="2379">
                  <c:v>12</c:v>
                </c:pt>
                <c:pt idx="2380">
                  <c:v>12</c:v>
                </c:pt>
                <c:pt idx="2381">
                  <c:v>12</c:v>
                </c:pt>
                <c:pt idx="2382">
                  <c:v>12</c:v>
                </c:pt>
                <c:pt idx="2383">
                  <c:v>12</c:v>
                </c:pt>
                <c:pt idx="2384">
                  <c:v>12</c:v>
                </c:pt>
                <c:pt idx="2385">
                  <c:v>12</c:v>
                </c:pt>
                <c:pt idx="2386">
                  <c:v>12</c:v>
                </c:pt>
                <c:pt idx="2387">
                  <c:v>12</c:v>
                </c:pt>
                <c:pt idx="2388">
                  <c:v>12</c:v>
                </c:pt>
                <c:pt idx="2389">
                  <c:v>12</c:v>
                </c:pt>
                <c:pt idx="2390">
                  <c:v>12</c:v>
                </c:pt>
                <c:pt idx="2391">
                  <c:v>12</c:v>
                </c:pt>
                <c:pt idx="2392">
                  <c:v>12</c:v>
                </c:pt>
                <c:pt idx="2393">
                  <c:v>12</c:v>
                </c:pt>
                <c:pt idx="2394">
                  <c:v>12</c:v>
                </c:pt>
                <c:pt idx="2395">
                  <c:v>12</c:v>
                </c:pt>
                <c:pt idx="2396">
                  <c:v>12</c:v>
                </c:pt>
                <c:pt idx="2397">
                  <c:v>12</c:v>
                </c:pt>
                <c:pt idx="2398">
                  <c:v>12</c:v>
                </c:pt>
                <c:pt idx="2399">
                  <c:v>12</c:v>
                </c:pt>
                <c:pt idx="2400">
                  <c:v>12</c:v>
                </c:pt>
                <c:pt idx="2401">
                  <c:v>12</c:v>
                </c:pt>
                <c:pt idx="2402">
                  <c:v>12</c:v>
                </c:pt>
                <c:pt idx="2403">
                  <c:v>12</c:v>
                </c:pt>
                <c:pt idx="2404">
                  <c:v>12</c:v>
                </c:pt>
                <c:pt idx="2405">
                  <c:v>12</c:v>
                </c:pt>
                <c:pt idx="2406">
                  <c:v>12</c:v>
                </c:pt>
                <c:pt idx="2407">
                  <c:v>12</c:v>
                </c:pt>
                <c:pt idx="2408">
                  <c:v>12</c:v>
                </c:pt>
                <c:pt idx="2409">
                  <c:v>12</c:v>
                </c:pt>
                <c:pt idx="2410">
                  <c:v>12</c:v>
                </c:pt>
                <c:pt idx="2411">
                  <c:v>12</c:v>
                </c:pt>
                <c:pt idx="2412">
                  <c:v>12</c:v>
                </c:pt>
                <c:pt idx="2413">
                  <c:v>12</c:v>
                </c:pt>
                <c:pt idx="2414">
                  <c:v>12</c:v>
                </c:pt>
                <c:pt idx="2415">
                  <c:v>12</c:v>
                </c:pt>
                <c:pt idx="2416">
                  <c:v>12</c:v>
                </c:pt>
                <c:pt idx="2417">
                  <c:v>12</c:v>
                </c:pt>
                <c:pt idx="2418">
                  <c:v>12</c:v>
                </c:pt>
                <c:pt idx="2419">
                  <c:v>12</c:v>
                </c:pt>
                <c:pt idx="2420">
                  <c:v>12</c:v>
                </c:pt>
                <c:pt idx="2421">
                  <c:v>12</c:v>
                </c:pt>
                <c:pt idx="2422">
                  <c:v>12</c:v>
                </c:pt>
                <c:pt idx="2423">
                  <c:v>12</c:v>
                </c:pt>
                <c:pt idx="2424">
                  <c:v>12</c:v>
                </c:pt>
                <c:pt idx="2425">
                  <c:v>12</c:v>
                </c:pt>
                <c:pt idx="2426">
                  <c:v>12</c:v>
                </c:pt>
                <c:pt idx="2427">
                  <c:v>12</c:v>
                </c:pt>
                <c:pt idx="2428">
                  <c:v>12</c:v>
                </c:pt>
                <c:pt idx="2429">
                  <c:v>12</c:v>
                </c:pt>
                <c:pt idx="2430">
                  <c:v>12</c:v>
                </c:pt>
                <c:pt idx="2431">
                  <c:v>12</c:v>
                </c:pt>
                <c:pt idx="2432">
                  <c:v>12</c:v>
                </c:pt>
                <c:pt idx="2433">
                  <c:v>12</c:v>
                </c:pt>
                <c:pt idx="2434">
                  <c:v>12</c:v>
                </c:pt>
                <c:pt idx="2435">
                  <c:v>12</c:v>
                </c:pt>
                <c:pt idx="2436">
                  <c:v>12</c:v>
                </c:pt>
                <c:pt idx="2437">
                  <c:v>12</c:v>
                </c:pt>
                <c:pt idx="2438">
                  <c:v>12</c:v>
                </c:pt>
                <c:pt idx="2439">
                  <c:v>12</c:v>
                </c:pt>
                <c:pt idx="2440">
                  <c:v>12</c:v>
                </c:pt>
                <c:pt idx="2441">
                  <c:v>12</c:v>
                </c:pt>
                <c:pt idx="2442">
                  <c:v>12</c:v>
                </c:pt>
                <c:pt idx="2443">
                  <c:v>12</c:v>
                </c:pt>
                <c:pt idx="2444">
                  <c:v>12</c:v>
                </c:pt>
                <c:pt idx="2445">
                  <c:v>12</c:v>
                </c:pt>
                <c:pt idx="2446">
                  <c:v>12</c:v>
                </c:pt>
                <c:pt idx="2447">
                  <c:v>12</c:v>
                </c:pt>
                <c:pt idx="2448">
                  <c:v>12</c:v>
                </c:pt>
                <c:pt idx="2449">
                  <c:v>12</c:v>
                </c:pt>
                <c:pt idx="2450">
                  <c:v>12</c:v>
                </c:pt>
                <c:pt idx="2451">
                  <c:v>12</c:v>
                </c:pt>
                <c:pt idx="2452">
                  <c:v>12</c:v>
                </c:pt>
                <c:pt idx="2453">
                  <c:v>12</c:v>
                </c:pt>
                <c:pt idx="2454">
                  <c:v>12</c:v>
                </c:pt>
                <c:pt idx="2455">
                  <c:v>12</c:v>
                </c:pt>
                <c:pt idx="2456">
                  <c:v>11</c:v>
                </c:pt>
                <c:pt idx="2457">
                  <c:v>11</c:v>
                </c:pt>
                <c:pt idx="2458">
                  <c:v>11</c:v>
                </c:pt>
                <c:pt idx="2459">
                  <c:v>11</c:v>
                </c:pt>
                <c:pt idx="2460">
                  <c:v>11</c:v>
                </c:pt>
                <c:pt idx="2461">
                  <c:v>11</c:v>
                </c:pt>
                <c:pt idx="2462">
                  <c:v>11</c:v>
                </c:pt>
                <c:pt idx="2463">
                  <c:v>12</c:v>
                </c:pt>
                <c:pt idx="2464">
                  <c:v>12</c:v>
                </c:pt>
                <c:pt idx="2465">
                  <c:v>12</c:v>
                </c:pt>
                <c:pt idx="2466">
                  <c:v>12</c:v>
                </c:pt>
                <c:pt idx="2467">
                  <c:v>12</c:v>
                </c:pt>
                <c:pt idx="2468">
                  <c:v>12</c:v>
                </c:pt>
                <c:pt idx="2469">
                  <c:v>12</c:v>
                </c:pt>
                <c:pt idx="2470">
                  <c:v>12</c:v>
                </c:pt>
                <c:pt idx="2471">
                  <c:v>12</c:v>
                </c:pt>
                <c:pt idx="2472">
                  <c:v>12</c:v>
                </c:pt>
                <c:pt idx="2473">
                  <c:v>12</c:v>
                </c:pt>
                <c:pt idx="2474">
                  <c:v>12</c:v>
                </c:pt>
                <c:pt idx="2475">
                  <c:v>12</c:v>
                </c:pt>
                <c:pt idx="2476">
                  <c:v>12</c:v>
                </c:pt>
                <c:pt idx="2477">
                  <c:v>12</c:v>
                </c:pt>
                <c:pt idx="2478">
                  <c:v>12</c:v>
                </c:pt>
                <c:pt idx="2479">
                  <c:v>12</c:v>
                </c:pt>
                <c:pt idx="2480">
                  <c:v>12</c:v>
                </c:pt>
                <c:pt idx="2481">
                  <c:v>12</c:v>
                </c:pt>
                <c:pt idx="2482">
                  <c:v>12</c:v>
                </c:pt>
                <c:pt idx="2483">
                  <c:v>12</c:v>
                </c:pt>
                <c:pt idx="2484">
                  <c:v>12</c:v>
                </c:pt>
                <c:pt idx="2485">
                  <c:v>12</c:v>
                </c:pt>
                <c:pt idx="2486">
                  <c:v>12</c:v>
                </c:pt>
                <c:pt idx="2487">
                  <c:v>12</c:v>
                </c:pt>
                <c:pt idx="2488">
                  <c:v>12</c:v>
                </c:pt>
                <c:pt idx="2489">
                  <c:v>12</c:v>
                </c:pt>
                <c:pt idx="2490">
                  <c:v>12</c:v>
                </c:pt>
                <c:pt idx="2491">
                  <c:v>12</c:v>
                </c:pt>
                <c:pt idx="2492">
                  <c:v>12</c:v>
                </c:pt>
                <c:pt idx="2493">
                  <c:v>12</c:v>
                </c:pt>
                <c:pt idx="2494">
                  <c:v>12</c:v>
                </c:pt>
                <c:pt idx="2495">
                  <c:v>12</c:v>
                </c:pt>
                <c:pt idx="2496">
                  <c:v>12</c:v>
                </c:pt>
                <c:pt idx="2497">
                  <c:v>12</c:v>
                </c:pt>
                <c:pt idx="2498">
                  <c:v>12</c:v>
                </c:pt>
                <c:pt idx="2499">
                  <c:v>12</c:v>
                </c:pt>
                <c:pt idx="2500">
                  <c:v>12</c:v>
                </c:pt>
                <c:pt idx="2501">
                  <c:v>12</c:v>
                </c:pt>
                <c:pt idx="2502">
                  <c:v>12</c:v>
                </c:pt>
                <c:pt idx="2503">
                  <c:v>12</c:v>
                </c:pt>
                <c:pt idx="2504">
                  <c:v>13</c:v>
                </c:pt>
                <c:pt idx="2505">
                  <c:v>13</c:v>
                </c:pt>
                <c:pt idx="2506">
                  <c:v>13</c:v>
                </c:pt>
                <c:pt idx="2507">
                  <c:v>13</c:v>
                </c:pt>
                <c:pt idx="2508">
                  <c:v>13</c:v>
                </c:pt>
                <c:pt idx="2509">
                  <c:v>13</c:v>
                </c:pt>
                <c:pt idx="2510">
                  <c:v>13</c:v>
                </c:pt>
                <c:pt idx="2511">
                  <c:v>13</c:v>
                </c:pt>
                <c:pt idx="2512">
                  <c:v>13</c:v>
                </c:pt>
                <c:pt idx="2513">
                  <c:v>13</c:v>
                </c:pt>
                <c:pt idx="2514">
                  <c:v>13</c:v>
                </c:pt>
                <c:pt idx="2515">
                  <c:v>13</c:v>
                </c:pt>
                <c:pt idx="2516">
                  <c:v>13</c:v>
                </c:pt>
                <c:pt idx="2517">
                  <c:v>13</c:v>
                </c:pt>
                <c:pt idx="2518">
                  <c:v>13</c:v>
                </c:pt>
                <c:pt idx="2519">
                  <c:v>13</c:v>
                </c:pt>
                <c:pt idx="2520">
                  <c:v>13</c:v>
                </c:pt>
                <c:pt idx="2521">
                  <c:v>13</c:v>
                </c:pt>
                <c:pt idx="2522">
                  <c:v>13</c:v>
                </c:pt>
                <c:pt idx="2523">
                  <c:v>13</c:v>
                </c:pt>
                <c:pt idx="2524">
                  <c:v>13</c:v>
                </c:pt>
                <c:pt idx="2525">
                  <c:v>13</c:v>
                </c:pt>
                <c:pt idx="2526">
                  <c:v>13</c:v>
                </c:pt>
                <c:pt idx="2527">
                  <c:v>13</c:v>
                </c:pt>
                <c:pt idx="2528">
                  <c:v>13</c:v>
                </c:pt>
                <c:pt idx="2529">
                  <c:v>13</c:v>
                </c:pt>
                <c:pt idx="2530">
                  <c:v>13</c:v>
                </c:pt>
                <c:pt idx="2531">
                  <c:v>13</c:v>
                </c:pt>
                <c:pt idx="2532">
                  <c:v>13</c:v>
                </c:pt>
                <c:pt idx="2533">
                  <c:v>13</c:v>
                </c:pt>
                <c:pt idx="2534">
                  <c:v>13</c:v>
                </c:pt>
                <c:pt idx="2535">
                  <c:v>13</c:v>
                </c:pt>
                <c:pt idx="2536">
                  <c:v>13</c:v>
                </c:pt>
                <c:pt idx="2537">
                  <c:v>13</c:v>
                </c:pt>
                <c:pt idx="2538">
                  <c:v>13</c:v>
                </c:pt>
                <c:pt idx="2539">
                  <c:v>13</c:v>
                </c:pt>
                <c:pt idx="2540">
                  <c:v>13</c:v>
                </c:pt>
                <c:pt idx="2541">
                  <c:v>13</c:v>
                </c:pt>
                <c:pt idx="2542">
                  <c:v>13</c:v>
                </c:pt>
                <c:pt idx="2543">
                  <c:v>13</c:v>
                </c:pt>
                <c:pt idx="2544">
                  <c:v>13</c:v>
                </c:pt>
                <c:pt idx="2545">
                  <c:v>13</c:v>
                </c:pt>
                <c:pt idx="2546">
                  <c:v>13</c:v>
                </c:pt>
                <c:pt idx="2547">
                  <c:v>13</c:v>
                </c:pt>
                <c:pt idx="2548">
                  <c:v>13</c:v>
                </c:pt>
                <c:pt idx="2549">
                  <c:v>13</c:v>
                </c:pt>
                <c:pt idx="2550">
                  <c:v>13</c:v>
                </c:pt>
                <c:pt idx="2551">
                  <c:v>13</c:v>
                </c:pt>
                <c:pt idx="2552">
                  <c:v>13</c:v>
                </c:pt>
                <c:pt idx="2553">
                  <c:v>13</c:v>
                </c:pt>
                <c:pt idx="2554">
                  <c:v>13</c:v>
                </c:pt>
                <c:pt idx="2555">
                  <c:v>13</c:v>
                </c:pt>
                <c:pt idx="2556">
                  <c:v>13</c:v>
                </c:pt>
                <c:pt idx="2557">
                  <c:v>13</c:v>
                </c:pt>
                <c:pt idx="2558">
                  <c:v>13</c:v>
                </c:pt>
                <c:pt idx="2559">
                  <c:v>13</c:v>
                </c:pt>
                <c:pt idx="2560">
                  <c:v>13</c:v>
                </c:pt>
                <c:pt idx="2561">
                  <c:v>13</c:v>
                </c:pt>
                <c:pt idx="2562">
                  <c:v>13</c:v>
                </c:pt>
                <c:pt idx="2563">
                  <c:v>13</c:v>
                </c:pt>
                <c:pt idx="2564">
                  <c:v>13</c:v>
                </c:pt>
                <c:pt idx="2565">
                  <c:v>13</c:v>
                </c:pt>
                <c:pt idx="2566">
                  <c:v>13</c:v>
                </c:pt>
                <c:pt idx="2567">
                  <c:v>13</c:v>
                </c:pt>
                <c:pt idx="2568">
                  <c:v>13</c:v>
                </c:pt>
                <c:pt idx="2569">
                  <c:v>13</c:v>
                </c:pt>
                <c:pt idx="2570">
                  <c:v>13</c:v>
                </c:pt>
                <c:pt idx="2571">
                  <c:v>13</c:v>
                </c:pt>
                <c:pt idx="2572">
                  <c:v>13</c:v>
                </c:pt>
                <c:pt idx="2573">
                  <c:v>13</c:v>
                </c:pt>
                <c:pt idx="2574">
                  <c:v>13</c:v>
                </c:pt>
                <c:pt idx="2575">
                  <c:v>13</c:v>
                </c:pt>
                <c:pt idx="2576">
                  <c:v>13</c:v>
                </c:pt>
                <c:pt idx="2577">
                  <c:v>13</c:v>
                </c:pt>
                <c:pt idx="2578">
                  <c:v>13</c:v>
                </c:pt>
                <c:pt idx="2579">
                  <c:v>13</c:v>
                </c:pt>
                <c:pt idx="2580">
                  <c:v>13</c:v>
                </c:pt>
                <c:pt idx="2581">
                  <c:v>13</c:v>
                </c:pt>
                <c:pt idx="2582">
                  <c:v>13</c:v>
                </c:pt>
                <c:pt idx="2583">
                  <c:v>13</c:v>
                </c:pt>
                <c:pt idx="2584">
                  <c:v>13</c:v>
                </c:pt>
                <c:pt idx="2585">
                  <c:v>13</c:v>
                </c:pt>
                <c:pt idx="2586">
                  <c:v>13</c:v>
                </c:pt>
                <c:pt idx="2587">
                  <c:v>13</c:v>
                </c:pt>
                <c:pt idx="2588">
                  <c:v>13</c:v>
                </c:pt>
                <c:pt idx="2589">
                  <c:v>13</c:v>
                </c:pt>
                <c:pt idx="2590">
                  <c:v>13</c:v>
                </c:pt>
                <c:pt idx="2591">
                  <c:v>13</c:v>
                </c:pt>
                <c:pt idx="2592">
                  <c:v>13</c:v>
                </c:pt>
                <c:pt idx="2593">
                  <c:v>13</c:v>
                </c:pt>
                <c:pt idx="2594">
                  <c:v>13</c:v>
                </c:pt>
                <c:pt idx="2595">
                  <c:v>13</c:v>
                </c:pt>
                <c:pt idx="2596">
                  <c:v>13</c:v>
                </c:pt>
                <c:pt idx="2597">
                  <c:v>13</c:v>
                </c:pt>
                <c:pt idx="2598">
                  <c:v>13</c:v>
                </c:pt>
                <c:pt idx="2599">
                  <c:v>13</c:v>
                </c:pt>
                <c:pt idx="2600">
                  <c:v>13</c:v>
                </c:pt>
                <c:pt idx="2601">
                  <c:v>13</c:v>
                </c:pt>
                <c:pt idx="2602">
                  <c:v>13</c:v>
                </c:pt>
                <c:pt idx="2603">
                  <c:v>13</c:v>
                </c:pt>
                <c:pt idx="2604">
                  <c:v>13</c:v>
                </c:pt>
                <c:pt idx="2605">
                  <c:v>13</c:v>
                </c:pt>
                <c:pt idx="2606">
                  <c:v>13</c:v>
                </c:pt>
                <c:pt idx="2607">
                  <c:v>13</c:v>
                </c:pt>
                <c:pt idx="2608">
                  <c:v>13</c:v>
                </c:pt>
                <c:pt idx="2609">
                  <c:v>13</c:v>
                </c:pt>
                <c:pt idx="2610">
                  <c:v>13</c:v>
                </c:pt>
                <c:pt idx="2611">
                  <c:v>13</c:v>
                </c:pt>
                <c:pt idx="2612">
                  <c:v>13</c:v>
                </c:pt>
                <c:pt idx="2613">
                  <c:v>13</c:v>
                </c:pt>
                <c:pt idx="2614">
                  <c:v>13</c:v>
                </c:pt>
                <c:pt idx="2615">
                  <c:v>13</c:v>
                </c:pt>
                <c:pt idx="2616">
                  <c:v>13</c:v>
                </c:pt>
                <c:pt idx="2617">
                  <c:v>13</c:v>
                </c:pt>
                <c:pt idx="2618">
                  <c:v>13</c:v>
                </c:pt>
                <c:pt idx="2619">
                  <c:v>13</c:v>
                </c:pt>
                <c:pt idx="2620">
                  <c:v>12</c:v>
                </c:pt>
                <c:pt idx="2621">
                  <c:v>12</c:v>
                </c:pt>
                <c:pt idx="2622">
                  <c:v>12</c:v>
                </c:pt>
                <c:pt idx="2623">
                  <c:v>12</c:v>
                </c:pt>
                <c:pt idx="2624">
                  <c:v>12</c:v>
                </c:pt>
                <c:pt idx="2625">
                  <c:v>12</c:v>
                </c:pt>
                <c:pt idx="2626">
                  <c:v>12</c:v>
                </c:pt>
                <c:pt idx="2627">
                  <c:v>12</c:v>
                </c:pt>
                <c:pt idx="2628">
                  <c:v>12</c:v>
                </c:pt>
                <c:pt idx="2629">
                  <c:v>12</c:v>
                </c:pt>
                <c:pt idx="2630">
                  <c:v>12</c:v>
                </c:pt>
                <c:pt idx="2631">
                  <c:v>12</c:v>
                </c:pt>
                <c:pt idx="2632">
                  <c:v>12</c:v>
                </c:pt>
                <c:pt idx="2633">
                  <c:v>12</c:v>
                </c:pt>
                <c:pt idx="2634">
                  <c:v>12</c:v>
                </c:pt>
                <c:pt idx="2635">
                  <c:v>12</c:v>
                </c:pt>
                <c:pt idx="2636">
                  <c:v>12</c:v>
                </c:pt>
                <c:pt idx="2637">
                  <c:v>12</c:v>
                </c:pt>
                <c:pt idx="2638">
                  <c:v>12</c:v>
                </c:pt>
                <c:pt idx="2639">
                  <c:v>12</c:v>
                </c:pt>
                <c:pt idx="2640">
                  <c:v>12</c:v>
                </c:pt>
                <c:pt idx="2641">
                  <c:v>12</c:v>
                </c:pt>
                <c:pt idx="2642">
                  <c:v>12</c:v>
                </c:pt>
                <c:pt idx="2643">
                  <c:v>12</c:v>
                </c:pt>
                <c:pt idx="2644">
                  <c:v>12</c:v>
                </c:pt>
                <c:pt idx="2645">
                  <c:v>12</c:v>
                </c:pt>
                <c:pt idx="2646">
                  <c:v>12</c:v>
                </c:pt>
                <c:pt idx="2647">
                  <c:v>12</c:v>
                </c:pt>
                <c:pt idx="2648">
                  <c:v>13</c:v>
                </c:pt>
                <c:pt idx="2649">
                  <c:v>13</c:v>
                </c:pt>
                <c:pt idx="2650">
                  <c:v>13</c:v>
                </c:pt>
                <c:pt idx="2651">
                  <c:v>13</c:v>
                </c:pt>
                <c:pt idx="2652">
                  <c:v>13</c:v>
                </c:pt>
                <c:pt idx="2653">
                  <c:v>13</c:v>
                </c:pt>
                <c:pt idx="2654">
                  <c:v>13</c:v>
                </c:pt>
                <c:pt idx="2655">
                  <c:v>13</c:v>
                </c:pt>
                <c:pt idx="2656">
                  <c:v>13</c:v>
                </c:pt>
                <c:pt idx="2657">
                  <c:v>13</c:v>
                </c:pt>
                <c:pt idx="2658">
                  <c:v>13</c:v>
                </c:pt>
                <c:pt idx="2659">
                  <c:v>13</c:v>
                </c:pt>
                <c:pt idx="2660">
                  <c:v>13</c:v>
                </c:pt>
                <c:pt idx="2661">
                  <c:v>13</c:v>
                </c:pt>
                <c:pt idx="2662">
                  <c:v>13</c:v>
                </c:pt>
                <c:pt idx="2663">
                  <c:v>13</c:v>
                </c:pt>
                <c:pt idx="2664">
                  <c:v>13</c:v>
                </c:pt>
                <c:pt idx="2665">
                  <c:v>13</c:v>
                </c:pt>
                <c:pt idx="2666">
                  <c:v>13</c:v>
                </c:pt>
                <c:pt idx="2667">
                  <c:v>13</c:v>
                </c:pt>
                <c:pt idx="2668">
                  <c:v>13</c:v>
                </c:pt>
                <c:pt idx="2669">
                  <c:v>13</c:v>
                </c:pt>
                <c:pt idx="2670">
                  <c:v>13</c:v>
                </c:pt>
                <c:pt idx="2671">
                  <c:v>13</c:v>
                </c:pt>
                <c:pt idx="2672">
                  <c:v>13</c:v>
                </c:pt>
                <c:pt idx="2673">
                  <c:v>13</c:v>
                </c:pt>
                <c:pt idx="2674">
                  <c:v>13</c:v>
                </c:pt>
                <c:pt idx="2675">
                  <c:v>13</c:v>
                </c:pt>
                <c:pt idx="2676">
                  <c:v>13</c:v>
                </c:pt>
                <c:pt idx="2677">
                  <c:v>13</c:v>
                </c:pt>
                <c:pt idx="2678">
                  <c:v>13</c:v>
                </c:pt>
                <c:pt idx="2679">
                  <c:v>13</c:v>
                </c:pt>
                <c:pt idx="2680">
                  <c:v>13</c:v>
                </c:pt>
                <c:pt idx="2681">
                  <c:v>13</c:v>
                </c:pt>
                <c:pt idx="2682">
                  <c:v>13</c:v>
                </c:pt>
                <c:pt idx="2683">
                  <c:v>13</c:v>
                </c:pt>
                <c:pt idx="2684">
                  <c:v>13</c:v>
                </c:pt>
                <c:pt idx="2685">
                  <c:v>13</c:v>
                </c:pt>
                <c:pt idx="2686">
                  <c:v>13</c:v>
                </c:pt>
                <c:pt idx="2687">
                  <c:v>13</c:v>
                </c:pt>
                <c:pt idx="2688">
                  <c:v>13</c:v>
                </c:pt>
                <c:pt idx="2689">
                  <c:v>13</c:v>
                </c:pt>
                <c:pt idx="2690">
                  <c:v>13</c:v>
                </c:pt>
                <c:pt idx="2691">
                  <c:v>13</c:v>
                </c:pt>
                <c:pt idx="2692">
                  <c:v>13</c:v>
                </c:pt>
                <c:pt idx="2693">
                  <c:v>13</c:v>
                </c:pt>
                <c:pt idx="2694">
                  <c:v>13</c:v>
                </c:pt>
                <c:pt idx="2695">
                  <c:v>13</c:v>
                </c:pt>
                <c:pt idx="2696">
                  <c:v>13</c:v>
                </c:pt>
                <c:pt idx="2697">
                  <c:v>14</c:v>
                </c:pt>
                <c:pt idx="2698">
                  <c:v>14</c:v>
                </c:pt>
                <c:pt idx="2699">
                  <c:v>14</c:v>
                </c:pt>
                <c:pt idx="2700">
                  <c:v>14</c:v>
                </c:pt>
                <c:pt idx="2701">
                  <c:v>14</c:v>
                </c:pt>
                <c:pt idx="2702">
                  <c:v>14</c:v>
                </c:pt>
                <c:pt idx="2703">
                  <c:v>14</c:v>
                </c:pt>
                <c:pt idx="2704">
                  <c:v>14</c:v>
                </c:pt>
                <c:pt idx="2705">
                  <c:v>14</c:v>
                </c:pt>
                <c:pt idx="2706">
                  <c:v>14</c:v>
                </c:pt>
                <c:pt idx="2707">
                  <c:v>14</c:v>
                </c:pt>
                <c:pt idx="2708">
                  <c:v>14</c:v>
                </c:pt>
                <c:pt idx="2709">
                  <c:v>14</c:v>
                </c:pt>
                <c:pt idx="2710">
                  <c:v>14</c:v>
                </c:pt>
                <c:pt idx="2711">
                  <c:v>14</c:v>
                </c:pt>
                <c:pt idx="2712">
                  <c:v>14</c:v>
                </c:pt>
                <c:pt idx="2713">
                  <c:v>14</c:v>
                </c:pt>
                <c:pt idx="2714">
                  <c:v>14</c:v>
                </c:pt>
                <c:pt idx="2715">
                  <c:v>14</c:v>
                </c:pt>
                <c:pt idx="2716">
                  <c:v>14</c:v>
                </c:pt>
                <c:pt idx="2717">
                  <c:v>14</c:v>
                </c:pt>
                <c:pt idx="2718">
                  <c:v>14</c:v>
                </c:pt>
                <c:pt idx="2719">
                  <c:v>14</c:v>
                </c:pt>
                <c:pt idx="2720">
                  <c:v>14</c:v>
                </c:pt>
                <c:pt idx="2721">
                  <c:v>14</c:v>
                </c:pt>
                <c:pt idx="2722">
                  <c:v>14</c:v>
                </c:pt>
                <c:pt idx="2723">
                  <c:v>14</c:v>
                </c:pt>
                <c:pt idx="2724">
                  <c:v>14</c:v>
                </c:pt>
                <c:pt idx="2725">
                  <c:v>14</c:v>
                </c:pt>
                <c:pt idx="2726">
                  <c:v>14</c:v>
                </c:pt>
                <c:pt idx="2727">
                  <c:v>14</c:v>
                </c:pt>
                <c:pt idx="2728">
                  <c:v>14</c:v>
                </c:pt>
                <c:pt idx="2729">
                  <c:v>14</c:v>
                </c:pt>
                <c:pt idx="2730">
                  <c:v>14</c:v>
                </c:pt>
                <c:pt idx="2731">
                  <c:v>14</c:v>
                </c:pt>
                <c:pt idx="2732">
                  <c:v>14</c:v>
                </c:pt>
                <c:pt idx="2733">
                  <c:v>14</c:v>
                </c:pt>
                <c:pt idx="2734">
                  <c:v>14</c:v>
                </c:pt>
                <c:pt idx="2735">
                  <c:v>14</c:v>
                </c:pt>
                <c:pt idx="2736">
                  <c:v>14</c:v>
                </c:pt>
                <c:pt idx="2737">
                  <c:v>14</c:v>
                </c:pt>
                <c:pt idx="2738">
                  <c:v>14</c:v>
                </c:pt>
                <c:pt idx="2739">
                  <c:v>14</c:v>
                </c:pt>
                <c:pt idx="2740">
                  <c:v>14</c:v>
                </c:pt>
                <c:pt idx="2741">
                  <c:v>14</c:v>
                </c:pt>
                <c:pt idx="2742">
                  <c:v>14</c:v>
                </c:pt>
                <c:pt idx="2743">
                  <c:v>14</c:v>
                </c:pt>
                <c:pt idx="2744">
                  <c:v>14</c:v>
                </c:pt>
                <c:pt idx="2745">
                  <c:v>14</c:v>
                </c:pt>
                <c:pt idx="2746">
                  <c:v>14</c:v>
                </c:pt>
                <c:pt idx="2747">
                  <c:v>14</c:v>
                </c:pt>
                <c:pt idx="2748">
                  <c:v>14</c:v>
                </c:pt>
                <c:pt idx="2749">
                  <c:v>14</c:v>
                </c:pt>
                <c:pt idx="2750">
                  <c:v>14</c:v>
                </c:pt>
                <c:pt idx="2751">
                  <c:v>14</c:v>
                </c:pt>
                <c:pt idx="2752">
                  <c:v>14</c:v>
                </c:pt>
                <c:pt idx="2753">
                  <c:v>14</c:v>
                </c:pt>
                <c:pt idx="2754">
                  <c:v>15</c:v>
                </c:pt>
                <c:pt idx="2755">
                  <c:v>15</c:v>
                </c:pt>
                <c:pt idx="2756">
                  <c:v>15</c:v>
                </c:pt>
                <c:pt idx="2757">
                  <c:v>15</c:v>
                </c:pt>
                <c:pt idx="2758">
                  <c:v>15</c:v>
                </c:pt>
                <c:pt idx="2759">
                  <c:v>15</c:v>
                </c:pt>
                <c:pt idx="2760">
                  <c:v>15</c:v>
                </c:pt>
                <c:pt idx="2761">
                  <c:v>15</c:v>
                </c:pt>
                <c:pt idx="2762">
                  <c:v>15</c:v>
                </c:pt>
                <c:pt idx="2763">
                  <c:v>15</c:v>
                </c:pt>
                <c:pt idx="2764">
                  <c:v>15</c:v>
                </c:pt>
                <c:pt idx="2765">
                  <c:v>15</c:v>
                </c:pt>
                <c:pt idx="2766">
                  <c:v>15</c:v>
                </c:pt>
                <c:pt idx="2767">
                  <c:v>15</c:v>
                </c:pt>
                <c:pt idx="2768">
                  <c:v>15</c:v>
                </c:pt>
                <c:pt idx="2769">
                  <c:v>15</c:v>
                </c:pt>
                <c:pt idx="2770">
                  <c:v>15</c:v>
                </c:pt>
                <c:pt idx="2771">
                  <c:v>15</c:v>
                </c:pt>
                <c:pt idx="2772">
                  <c:v>15</c:v>
                </c:pt>
                <c:pt idx="2773">
                  <c:v>15</c:v>
                </c:pt>
                <c:pt idx="2774">
                  <c:v>15</c:v>
                </c:pt>
                <c:pt idx="2775">
                  <c:v>15</c:v>
                </c:pt>
                <c:pt idx="2776">
                  <c:v>15</c:v>
                </c:pt>
                <c:pt idx="2777">
                  <c:v>15</c:v>
                </c:pt>
                <c:pt idx="2778">
                  <c:v>14</c:v>
                </c:pt>
                <c:pt idx="2779">
                  <c:v>14</c:v>
                </c:pt>
                <c:pt idx="2780">
                  <c:v>14</c:v>
                </c:pt>
                <c:pt idx="2781">
                  <c:v>14</c:v>
                </c:pt>
                <c:pt idx="2782">
                  <c:v>14</c:v>
                </c:pt>
                <c:pt idx="2783">
                  <c:v>14</c:v>
                </c:pt>
                <c:pt idx="2784">
                  <c:v>14</c:v>
                </c:pt>
                <c:pt idx="2785">
                  <c:v>14</c:v>
                </c:pt>
                <c:pt idx="2786">
                  <c:v>14</c:v>
                </c:pt>
                <c:pt idx="2787">
                  <c:v>14</c:v>
                </c:pt>
                <c:pt idx="2788">
                  <c:v>14</c:v>
                </c:pt>
                <c:pt idx="2789">
                  <c:v>14</c:v>
                </c:pt>
                <c:pt idx="2790">
                  <c:v>13</c:v>
                </c:pt>
                <c:pt idx="2791">
                  <c:v>13</c:v>
                </c:pt>
                <c:pt idx="2792">
                  <c:v>13</c:v>
                </c:pt>
                <c:pt idx="2793">
                  <c:v>13</c:v>
                </c:pt>
                <c:pt idx="2794">
                  <c:v>13</c:v>
                </c:pt>
                <c:pt idx="2795">
                  <c:v>13</c:v>
                </c:pt>
                <c:pt idx="2796">
                  <c:v>13</c:v>
                </c:pt>
                <c:pt idx="2797">
                  <c:v>13</c:v>
                </c:pt>
                <c:pt idx="2798">
                  <c:v>13</c:v>
                </c:pt>
                <c:pt idx="2799">
                  <c:v>13</c:v>
                </c:pt>
                <c:pt idx="2800">
                  <c:v>13</c:v>
                </c:pt>
                <c:pt idx="2801">
                  <c:v>13</c:v>
                </c:pt>
                <c:pt idx="2802">
                  <c:v>13</c:v>
                </c:pt>
                <c:pt idx="2803">
                  <c:v>13</c:v>
                </c:pt>
                <c:pt idx="2804">
                  <c:v>13</c:v>
                </c:pt>
                <c:pt idx="2805">
                  <c:v>13</c:v>
                </c:pt>
                <c:pt idx="2806">
                  <c:v>14</c:v>
                </c:pt>
                <c:pt idx="2807">
                  <c:v>14</c:v>
                </c:pt>
                <c:pt idx="2808">
                  <c:v>14</c:v>
                </c:pt>
                <c:pt idx="2809">
                  <c:v>14</c:v>
                </c:pt>
                <c:pt idx="2810">
                  <c:v>14</c:v>
                </c:pt>
                <c:pt idx="2811">
                  <c:v>14</c:v>
                </c:pt>
                <c:pt idx="2812">
                  <c:v>14</c:v>
                </c:pt>
                <c:pt idx="2813">
                  <c:v>14</c:v>
                </c:pt>
                <c:pt idx="2814">
                  <c:v>15</c:v>
                </c:pt>
                <c:pt idx="2815">
                  <c:v>15</c:v>
                </c:pt>
                <c:pt idx="2816">
                  <c:v>15</c:v>
                </c:pt>
                <c:pt idx="2817">
                  <c:v>15</c:v>
                </c:pt>
                <c:pt idx="2818">
                  <c:v>15</c:v>
                </c:pt>
                <c:pt idx="2819">
                  <c:v>15</c:v>
                </c:pt>
                <c:pt idx="2820">
                  <c:v>15</c:v>
                </c:pt>
                <c:pt idx="2821">
                  <c:v>15</c:v>
                </c:pt>
                <c:pt idx="2822">
                  <c:v>15</c:v>
                </c:pt>
                <c:pt idx="2823">
                  <c:v>15</c:v>
                </c:pt>
                <c:pt idx="2824">
                  <c:v>15</c:v>
                </c:pt>
                <c:pt idx="2825">
                  <c:v>15</c:v>
                </c:pt>
                <c:pt idx="2826">
                  <c:v>15</c:v>
                </c:pt>
                <c:pt idx="2827">
                  <c:v>15</c:v>
                </c:pt>
                <c:pt idx="2828">
                  <c:v>15</c:v>
                </c:pt>
                <c:pt idx="2829">
                  <c:v>15</c:v>
                </c:pt>
                <c:pt idx="2830">
                  <c:v>15</c:v>
                </c:pt>
                <c:pt idx="2831">
                  <c:v>15</c:v>
                </c:pt>
                <c:pt idx="2832">
                  <c:v>15</c:v>
                </c:pt>
                <c:pt idx="2833">
                  <c:v>15</c:v>
                </c:pt>
                <c:pt idx="2834">
                  <c:v>15</c:v>
                </c:pt>
                <c:pt idx="2835">
                  <c:v>15</c:v>
                </c:pt>
                <c:pt idx="2836">
                  <c:v>15</c:v>
                </c:pt>
                <c:pt idx="2837">
                  <c:v>15</c:v>
                </c:pt>
                <c:pt idx="2838">
                  <c:v>15</c:v>
                </c:pt>
                <c:pt idx="2839">
                  <c:v>15</c:v>
                </c:pt>
                <c:pt idx="2840">
                  <c:v>15</c:v>
                </c:pt>
                <c:pt idx="2841">
                  <c:v>15</c:v>
                </c:pt>
                <c:pt idx="2842">
                  <c:v>14</c:v>
                </c:pt>
                <c:pt idx="2843">
                  <c:v>14</c:v>
                </c:pt>
                <c:pt idx="2844">
                  <c:v>14</c:v>
                </c:pt>
                <c:pt idx="2845">
                  <c:v>14</c:v>
                </c:pt>
                <c:pt idx="2846">
                  <c:v>14</c:v>
                </c:pt>
                <c:pt idx="2847">
                  <c:v>14</c:v>
                </c:pt>
                <c:pt idx="2848">
                  <c:v>14</c:v>
                </c:pt>
                <c:pt idx="2849">
                  <c:v>14</c:v>
                </c:pt>
                <c:pt idx="2850">
                  <c:v>13</c:v>
                </c:pt>
                <c:pt idx="2851">
                  <c:v>13</c:v>
                </c:pt>
                <c:pt idx="2852">
                  <c:v>13</c:v>
                </c:pt>
                <c:pt idx="2853">
                  <c:v>13</c:v>
                </c:pt>
                <c:pt idx="2854">
                  <c:v>13</c:v>
                </c:pt>
                <c:pt idx="2855">
                  <c:v>13</c:v>
                </c:pt>
                <c:pt idx="2856">
                  <c:v>13</c:v>
                </c:pt>
                <c:pt idx="2857">
                  <c:v>13</c:v>
                </c:pt>
                <c:pt idx="2858">
                  <c:v>13</c:v>
                </c:pt>
                <c:pt idx="2859">
                  <c:v>13</c:v>
                </c:pt>
                <c:pt idx="2860">
                  <c:v>13</c:v>
                </c:pt>
                <c:pt idx="2861">
                  <c:v>13</c:v>
                </c:pt>
                <c:pt idx="2862">
                  <c:v>13</c:v>
                </c:pt>
                <c:pt idx="2863">
                  <c:v>13</c:v>
                </c:pt>
                <c:pt idx="2864">
                  <c:v>13</c:v>
                </c:pt>
                <c:pt idx="2865">
                  <c:v>13</c:v>
                </c:pt>
                <c:pt idx="2866">
                  <c:v>13</c:v>
                </c:pt>
                <c:pt idx="2867">
                  <c:v>13</c:v>
                </c:pt>
                <c:pt idx="2868">
                  <c:v>13</c:v>
                </c:pt>
                <c:pt idx="2869">
                  <c:v>13</c:v>
                </c:pt>
                <c:pt idx="2870">
                  <c:v>14</c:v>
                </c:pt>
                <c:pt idx="2871">
                  <c:v>14</c:v>
                </c:pt>
                <c:pt idx="2872">
                  <c:v>14</c:v>
                </c:pt>
                <c:pt idx="2873">
                  <c:v>14</c:v>
                </c:pt>
                <c:pt idx="2874">
                  <c:v>14</c:v>
                </c:pt>
                <c:pt idx="2875">
                  <c:v>14</c:v>
                </c:pt>
                <c:pt idx="2876">
                  <c:v>14</c:v>
                </c:pt>
                <c:pt idx="2877">
                  <c:v>14</c:v>
                </c:pt>
                <c:pt idx="2878">
                  <c:v>14</c:v>
                </c:pt>
                <c:pt idx="2879">
                  <c:v>14</c:v>
                </c:pt>
                <c:pt idx="2880">
                  <c:v>14</c:v>
                </c:pt>
                <c:pt idx="2881">
                  <c:v>14</c:v>
                </c:pt>
                <c:pt idx="2882">
                  <c:v>14</c:v>
                </c:pt>
                <c:pt idx="2883">
                  <c:v>14</c:v>
                </c:pt>
                <c:pt idx="2884">
                  <c:v>14</c:v>
                </c:pt>
                <c:pt idx="2885">
                  <c:v>14</c:v>
                </c:pt>
                <c:pt idx="2886">
                  <c:v>14</c:v>
                </c:pt>
                <c:pt idx="2887">
                  <c:v>15</c:v>
                </c:pt>
                <c:pt idx="2888">
                  <c:v>15</c:v>
                </c:pt>
                <c:pt idx="2889">
                  <c:v>15</c:v>
                </c:pt>
                <c:pt idx="2890">
                  <c:v>14</c:v>
                </c:pt>
                <c:pt idx="2891">
                  <c:v>14</c:v>
                </c:pt>
                <c:pt idx="2892">
                  <c:v>14</c:v>
                </c:pt>
                <c:pt idx="2893">
                  <c:v>14</c:v>
                </c:pt>
                <c:pt idx="2894">
                  <c:v>14</c:v>
                </c:pt>
                <c:pt idx="2895">
                  <c:v>14</c:v>
                </c:pt>
                <c:pt idx="2896">
                  <c:v>14</c:v>
                </c:pt>
                <c:pt idx="2897">
                  <c:v>14</c:v>
                </c:pt>
                <c:pt idx="2898">
                  <c:v>14</c:v>
                </c:pt>
                <c:pt idx="2899">
                  <c:v>14</c:v>
                </c:pt>
                <c:pt idx="2900">
                  <c:v>15</c:v>
                </c:pt>
                <c:pt idx="2901">
                  <c:v>15</c:v>
                </c:pt>
                <c:pt idx="2902">
                  <c:v>15</c:v>
                </c:pt>
                <c:pt idx="2903">
                  <c:v>15</c:v>
                </c:pt>
                <c:pt idx="2904">
                  <c:v>15</c:v>
                </c:pt>
                <c:pt idx="2905">
                  <c:v>15</c:v>
                </c:pt>
                <c:pt idx="2906">
                  <c:v>15</c:v>
                </c:pt>
                <c:pt idx="2907">
                  <c:v>15</c:v>
                </c:pt>
                <c:pt idx="2908">
                  <c:v>15</c:v>
                </c:pt>
                <c:pt idx="2909">
                  <c:v>15</c:v>
                </c:pt>
                <c:pt idx="2910">
                  <c:v>15</c:v>
                </c:pt>
                <c:pt idx="2911">
                  <c:v>15</c:v>
                </c:pt>
                <c:pt idx="2912">
                  <c:v>15</c:v>
                </c:pt>
                <c:pt idx="2913">
                  <c:v>15</c:v>
                </c:pt>
                <c:pt idx="2914">
                  <c:v>15</c:v>
                </c:pt>
                <c:pt idx="2915">
                  <c:v>15</c:v>
                </c:pt>
                <c:pt idx="2916">
                  <c:v>15</c:v>
                </c:pt>
                <c:pt idx="2917">
                  <c:v>15</c:v>
                </c:pt>
                <c:pt idx="2918">
                  <c:v>15</c:v>
                </c:pt>
                <c:pt idx="2919">
                  <c:v>15</c:v>
                </c:pt>
                <c:pt idx="2920">
                  <c:v>15</c:v>
                </c:pt>
                <c:pt idx="2921">
                  <c:v>15</c:v>
                </c:pt>
                <c:pt idx="2922">
                  <c:v>15</c:v>
                </c:pt>
                <c:pt idx="2923">
                  <c:v>15</c:v>
                </c:pt>
                <c:pt idx="2924">
                  <c:v>14</c:v>
                </c:pt>
                <c:pt idx="2925">
                  <c:v>14</c:v>
                </c:pt>
                <c:pt idx="2926">
                  <c:v>14</c:v>
                </c:pt>
                <c:pt idx="2927">
                  <c:v>14</c:v>
                </c:pt>
                <c:pt idx="2928">
                  <c:v>14</c:v>
                </c:pt>
                <c:pt idx="2929">
                  <c:v>14</c:v>
                </c:pt>
                <c:pt idx="2930">
                  <c:v>14</c:v>
                </c:pt>
                <c:pt idx="2931">
                  <c:v>14</c:v>
                </c:pt>
                <c:pt idx="2932">
                  <c:v>14</c:v>
                </c:pt>
                <c:pt idx="2933">
                  <c:v>14</c:v>
                </c:pt>
                <c:pt idx="2934">
                  <c:v>14</c:v>
                </c:pt>
                <c:pt idx="2935">
                  <c:v>14</c:v>
                </c:pt>
                <c:pt idx="2936">
                  <c:v>14</c:v>
                </c:pt>
                <c:pt idx="2937">
                  <c:v>14</c:v>
                </c:pt>
                <c:pt idx="2938">
                  <c:v>14</c:v>
                </c:pt>
                <c:pt idx="2939">
                  <c:v>14</c:v>
                </c:pt>
                <c:pt idx="2940">
                  <c:v>14</c:v>
                </c:pt>
                <c:pt idx="2941">
                  <c:v>14</c:v>
                </c:pt>
                <c:pt idx="2942">
                  <c:v>14</c:v>
                </c:pt>
                <c:pt idx="2943">
                  <c:v>14</c:v>
                </c:pt>
                <c:pt idx="2944">
                  <c:v>14</c:v>
                </c:pt>
                <c:pt idx="2945">
                  <c:v>15</c:v>
                </c:pt>
                <c:pt idx="2946">
                  <c:v>15</c:v>
                </c:pt>
                <c:pt idx="2947">
                  <c:v>15</c:v>
                </c:pt>
                <c:pt idx="2948">
                  <c:v>15</c:v>
                </c:pt>
                <c:pt idx="2949">
                  <c:v>15</c:v>
                </c:pt>
                <c:pt idx="2950">
                  <c:v>16</c:v>
                </c:pt>
                <c:pt idx="2951">
                  <c:v>16</c:v>
                </c:pt>
                <c:pt idx="2952">
                  <c:v>16</c:v>
                </c:pt>
                <c:pt idx="2953">
                  <c:v>16</c:v>
                </c:pt>
                <c:pt idx="2954">
                  <c:v>16</c:v>
                </c:pt>
                <c:pt idx="2955">
                  <c:v>17</c:v>
                </c:pt>
                <c:pt idx="2956">
                  <c:v>17</c:v>
                </c:pt>
                <c:pt idx="2957">
                  <c:v>17</c:v>
                </c:pt>
                <c:pt idx="2958">
                  <c:v>17</c:v>
                </c:pt>
                <c:pt idx="2959">
                  <c:v>18</c:v>
                </c:pt>
                <c:pt idx="2960">
                  <c:v>18</c:v>
                </c:pt>
                <c:pt idx="2961">
                  <c:v>18</c:v>
                </c:pt>
                <c:pt idx="2962">
                  <c:v>18</c:v>
                </c:pt>
                <c:pt idx="2963">
                  <c:v>18</c:v>
                </c:pt>
                <c:pt idx="2964">
                  <c:v>18</c:v>
                </c:pt>
                <c:pt idx="2965">
                  <c:v>18</c:v>
                </c:pt>
                <c:pt idx="2966">
                  <c:v>18</c:v>
                </c:pt>
                <c:pt idx="2967">
                  <c:v>17</c:v>
                </c:pt>
                <c:pt idx="2968">
                  <c:v>17</c:v>
                </c:pt>
                <c:pt idx="2969">
                  <c:v>17</c:v>
                </c:pt>
                <c:pt idx="2970">
                  <c:v>17</c:v>
                </c:pt>
                <c:pt idx="2971">
                  <c:v>17</c:v>
                </c:pt>
                <c:pt idx="2972">
                  <c:v>17</c:v>
                </c:pt>
                <c:pt idx="2973">
                  <c:v>17</c:v>
                </c:pt>
                <c:pt idx="2974">
                  <c:v>17</c:v>
                </c:pt>
                <c:pt idx="2975">
                  <c:v>18</c:v>
                </c:pt>
                <c:pt idx="2976">
                  <c:v>18</c:v>
                </c:pt>
                <c:pt idx="2977">
                  <c:v>18</c:v>
                </c:pt>
                <c:pt idx="2978">
                  <c:v>18</c:v>
                </c:pt>
                <c:pt idx="2979">
                  <c:v>17</c:v>
                </c:pt>
                <c:pt idx="2980">
                  <c:v>17</c:v>
                </c:pt>
                <c:pt idx="2981">
                  <c:v>17</c:v>
                </c:pt>
                <c:pt idx="2982">
                  <c:v>17</c:v>
                </c:pt>
                <c:pt idx="2983">
                  <c:v>16</c:v>
                </c:pt>
                <c:pt idx="2984">
                  <c:v>16</c:v>
                </c:pt>
                <c:pt idx="2985">
                  <c:v>16</c:v>
                </c:pt>
                <c:pt idx="2986">
                  <c:v>16</c:v>
                </c:pt>
                <c:pt idx="2987">
                  <c:v>16</c:v>
                </c:pt>
                <c:pt idx="2988">
                  <c:v>16</c:v>
                </c:pt>
                <c:pt idx="2989">
                  <c:v>16</c:v>
                </c:pt>
                <c:pt idx="2990">
                  <c:v>16</c:v>
                </c:pt>
                <c:pt idx="2991">
                  <c:v>16</c:v>
                </c:pt>
                <c:pt idx="2992">
                  <c:v>16</c:v>
                </c:pt>
                <c:pt idx="2993">
                  <c:v>16</c:v>
                </c:pt>
                <c:pt idx="2994">
                  <c:v>16</c:v>
                </c:pt>
                <c:pt idx="2995">
                  <c:v>16</c:v>
                </c:pt>
                <c:pt idx="2996">
                  <c:v>16</c:v>
                </c:pt>
                <c:pt idx="2997">
                  <c:v>16</c:v>
                </c:pt>
                <c:pt idx="2998">
                  <c:v>16</c:v>
                </c:pt>
                <c:pt idx="2999">
                  <c:v>16</c:v>
                </c:pt>
                <c:pt idx="3000">
                  <c:v>16</c:v>
                </c:pt>
                <c:pt idx="3001">
                  <c:v>16</c:v>
                </c:pt>
                <c:pt idx="3002">
                  <c:v>16</c:v>
                </c:pt>
                <c:pt idx="3003">
                  <c:v>16</c:v>
                </c:pt>
                <c:pt idx="3004">
                  <c:v>16</c:v>
                </c:pt>
                <c:pt idx="3005">
                  <c:v>16</c:v>
                </c:pt>
                <c:pt idx="3006">
                  <c:v>16</c:v>
                </c:pt>
                <c:pt idx="3007">
                  <c:v>17</c:v>
                </c:pt>
                <c:pt idx="3008">
                  <c:v>17</c:v>
                </c:pt>
                <c:pt idx="3009">
                  <c:v>17</c:v>
                </c:pt>
                <c:pt idx="3010">
                  <c:v>16</c:v>
                </c:pt>
                <c:pt idx="3011">
                  <c:v>16</c:v>
                </c:pt>
                <c:pt idx="3012">
                  <c:v>16</c:v>
                </c:pt>
                <c:pt idx="3013">
                  <c:v>16</c:v>
                </c:pt>
                <c:pt idx="3014">
                  <c:v>16</c:v>
                </c:pt>
                <c:pt idx="3015">
                  <c:v>16</c:v>
                </c:pt>
                <c:pt idx="3016">
                  <c:v>16</c:v>
                </c:pt>
                <c:pt idx="3017">
                  <c:v>16</c:v>
                </c:pt>
                <c:pt idx="3018">
                  <c:v>16</c:v>
                </c:pt>
                <c:pt idx="3019">
                  <c:v>16</c:v>
                </c:pt>
                <c:pt idx="3020">
                  <c:v>16</c:v>
                </c:pt>
                <c:pt idx="3021">
                  <c:v>16</c:v>
                </c:pt>
                <c:pt idx="3022">
                  <c:v>16</c:v>
                </c:pt>
                <c:pt idx="3023">
                  <c:v>16</c:v>
                </c:pt>
                <c:pt idx="3024">
                  <c:v>16</c:v>
                </c:pt>
                <c:pt idx="3025">
                  <c:v>16</c:v>
                </c:pt>
                <c:pt idx="3026">
                  <c:v>16</c:v>
                </c:pt>
                <c:pt idx="3027">
                  <c:v>16</c:v>
                </c:pt>
                <c:pt idx="3028">
                  <c:v>15</c:v>
                </c:pt>
                <c:pt idx="3029">
                  <c:v>15</c:v>
                </c:pt>
                <c:pt idx="3030">
                  <c:v>15</c:v>
                </c:pt>
                <c:pt idx="3031">
                  <c:v>15</c:v>
                </c:pt>
                <c:pt idx="3032">
                  <c:v>15</c:v>
                </c:pt>
                <c:pt idx="3033">
                  <c:v>15</c:v>
                </c:pt>
                <c:pt idx="3034">
                  <c:v>15</c:v>
                </c:pt>
                <c:pt idx="3035">
                  <c:v>15</c:v>
                </c:pt>
                <c:pt idx="3036">
                  <c:v>15</c:v>
                </c:pt>
                <c:pt idx="3037">
                  <c:v>15</c:v>
                </c:pt>
                <c:pt idx="3038">
                  <c:v>15</c:v>
                </c:pt>
                <c:pt idx="3039">
                  <c:v>14</c:v>
                </c:pt>
                <c:pt idx="3040">
                  <c:v>14</c:v>
                </c:pt>
                <c:pt idx="3041">
                  <c:v>14</c:v>
                </c:pt>
                <c:pt idx="3042">
                  <c:v>14</c:v>
                </c:pt>
                <c:pt idx="3043">
                  <c:v>14</c:v>
                </c:pt>
                <c:pt idx="3044">
                  <c:v>14</c:v>
                </c:pt>
                <c:pt idx="3045">
                  <c:v>14</c:v>
                </c:pt>
                <c:pt idx="3046">
                  <c:v>14</c:v>
                </c:pt>
                <c:pt idx="3047">
                  <c:v>14</c:v>
                </c:pt>
                <c:pt idx="3048">
                  <c:v>14</c:v>
                </c:pt>
                <c:pt idx="3049">
                  <c:v>14</c:v>
                </c:pt>
                <c:pt idx="3050">
                  <c:v>14</c:v>
                </c:pt>
                <c:pt idx="3051">
                  <c:v>14</c:v>
                </c:pt>
                <c:pt idx="3052">
                  <c:v>14</c:v>
                </c:pt>
                <c:pt idx="3053">
                  <c:v>14</c:v>
                </c:pt>
                <c:pt idx="3054">
                  <c:v>14</c:v>
                </c:pt>
                <c:pt idx="3055">
                  <c:v>14</c:v>
                </c:pt>
                <c:pt idx="3056">
                  <c:v>14</c:v>
                </c:pt>
                <c:pt idx="3057">
                  <c:v>15</c:v>
                </c:pt>
                <c:pt idx="3058">
                  <c:v>15</c:v>
                </c:pt>
                <c:pt idx="3059">
                  <c:v>15</c:v>
                </c:pt>
                <c:pt idx="3060">
                  <c:v>15</c:v>
                </c:pt>
                <c:pt idx="3061">
                  <c:v>15</c:v>
                </c:pt>
                <c:pt idx="3062">
                  <c:v>15</c:v>
                </c:pt>
                <c:pt idx="3063">
                  <c:v>15</c:v>
                </c:pt>
                <c:pt idx="3064">
                  <c:v>15</c:v>
                </c:pt>
                <c:pt idx="3065">
                  <c:v>15</c:v>
                </c:pt>
                <c:pt idx="3066">
                  <c:v>15</c:v>
                </c:pt>
                <c:pt idx="3067">
                  <c:v>15</c:v>
                </c:pt>
                <c:pt idx="3068">
                  <c:v>15</c:v>
                </c:pt>
                <c:pt idx="3069">
                  <c:v>15</c:v>
                </c:pt>
                <c:pt idx="3070">
                  <c:v>15</c:v>
                </c:pt>
                <c:pt idx="3071">
                  <c:v>15</c:v>
                </c:pt>
                <c:pt idx="3072">
                  <c:v>16</c:v>
                </c:pt>
                <c:pt idx="3073">
                  <c:v>16</c:v>
                </c:pt>
                <c:pt idx="3074">
                  <c:v>16</c:v>
                </c:pt>
                <c:pt idx="3075">
                  <c:v>16</c:v>
                </c:pt>
                <c:pt idx="3076">
                  <c:v>16</c:v>
                </c:pt>
                <c:pt idx="3077">
                  <c:v>16</c:v>
                </c:pt>
                <c:pt idx="3078">
                  <c:v>15</c:v>
                </c:pt>
                <c:pt idx="3079">
                  <c:v>15</c:v>
                </c:pt>
                <c:pt idx="3080">
                  <c:v>15</c:v>
                </c:pt>
                <c:pt idx="3081">
                  <c:v>15</c:v>
                </c:pt>
                <c:pt idx="3082">
                  <c:v>15</c:v>
                </c:pt>
                <c:pt idx="3083">
                  <c:v>15</c:v>
                </c:pt>
                <c:pt idx="3084">
                  <c:v>15</c:v>
                </c:pt>
                <c:pt idx="3085">
                  <c:v>15</c:v>
                </c:pt>
                <c:pt idx="3086">
                  <c:v>15</c:v>
                </c:pt>
                <c:pt idx="3087">
                  <c:v>15</c:v>
                </c:pt>
                <c:pt idx="3088">
                  <c:v>16</c:v>
                </c:pt>
                <c:pt idx="3089">
                  <c:v>16</c:v>
                </c:pt>
                <c:pt idx="3090">
                  <c:v>15</c:v>
                </c:pt>
                <c:pt idx="3091">
                  <c:v>15</c:v>
                </c:pt>
                <c:pt idx="3092">
                  <c:v>15</c:v>
                </c:pt>
                <c:pt idx="3093">
                  <c:v>15</c:v>
                </c:pt>
                <c:pt idx="3094">
                  <c:v>15</c:v>
                </c:pt>
                <c:pt idx="3095">
                  <c:v>15</c:v>
                </c:pt>
                <c:pt idx="3096">
                  <c:v>15</c:v>
                </c:pt>
                <c:pt idx="3097">
                  <c:v>15</c:v>
                </c:pt>
                <c:pt idx="3098">
                  <c:v>15</c:v>
                </c:pt>
                <c:pt idx="3099">
                  <c:v>15</c:v>
                </c:pt>
                <c:pt idx="3100">
                  <c:v>15</c:v>
                </c:pt>
                <c:pt idx="3101">
                  <c:v>15</c:v>
                </c:pt>
                <c:pt idx="3102">
                  <c:v>15</c:v>
                </c:pt>
                <c:pt idx="3103">
                  <c:v>15</c:v>
                </c:pt>
                <c:pt idx="3104">
                  <c:v>15</c:v>
                </c:pt>
                <c:pt idx="3105">
                  <c:v>15</c:v>
                </c:pt>
                <c:pt idx="3106">
                  <c:v>15</c:v>
                </c:pt>
                <c:pt idx="3107">
                  <c:v>15</c:v>
                </c:pt>
                <c:pt idx="3108">
                  <c:v>15</c:v>
                </c:pt>
                <c:pt idx="3109">
                  <c:v>15</c:v>
                </c:pt>
                <c:pt idx="3110">
                  <c:v>15</c:v>
                </c:pt>
                <c:pt idx="3111">
                  <c:v>15</c:v>
                </c:pt>
                <c:pt idx="3112">
                  <c:v>15</c:v>
                </c:pt>
                <c:pt idx="3113">
                  <c:v>15</c:v>
                </c:pt>
                <c:pt idx="3114">
                  <c:v>15</c:v>
                </c:pt>
                <c:pt idx="3115">
                  <c:v>15</c:v>
                </c:pt>
                <c:pt idx="3116">
                  <c:v>15</c:v>
                </c:pt>
                <c:pt idx="3117">
                  <c:v>15</c:v>
                </c:pt>
                <c:pt idx="3118">
                  <c:v>16</c:v>
                </c:pt>
                <c:pt idx="3119">
                  <c:v>16</c:v>
                </c:pt>
                <c:pt idx="3120">
                  <c:v>16</c:v>
                </c:pt>
                <c:pt idx="3121">
                  <c:v>16</c:v>
                </c:pt>
                <c:pt idx="3122">
                  <c:v>16</c:v>
                </c:pt>
                <c:pt idx="3123">
                  <c:v>16</c:v>
                </c:pt>
                <c:pt idx="3124">
                  <c:v>17</c:v>
                </c:pt>
                <c:pt idx="3125">
                  <c:v>17</c:v>
                </c:pt>
                <c:pt idx="3126">
                  <c:v>17</c:v>
                </c:pt>
                <c:pt idx="3127">
                  <c:v>17</c:v>
                </c:pt>
                <c:pt idx="3128">
                  <c:v>16</c:v>
                </c:pt>
                <c:pt idx="3129">
                  <c:v>16</c:v>
                </c:pt>
                <c:pt idx="3130">
                  <c:v>16</c:v>
                </c:pt>
                <c:pt idx="3131">
                  <c:v>16</c:v>
                </c:pt>
                <c:pt idx="3132">
                  <c:v>16</c:v>
                </c:pt>
                <c:pt idx="3133">
                  <c:v>16</c:v>
                </c:pt>
                <c:pt idx="3134">
                  <c:v>16</c:v>
                </c:pt>
                <c:pt idx="3135">
                  <c:v>16</c:v>
                </c:pt>
                <c:pt idx="3136">
                  <c:v>16</c:v>
                </c:pt>
                <c:pt idx="3137">
                  <c:v>16</c:v>
                </c:pt>
                <c:pt idx="3138">
                  <c:v>16</c:v>
                </c:pt>
                <c:pt idx="3139">
                  <c:v>16</c:v>
                </c:pt>
                <c:pt idx="3140">
                  <c:v>16</c:v>
                </c:pt>
                <c:pt idx="3141">
                  <c:v>16</c:v>
                </c:pt>
                <c:pt idx="3142">
                  <c:v>16</c:v>
                </c:pt>
                <c:pt idx="3143">
                  <c:v>16</c:v>
                </c:pt>
                <c:pt idx="3144">
                  <c:v>16</c:v>
                </c:pt>
                <c:pt idx="3145">
                  <c:v>15</c:v>
                </c:pt>
                <c:pt idx="3146">
                  <c:v>15</c:v>
                </c:pt>
                <c:pt idx="3147">
                  <c:v>15</c:v>
                </c:pt>
                <c:pt idx="3148">
                  <c:v>15</c:v>
                </c:pt>
                <c:pt idx="3149">
                  <c:v>15</c:v>
                </c:pt>
                <c:pt idx="3150">
                  <c:v>15</c:v>
                </c:pt>
                <c:pt idx="3151">
                  <c:v>15</c:v>
                </c:pt>
                <c:pt idx="3152">
                  <c:v>15</c:v>
                </c:pt>
                <c:pt idx="3153">
                  <c:v>15</c:v>
                </c:pt>
                <c:pt idx="3154">
                  <c:v>15</c:v>
                </c:pt>
                <c:pt idx="3155">
                  <c:v>15</c:v>
                </c:pt>
                <c:pt idx="3156">
                  <c:v>15</c:v>
                </c:pt>
                <c:pt idx="3157">
                  <c:v>15</c:v>
                </c:pt>
                <c:pt idx="3158">
                  <c:v>15</c:v>
                </c:pt>
                <c:pt idx="3159">
                  <c:v>15</c:v>
                </c:pt>
                <c:pt idx="3160">
                  <c:v>15</c:v>
                </c:pt>
                <c:pt idx="3161">
                  <c:v>14</c:v>
                </c:pt>
                <c:pt idx="3162">
                  <c:v>14</c:v>
                </c:pt>
                <c:pt idx="3163">
                  <c:v>14</c:v>
                </c:pt>
                <c:pt idx="3164">
                  <c:v>14</c:v>
                </c:pt>
                <c:pt idx="3165">
                  <c:v>15</c:v>
                </c:pt>
                <c:pt idx="3166">
                  <c:v>15</c:v>
                </c:pt>
                <c:pt idx="3167">
                  <c:v>15</c:v>
                </c:pt>
                <c:pt idx="3168">
                  <c:v>15</c:v>
                </c:pt>
                <c:pt idx="3169">
                  <c:v>15</c:v>
                </c:pt>
                <c:pt idx="3170">
                  <c:v>15</c:v>
                </c:pt>
                <c:pt idx="3171">
                  <c:v>15</c:v>
                </c:pt>
                <c:pt idx="3172">
                  <c:v>16</c:v>
                </c:pt>
                <c:pt idx="3173">
                  <c:v>16</c:v>
                </c:pt>
                <c:pt idx="3174">
                  <c:v>16</c:v>
                </c:pt>
                <c:pt idx="3175">
                  <c:v>16</c:v>
                </c:pt>
                <c:pt idx="3176">
                  <c:v>16</c:v>
                </c:pt>
                <c:pt idx="3177">
                  <c:v>16</c:v>
                </c:pt>
                <c:pt idx="3178">
                  <c:v>16</c:v>
                </c:pt>
                <c:pt idx="3179">
                  <c:v>16</c:v>
                </c:pt>
                <c:pt idx="3180">
                  <c:v>15</c:v>
                </c:pt>
                <c:pt idx="3181">
                  <c:v>15</c:v>
                </c:pt>
                <c:pt idx="3182">
                  <c:v>16</c:v>
                </c:pt>
                <c:pt idx="3183">
                  <c:v>16</c:v>
                </c:pt>
                <c:pt idx="3184">
                  <c:v>16</c:v>
                </c:pt>
                <c:pt idx="3185">
                  <c:v>16</c:v>
                </c:pt>
                <c:pt idx="3186">
                  <c:v>16</c:v>
                </c:pt>
                <c:pt idx="3187">
                  <c:v>16</c:v>
                </c:pt>
                <c:pt idx="3188">
                  <c:v>16</c:v>
                </c:pt>
                <c:pt idx="3189">
                  <c:v>16</c:v>
                </c:pt>
                <c:pt idx="3190">
                  <c:v>16</c:v>
                </c:pt>
                <c:pt idx="3191">
                  <c:v>16</c:v>
                </c:pt>
                <c:pt idx="3192">
                  <c:v>16</c:v>
                </c:pt>
                <c:pt idx="3193">
                  <c:v>16</c:v>
                </c:pt>
                <c:pt idx="3194">
                  <c:v>15</c:v>
                </c:pt>
                <c:pt idx="3195">
                  <c:v>15</c:v>
                </c:pt>
                <c:pt idx="3196">
                  <c:v>15</c:v>
                </c:pt>
                <c:pt idx="3197">
                  <c:v>15</c:v>
                </c:pt>
                <c:pt idx="3198">
                  <c:v>15</c:v>
                </c:pt>
                <c:pt idx="3199">
                  <c:v>15</c:v>
                </c:pt>
                <c:pt idx="3200">
                  <c:v>15</c:v>
                </c:pt>
                <c:pt idx="3201">
                  <c:v>15</c:v>
                </c:pt>
                <c:pt idx="3202">
                  <c:v>16</c:v>
                </c:pt>
                <c:pt idx="3203">
                  <c:v>16</c:v>
                </c:pt>
                <c:pt idx="3204">
                  <c:v>15</c:v>
                </c:pt>
                <c:pt idx="3205">
                  <c:v>15</c:v>
                </c:pt>
                <c:pt idx="3206">
                  <c:v>15</c:v>
                </c:pt>
                <c:pt idx="3207">
                  <c:v>15</c:v>
                </c:pt>
                <c:pt idx="3208">
                  <c:v>15</c:v>
                </c:pt>
                <c:pt idx="3209">
                  <c:v>15</c:v>
                </c:pt>
                <c:pt idx="3210">
                  <c:v>15</c:v>
                </c:pt>
                <c:pt idx="3211">
                  <c:v>15</c:v>
                </c:pt>
                <c:pt idx="3212">
                  <c:v>15</c:v>
                </c:pt>
                <c:pt idx="3213">
                  <c:v>15</c:v>
                </c:pt>
                <c:pt idx="3214">
                  <c:v>15</c:v>
                </c:pt>
                <c:pt idx="3215">
                  <c:v>15</c:v>
                </c:pt>
                <c:pt idx="3216">
                  <c:v>15</c:v>
                </c:pt>
                <c:pt idx="3217">
                  <c:v>15</c:v>
                </c:pt>
                <c:pt idx="3218">
                  <c:v>15</c:v>
                </c:pt>
                <c:pt idx="3219">
                  <c:v>15</c:v>
                </c:pt>
                <c:pt idx="3220">
                  <c:v>15</c:v>
                </c:pt>
                <c:pt idx="3221">
                  <c:v>15</c:v>
                </c:pt>
                <c:pt idx="3222">
                  <c:v>15</c:v>
                </c:pt>
                <c:pt idx="3223">
                  <c:v>15</c:v>
                </c:pt>
                <c:pt idx="3224">
                  <c:v>15</c:v>
                </c:pt>
                <c:pt idx="3225">
                  <c:v>15</c:v>
                </c:pt>
                <c:pt idx="3226">
                  <c:v>15</c:v>
                </c:pt>
                <c:pt idx="3227">
                  <c:v>15</c:v>
                </c:pt>
                <c:pt idx="3228">
                  <c:v>15</c:v>
                </c:pt>
                <c:pt idx="3229">
                  <c:v>15</c:v>
                </c:pt>
                <c:pt idx="3230">
                  <c:v>15</c:v>
                </c:pt>
                <c:pt idx="3231">
                  <c:v>16</c:v>
                </c:pt>
                <c:pt idx="3232">
                  <c:v>16</c:v>
                </c:pt>
                <c:pt idx="3233">
                  <c:v>16</c:v>
                </c:pt>
                <c:pt idx="3234">
                  <c:v>16</c:v>
                </c:pt>
                <c:pt idx="3235">
                  <c:v>16</c:v>
                </c:pt>
                <c:pt idx="3236">
                  <c:v>16</c:v>
                </c:pt>
                <c:pt idx="3237">
                  <c:v>16</c:v>
                </c:pt>
                <c:pt idx="3238">
                  <c:v>16</c:v>
                </c:pt>
                <c:pt idx="3239">
                  <c:v>16</c:v>
                </c:pt>
                <c:pt idx="3240">
                  <c:v>16</c:v>
                </c:pt>
                <c:pt idx="3241">
                  <c:v>16</c:v>
                </c:pt>
                <c:pt idx="3242">
                  <c:v>16</c:v>
                </c:pt>
                <c:pt idx="3243">
                  <c:v>16</c:v>
                </c:pt>
                <c:pt idx="3244">
                  <c:v>16</c:v>
                </c:pt>
                <c:pt idx="3245">
                  <c:v>16</c:v>
                </c:pt>
                <c:pt idx="3246">
                  <c:v>16</c:v>
                </c:pt>
                <c:pt idx="3247">
                  <c:v>16</c:v>
                </c:pt>
                <c:pt idx="3248">
                  <c:v>16</c:v>
                </c:pt>
                <c:pt idx="3249">
                  <c:v>16</c:v>
                </c:pt>
                <c:pt idx="3250">
                  <c:v>16</c:v>
                </c:pt>
                <c:pt idx="3251">
                  <c:v>16</c:v>
                </c:pt>
                <c:pt idx="3252">
                  <c:v>16</c:v>
                </c:pt>
                <c:pt idx="3253">
                  <c:v>16</c:v>
                </c:pt>
                <c:pt idx="3254">
                  <c:v>16</c:v>
                </c:pt>
                <c:pt idx="3255">
                  <c:v>15</c:v>
                </c:pt>
                <c:pt idx="3256">
                  <c:v>15</c:v>
                </c:pt>
                <c:pt idx="3257">
                  <c:v>15</c:v>
                </c:pt>
                <c:pt idx="3258">
                  <c:v>15</c:v>
                </c:pt>
                <c:pt idx="3259">
                  <c:v>15</c:v>
                </c:pt>
                <c:pt idx="3260">
                  <c:v>16</c:v>
                </c:pt>
                <c:pt idx="3261">
                  <c:v>16</c:v>
                </c:pt>
                <c:pt idx="3262">
                  <c:v>16</c:v>
                </c:pt>
                <c:pt idx="3263">
                  <c:v>16</c:v>
                </c:pt>
                <c:pt idx="3264">
                  <c:v>16</c:v>
                </c:pt>
                <c:pt idx="3265">
                  <c:v>15</c:v>
                </c:pt>
                <c:pt idx="3266">
                  <c:v>15</c:v>
                </c:pt>
                <c:pt idx="3267">
                  <c:v>15</c:v>
                </c:pt>
                <c:pt idx="3268">
                  <c:v>15</c:v>
                </c:pt>
                <c:pt idx="3269">
                  <c:v>15</c:v>
                </c:pt>
                <c:pt idx="3270">
                  <c:v>15</c:v>
                </c:pt>
                <c:pt idx="3271">
                  <c:v>15</c:v>
                </c:pt>
                <c:pt idx="3272">
                  <c:v>15</c:v>
                </c:pt>
                <c:pt idx="3273">
                  <c:v>15</c:v>
                </c:pt>
                <c:pt idx="3274">
                  <c:v>15</c:v>
                </c:pt>
                <c:pt idx="3275">
                  <c:v>15</c:v>
                </c:pt>
                <c:pt idx="3276">
                  <c:v>15</c:v>
                </c:pt>
                <c:pt idx="3277">
                  <c:v>15</c:v>
                </c:pt>
                <c:pt idx="3278">
                  <c:v>15</c:v>
                </c:pt>
                <c:pt idx="3279">
                  <c:v>15</c:v>
                </c:pt>
                <c:pt idx="3280">
                  <c:v>15</c:v>
                </c:pt>
                <c:pt idx="3281">
                  <c:v>15</c:v>
                </c:pt>
                <c:pt idx="3282">
                  <c:v>15</c:v>
                </c:pt>
                <c:pt idx="3283">
                  <c:v>15</c:v>
                </c:pt>
                <c:pt idx="3284">
                  <c:v>15</c:v>
                </c:pt>
                <c:pt idx="3285">
                  <c:v>15</c:v>
                </c:pt>
                <c:pt idx="3286">
                  <c:v>15</c:v>
                </c:pt>
                <c:pt idx="3287">
                  <c:v>15</c:v>
                </c:pt>
                <c:pt idx="3288">
                  <c:v>15</c:v>
                </c:pt>
                <c:pt idx="3289">
                  <c:v>15</c:v>
                </c:pt>
                <c:pt idx="3290">
                  <c:v>15</c:v>
                </c:pt>
                <c:pt idx="3291">
                  <c:v>15</c:v>
                </c:pt>
                <c:pt idx="3292">
                  <c:v>15</c:v>
                </c:pt>
                <c:pt idx="3293">
                  <c:v>15</c:v>
                </c:pt>
                <c:pt idx="3294">
                  <c:v>15</c:v>
                </c:pt>
                <c:pt idx="3295">
                  <c:v>15</c:v>
                </c:pt>
                <c:pt idx="3296">
                  <c:v>15</c:v>
                </c:pt>
                <c:pt idx="3297">
                  <c:v>15</c:v>
                </c:pt>
                <c:pt idx="3298">
                  <c:v>15</c:v>
                </c:pt>
                <c:pt idx="3299">
                  <c:v>15</c:v>
                </c:pt>
                <c:pt idx="3300">
                  <c:v>15</c:v>
                </c:pt>
                <c:pt idx="3301">
                  <c:v>15</c:v>
                </c:pt>
                <c:pt idx="3302">
                  <c:v>15</c:v>
                </c:pt>
                <c:pt idx="3303">
                  <c:v>15</c:v>
                </c:pt>
                <c:pt idx="3304">
                  <c:v>15</c:v>
                </c:pt>
                <c:pt idx="3305">
                  <c:v>15</c:v>
                </c:pt>
                <c:pt idx="3306">
                  <c:v>15</c:v>
                </c:pt>
                <c:pt idx="3307">
                  <c:v>15</c:v>
                </c:pt>
                <c:pt idx="3308">
                  <c:v>15</c:v>
                </c:pt>
                <c:pt idx="3309">
                  <c:v>15</c:v>
                </c:pt>
                <c:pt idx="3310">
                  <c:v>15</c:v>
                </c:pt>
                <c:pt idx="3311">
                  <c:v>15</c:v>
                </c:pt>
                <c:pt idx="3312">
                  <c:v>15</c:v>
                </c:pt>
                <c:pt idx="3313">
                  <c:v>15</c:v>
                </c:pt>
                <c:pt idx="3314">
                  <c:v>15</c:v>
                </c:pt>
                <c:pt idx="3315">
                  <c:v>15</c:v>
                </c:pt>
                <c:pt idx="3316">
                  <c:v>15</c:v>
                </c:pt>
                <c:pt idx="3317">
                  <c:v>15</c:v>
                </c:pt>
                <c:pt idx="3318">
                  <c:v>15</c:v>
                </c:pt>
                <c:pt idx="3319">
                  <c:v>15</c:v>
                </c:pt>
                <c:pt idx="3320">
                  <c:v>15</c:v>
                </c:pt>
                <c:pt idx="3321">
                  <c:v>15</c:v>
                </c:pt>
                <c:pt idx="3322">
                  <c:v>15</c:v>
                </c:pt>
                <c:pt idx="3323">
                  <c:v>15</c:v>
                </c:pt>
                <c:pt idx="3324">
                  <c:v>16</c:v>
                </c:pt>
                <c:pt idx="3325">
                  <c:v>16</c:v>
                </c:pt>
                <c:pt idx="3326">
                  <c:v>16</c:v>
                </c:pt>
                <c:pt idx="3327">
                  <c:v>16</c:v>
                </c:pt>
                <c:pt idx="3328">
                  <c:v>16</c:v>
                </c:pt>
                <c:pt idx="3329">
                  <c:v>16</c:v>
                </c:pt>
                <c:pt idx="3330">
                  <c:v>16</c:v>
                </c:pt>
                <c:pt idx="3331">
                  <c:v>16</c:v>
                </c:pt>
                <c:pt idx="3332">
                  <c:v>16</c:v>
                </c:pt>
                <c:pt idx="3333">
                  <c:v>16</c:v>
                </c:pt>
                <c:pt idx="3334">
                  <c:v>16</c:v>
                </c:pt>
                <c:pt idx="3335">
                  <c:v>16</c:v>
                </c:pt>
                <c:pt idx="3336">
                  <c:v>16</c:v>
                </c:pt>
                <c:pt idx="3337">
                  <c:v>16</c:v>
                </c:pt>
                <c:pt idx="3338">
                  <c:v>16</c:v>
                </c:pt>
                <c:pt idx="3339">
                  <c:v>16</c:v>
                </c:pt>
                <c:pt idx="3340">
                  <c:v>16</c:v>
                </c:pt>
                <c:pt idx="3341">
                  <c:v>16</c:v>
                </c:pt>
                <c:pt idx="3342">
                  <c:v>16</c:v>
                </c:pt>
                <c:pt idx="3343">
                  <c:v>16</c:v>
                </c:pt>
                <c:pt idx="3344">
                  <c:v>16</c:v>
                </c:pt>
                <c:pt idx="3345">
                  <c:v>16</c:v>
                </c:pt>
                <c:pt idx="3346">
                  <c:v>16</c:v>
                </c:pt>
                <c:pt idx="3347">
                  <c:v>16</c:v>
                </c:pt>
                <c:pt idx="3348">
                  <c:v>16</c:v>
                </c:pt>
                <c:pt idx="3349">
                  <c:v>16</c:v>
                </c:pt>
                <c:pt idx="3350">
                  <c:v>16</c:v>
                </c:pt>
                <c:pt idx="3351">
                  <c:v>16</c:v>
                </c:pt>
                <c:pt idx="3352">
                  <c:v>16</c:v>
                </c:pt>
                <c:pt idx="3353">
                  <c:v>16</c:v>
                </c:pt>
                <c:pt idx="3354">
                  <c:v>16</c:v>
                </c:pt>
                <c:pt idx="3355">
                  <c:v>16</c:v>
                </c:pt>
                <c:pt idx="3356">
                  <c:v>16</c:v>
                </c:pt>
                <c:pt idx="3357">
                  <c:v>16</c:v>
                </c:pt>
                <c:pt idx="3358">
                  <c:v>16</c:v>
                </c:pt>
                <c:pt idx="3359">
                  <c:v>16</c:v>
                </c:pt>
                <c:pt idx="3360">
                  <c:v>16</c:v>
                </c:pt>
                <c:pt idx="3361">
                  <c:v>16</c:v>
                </c:pt>
                <c:pt idx="3362">
                  <c:v>16</c:v>
                </c:pt>
                <c:pt idx="3363">
                  <c:v>16</c:v>
                </c:pt>
                <c:pt idx="3364">
                  <c:v>16</c:v>
                </c:pt>
                <c:pt idx="3365">
                  <c:v>16</c:v>
                </c:pt>
                <c:pt idx="3366">
                  <c:v>16</c:v>
                </c:pt>
                <c:pt idx="3367">
                  <c:v>16</c:v>
                </c:pt>
                <c:pt idx="3368">
                  <c:v>16</c:v>
                </c:pt>
                <c:pt idx="3369">
                  <c:v>16</c:v>
                </c:pt>
                <c:pt idx="3370">
                  <c:v>16</c:v>
                </c:pt>
                <c:pt idx="3371">
                  <c:v>16</c:v>
                </c:pt>
                <c:pt idx="3372">
                  <c:v>16</c:v>
                </c:pt>
                <c:pt idx="3373">
                  <c:v>16</c:v>
                </c:pt>
                <c:pt idx="3374">
                  <c:v>16</c:v>
                </c:pt>
                <c:pt idx="3375">
                  <c:v>16</c:v>
                </c:pt>
                <c:pt idx="3376">
                  <c:v>16</c:v>
                </c:pt>
                <c:pt idx="3377">
                  <c:v>16</c:v>
                </c:pt>
                <c:pt idx="3378">
                  <c:v>16</c:v>
                </c:pt>
                <c:pt idx="3379">
                  <c:v>16</c:v>
                </c:pt>
                <c:pt idx="3380">
                  <c:v>16</c:v>
                </c:pt>
                <c:pt idx="3381">
                  <c:v>16</c:v>
                </c:pt>
                <c:pt idx="3382">
                  <c:v>16</c:v>
                </c:pt>
                <c:pt idx="3383">
                  <c:v>16</c:v>
                </c:pt>
                <c:pt idx="3384">
                  <c:v>16</c:v>
                </c:pt>
                <c:pt idx="3385">
                  <c:v>16</c:v>
                </c:pt>
                <c:pt idx="3386">
                  <c:v>16</c:v>
                </c:pt>
                <c:pt idx="3387">
                  <c:v>16</c:v>
                </c:pt>
                <c:pt idx="3388">
                  <c:v>16</c:v>
                </c:pt>
                <c:pt idx="3389">
                  <c:v>16</c:v>
                </c:pt>
                <c:pt idx="3390">
                  <c:v>16</c:v>
                </c:pt>
                <c:pt idx="3391">
                  <c:v>16</c:v>
                </c:pt>
                <c:pt idx="3392">
                  <c:v>16</c:v>
                </c:pt>
                <c:pt idx="3393">
                  <c:v>16</c:v>
                </c:pt>
                <c:pt idx="3394">
                  <c:v>16</c:v>
                </c:pt>
                <c:pt idx="3395">
                  <c:v>16</c:v>
                </c:pt>
                <c:pt idx="3396">
                  <c:v>16</c:v>
                </c:pt>
                <c:pt idx="3397">
                  <c:v>16</c:v>
                </c:pt>
                <c:pt idx="3398">
                  <c:v>16</c:v>
                </c:pt>
                <c:pt idx="3399">
                  <c:v>16</c:v>
                </c:pt>
                <c:pt idx="3400">
                  <c:v>16</c:v>
                </c:pt>
                <c:pt idx="3401">
                  <c:v>16</c:v>
                </c:pt>
                <c:pt idx="3402">
                  <c:v>16</c:v>
                </c:pt>
                <c:pt idx="3403">
                  <c:v>16</c:v>
                </c:pt>
                <c:pt idx="3404">
                  <c:v>16</c:v>
                </c:pt>
                <c:pt idx="3405">
                  <c:v>16</c:v>
                </c:pt>
                <c:pt idx="3406">
                  <c:v>16</c:v>
                </c:pt>
                <c:pt idx="3407">
                  <c:v>16</c:v>
                </c:pt>
                <c:pt idx="3408">
                  <c:v>16</c:v>
                </c:pt>
                <c:pt idx="3409">
                  <c:v>16</c:v>
                </c:pt>
                <c:pt idx="3410">
                  <c:v>16</c:v>
                </c:pt>
                <c:pt idx="3411">
                  <c:v>16</c:v>
                </c:pt>
                <c:pt idx="3412">
                  <c:v>16</c:v>
                </c:pt>
                <c:pt idx="3413">
                  <c:v>16</c:v>
                </c:pt>
                <c:pt idx="3414">
                  <c:v>16</c:v>
                </c:pt>
                <c:pt idx="3415">
                  <c:v>16</c:v>
                </c:pt>
                <c:pt idx="3416">
                  <c:v>17</c:v>
                </c:pt>
                <c:pt idx="3417">
                  <c:v>17</c:v>
                </c:pt>
                <c:pt idx="3418">
                  <c:v>17</c:v>
                </c:pt>
                <c:pt idx="3419">
                  <c:v>17</c:v>
                </c:pt>
                <c:pt idx="3420">
                  <c:v>17</c:v>
                </c:pt>
                <c:pt idx="3421">
                  <c:v>17</c:v>
                </c:pt>
                <c:pt idx="3422">
                  <c:v>16</c:v>
                </c:pt>
                <c:pt idx="3423">
                  <c:v>16</c:v>
                </c:pt>
                <c:pt idx="3424">
                  <c:v>16</c:v>
                </c:pt>
                <c:pt idx="3425">
                  <c:v>16</c:v>
                </c:pt>
                <c:pt idx="3426">
                  <c:v>16</c:v>
                </c:pt>
                <c:pt idx="3427">
                  <c:v>16</c:v>
                </c:pt>
                <c:pt idx="3428">
                  <c:v>16</c:v>
                </c:pt>
                <c:pt idx="3429">
                  <c:v>16</c:v>
                </c:pt>
                <c:pt idx="3430">
                  <c:v>16</c:v>
                </c:pt>
                <c:pt idx="3431">
                  <c:v>16</c:v>
                </c:pt>
                <c:pt idx="3432">
                  <c:v>16</c:v>
                </c:pt>
                <c:pt idx="3433">
                  <c:v>16</c:v>
                </c:pt>
                <c:pt idx="3434">
                  <c:v>16</c:v>
                </c:pt>
                <c:pt idx="3435">
                  <c:v>16</c:v>
                </c:pt>
                <c:pt idx="3436">
                  <c:v>16</c:v>
                </c:pt>
                <c:pt idx="3437">
                  <c:v>16</c:v>
                </c:pt>
                <c:pt idx="3438">
                  <c:v>16</c:v>
                </c:pt>
                <c:pt idx="3439">
                  <c:v>16</c:v>
                </c:pt>
                <c:pt idx="3440">
                  <c:v>16</c:v>
                </c:pt>
                <c:pt idx="3441">
                  <c:v>16</c:v>
                </c:pt>
                <c:pt idx="3442">
                  <c:v>16</c:v>
                </c:pt>
                <c:pt idx="3443">
                  <c:v>16</c:v>
                </c:pt>
                <c:pt idx="3444">
                  <c:v>16</c:v>
                </c:pt>
                <c:pt idx="3445">
                  <c:v>16</c:v>
                </c:pt>
                <c:pt idx="3446">
                  <c:v>16</c:v>
                </c:pt>
                <c:pt idx="3447">
                  <c:v>16</c:v>
                </c:pt>
                <c:pt idx="3448">
                  <c:v>16</c:v>
                </c:pt>
                <c:pt idx="3449">
                  <c:v>16</c:v>
                </c:pt>
                <c:pt idx="3450">
                  <c:v>16</c:v>
                </c:pt>
                <c:pt idx="3451">
                  <c:v>16</c:v>
                </c:pt>
                <c:pt idx="3452">
                  <c:v>16</c:v>
                </c:pt>
                <c:pt idx="3453">
                  <c:v>16</c:v>
                </c:pt>
                <c:pt idx="3454">
                  <c:v>16</c:v>
                </c:pt>
                <c:pt idx="3455">
                  <c:v>16</c:v>
                </c:pt>
                <c:pt idx="3456">
                  <c:v>16</c:v>
                </c:pt>
                <c:pt idx="3457">
                  <c:v>16</c:v>
                </c:pt>
                <c:pt idx="3458">
                  <c:v>16</c:v>
                </c:pt>
                <c:pt idx="3459">
                  <c:v>16</c:v>
                </c:pt>
                <c:pt idx="3460">
                  <c:v>16</c:v>
                </c:pt>
                <c:pt idx="3461">
                  <c:v>16</c:v>
                </c:pt>
                <c:pt idx="3462">
                  <c:v>16</c:v>
                </c:pt>
                <c:pt idx="3463">
                  <c:v>16</c:v>
                </c:pt>
                <c:pt idx="3464">
                  <c:v>16</c:v>
                </c:pt>
                <c:pt idx="3465">
                  <c:v>16</c:v>
                </c:pt>
                <c:pt idx="3466">
                  <c:v>16</c:v>
                </c:pt>
                <c:pt idx="3467">
                  <c:v>16</c:v>
                </c:pt>
                <c:pt idx="3468">
                  <c:v>16</c:v>
                </c:pt>
                <c:pt idx="3469">
                  <c:v>16</c:v>
                </c:pt>
                <c:pt idx="3470">
                  <c:v>16</c:v>
                </c:pt>
                <c:pt idx="3471">
                  <c:v>16</c:v>
                </c:pt>
                <c:pt idx="3472">
                  <c:v>16</c:v>
                </c:pt>
                <c:pt idx="3473">
                  <c:v>16</c:v>
                </c:pt>
                <c:pt idx="3474">
                  <c:v>16</c:v>
                </c:pt>
                <c:pt idx="3475">
                  <c:v>16</c:v>
                </c:pt>
                <c:pt idx="3476">
                  <c:v>16</c:v>
                </c:pt>
                <c:pt idx="3477">
                  <c:v>16</c:v>
                </c:pt>
                <c:pt idx="3478">
                  <c:v>16</c:v>
                </c:pt>
                <c:pt idx="3479">
                  <c:v>16</c:v>
                </c:pt>
                <c:pt idx="3480">
                  <c:v>16</c:v>
                </c:pt>
                <c:pt idx="3481">
                  <c:v>17</c:v>
                </c:pt>
                <c:pt idx="3482">
                  <c:v>17</c:v>
                </c:pt>
                <c:pt idx="3483">
                  <c:v>17</c:v>
                </c:pt>
                <c:pt idx="3484">
                  <c:v>17</c:v>
                </c:pt>
                <c:pt idx="3485">
                  <c:v>17</c:v>
                </c:pt>
                <c:pt idx="3486">
                  <c:v>17</c:v>
                </c:pt>
                <c:pt idx="3487">
                  <c:v>17</c:v>
                </c:pt>
                <c:pt idx="3488">
                  <c:v>17</c:v>
                </c:pt>
                <c:pt idx="3489">
                  <c:v>17</c:v>
                </c:pt>
                <c:pt idx="3490">
                  <c:v>17</c:v>
                </c:pt>
                <c:pt idx="3491">
                  <c:v>17</c:v>
                </c:pt>
                <c:pt idx="3492">
                  <c:v>17</c:v>
                </c:pt>
                <c:pt idx="3493">
                  <c:v>17</c:v>
                </c:pt>
                <c:pt idx="3494">
                  <c:v>17</c:v>
                </c:pt>
                <c:pt idx="3495">
                  <c:v>17</c:v>
                </c:pt>
                <c:pt idx="3496">
                  <c:v>17</c:v>
                </c:pt>
                <c:pt idx="3497">
                  <c:v>17</c:v>
                </c:pt>
                <c:pt idx="3498">
                  <c:v>17</c:v>
                </c:pt>
                <c:pt idx="3499">
                  <c:v>17</c:v>
                </c:pt>
                <c:pt idx="3500">
                  <c:v>17</c:v>
                </c:pt>
                <c:pt idx="3501">
                  <c:v>17</c:v>
                </c:pt>
                <c:pt idx="3502">
                  <c:v>17</c:v>
                </c:pt>
                <c:pt idx="3503">
                  <c:v>17</c:v>
                </c:pt>
                <c:pt idx="3504">
                  <c:v>17</c:v>
                </c:pt>
                <c:pt idx="3505">
                  <c:v>17</c:v>
                </c:pt>
                <c:pt idx="3506">
                  <c:v>17</c:v>
                </c:pt>
                <c:pt idx="3507">
                  <c:v>17</c:v>
                </c:pt>
                <c:pt idx="3508">
                  <c:v>17</c:v>
                </c:pt>
                <c:pt idx="3509">
                  <c:v>17</c:v>
                </c:pt>
                <c:pt idx="3510">
                  <c:v>17</c:v>
                </c:pt>
                <c:pt idx="3511">
                  <c:v>17</c:v>
                </c:pt>
                <c:pt idx="3512">
                  <c:v>17</c:v>
                </c:pt>
                <c:pt idx="3513">
                  <c:v>17</c:v>
                </c:pt>
                <c:pt idx="3514">
                  <c:v>17</c:v>
                </c:pt>
                <c:pt idx="3515">
                  <c:v>17</c:v>
                </c:pt>
                <c:pt idx="3516">
                  <c:v>17</c:v>
                </c:pt>
                <c:pt idx="3517">
                  <c:v>17</c:v>
                </c:pt>
                <c:pt idx="3518">
                  <c:v>17</c:v>
                </c:pt>
                <c:pt idx="3519">
                  <c:v>17</c:v>
                </c:pt>
                <c:pt idx="3520">
                  <c:v>17</c:v>
                </c:pt>
                <c:pt idx="3521">
                  <c:v>17</c:v>
                </c:pt>
                <c:pt idx="3522">
                  <c:v>17</c:v>
                </c:pt>
                <c:pt idx="3523">
                  <c:v>17</c:v>
                </c:pt>
                <c:pt idx="3524">
                  <c:v>17</c:v>
                </c:pt>
                <c:pt idx="3525">
                  <c:v>17</c:v>
                </c:pt>
                <c:pt idx="3526">
                  <c:v>17</c:v>
                </c:pt>
                <c:pt idx="3527">
                  <c:v>17</c:v>
                </c:pt>
                <c:pt idx="3528">
                  <c:v>17</c:v>
                </c:pt>
                <c:pt idx="3529">
                  <c:v>17</c:v>
                </c:pt>
                <c:pt idx="3530">
                  <c:v>18</c:v>
                </c:pt>
                <c:pt idx="3531">
                  <c:v>18</c:v>
                </c:pt>
                <c:pt idx="3532">
                  <c:v>18</c:v>
                </c:pt>
                <c:pt idx="3533">
                  <c:v>18</c:v>
                </c:pt>
                <c:pt idx="3534">
                  <c:v>18</c:v>
                </c:pt>
                <c:pt idx="3535">
                  <c:v>18</c:v>
                </c:pt>
                <c:pt idx="3536">
                  <c:v>18</c:v>
                </c:pt>
                <c:pt idx="3537">
                  <c:v>18</c:v>
                </c:pt>
                <c:pt idx="3538">
                  <c:v>18</c:v>
                </c:pt>
                <c:pt idx="3539">
                  <c:v>18</c:v>
                </c:pt>
                <c:pt idx="3540">
                  <c:v>18</c:v>
                </c:pt>
                <c:pt idx="3541">
                  <c:v>18</c:v>
                </c:pt>
                <c:pt idx="3542">
                  <c:v>18</c:v>
                </c:pt>
                <c:pt idx="3543">
                  <c:v>18</c:v>
                </c:pt>
                <c:pt idx="3544">
                  <c:v>18</c:v>
                </c:pt>
                <c:pt idx="3545">
                  <c:v>18</c:v>
                </c:pt>
                <c:pt idx="3546">
                  <c:v>18</c:v>
                </c:pt>
                <c:pt idx="3547">
                  <c:v>18</c:v>
                </c:pt>
                <c:pt idx="3548">
                  <c:v>18</c:v>
                </c:pt>
                <c:pt idx="3549">
                  <c:v>18</c:v>
                </c:pt>
                <c:pt idx="3550">
                  <c:v>18</c:v>
                </c:pt>
                <c:pt idx="3551">
                  <c:v>18</c:v>
                </c:pt>
                <c:pt idx="3552">
                  <c:v>18</c:v>
                </c:pt>
                <c:pt idx="3553">
                  <c:v>18</c:v>
                </c:pt>
                <c:pt idx="3554">
                  <c:v>18</c:v>
                </c:pt>
                <c:pt idx="3555">
                  <c:v>18</c:v>
                </c:pt>
                <c:pt idx="3556">
                  <c:v>18</c:v>
                </c:pt>
                <c:pt idx="3557">
                  <c:v>18</c:v>
                </c:pt>
                <c:pt idx="3558">
                  <c:v>17</c:v>
                </c:pt>
                <c:pt idx="3559">
                  <c:v>17</c:v>
                </c:pt>
                <c:pt idx="3560">
                  <c:v>17</c:v>
                </c:pt>
                <c:pt idx="3561">
                  <c:v>17</c:v>
                </c:pt>
                <c:pt idx="3562">
                  <c:v>17</c:v>
                </c:pt>
                <c:pt idx="3563">
                  <c:v>17</c:v>
                </c:pt>
                <c:pt idx="3564">
                  <c:v>17</c:v>
                </c:pt>
                <c:pt idx="3565">
                  <c:v>17</c:v>
                </c:pt>
                <c:pt idx="3566">
                  <c:v>17</c:v>
                </c:pt>
                <c:pt idx="3567">
                  <c:v>17</c:v>
                </c:pt>
                <c:pt idx="3568">
                  <c:v>18</c:v>
                </c:pt>
                <c:pt idx="3569">
                  <c:v>18</c:v>
                </c:pt>
                <c:pt idx="3570">
                  <c:v>18</c:v>
                </c:pt>
                <c:pt idx="3571">
                  <c:v>18</c:v>
                </c:pt>
                <c:pt idx="3572">
                  <c:v>18</c:v>
                </c:pt>
                <c:pt idx="3573">
                  <c:v>18</c:v>
                </c:pt>
                <c:pt idx="3574">
                  <c:v>18</c:v>
                </c:pt>
                <c:pt idx="3575">
                  <c:v>18</c:v>
                </c:pt>
                <c:pt idx="3576">
                  <c:v>18</c:v>
                </c:pt>
                <c:pt idx="3577">
                  <c:v>18</c:v>
                </c:pt>
                <c:pt idx="3578">
                  <c:v>18</c:v>
                </c:pt>
                <c:pt idx="3579">
                  <c:v>18</c:v>
                </c:pt>
                <c:pt idx="3580">
                  <c:v>18</c:v>
                </c:pt>
                <c:pt idx="3581">
                  <c:v>18</c:v>
                </c:pt>
                <c:pt idx="3582">
                  <c:v>18</c:v>
                </c:pt>
                <c:pt idx="3583">
                  <c:v>18</c:v>
                </c:pt>
                <c:pt idx="3584">
                  <c:v>18</c:v>
                </c:pt>
                <c:pt idx="3585">
                  <c:v>18</c:v>
                </c:pt>
                <c:pt idx="3586">
                  <c:v>18</c:v>
                </c:pt>
                <c:pt idx="3587">
                  <c:v>18</c:v>
                </c:pt>
                <c:pt idx="3588">
                  <c:v>18</c:v>
                </c:pt>
                <c:pt idx="3589">
                  <c:v>18</c:v>
                </c:pt>
                <c:pt idx="3590">
                  <c:v>18</c:v>
                </c:pt>
                <c:pt idx="3591">
                  <c:v>18</c:v>
                </c:pt>
                <c:pt idx="3592">
                  <c:v>18</c:v>
                </c:pt>
                <c:pt idx="3593">
                  <c:v>18</c:v>
                </c:pt>
                <c:pt idx="3594">
                  <c:v>18</c:v>
                </c:pt>
                <c:pt idx="3595">
                  <c:v>18</c:v>
                </c:pt>
                <c:pt idx="3596">
                  <c:v>18</c:v>
                </c:pt>
                <c:pt idx="3597">
                  <c:v>18</c:v>
                </c:pt>
                <c:pt idx="3598">
                  <c:v>18</c:v>
                </c:pt>
                <c:pt idx="3599">
                  <c:v>18</c:v>
                </c:pt>
                <c:pt idx="3600">
                  <c:v>18</c:v>
                </c:pt>
                <c:pt idx="3601">
                  <c:v>18</c:v>
                </c:pt>
                <c:pt idx="3602">
                  <c:v>18</c:v>
                </c:pt>
                <c:pt idx="3603">
                  <c:v>18</c:v>
                </c:pt>
                <c:pt idx="3604">
                  <c:v>18</c:v>
                </c:pt>
                <c:pt idx="3605">
                  <c:v>18</c:v>
                </c:pt>
                <c:pt idx="3606">
                  <c:v>18</c:v>
                </c:pt>
                <c:pt idx="3607">
                  <c:v>18</c:v>
                </c:pt>
                <c:pt idx="3608">
                  <c:v>18</c:v>
                </c:pt>
                <c:pt idx="3609">
                  <c:v>18</c:v>
                </c:pt>
                <c:pt idx="3610">
                  <c:v>18</c:v>
                </c:pt>
                <c:pt idx="3611">
                  <c:v>18</c:v>
                </c:pt>
                <c:pt idx="3612">
                  <c:v>18</c:v>
                </c:pt>
                <c:pt idx="3613">
                  <c:v>18</c:v>
                </c:pt>
                <c:pt idx="3614">
                  <c:v>18</c:v>
                </c:pt>
                <c:pt idx="3615">
                  <c:v>18</c:v>
                </c:pt>
                <c:pt idx="3616">
                  <c:v>18</c:v>
                </c:pt>
                <c:pt idx="3617">
                  <c:v>18</c:v>
                </c:pt>
                <c:pt idx="3618">
                  <c:v>19</c:v>
                </c:pt>
                <c:pt idx="3619">
                  <c:v>19</c:v>
                </c:pt>
                <c:pt idx="3620">
                  <c:v>19</c:v>
                </c:pt>
                <c:pt idx="3621">
                  <c:v>19</c:v>
                </c:pt>
                <c:pt idx="3622">
                  <c:v>19</c:v>
                </c:pt>
                <c:pt idx="3623">
                  <c:v>19</c:v>
                </c:pt>
                <c:pt idx="3624">
                  <c:v>19</c:v>
                </c:pt>
                <c:pt idx="3625">
                  <c:v>20</c:v>
                </c:pt>
                <c:pt idx="3626">
                  <c:v>20</c:v>
                </c:pt>
                <c:pt idx="3627">
                  <c:v>20</c:v>
                </c:pt>
                <c:pt idx="3628">
                  <c:v>19</c:v>
                </c:pt>
                <c:pt idx="3629">
                  <c:v>19</c:v>
                </c:pt>
                <c:pt idx="3630">
                  <c:v>19</c:v>
                </c:pt>
                <c:pt idx="3631">
                  <c:v>19</c:v>
                </c:pt>
                <c:pt idx="3632">
                  <c:v>19</c:v>
                </c:pt>
                <c:pt idx="3633">
                  <c:v>19</c:v>
                </c:pt>
                <c:pt idx="3634">
                  <c:v>19</c:v>
                </c:pt>
                <c:pt idx="3635">
                  <c:v>19</c:v>
                </c:pt>
                <c:pt idx="3636">
                  <c:v>19</c:v>
                </c:pt>
                <c:pt idx="3637">
                  <c:v>19</c:v>
                </c:pt>
                <c:pt idx="3638">
                  <c:v>19</c:v>
                </c:pt>
                <c:pt idx="3639">
                  <c:v>19</c:v>
                </c:pt>
                <c:pt idx="3640">
                  <c:v>19</c:v>
                </c:pt>
                <c:pt idx="3641">
                  <c:v>19</c:v>
                </c:pt>
                <c:pt idx="3642">
                  <c:v>19</c:v>
                </c:pt>
                <c:pt idx="3643">
                  <c:v>19</c:v>
                </c:pt>
                <c:pt idx="3644">
                  <c:v>19</c:v>
                </c:pt>
                <c:pt idx="3645">
                  <c:v>18</c:v>
                </c:pt>
                <c:pt idx="3646">
                  <c:v>18</c:v>
                </c:pt>
                <c:pt idx="3647">
                  <c:v>18</c:v>
                </c:pt>
                <c:pt idx="3648">
                  <c:v>18</c:v>
                </c:pt>
                <c:pt idx="3649">
                  <c:v>18</c:v>
                </c:pt>
                <c:pt idx="3650">
                  <c:v>17</c:v>
                </c:pt>
                <c:pt idx="3651">
                  <c:v>17</c:v>
                </c:pt>
                <c:pt idx="3652">
                  <c:v>17</c:v>
                </c:pt>
                <c:pt idx="3653">
                  <c:v>17</c:v>
                </c:pt>
                <c:pt idx="3654">
                  <c:v>17</c:v>
                </c:pt>
                <c:pt idx="3655">
                  <c:v>17</c:v>
                </c:pt>
                <c:pt idx="3656">
                  <c:v>17</c:v>
                </c:pt>
                <c:pt idx="3657">
                  <c:v>17</c:v>
                </c:pt>
                <c:pt idx="3658">
                  <c:v>17</c:v>
                </c:pt>
                <c:pt idx="3659">
                  <c:v>17</c:v>
                </c:pt>
                <c:pt idx="3660">
                  <c:v>17</c:v>
                </c:pt>
                <c:pt idx="3661">
                  <c:v>17</c:v>
                </c:pt>
                <c:pt idx="3662">
                  <c:v>17</c:v>
                </c:pt>
                <c:pt idx="3663">
                  <c:v>17</c:v>
                </c:pt>
                <c:pt idx="3664">
                  <c:v>17</c:v>
                </c:pt>
                <c:pt idx="3665">
                  <c:v>17</c:v>
                </c:pt>
                <c:pt idx="3666">
                  <c:v>17</c:v>
                </c:pt>
                <c:pt idx="3667">
                  <c:v>17</c:v>
                </c:pt>
                <c:pt idx="3668">
                  <c:v>17</c:v>
                </c:pt>
                <c:pt idx="3669">
                  <c:v>17</c:v>
                </c:pt>
                <c:pt idx="3670">
                  <c:v>18</c:v>
                </c:pt>
                <c:pt idx="3671">
                  <c:v>18</c:v>
                </c:pt>
                <c:pt idx="3672">
                  <c:v>18</c:v>
                </c:pt>
                <c:pt idx="3673">
                  <c:v>18</c:v>
                </c:pt>
                <c:pt idx="3674">
                  <c:v>18</c:v>
                </c:pt>
                <c:pt idx="3675">
                  <c:v>18</c:v>
                </c:pt>
                <c:pt idx="3676">
                  <c:v>18</c:v>
                </c:pt>
                <c:pt idx="3677">
                  <c:v>18</c:v>
                </c:pt>
                <c:pt idx="3678">
                  <c:v>18</c:v>
                </c:pt>
                <c:pt idx="3679">
                  <c:v>18</c:v>
                </c:pt>
                <c:pt idx="3680">
                  <c:v>18</c:v>
                </c:pt>
                <c:pt idx="3681">
                  <c:v>18</c:v>
                </c:pt>
                <c:pt idx="3682">
                  <c:v>17</c:v>
                </c:pt>
                <c:pt idx="3683">
                  <c:v>17</c:v>
                </c:pt>
                <c:pt idx="3684">
                  <c:v>17</c:v>
                </c:pt>
                <c:pt idx="3685">
                  <c:v>18</c:v>
                </c:pt>
                <c:pt idx="3686">
                  <c:v>18</c:v>
                </c:pt>
                <c:pt idx="3687">
                  <c:v>18</c:v>
                </c:pt>
                <c:pt idx="3688">
                  <c:v>18</c:v>
                </c:pt>
                <c:pt idx="3689">
                  <c:v>18</c:v>
                </c:pt>
                <c:pt idx="3690">
                  <c:v>18</c:v>
                </c:pt>
                <c:pt idx="3691">
                  <c:v>18</c:v>
                </c:pt>
                <c:pt idx="3692">
                  <c:v>18</c:v>
                </c:pt>
                <c:pt idx="3693">
                  <c:v>18</c:v>
                </c:pt>
                <c:pt idx="3694">
                  <c:v>19</c:v>
                </c:pt>
                <c:pt idx="3695">
                  <c:v>19</c:v>
                </c:pt>
                <c:pt idx="3696">
                  <c:v>19</c:v>
                </c:pt>
                <c:pt idx="3697">
                  <c:v>19</c:v>
                </c:pt>
                <c:pt idx="3698">
                  <c:v>19</c:v>
                </c:pt>
                <c:pt idx="3699">
                  <c:v>19</c:v>
                </c:pt>
                <c:pt idx="3700">
                  <c:v>19</c:v>
                </c:pt>
                <c:pt idx="3701">
                  <c:v>19</c:v>
                </c:pt>
                <c:pt idx="3702">
                  <c:v>19</c:v>
                </c:pt>
                <c:pt idx="3703">
                  <c:v>19</c:v>
                </c:pt>
                <c:pt idx="3704">
                  <c:v>19</c:v>
                </c:pt>
                <c:pt idx="3705">
                  <c:v>18</c:v>
                </c:pt>
                <c:pt idx="3706">
                  <c:v>18</c:v>
                </c:pt>
                <c:pt idx="3707">
                  <c:v>18</c:v>
                </c:pt>
                <c:pt idx="3708">
                  <c:v>18</c:v>
                </c:pt>
                <c:pt idx="3709">
                  <c:v>18</c:v>
                </c:pt>
                <c:pt idx="3710">
                  <c:v>18</c:v>
                </c:pt>
                <c:pt idx="3711">
                  <c:v>18</c:v>
                </c:pt>
                <c:pt idx="3712">
                  <c:v>18</c:v>
                </c:pt>
                <c:pt idx="3713">
                  <c:v>18</c:v>
                </c:pt>
                <c:pt idx="3714">
                  <c:v>18</c:v>
                </c:pt>
                <c:pt idx="3715">
                  <c:v>18</c:v>
                </c:pt>
                <c:pt idx="3716">
                  <c:v>18</c:v>
                </c:pt>
                <c:pt idx="3717">
                  <c:v>18</c:v>
                </c:pt>
                <c:pt idx="3718">
                  <c:v>18</c:v>
                </c:pt>
                <c:pt idx="3719">
                  <c:v>18</c:v>
                </c:pt>
                <c:pt idx="3720">
                  <c:v>18</c:v>
                </c:pt>
                <c:pt idx="3721">
                  <c:v>18</c:v>
                </c:pt>
                <c:pt idx="3722">
                  <c:v>17</c:v>
                </c:pt>
                <c:pt idx="3723">
                  <c:v>17</c:v>
                </c:pt>
                <c:pt idx="3724">
                  <c:v>17</c:v>
                </c:pt>
                <c:pt idx="3725">
                  <c:v>17</c:v>
                </c:pt>
                <c:pt idx="3726">
                  <c:v>18</c:v>
                </c:pt>
                <c:pt idx="3727">
                  <c:v>18</c:v>
                </c:pt>
                <c:pt idx="3728">
                  <c:v>18</c:v>
                </c:pt>
                <c:pt idx="3729">
                  <c:v>18</c:v>
                </c:pt>
                <c:pt idx="3730">
                  <c:v>18</c:v>
                </c:pt>
                <c:pt idx="3731">
                  <c:v>18</c:v>
                </c:pt>
                <c:pt idx="3732">
                  <c:v>18</c:v>
                </c:pt>
                <c:pt idx="3733">
                  <c:v>17</c:v>
                </c:pt>
                <c:pt idx="3734">
                  <c:v>17</c:v>
                </c:pt>
                <c:pt idx="3735">
                  <c:v>17</c:v>
                </c:pt>
                <c:pt idx="3736">
                  <c:v>17</c:v>
                </c:pt>
                <c:pt idx="3737">
                  <c:v>17</c:v>
                </c:pt>
                <c:pt idx="3738">
                  <c:v>17</c:v>
                </c:pt>
                <c:pt idx="3739">
                  <c:v>17</c:v>
                </c:pt>
                <c:pt idx="3740">
                  <c:v>16</c:v>
                </c:pt>
                <c:pt idx="3741">
                  <c:v>16</c:v>
                </c:pt>
                <c:pt idx="3742">
                  <c:v>16</c:v>
                </c:pt>
                <c:pt idx="3743">
                  <c:v>16</c:v>
                </c:pt>
                <c:pt idx="3744">
                  <c:v>16</c:v>
                </c:pt>
                <c:pt idx="3745">
                  <c:v>16</c:v>
                </c:pt>
                <c:pt idx="3746">
                  <c:v>16</c:v>
                </c:pt>
                <c:pt idx="3747">
                  <c:v>16</c:v>
                </c:pt>
                <c:pt idx="3748">
                  <c:v>16</c:v>
                </c:pt>
                <c:pt idx="3749">
                  <c:v>16</c:v>
                </c:pt>
                <c:pt idx="3750">
                  <c:v>16</c:v>
                </c:pt>
                <c:pt idx="3751">
                  <c:v>16</c:v>
                </c:pt>
                <c:pt idx="3752">
                  <c:v>16</c:v>
                </c:pt>
                <c:pt idx="3753">
                  <c:v>16</c:v>
                </c:pt>
                <c:pt idx="3754">
                  <c:v>16</c:v>
                </c:pt>
                <c:pt idx="3755">
                  <c:v>16</c:v>
                </c:pt>
                <c:pt idx="3756">
                  <c:v>15</c:v>
                </c:pt>
                <c:pt idx="3757">
                  <c:v>15</c:v>
                </c:pt>
                <c:pt idx="3758">
                  <c:v>16</c:v>
                </c:pt>
                <c:pt idx="3759">
                  <c:v>15</c:v>
                </c:pt>
                <c:pt idx="3760">
                  <c:v>15</c:v>
                </c:pt>
                <c:pt idx="3761">
                  <c:v>16</c:v>
                </c:pt>
                <c:pt idx="3762">
                  <c:v>15</c:v>
                </c:pt>
                <c:pt idx="3763">
                  <c:v>15</c:v>
                </c:pt>
                <c:pt idx="3764">
                  <c:v>15</c:v>
                </c:pt>
                <c:pt idx="3765">
                  <c:v>15</c:v>
                </c:pt>
                <c:pt idx="3766">
                  <c:v>15</c:v>
                </c:pt>
                <c:pt idx="3767">
                  <c:v>15</c:v>
                </c:pt>
                <c:pt idx="3768">
                  <c:v>15</c:v>
                </c:pt>
                <c:pt idx="3769">
                  <c:v>15</c:v>
                </c:pt>
                <c:pt idx="3770">
                  <c:v>15</c:v>
                </c:pt>
                <c:pt idx="3771">
                  <c:v>15</c:v>
                </c:pt>
                <c:pt idx="3772">
                  <c:v>15</c:v>
                </c:pt>
                <c:pt idx="3773">
                  <c:v>16</c:v>
                </c:pt>
                <c:pt idx="3774">
                  <c:v>16</c:v>
                </c:pt>
                <c:pt idx="3775">
                  <c:v>16</c:v>
                </c:pt>
                <c:pt idx="3776">
                  <c:v>16</c:v>
                </c:pt>
                <c:pt idx="3777">
                  <c:v>16</c:v>
                </c:pt>
                <c:pt idx="3778">
                  <c:v>16</c:v>
                </c:pt>
                <c:pt idx="3779">
                  <c:v>16</c:v>
                </c:pt>
                <c:pt idx="3780">
                  <c:v>16</c:v>
                </c:pt>
                <c:pt idx="3781">
                  <c:v>16</c:v>
                </c:pt>
                <c:pt idx="3782">
                  <c:v>16</c:v>
                </c:pt>
                <c:pt idx="3783">
                  <c:v>16</c:v>
                </c:pt>
                <c:pt idx="3784">
                  <c:v>16</c:v>
                </c:pt>
                <c:pt idx="3785">
                  <c:v>16</c:v>
                </c:pt>
                <c:pt idx="3786">
                  <c:v>17</c:v>
                </c:pt>
                <c:pt idx="3787">
                  <c:v>17</c:v>
                </c:pt>
                <c:pt idx="3788">
                  <c:v>17</c:v>
                </c:pt>
                <c:pt idx="3789">
                  <c:v>17</c:v>
                </c:pt>
                <c:pt idx="3790">
                  <c:v>17</c:v>
                </c:pt>
                <c:pt idx="3791">
                  <c:v>17</c:v>
                </c:pt>
                <c:pt idx="3792">
                  <c:v>17</c:v>
                </c:pt>
                <c:pt idx="3793">
                  <c:v>17</c:v>
                </c:pt>
                <c:pt idx="3794">
                  <c:v>17</c:v>
                </c:pt>
                <c:pt idx="3795">
                  <c:v>16</c:v>
                </c:pt>
                <c:pt idx="3796">
                  <c:v>16</c:v>
                </c:pt>
                <c:pt idx="3797">
                  <c:v>16</c:v>
                </c:pt>
                <c:pt idx="3798">
                  <c:v>16</c:v>
                </c:pt>
                <c:pt idx="3799">
                  <c:v>16</c:v>
                </c:pt>
                <c:pt idx="3800">
                  <c:v>16</c:v>
                </c:pt>
                <c:pt idx="3801">
                  <c:v>17</c:v>
                </c:pt>
                <c:pt idx="3802">
                  <c:v>17</c:v>
                </c:pt>
                <c:pt idx="3803">
                  <c:v>17</c:v>
                </c:pt>
                <c:pt idx="3804">
                  <c:v>17</c:v>
                </c:pt>
                <c:pt idx="3805">
                  <c:v>17</c:v>
                </c:pt>
                <c:pt idx="3806">
                  <c:v>17</c:v>
                </c:pt>
                <c:pt idx="3807">
                  <c:v>17</c:v>
                </c:pt>
                <c:pt idx="3808">
                  <c:v>17</c:v>
                </c:pt>
                <c:pt idx="3809">
                  <c:v>17</c:v>
                </c:pt>
                <c:pt idx="3810">
                  <c:v>16</c:v>
                </c:pt>
                <c:pt idx="3811">
                  <c:v>16</c:v>
                </c:pt>
                <c:pt idx="3812">
                  <c:v>16</c:v>
                </c:pt>
                <c:pt idx="3813">
                  <c:v>16</c:v>
                </c:pt>
                <c:pt idx="3814">
                  <c:v>16</c:v>
                </c:pt>
                <c:pt idx="3815">
                  <c:v>16</c:v>
                </c:pt>
                <c:pt idx="3816">
                  <c:v>16</c:v>
                </c:pt>
                <c:pt idx="3817">
                  <c:v>16</c:v>
                </c:pt>
                <c:pt idx="3818">
                  <c:v>17</c:v>
                </c:pt>
                <c:pt idx="3819">
                  <c:v>17</c:v>
                </c:pt>
                <c:pt idx="3820">
                  <c:v>17</c:v>
                </c:pt>
                <c:pt idx="3821">
                  <c:v>17</c:v>
                </c:pt>
                <c:pt idx="3822">
                  <c:v>16</c:v>
                </c:pt>
                <c:pt idx="3823">
                  <c:v>16</c:v>
                </c:pt>
                <c:pt idx="3824">
                  <c:v>16</c:v>
                </c:pt>
                <c:pt idx="3825">
                  <c:v>16</c:v>
                </c:pt>
                <c:pt idx="3826">
                  <c:v>16</c:v>
                </c:pt>
                <c:pt idx="3827">
                  <c:v>16</c:v>
                </c:pt>
                <c:pt idx="3828">
                  <c:v>16</c:v>
                </c:pt>
                <c:pt idx="3829">
                  <c:v>16</c:v>
                </c:pt>
                <c:pt idx="3830">
                  <c:v>16</c:v>
                </c:pt>
                <c:pt idx="3831">
                  <c:v>16</c:v>
                </c:pt>
                <c:pt idx="3832">
                  <c:v>16</c:v>
                </c:pt>
                <c:pt idx="3833">
                  <c:v>16</c:v>
                </c:pt>
                <c:pt idx="3834">
                  <c:v>16</c:v>
                </c:pt>
                <c:pt idx="3835">
                  <c:v>16</c:v>
                </c:pt>
                <c:pt idx="3836">
                  <c:v>17</c:v>
                </c:pt>
                <c:pt idx="3837">
                  <c:v>17</c:v>
                </c:pt>
                <c:pt idx="3838">
                  <c:v>17</c:v>
                </c:pt>
                <c:pt idx="3839">
                  <c:v>17</c:v>
                </c:pt>
                <c:pt idx="3840">
                  <c:v>17</c:v>
                </c:pt>
                <c:pt idx="3841">
                  <c:v>17</c:v>
                </c:pt>
                <c:pt idx="3842">
                  <c:v>17</c:v>
                </c:pt>
                <c:pt idx="3843">
                  <c:v>17</c:v>
                </c:pt>
                <c:pt idx="3844">
                  <c:v>17</c:v>
                </c:pt>
                <c:pt idx="3845">
                  <c:v>17</c:v>
                </c:pt>
                <c:pt idx="3846">
                  <c:v>17</c:v>
                </c:pt>
                <c:pt idx="3847">
                  <c:v>17</c:v>
                </c:pt>
                <c:pt idx="3848">
                  <c:v>17</c:v>
                </c:pt>
                <c:pt idx="3849">
                  <c:v>17</c:v>
                </c:pt>
                <c:pt idx="3850">
                  <c:v>17</c:v>
                </c:pt>
                <c:pt idx="3851">
                  <c:v>17</c:v>
                </c:pt>
                <c:pt idx="3852">
                  <c:v>17</c:v>
                </c:pt>
                <c:pt idx="3853">
                  <c:v>17</c:v>
                </c:pt>
                <c:pt idx="3854">
                  <c:v>17</c:v>
                </c:pt>
                <c:pt idx="3855">
                  <c:v>17</c:v>
                </c:pt>
                <c:pt idx="3856">
                  <c:v>17</c:v>
                </c:pt>
                <c:pt idx="3857">
                  <c:v>17</c:v>
                </c:pt>
                <c:pt idx="3858">
                  <c:v>17</c:v>
                </c:pt>
                <c:pt idx="3859">
                  <c:v>17</c:v>
                </c:pt>
                <c:pt idx="3860">
                  <c:v>17</c:v>
                </c:pt>
                <c:pt idx="3861">
                  <c:v>17</c:v>
                </c:pt>
                <c:pt idx="3862">
                  <c:v>17</c:v>
                </c:pt>
                <c:pt idx="3863">
                  <c:v>17</c:v>
                </c:pt>
                <c:pt idx="3864">
                  <c:v>17</c:v>
                </c:pt>
                <c:pt idx="3865">
                  <c:v>17</c:v>
                </c:pt>
                <c:pt idx="3866">
                  <c:v>17</c:v>
                </c:pt>
                <c:pt idx="3867">
                  <c:v>17</c:v>
                </c:pt>
                <c:pt idx="3868">
                  <c:v>17</c:v>
                </c:pt>
                <c:pt idx="3869">
                  <c:v>17</c:v>
                </c:pt>
                <c:pt idx="3870">
                  <c:v>17</c:v>
                </c:pt>
                <c:pt idx="3871">
                  <c:v>17</c:v>
                </c:pt>
                <c:pt idx="3872">
                  <c:v>17</c:v>
                </c:pt>
                <c:pt idx="3873">
                  <c:v>17</c:v>
                </c:pt>
                <c:pt idx="3874">
                  <c:v>17</c:v>
                </c:pt>
                <c:pt idx="3875">
                  <c:v>17</c:v>
                </c:pt>
                <c:pt idx="3876">
                  <c:v>17</c:v>
                </c:pt>
                <c:pt idx="3877">
                  <c:v>17</c:v>
                </c:pt>
                <c:pt idx="3878">
                  <c:v>17</c:v>
                </c:pt>
                <c:pt idx="3879">
                  <c:v>16</c:v>
                </c:pt>
                <c:pt idx="3880">
                  <c:v>16</c:v>
                </c:pt>
                <c:pt idx="3881">
                  <c:v>16</c:v>
                </c:pt>
                <c:pt idx="3882">
                  <c:v>16</c:v>
                </c:pt>
                <c:pt idx="3883">
                  <c:v>16</c:v>
                </c:pt>
                <c:pt idx="3884">
                  <c:v>16</c:v>
                </c:pt>
                <c:pt idx="3885">
                  <c:v>16</c:v>
                </c:pt>
                <c:pt idx="3886">
                  <c:v>16</c:v>
                </c:pt>
                <c:pt idx="3887">
                  <c:v>16</c:v>
                </c:pt>
                <c:pt idx="3888">
                  <c:v>16</c:v>
                </c:pt>
                <c:pt idx="3889">
                  <c:v>17</c:v>
                </c:pt>
                <c:pt idx="3890">
                  <c:v>17</c:v>
                </c:pt>
                <c:pt idx="3891">
                  <c:v>17</c:v>
                </c:pt>
                <c:pt idx="3892">
                  <c:v>17</c:v>
                </c:pt>
                <c:pt idx="3893">
                  <c:v>17</c:v>
                </c:pt>
                <c:pt idx="3894">
                  <c:v>17</c:v>
                </c:pt>
                <c:pt idx="3895">
                  <c:v>17</c:v>
                </c:pt>
                <c:pt idx="3896">
                  <c:v>17</c:v>
                </c:pt>
                <c:pt idx="3897">
                  <c:v>17</c:v>
                </c:pt>
                <c:pt idx="3898">
                  <c:v>17</c:v>
                </c:pt>
                <c:pt idx="3899">
                  <c:v>17</c:v>
                </c:pt>
                <c:pt idx="3900">
                  <c:v>17</c:v>
                </c:pt>
                <c:pt idx="3901">
                  <c:v>17</c:v>
                </c:pt>
                <c:pt idx="3902">
                  <c:v>17</c:v>
                </c:pt>
                <c:pt idx="3903">
                  <c:v>17</c:v>
                </c:pt>
                <c:pt idx="3904">
                  <c:v>17</c:v>
                </c:pt>
                <c:pt idx="3905">
                  <c:v>17</c:v>
                </c:pt>
                <c:pt idx="3906">
                  <c:v>17</c:v>
                </c:pt>
                <c:pt idx="3907">
                  <c:v>17</c:v>
                </c:pt>
                <c:pt idx="3908">
                  <c:v>17</c:v>
                </c:pt>
                <c:pt idx="3909">
                  <c:v>17</c:v>
                </c:pt>
                <c:pt idx="3910">
                  <c:v>17</c:v>
                </c:pt>
                <c:pt idx="3911">
                  <c:v>17</c:v>
                </c:pt>
                <c:pt idx="3912">
                  <c:v>17</c:v>
                </c:pt>
                <c:pt idx="3913">
                  <c:v>17</c:v>
                </c:pt>
                <c:pt idx="3914">
                  <c:v>17</c:v>
                </c:pt>
                <c:pt idx="3915">
                  <c:v>16</c:v>
                </c:pt>
                <c:pt idx="3916">
                  <c:v>16</c:v>
                </c:pt>
                <c:pt idx="3917">
                  <c:v>16</c:v>
                </c:pt>
                <c:pt idx="3918">
                  <c:v>16</c:v>
                </c:pt>
                <c:pt idx="3919">
                  <c:v>16</c:v>
                </c:pt>
                <c:pt idx="3920">
                  <c:v>16</c:v>
                </c:pt>
                <c:pt idx="3921">
                  <c:v>16</c:v>
                </c:pt>
                <c:pt idx="3922">
                  <c:v>16</c:v>
                </c:pt>
                <c:pt idx="3923">
                  <c:v>16</c:v>
                </c:pt>
                <c:pt idx="3924">
                  <c:v>16</c:v>
                </c:pt>
                <c:pt idx="3925">
                  <c:v>16</c:v>
                </c:pt>
                <c:pt idx="3926">
                  <c:v>16</c:v>
                </c:pt>
                <c:pt idx="3927">
                  <c:v>17</c:v>
                </c:pt>
                <c:pt idx="3928">
                  <c:v>17</c:v>
                </c:pt>
                <c:pt idx="3929">
                  <c:v>17</c:v>
                </c:pt>
                <c:pt idx="3930">
                  <c:v>16</c:v>
                </c:pt>
                <c:pt idx="3931">
                  <c:v>16</c:v>
                </c:pt>
                <c:pt idx="3932">
                  <c:v>16</c:v>
                </c:pt>
                <c:pt idx="3933">
                  <c:v>16</c:v>
                </c:pt>
                <c:pt idx="3934">
                  <c:v>16</c:v>
                </c:pt>
                <c:pt idx="3935">
                  <c:v>16</c:v>
                </c:pt>
                <c:pt idx="3936">
                  <c:v>16</c:v>
                </c:pt>
                <c:pt idx="3937">
                  <c:v>16</c:v>
                </c:pt>
                <c:pt idx="3938">
                  <c:v>16</c:v>
                </c:pt>
                <c:pt idx="3939">
                  <c:v>16</c:v>
                </c:pt>
                <c:pt idx="3940">
                  <c:v>16</c:v>
                </c:pt>
                <c:pt idx="3941">
                  <c:v>16</c:v>
                </c:pt>
                <c:pt idx="3942">
                  <c:v>16</c:v>
                </c:pt>
                <c:pt idx="3943">
                  <c:v>16</c:v>
                </c:pt>
                <c:pt idx="3944">
                  <c:v>16</c:v>
                </c:pt>
                <c:pt idx="3945">
                  <c:v>16</c:v>
                </c:pt>
                <c:pt idx="3946">
                  <c:v>16</c:v>
                </c:pt>
                <c:pt idx="3947">
                  <c:v>16</c:v>
                </c:pt>
                <c:pt idx="3948">
                  <c:v>16</c:v>
                </c:pt>
                <c:pt idx="3949">
                  <c:v>16</c:v>
                </c:pt>
                <c:pt idx="3950">
                  <c:v>16</c:v>
                </c:pt>
                <c:pt idx="3951">
                  <c:v>16</c:v>
                </c:pt>
                <c:pt idx="3952">
                  <c:v>16</c:v>
                </c:pt>
                <c:pt idx="3953">
                  <c:v>16</c:v>
                </c:pt>
                <c:pt idx="3954">
                  <c:v>16</c:v>
                </c:pt>
                <c:pt idx="3955">
                  <c:v>16</c:v>
                </c:pt>
                <c:pt idx="3956">
                  <c:v>16</c:v>
                </c:pt>
                <c:pt idx="3957">
                  <c:v>16</c:v>
                </c:pt>
                <c:pt idx="3958">
                  <c:v>16</c:v>
                </c:pt>
                <c:pt idx="3959">
                  <c:v>16</c:v>
                </c:pt>
                <c:pt idx="3960">
                  <c:v>16</c:v>
                </c:pt>
                <c:pt idx="3961">
                  <c:v>17</c:v>
                </c:pt>
                <c:pt idx="3962">
                  <c:v>17</c:v>
                </c:pt>
                <c:pt idx="3963">
                  <c:v>17</c:v>
                </c:pt>
                <c:pt idx="3964">
                  <c:v>17</c:v>
                </c:pt>
                <c:pt idx="3965">
                  <c:v>17</c:v>
                </c:pt>
                <c:pt idx="3966">
                  <c:v>17</c:v>
                </c:pt>
                <c:pt idx="3967">
                  <c:v>17</c:v>
                </c:pt>
                <c:pt idx="3968">
                  <c:v>17</c:v>
                </c:pt>
                <c:pt idx="3969">
                  <c:v>17</c:v>
                </c:pt>
                <c:pt idx="3970">
                  <c:v>18</c:v>
                </c:pt>
                <c:pt idx="3971">
                  <c:v>18</c:v>
                </c:pt>
                <c:pt idx="3972">
                  <c:v>18</c:v>
                </c:pt>
                <c:pt idx="3973">
                  <c:v>18</c:v>
                </c:pt>
                <c:pt idx="3974">
                  <c:v>18</c:v>
                </c:pt>
                <c:pt idx="3975">
                  <c:v>18</c:v>
                </c:pt>
                <c:pt idx="3976">
                  <c:v>18</c:v>
                </c:pt>
                <c:pt idx="3977">
                  <c:v>18</c:v>
                </c:pt>
                <c:pt idx="3978">
                  <c:v>18</c:v>
                </c:pt>
                <c:pt idx="3979">
                  <c:v>18</c:v>
                </c:pt>
                <c:pt idx="3980">
                  <c:v>18</c:v>
                </c:pt>
                <c:pt idx="3981">
                  <c:v>18</c:v>
                </c:pt>
                <c:pt idx="3982">
                  <c:v>18</c:v>
                </c:pt>
                <c:pt idx="3983">
                  <c:v>18</c:v>
                </c:pt>
                <c:pt idx="3984">
                  <c:v>18</c:v>
                </c:pt>
                <c:pt idx="3985">
                  <c:v>18</c:v>
                </c:pt>
                <c:pt idx="3986">
                  <c:v>18</c:v>
                </c:pt>
                <c:pt idx="3987">
                  <c:v>18</c:v>
                </c:pt>
                <c:pt idx="3988">
                  <c:v>18</c:v>
                </c:pt>
                <c:pt idx="3989">
                  <c:v>17</c:v>
                </c:pt>
                <c:pt idx="3990">
                  <c:v>17</c:v>
                </c:pt>
                <c:pt idx="3991">
                  <c:v>17</c:v>
                </c:pt>
                <c:pt idx="3992">
                  <c:v>17</c:v>
                </c:pt>
                <c:pt idx="3993">
                  <c:v>17</c:v>
                </c:pt>
                <c:pt idx="3994">
                  <c:v>17</c:v>
                </c:pt>
                <c:pt idx="3995">
                  <c:v>17</c:v>
                </c:pt>
                <c:pt idx="3996">
                  <c:v>17</c:v>
                </c:pt>
                <c:pt idx="3997">
                  <c:v>17</c:v>
                </c:pt>
                <c:pt idx="3998">
                  <c:v>17</c:v>
                </c:pt>
                <c:pt idx="3999">
                  <c:v>17</c:v>
                </c:pt>
                <c:pt idx="4000">
                  <c:v>17</c:v>
                </c:pt>
                <c:pt idx="4001">
                  <c:v>17</c:v>
                </c:pt>
                <c:pt idx="4002">
                  <c:v>17</c:v>
                </c:pt>
                <c:pt idx="4003">
                  <c:v>16</c:v>
                </c:pt>
                <c:pt idx="4004">
                  <c:v>16</c:v>
                </c:pt>
                <c:pt idx="4005">
                  <c:v>16</c:v>
                </c:pt>
                <c:pt idx="4006">
                  <c:v>16</c:v>
                </c:pt>
                <c:pt idx="4007">
                  <c:v>16</c:v>
                </c:pt>
                <c:pt idx="4008">
                  <c:v>16</c:v>
                </c:pt>
                <c:pt idx="4009">
                  <c:v>16</c:v>
                </c:pt>
                <c:pt idx="4010">
                  <c:v>16</c:v>
                </c:pt>
                <c:pt idx="4011">
                  <c:v>16</c:v>
                </c:pt>
                <c:pt idx="4012">
                  <c:v>16</c:v>
                </c:pt>
                <c:pt idx="4013">
                  <c:v>16</c:v>
                </c:pt>
                <c:pt idx="4014">
                  <c:v>16</c:v>
                </c:pt>
                <c:pt idx="4015">
                  <c:v>16</c:v>
                </c:pt>
                <c:pt idx="4016">
                  <c:v>16</c:v>
                </c:pt>
                <c:pt idx="4017">
                  <c:v>16</c:v>
                </c:pt>
                <c:pt idx="4018">
                  <c:v>16</c:v>
                </c:pt>
                <c:pt idx="4019">
                  <c:v>16</c:v>
                </c:pt>
                <c:pt idx="4020">
                  <c:v>16</c:v>
                </c:pt>
                <c:pt idx="4021">
                  <c:v>16</c:v>
                </c:pt>
                <c:pt idx="4022">
                  <c:v>16</c:v>
                </c:pt>
                <c:pt idx="4023">
                  <c:v>16</c:v>
                </c:pt>
                <c:pt idx="4024">
                  <c:v>16</c:v>
                </c:pt>
                <c:pt idx="4025">
                  <c:v>16</c:v>
                </c:pt>
                <c:pt idx="4026">
                  <c:v>16</c:v>
                </c:pt>
                <c:pt idx="4027">
                  <c:v>16</c:v>
                </c:pt>
                <c:pt idx="4028">
                  <c:v>16</c:v>
                </c:pt>
                <c:pt idx="4029">
                  <c:v>16</c:v>
                </c:pt>
                <c:pt idx="4030">
                  <c:v>16</c:v>
                </c:pt>
                <c:pt idx="4031">
                  <c:v>16</c:v>
                </c:pt>
                <c:pt idx="4032">
                  <c:v>16</c:v>
                </c:pt>
                <c:pt idx="4033">
                  <c:v>16</c:v>
                </c:pt>
                <c:pt idx="4034">
                  <c:v>16</c:v>
                </c:pt>
                <c:pt idx="4035">
                  <c:v>16</c:v>
                </c:pt>
                <c:pt idx="4036">
                  <c:v>16</c:v>
                </c:pt>
                <c:pt idx="4037">
                  <c:v>16</c:v>
                </c:pt>
                <c:pt idx="4038">
                  <c:v>16</c:v>
                </c:pt>
                <c:pt idx="4039">
                  <c:v>16</c:v>
                </c:pt>
                <c:pt idx="4040">
                  <c:v>16</c:v>
                </c:pt>
                <c:pt idx="4041">
                  <c:v>16</c:v>
                </c:pt>
                <c:pt idx="4042">
                  <c:v>16</c:v>
                </c:pt>
                <c:pt idx="4043">
                  <c:v>16</c:v>
                </c:pt>
                <c:pt idx="4044">
                  <c:v>16</c:v>
                </c:pt>
                <c:pt idx="4045">
                  <c:v>16</c:v>
                </c:pt>
                <c:pt idx="4046">
                  <c:v>16</c:v>
                </c:pt>
                <c:pt idx="4047">
                  <c:v>16</c:v>
                </c:pt>
                <c:pt idx="4048">
                  <c:v>16</c:v>
                </c:pt>
                <c:pt idx="4049">
                  <c:v>16</c:v>
                </c:pt>
                <c:pt idx="4050">
                  <c:v>16</c:v>
                </c:pt>
                <c:pt idx="4051">
                  <c:v>16</c:v>
                </c:pt>
                <c:pt idx="4052">
                  <c:v>16</c:v>
                </c:pt>
                <c:pt idx="4053">
                  <c:v>16</c:v>
                </c:pt>
                <c:pt idx="4054">
                  <c:v>16</c:v>
                </c:pt>
                <c:pt idx="4055">
                  <c:v>17</c:v>
                </c:pt>
                <c:pt idx="4056">
                  <c:v>17</c:v>
                </c:pt>
                <c:pt idx="4057">
                  <c:v>17</c:v>
                </c:pt>
                <c:pt idx="4058">
                  <c:v>17</c:v>
                </c:pt>
                <c:pt idx="4059">
                  <c:v>17</c:v>
                </c:pt>
                <c:pt idx="4060">
                  <c:v>17</c:v>
                </c:pt>
                <c:pt idx="4061">
                  <c:v>17</c:v>
                </c:pt>
                <c:pt idx="4062">
                  <c:v>17</c:v>
                </c:pt>
                <c:pt idx="4063">
                  <c:v>17</c:v>
                </c:pt>
                <c:pt idx="4064">
                  <c:v>17</c:v>
                </c:pt>
                <c:pt idx="4065">
                  <c:v>17</c:v>
                </c:pt>
                <c:pt idx="4066">
                  <c:v>17</c:v>
                </c:pt>
                <c:pt idx="4067">
                  <c:v>17</c:v>
                </c:pt>
                <c:pt idx="4068">
                  <c:v>17</c:v>
                </c:pt>
                <c:pt idx="4069">
                  <c:v>17</c:v>
                </c:pt>
                <c:pt idx="4070">
                  <c:v>17</c:v>
                </c:pt>
                <c:pt idx="4071">
                  <c:v>17</c:v>
                </c:pt>
                <c:pt idx="4072">
                  <c:v>17</c:v>
                </c:pt>
                <c:pt idx="4073">
                  <c:v>17</c:v>
                </c:pt>
                <c:pt idx="4074">
                  <c:v>17</c:v>
                </c:pt>
                <c:pt idx="4075">
                  <c:v>17</c:v>
                </c:pt>
                <c:pt idx="4076">
                  <c:v>17</c:v>
                </c:pt>
                <c:pt idx="4077">
                  <c:v>16</c:v>
                </c:pt>
                <c:pt idx="4078">
                  <c:v>16</c:v>
                </c:pt>
                <c:pt idx="4079">
                  <c:v>16</c:v>
                </c:pt>
                <c:pt idx="4080">
                  <c:v>16</c:v>
                </c:pt>
                <c:pt idx="4081">
                  <c:v>16</c:v>
                </c:pt>
                <c:pt idx="4082">
                  <c:v>16</c:v>
                </c:pt>
                <c:pt idx="4083">
                  <c:v>16</c:v>
                </c:pt>
                <c:pt idx="4084">
                  <c:v>16</c:v>
                </c:pt>
                <c:pt idx="4085">
                  <c:v>16</c:v>
                </c:pt>
                <c:pt idx="4086">
                  <c:v>16</c:v>
                </c:pt>
                <c:pt idx="4087">
                  <c:v>16</c:v>
                </c:pt>
                <c:pt idx="4088">
                  <c:v>16</c:v>
                </c:pt>
                <c:pt idx="4089">
                  <c:v>16</c:v>
                </c:pt>
                <c:pt idx="4090">
                  <c:v>16</c:v>
                </c:pt>
                <c:pt idx="4091">
                  <c:v>16</c:v>
                </c:pt>
                <c:pt idx="4092">
                  <c:v>16</c:v>
                </c:pt>
                <c:pt idx="4093">
                  <c:v>16</c:v>
                </c:pt>
                <c:pt idx="4094">
                  <c:v>16</c:v>
                </c:pt>
                <c:pt idx="4095">
                  <c:v>16</c:v>
                </c:pt>
                <c:pt idx="4096">
                  <c:v>16</c:v>
                </c:pt>
                <c:pt idx="4097">
                  <c:v>16</c:v>
                </c:pt>
                <c:pt idx="4098">
                  <c:v>16</c:v>
                </c:pt>
                <c:pt idx="4099">
                  <c:v>16</c:v>
                </c:pt>
                <c:pt idx="4100">
                  <c:v>16</c:v>
                </c:pt>
                <c:pt idx="4101">
                  <c:v>16</c:v>
                </c:pt>
                <c:pt idx="4102">
                  <c:v>16</c:v>
                </c:pt>
                <c:pt idx="4103">
                  <c:v>16</c:v>
                </c:pt>
                <c:pt idx="4104">
                  <c:v>16</c:v>
                </c:pt>
                <c:pt idx="4105">
                  <c:v>16</c:v>
                </c:pt>
                <c:pt idx="4106">
                  <c:v>16</c:v>
                </c:pt>
                <c:pt idx="4107">
                  <c:v>16</c:v>
                </c:pt>
                <c:pt idx="4108">
                  <c:v>16</c:v>
                </c:pt>
                <c:pt idx="4109">
                  <c:v>16</c:v>
                </c:pt>
                <c:pt idx="4110">
                  <c:v>16</c:v>
                </c:pt>
                <c:pt idx="4111">
                  <c:v>16</c:v>
                </c:pt>
                <c:pt idx="4112">
                  <c:v>16</c:v>
                </c:pt>
                <c:pt idx="4113">
                  <c:v>16</c:v>
                </c:pt>
                <c:pt idx="4114">
                  <c:v>16</c:v>
                </c:pt>
                <c:pt idx="4115">
                  <c:v>16</c:v>
                </c:pt>
                <c:pt idx="4116">
                  <c:v>16</c:v>
                </c:pt>
                <c:pt idx="4117">
                  <c:v>16</c:v>
                </c:pt>
                <c:pt idx="4118">
                  <c:v>16</c:v>
                </c:pt>
                <c:pt idx="4119">
                  <c:v>16</c:v>
                </c:pt>
                <c:pt idx="4120">
                  <c:v>16</c:v>
                </c:pt>
                <c:pt idx="4121">
                  <c:v>16</c:v>
                </c:pt>
                <c:pt idx="4122">
                  <c:v>16</c:v>
                </c:pt>
                <c:pt idx="4123">
                  <c:v>16</c:v>
                </c:pt>
                <c:pt idx="4124">
                  <c:v>16</c:v>
                </c:pt>
                <c:pt idx="4125">
                  <c:v>16</c:v>
                </c:pt>
                <c:pt idx="4126">
                  <c:v>16</c:v>
                </c:pt>
                <c:pt idx="4127">
                  <c:v>16</c:v>
                </c:pt>
                <c:pt idx="4128">
                  <c:v>16</c:v>
                </c:pt>
                <c:pt idx="4129">
                  <c:v>16</c:v>
                </c:pt>
                <c:pt idx="4130">
                  <c:v>16</c:v>
                </c:pt>
                <c:pt idx="4131">
                  <c:v>16</c:v>
                </c:pt>
                <c:pt idx="4132">
                  <c:v>16</c:v>
                </c:pt>
                <c:pt idx="4133">
                  <c:v>16</c:v>
                </c:pt>
                <c:pt idx="4134">
                  <c:v>16</c:v>
                </c:pt>
                <c:pt idx="4135">
                  <c:v>16</c:v>
                </c:pt>
                <c:pt idx="4136">
                  <c:v>16</c:v>
                </c:pt>
                <c:pt idx="4137">
                  <c:v>16</c:v>
                </c:pt>
                <c:pt idx="4138">
                  <c:v>16</c:v>
                </c:pt>
                <c:pt idx="4139">
                  <c:v>16</c:v>
                </c:pt>
                <c:pt idx="4140">
                  <c:v>16</c:v>
                </c:pt>
                <c:pt idx="4141">
                  <c:v>16</c:v>
                </c:pt>
                <c:pt idx="4142">
                  <c:v>16</c:v>
                </c:pt>
                <c:pt idx="4143">
                  <c:v>16</c:v>
                </c:pt>
                <c:pt idx="4144">
                  <c:v>16</c:v>
                </c:pt>
                <c:pt idx="4145">
                  <c:v>16</c:v>
                </c:pt>
                <c:pt idx="4146">
                  <c:v>16</c:v>
                </c:pt>
                <c:pt idx="4147">
                  <c:v>16</c:v>
                </c:pt>
                <c:pt idx="4148">
                  <c:v>16</c:v>
                </c:pt>
                <c:pt idx="4149">
                  <c:v>16</c:v>
                </c:pt>
                <c:pt idx="4150">
                  <c:v>16</c:v>
                </c:pt>
                <c:pt idx="4151">
                  <c:v>16</c:v>
                </c:pt>
                <c:pt idx="4152">
                  <c:v>16</c:v>
                </c:pt>
                <c:pt idx="4153">
                  <c:v>16</c:v>
                </c:pt>
                <c:pt idx="4154">
                  <c:v>16</c:v>
                </c:pt>
                <c:pt idx="4155">
                  <c:v>16</c:v>
                </c:pt>
                <c:pt idx="4156">
                  <c:v>16</c:v>
                </c:pt>
                <c:pt idx="4157">
                  <c:v>16</c:v>
                </c:pt>
                <c:pt idx="4158">
                  <c:v>16</c:v>
                </c:pt>
                <c:pt idx="4159">
                  <c:v>16</c:v>
                </c:pt>
                <c:pt idx="4160">
                  <c:v>16</c:v>
                </c:pt>
                <c:pt idx="4161">
                  <c:v>16</c:v>
                </c:pt>
                <c:pt idx="4162">
                  <c:v>16</c:v>
                </c:pt>
                <c:pt idx="4163">
                  <c:v>16</c:v>
                </c:pt>
                <c:pt idx="4164">
                  <c:v>16</c:v>
                </c:pt>
                <c:pt idx="4165">
                  <c:v>16</c:v>
                </c:pt>
                <c:pt idx="4166">
                  <c:v>16</c:v>
                </c:pt>
                <c:pt idx="4167">
                  <c:v>16</c:v>
                </c:pt>
                <c:pt idx="4168">
                  <c:v>16</c:v>
                </c:pt>
                <c:pt idx="4169">
                  <c:v>16</c:v>
                </c:pt>
                <c:pt idx="4170">
                  <c:v>16</c:v>
                </c:pt>
                <c:pt idx="4171">
                  <c:v>16</c:v>
                </c:pt>
                <c:pt idx="4172">
                  <c:v>16</c:v>
                </c:pt>
                <c:pt idx="4173">
                  <c:v>16</c:v>
                </c:pt>
                <c:pt idx="4174">
                  <c:v>16</c:v>
                </c:pt>
                <c:pt idx="4175">
                  <c:v>16</c:v>
                </c:pt>
                <c:pt idx="4176">
                  <c:v>16</c:v>
                </c:pt>
                <c:pt idx="4177">
                  <c:v>16</c:v>
                </c:pt>
                <c:pt idx="4178">
                  <c:v>16</c:v>
                </c:pt>
                <c:pt idx="4179">
                  <c:v>16</c:v>
                </c:pt>
                <c:pt idx="4180">
                  <c:v>16</c:v>
                </c:pt>
                <c:pt idx="4181">
                  <c:v>16</c:v>
                </c:pt>
                <c:pt idx="4182">
                  <c:v>16</c:v>
                </c:pt>
                <c:pt idx="4183">
                  <c:v>16</c:v>
                </c:pt>
                <c:pt idx="4184">
                  <c:v>16</c:v>
                </c:pt>
                <c:pt idx="4185">
                  <c:v>16</c:v>
                </c:pt>
                <c:pt idx="4186">
                  <c:v>16</c:v>
                </c:pt>
                <c:pt idx="4187">
                  <c:v>16</c:v>
                </c:pt>
                <c:pt idx="4188">
                  <c:v>16</c:v>
                </c:pt>
                <c:pt idx="4189">
                  <c:v>16</c:v>
                </c:pt>
                <c:pt idx="4190">
                  <c:v>16</c:v>
                </c:pt>
                <c:pt idx="4191">
                  <c:v>16</c:v>
                </c:pt>
                <c:pt idx="4192">
                  <c:v>16</c:v>
                </c:pt>
                <c:pt idx="4193">
                  <c:v>16</c:v>
                </c:pt>
                <c:pt idx="4194">
                  <c:v>16</c:v>
                </c:pt>
                <c:pt idx="4195">
                  <c:v>16</c:v>
                </c:pt>
                <c:pt idx="4196">
                  <c:v>16</c:v>
                </c:pt>
                <c:pt idx="4197">
                  <c:v>16</c:v>
                </c:pt>
                <c:pt idx="4198">
                  <c:v>16</c:v>
                </c:pt>
                <c:pt idx="4199">
                  <c:v>16</c:v>
                </c:pt>
                <c:pt idx="4200">
                  <c:v>16</c:v>
                </c:pt>
                <c:pt idx="4201">
                  <c:v>16</c:v>
                </c:pt>
                <c:pt idx="4202">
                  <c:v>16</c:v>
                </c:pt>
                <c:pt idx="4203">
                  <c:v>16</c:v>
                </c:pt>
                <c:pt idx="4204">
                  <c:v>16</c:v>
                </c:pt>
                <c:pt idx="4205">
                  <c:v>16</c:v>
                </c:pt>
                <c:pt idx="4206">
                  <c:v>16</c:v>
                </c:pt>
                <c:pt idx="4207">
                  <c:v>16</c:v>
                </c:pt>
                <c:pt idx="4208">
                  <c:v>16</c:v>
                </c:pt>
                <c:pt idx="4209">
                  <c:v>16</c:v>
                </c:pt>
                <c:pt idx="4210">
                  <c:v>16</c:v>
                </c:pt>
                <c:pt idx="4211">
                  <c:v>16</c:v>
                </c:pt>
                <c:pt idx="4212">
                  <c:v>16</c:v>
                </c:pt>
                <c:pt idx="4213">
                  <c:v>16</c:v>
                </c:pt>
                <c:pt idx="4214">
                  <c:v>16</c:v>
                </c:pt>
                <c:pt idx="4215">
                  <c:v>16</c:v>
                </c:pt>
                <c:pt idx="4216">
                  <c:v>16</c:v>
                </c:pt>
                <c:pt idx="4217">
                  <c:v>15</c:v>
                </c:pt>
                <c:pt idx="4218">
                  <c:v>15</c:v>
                </c:pt>
                <c:pt idx="4219">
                  <c:v>15</c:v>
                </c:pt>
                <c:pt idx="4220">
                  <c:v>15</c:v>
                </c:pt>
                <c:pt idx="4221">
                  <c:v>16</c:v>
                </c:pt>
                <c:pt idx="4222">
                  <c:v>16</c:v>
                </c:pt>
                <c:pt idx="4223">
                  <c:v>16</c:v>
                </c:pt>
                <c:pt idx="4224">
                  <c:v>16</c:v>
                </c:pt>
                <c:pt idx="4225">
                  <c:v>16</c:v>
                </c:pt>
                <c:pt idx="4226">
                  <c:v>16</c:v>
                </c:pt>
                <c:pt idx="4227">
                  <c:v>16</c:v>
                </c:pt>
                <c:pt idx="4228">
                  <c:v>16</c:v>
                </c:pt>
                <c:pt idx="4229">
                  <c:v>16</c:v>
                </c:pt>
                <c:pt idx="4230">
                  <c:v>16</c:v>
                </c:pt>
                <c:pt idx="4231">
                  <c:v>16</c:v>
                </c:pt>
                <c:pt idx="4232">
                  <c:v>16</c:v>
                </c:pt>
                <c:pt idx="4233">
                  <c:v>16</c:v>
                </c:pt>
                <c:pt idx="4234">
                  <c:v>16</c:v>
                </c:pt>
                <c:pt idx="4235">
                  <c:v>16</c:v>
                </c:pt>
                <c:pt idx="4236">
                  <c:v>16</c:v>
                </c:pt>
                <c:pt idx="4237">
                  <c:v>16</c:v>
                </c:pt>
                <c:pt idx="4238">
                  <c:v>16</c:v>
                </c:pt>
                <c:pt idx="4239">
                  <c:v>16</c:v>
                </c:pt>
                <c:pt idx="4240">
                  <c:v>16</c:v>
                </c:pt>
                <c:pt idx="4241">
                  <c:v>16</c:v>
                </c:pt>
                <c:pt idx="4242">
                  <c:v>16</c:v>
                </c:pt>
                <c:pt idx="4243">
                  <c:v>16</c:v>
                </c:pt>
                <c:pt idx="4244">
                  <c:v>16</c:v>
                </c:pt>
                <c:pt idx="4245">
                  <c:v>16</c:v>
                </c:pt>
                <c:pt idx="4246">
                  <c:v>16</c:v>
                </c:pt>
                <c:pt idx="4247">
                  <c:v>16</c:v>
                </c:pt>
                <c:pt idx="4248">
                  <c:v>16</c:v>
                </c:pt>
                <c:pt idx="4249">
                  <c:v>16</c:v>
                </c:pt>
                <c:pt idx="4250">
                  <c:v>16</c:v>
                </c:pt>
                <c:pt idx="4251">
                  <c:v>16</c:v>
                </c:pt>
                <c:pt idx="4252">
                  <c:v>16</c:v>
                </c:pt>
                <c:pt idx="4253">
                  <c:v>16</c:v>
                </c:pt>
                <c:pt idx="4254">
                  <c:v>16</c:v>
                </c:pt>
                <c:pt idx="4255">
                  <c:v>16</c:v>
                </c:pt>
                <c:pt idx="4256">
                  <c:v>16</c:v>
                </c:pt>
                <c:pt idx="4257">
                  <c:v>16</c:v>
                </c:pt>
                <c:pt idx="4258">
                  <c:v>16</c:v>
                </c:pt>
                <c:pt idx="4259">
                  <c:v>16</c:v>
                </c:pt>
                <c:pt idx="4260">
                  <c:v>16</c:v>
                </c:pt>
                <c:pt idx="4261">
                  <c:v>16</c:v>
                </c:pt>
                <c:pt idx="4262">
                  <c:v>16</c:v>
                </c:pt>
                <c:pt idx="4263">
                  <c:v>16</c:v>
                </c:pt>
                <c:pt idx="4264">
                  <c:v>16</c:v>
                </c:pt>
                <c:pt idx="4265">
                  <c:v>16</c:v>
                </c:pt>
                <c:pt idx="4266">
                  <c:v>16</c:v>
                </c:pt>
                <c:pt idx="4267">
                  <c:v>16</c:v>
                </c:pt>
                <c:pt idx="4268">
                  <c:v>16</c:v>
                </c:pt>
                <c:pt idx="4269">
                  <c:v>16</c:v>
                </c:pt>
                <c:pt idx="4270">
                  <c:v>16</c:v>
                </c:pt>
                <c:pt idx="4271">
                  <c:v>16</c:v>
                </c:pt>
                <c:pt idx="4272">
                  <c:v>16</c:v>
                </c:pt>
                <c:pt idx="4273">
                  <c:v>16</c:v>
                </c:pt>
                <c:pt idx="4274">
                  <c:v>16</c:v>
                </c:pt>
                <c:pt idx="4275">
                  <c:v>16</c:v>
                </c:pt>
                <c:pt idx="4276">
                  <c:v>16</c:v>
                </c:pt>
                <c:pt idx="4277">
                  <c:v>16</c:v>
                </c:pt>
                <c:pt idx="4278">
                  <c:v>16</c:v>
                </c:pt>
                <c:pt idx="4279">
                  <c:v>16</c:v>
                </c:pt>
                <c:pt idx="4280">
                  <c:v>16</c:v>
                </c:pt>
                <c:pt idx="4281">
                  <c:v>16</c:v>
                </c:pt>
                <c:pt idx="4282">
                  <c:v>16</c:v>
                </c:pt>
                <c:pt idx="4283">
                  <c:v>16</c:v>
                </c:pt>
                <c:pt idx="4284">
                  <c:v>16</c:v>
                </c:pt>
                <c:pt idx="4285">
                  <c:v>16</c:v>
                </c:pt>
                <c:pt idx="4286">
                  <c:v>16</c:v>
                </c:pt>
                <c:pt idx="4287">
                  <c:v>16</c:v>
                </c:pt>
                <c:pt idx="4288">
                  <c:v>16</c:v>
                </c:pt>
                <c:pt idx="4289">
                  <c:v>16</c:v>
                </c:pt>
                <c:pt idx="4290">
                  <c:v>16</c:v>
                </c:pt>
                <c:pt idx="4291">
                  <c:v>16</c:v>
                </c:pt>
                <c:pt idx="4292">
                  <c:v>16</c:v>
                </c:pt>
                <c:pt idx="4293">
                  <c:v>16</c:v>
                </c:pt>
                <c:pt idx="4294">
                  <c:v>16</c:v>
                </c:pt>
                <c:pt idx="4295">
                  <c:v>16</c:v>
                </c:pt>
                <c:pt idx="4296">
                  <c:v>16</c:v>
                </c:pt>
                <c:pt idx="4297">
                  <c:v>16</c:v>
                </c:pt>
                <c:pt idx="4298">
                  <c:v>16</c:v>
                </c:pt>
                <c:pt idx="4299">
                  <c:v>16</c:v>
                </c:pt>
                <c:pt idx="4300">
                  <c:v>16</c:v>
                </c:pt>
                <c:pt idx="4301">
                  <c:v>16</c:v>
                </c:pt>
                <c:pt idx="4302">
                  <c:v>16</c:v>
                </c:pt>
                <c:pt idx="4303">
                  <c:v>16</c:v>
                </c:pt>
                <c:pt idx="4304">
                  <c:v>16</c:v>
                </c:pt>
                <c:pt idx="4305">
                  <c:v>16</c:v>
                </c:pt>
                <c:pt idx="4306">
                  <c:v>16</c:v>
                </c:pt>
                <c:pt idx="4307">
                  <c:v>16</c:v>
                </c:pt>
                <c:pt idx="4308">
                  <c:v>16</c:v>
                </c:pt>
                <c:pt idx="4309">
                  <c:v>16</c:v>
                </c:pt>
                <c:pt idx="4310">
                  <c:v>16</c:v>
                </c:pt>
                <c:pt idx="4311">
                  <c:v>16</c:v>
                </c:pt>
                <c:pt idx="4312">
                  <c:v>16</c:v>
                </c:pt>
                <c:pt idx="4313">
                  <c:v>16</c:v>
                </c:pt>
                <c:pt idx="4314">
                  <c:v>16</c:v>
                </c:pt>
                <c:pt idx="4315">
                  <c:v>16</c:v>
                </c:pt>
                <c:pt idx="4316">
                  <c:v>16</c:v>
                </c:pt>
                <c:pt idx="4317">
                  <c:v>16</c:v>
                </c:pt>
                <c:pt idx="4318">
                  <c:v>16</c:v>
                </c:pt>
                <c:pt idx="4319">
                  <c:v>16</c:v>
                </c:pt>
                <c:pt idx="4320">
                  <c:v>16</c:v>
                </c:pt>
                <c:pt idx="4321">
                  <c:v>16</c:v>
                </c:pt>
                <c:pt idx="4322">
                  <c:v>16</c:v>
                </c:pt>
                <c:pt idx="4323">
                  <c:v>16</c:v>
                </c:pt>
                <c:pt idx="4324">
                  <c:v>16</c:v>
                </c:pt>
                <c:pt idx="4325">
                  <c:v>16</c:v>
                </c:pt>
                <c:pt idx="4326">
                  <c:v>16</c:v>
                </c:pt>
                <c:pt idx="4327">
                  <c:v>16</c:v>
                </c:pt>
                <c:pt idx="4328">
                  <c:v>16</c:v>
                </c:pt>
                <c:pt idx="4329">
                  <c:v>16</c:v>
                </c:pt>
                <c:pt idx="4330">
                  <c:v>16</c:v>
                </c:pt>
                <c:pt idx="4331">
                  <c:v>16</c:v>
                </c:pt>
                <c:pt idx="4332">
                  <c:v>16</c:v>
                </c:pt>
                <c:pt idx="4333">
                  <c:v>16</c:v>
                </c:pt>
                <c:pt idx="4334">
                  <c:v>16</c:v>
                </c:pt>
                <c:pt idx="4335">
                  <c:v>16</c:v>
                </c:pt>
                <c:pt idx="4336">
                  <c:v>16</c:v>
                </c:pt>
                <c:pt idx="4337">
                  <c:v>16</c:v>
                </c:pt>
                <c:pt idx="4338">
                  <c:v>16</c:v>
                </c:pt>
                <c:pt idx="4339">
                  <c:v>16</c:v>
                </c:pt>
                <c:pt idx="4340">
                  <c:v>16</c:v>
                </c:pt>
                <c:pt idx="4341">
                  <c:v>16</c:v>
                </c:pt>
                <c:pt idx="4342">
                  <c:v>16</c:v>
                </c:pt>
                <c:pt idx="4343">
                  <c:v>16</c:v>
                </c:pt>
                <c:pt idx="4344">
                  <c:v>16</c:v>
                </c:pt>
                <c:pt idx="4345">
                  <c:v>16</c:v>
                </c:pt>
                <c:pt idx="4346">
                  <c:v>16</c:v>
                </c:pt>
                <c:pt idx="4347">
                  <c:v>16</c:v>
                </c:pt>
                <c:pt idx="4348">
                  <c:v>16</c:v>
                </c:pt>
                <c:pt idx="4349">
                  <c:v>16</c:v>
                </c:pt>
                <c:pt idx="4350">
                  <c:v>16</c:v>
                </c:pt>
                <c:pt idx="4351">
                  <c:v>16</c:v>
                </c:pt>
                <c:pt idx="4352">
                  <c:v>16</c:v>
                </c:pt>
                <c:pt idx="4353">
                  <c:v>16</c:v>
                </c:pt>
                <c:pt idx="4354">
                  <c:v>16</c:v>
                </c:pt>
                <c:pt idx="4355">
                  <c:v>16</c:v>
                </c:pt>
                <c:pt idx="4356">
                  <c:v>16</c:v>
                </c:pt>
                <c:pt idx="4357">
                  <c:v>16</c:v>
                </c:pt>
                <c:pt idx="4358">
                  <c:v>16</c:v>
                </c:pt>
                <c:pt idx="4359">
                  <c:v>16</c:v>
                </c:pt>
                <c:pt idx="4360">
                  <c:v>16</c:v>
                </c:pt>
                <c:pt idx="4361">
                  <c:v>16</c:v>
                </c:pt>
                <c:pt idx="4362">
                  <c:v>16</c:v>
                </c:pt>
                <c:pt idx="4363">
                  <c:v>16</c:v>
                </c:pt>
                <c:pt idx="4364">
                  <c:v>16</c:v>
                </c:pt>
                <c:pt idx="4365">
                  <c:v>16</c:v>
                </c:pt>
                <c:pt idx="4366">
                  <c:v>16</c:v>
                </c:pt>
                <c:pt idx="4367">
                  <c:v>16</c:v>
                </c:pt>
                <c:pt idx="4368">
                  <c:v>16</c:v>
                </c:pt>
                <c:pt idx="4369">
                  <c:v>16</c:v>
                </c:pt>
                <c:pt idx="4370">
                  <c:v>16</c:v>
                </c:pt>
                <c:pt idx="4371">
                  <c:v>16</c:v>
                </c:pt>
                <c:pt idx="4372">
                  <c:v>16</c:v>
                </c:pt>
                <c:pt idx="4373">
                  <c:v>16</c:v>
                </c:pt>
                <c:pt idx="4374">
                  <c:v>16</c:v>
                </c:pt>
                <c:pt idx="4375">
                  <c:v>16</c:v>
                </c:pt>
                <c:pt idx="4376">
                  <c:v>16</c:v>
                </c:pt>
                <c:pt idx="4377">
                  <c:v>16</c:v>
                </c:pt>
                <c:pt idx="4378">
                  <c:v>16</c:v>
                </c:pt>
                <c:pt idx="4379">
                  <c:v>16</c:v>
                </c:pt>
                <c:pt idx="4380">
                  <c:v>16</c:v>
                </c:pt>
                <c:pt idx="4381">
                  <c:v>16</c:v>
                </c:pt>
                <c:pt idx="4382">
                  <c:v>16</c:v>
                </c:pt>
                <c:pt idx="4383">
                  <c:v>16</c:v>
                </c:pt>
                <c:pt idx="4384">
                  <c:v>16</c:v>
                </c:pt>
                <c:pt idx="4385">
                  <c:v>16</c:v>
                </c:pt>
                <c:pt idx="4386">
                  <c:v>16</c:v>
                </c:pt>
                <c:pt idx="4387">
                  <c:v>16</c:v>
                </c:pt>
                <c:pt idx="4388">
                  <c:v>16</c:v>
                </c:pt>
                <c:pt idx="4389">
                  <c:v>16</c:v>
                </c:pt>
                <c:pt idx="4390">
                  <c:v>16</c:v>
                </c:pt>
                <c:pt idx="4391">
                  <c:v>16</c:v>
                </c:pt>
                <c:pt idx="4392">
                  <c:v>16</c:v>
                </c:pt>
                <c:pt idx="4393">
                  <c:v>16</c:v>
                </c:pt>
                <c:pt idx="4394">
                  <c:v>16</c:v>
                </c:pt>
                <c:pt idx="4395">
                  <c:v>16</c:v>
                </c:pt>
                <c:pt idx="4396">
                  <c:v>16</c:v>
                </c:pt>
                <c:pt idx="4397">
                  <c:v>16</c:v>
                </c:pt>
                <c:pt idx="4398">
                  <c:v>16</c:v>
                </c:pt>
                <c:pt idx="4399">
                  <c:v>16</c:v>
                </c:pt>
                <c:pt idx="4400">
                  <c:v>16</c:v>
                </c:pt>
                <c:pt idx="4401">
                  <c:v>16</c:v>
                </c:pt>
                <c:pt idx="4402">
                  <c:v>16</c:v>
                </c:pt>
                <c:pt idx="4403">
                  <c:v>16</c:v>
                </c:pt>
                <c:pt idx="4404">
                  <c:v>16</c:v>
                </c:pt>
                <c:pt idx="4405">
                  <c:v>16</c:v>
                </c:pt>
                <c:pt idx="4406">
                  <c:v>16</c:v>
                </c:pt>
                <c:pt idx="4407">
                  <c:v>16</c:v>
                </c:pt>
                <c:pt idx="4408">
                  <c:v>16</c:v>
                </c:pt>
                <c:pt idx="4409">
                  <c:v>16</c:v>
                </c:pt>
                <c:pt idx="4410">
                  <c:v>16</c:v>
                </c:pt>
                <c:pt idx="4411">
                  <c:v>17</c:v>
                </c:pt>
                <c:pt idx="4412">
                  <c:v>17</c:v>
                </c:pt>
                <c:pt idx="4413">
                  <c:v>17</c:v>
                </c:pt>
                <c:pt idx="4414">
                  <c:v>16</c:v>
                </c:pt>
                <c:pt idx="4415">
                  <c:v>16</c:v>
                </c:pt>
                <c:pt idx="4416">
                  <c:v>16</c:v>
                </c:pt>
                <c:pt idx="4417">
                  <c:v>16</c:v>
                </c:pt>
                <c:pt idx="4418">
                  <c:v>16</c:v>
                </c:pt>
                <c:pt idx="4419">
                  <c:v>16</c:v>
                </c:pt>
                <c:pt idx="4420">
                  <c:v>16</c:v>
                </c:pt>
                <c:pt idx="4421">
                  <c:v>16</c:v>
                </c:pt>
                <c:pt idx="4422">
                  <c:v>16</c:v>
                </c:pt>
                <c:pt idx="4423">
                  <c:v>16</c:v>
                </c:pt>
                <c:pt idx="4424">
                  <c:v>17</c:v>
                </c:pt>
                <c:pt idx="4425">
                  <c:v>17</c:v>
                </c:pt>
                <c:pt idx="4426">
                  <c:v>17</c:v>
                </c:pt>
                <c:pt idx="4427">
                  <c:v>17</c:v>
                </c:pt>
                <c:pt idx="4428">
                  <c:v>17</c:v>
                </c:pt>
                <c:pt idx="4429">
                  <c:v>17</c:v>
                </c:pt>
                <c:pt idx="4430">
                  <c:v>17</c:v>
                </c:pt>
                <c:pt idx="4431">
                  <c:v>16</c:v>
                </c:pt>
                <c:pt idx="4432">
                  <c:v>16</c:v>
                </c:pt>
                <c:pt idx="4433">
                  <c:v>16</c:v>
                </c:pt>
                <c:pt idx="4434">
                  <c:v>16</c:v>
                </c:pt>
                <c:pt idx="4435">
                  <c:v>16</c:v>
                </c:pt>
                <c:pt idx="4436">
                  <c:v>17</c:v>
                </c:pt>
                <c:pt idx="4437">
                  <c:v>17</c:v>
                </c:pt>
                <c:pt idx="4438">
                  <c:v>17</c:v>
                </c:pt>
                <c:pt idx="4439">
                  <c:v>17</c:v>
                </c:pt>
                <c:pt idx="4440">
                  <c:v>17</c:v>
                </c:pt>
                <c:pt idx="4441">
                  <c:v>17</c:v>
                </c:pt>
                <c:pt idx="4442">
                  <c:v>17</c:v>
                </c:pt>
                <c:pt idx="4443">
                  <c:v>17</c:v>
                </c:pt>
                <c:pt idx="4444">
                  <c:v>17</c:v>
                </c:pt>
                <c:pt idx="4445">
                  <c:v>17</c:v>
                </c:pt>
                <c:pt idx="4446">
                  <c:v>17</c:v>
                </c:pt>
                <c:pt idx="4447">
                  <c:v>17</c:v>
                </c:pt>
                <c:pt idx="4448">
                  <c:v>17</c:v>
                </c:pt>
                <c:pt idx="4449">
                  <c:v>17</c:v>
                </c:pt>
                <c:pt idx="4450">
                  <c:v>17</c:v>
                </c:pt>
                <c:pt idx="4451">
                  <c:v>17</c:v>
                </c:pt>
                <c:pt idx="4452">
                  <c:v>17</c:v>
                </c:pt>
                <c:pt idx="4453">
                  <c:v>17</c:v>
                </c:pt>
                <c:pt idx="4454">
                  <c:v>17</c:v>
                </c:pt>
                <c:pt idx="4455">
                  <c:v>17</c:v>
                </c:pt>
                <c:pt idx="4456">
                  <c:v>17</c:v>
                </c:pt>
                <c:pt idx="4457">
                  <c:v>17</c:v>
                </c:pt>
                <c:pt idx="4458">
                  <c:v>17</c:v>
                </c:pt>
                <c:pt idx="4459">
                  <c:v>17</c:v>
                </c:pt>
                <c:pt idx="4460">
                  <c:v>17</c:v>
                </c:pt>
                <c:pt idx="4461">
                  <c:v>17</c:v>
                </c:pt>
                <c:pt idx="4462">
                  <c:v>17</c:v>
                </c:pt>
                <c:pt idx="4463">
                  <c:v>17</c:v>
                </c:pt>
                <c:pt idx="4464">
                  <c:v>17</c:v>
                </c:pt>
                <c:pt idx="4465">
                  <c:v>17</c:v>
                </c:pt>
                <c:pt idx="4466">
                  <c:v>17</c:v>
                </c:pt>
                <c:pt idx="4467">
                  <c:v>17</c:v>
                </c:pt>
                <c:pt idx="4468">
                  <c:v>17</c:v>
                </c:pt>
                <c:pt idx="4469">
                  <c:v>17</c:v>
                </c:pt>
                <c:pt idx="4470">
                  <c:v>18</c:v>
                </c:pt>
                <c:pt idx="4471">
                  <c:v>18</c:v>
                </c:pt>
                <c:pt idx="4472">
                  <c:v>18</c:v>
                </c:pt>
                <c:pt idx="4473">
                  <c:v>18</c:v>
                </c:pt>
                <c:pt idx="4474">
                  <c:v>18</c:v>
                </c:pt>
                <c:pt idx="4475">
                  <c:v>18</c:v>
                </c:pt>
                <c:pt idx="4476">
                  <c:v>18</c:v>
                </c:pt>
                <c:pt idx="4477">
                  <c:v>18</c:v>
                </c:pt>
                <c:pt idx="4478">
                  <c:v>18</c:v>
                </c:pt>
                <c:pt idx="4479">
                  <c:v>18</c:v>
                </c:pt>
                <c:pt idx="4480">
                  <c:v>18</c:v>
                </c:pt>
                <c:pt idx="4481">
                  <c:v>18</c:v>
                </c:pt>
                <c:pt idx="4482">
                  <c:v>18</c:v>
                </c:pt>
                <c:pt idx="4483">
                  <c:v>18</c:v>
                </c:pt>
                <c:pt idx="4484">
                  <c:v>18</c:v>
                </c:pt>
                <c:pt idx="4485">
                  <c:v>18</c:v>
                </c:pt>
                <c:pt idx="4486">
                  <c:v>18</c:v>
                </c:pt>
                <c:pt idx="4487">
                  <c:v>18</c:v>
                </c:pt>
                <c:pt idx="4488">
                  <c:v>18</c:v>
                </c:pt>
                <c:pt idx="4489">
                  <c:v>18</c:v>
                </c:pt>
                <c:pt idx="4490">
                  <c:v>18</c:v>
                </c:pt>
                <c:pt idx="4491">
                  <c:v>18</c:v>
                </c:pt>
                <c:pt idx="4492">
                  <c:v>18</c:v>
                </c:pt>
                <c:pt idx="4493">
                  <c:v>18</c:v>
                </c:pt>
                <c:pt idx="4494">
                  <c:v>18</c:v>
                </c:pt>
                <c:pt idx="4495">
                  <c:v>18</c:v>
                </c:pt>
                <c:pt idx="4496">
                  <c:v>18</c:v>
                </c:pt>
                <c:pt idx="4497">
                  <c:v>18</c:v>
                </c:pt>
                <c:pt idx="4498">
                  <c:v>18</c:v>
                </c:pt>
                <c:pt idx="4499">
                  <c:v>18</c:v>
                </c:pt>
                <c:pt idx="4500">
                  <c:v>18</c:v>
                </c:pt>
                <c:pt idx="4501">
                  <c:v>18</c:v>
                </c:pt>
                <c:pt idx="4502">
                  <c:v>18</c:v>
                </c:pt>
                <c:pt idx="4503">
                  <c:v>18</c:v>
                </c:pt>
                <c:pt idx="4504">
                  <c:v>18</c:v>
                </c:pt>
                <c:pt idx="4505">
                  <c:v>18</c:v>
                </c:pt>
                <c:pt idx="4506">
                  <c:v>18</c:v>
                </c:pt>
                <c:pt idx="4507">
                  <c:v>18</c:v>
                </c:pt>
                <c:pt idx="4508">
                  <c:v>18</c:v>
                </c:pt>
                <c:pt idx="4509">
                  <c:v>18</c:v>
                </c:pt>
                <c:pt idx="4510">
                  <c:v>18</c:v>
                </c:pt>
                <c:pt idx="4511">
                  <c:v>18</c:v>
                </c:pt>
                <c:pt idx="4512">
                  <c:v>18</c:v>
                </c:pt>
                <c:pt idx="4513">
                  <c:v>18</c:v>
                </c:pt>
                <c:pt idx="4514">
                  <c:v>18</c:v>
                </c:pt>
                <c:pt idx="4515">
                  <c:v>18</c:v>
                </c:pt>
                <c:pt idx="4516">
                  <c:v>18</c:v>
                </c:pt>
                <c:pt idx="4517">
                  <c:v>18</c:v>
                </c:pt>
                <c:pt idx="4518">
                  <c:v>18</c:v>
                </c:pt>
                <c:pt idx="4519">
                  <c:v>18</c:v>
                </c:pt>
                <c:pt idx="4520">
                  <c:v>18</c:v>
                </c:pt>
                <c:pt idx="4521">
                  <c:v>18</c:v>
                </c:pt>
                <c:pt idx="4522">
                  <c:v>18</c:v>
                </c:pt>
                <c:pt idx="4523">
                  <c:v>18</c:v>
                </c:pt>
                <c:pt idx="4524">
                  <c:v>18</c:v>
                </c:pt>
                <c:pt idx="4525">
                  <c:v>18</c:v>
                </c:pt>
                <c:pt idx="4526">
                  <c:v>18</c:v>
                </c:pt>
                <c:pt idx="4527">
                  <c:v>18</c:v>
                </c:pt>
                <c:pt idx="4528">
                  <c:v>18</c:v>
                </c:pt>
                <c:pt idx="4529">
                  <c:v>18</c:v>
                </c:pt>
                <c:pt idx="4530">
                  <c:v>18</c:v>
                </c:pt>
                <c:pt idx="4531">
                  <c:v>18</c:v>
                </c:pt>
                <c:pt idx="4532">
                  <c:v>18</c:v>
                </c:pt>
                <c:pt idx="4533">
                  <c:v>18</c:v>
                </c:pt>
                <c:pt idx="4534">
                  <c:v>18</c:v>
                </c:pt>
                <c:pt idx="4535">
                  <c:v>18</c:v>
                </c:pt>
                <c:pt idx="4536">
                  <c:v>18</c:v>
                </c:pt>
                <c:pt idx="4537">
                  <c:v>18</c:v>
                </c:pt>
                <c:pt idx="4538">
                  <c:v>18</c:v>
                </c:pt>
                <c:pt idx="4539">
                  <c:v>18</c:v>
                </c:pt>
                <c:pt idx="4540">
                  <c:v>18</c:v>
                </c:pt>
                <c:pt idx="4541">
                  <c:v>18</c:v>
                </c:pt>
                <c:pt idx="4542">
                  <c:v>18</c:v>
                </c:pt>
                <c:pt idx="4543">
                  <c:v>18</c:v>
                </c:pt>
                <c:pt idx="4544">
                  <c:v>18</c:v>
                </c:pt>
                <c:pt idx="4545">
                  <c:v>19</c:v>
                </c:pt>
                <c:pt idx="4546">
                  <c:v>19</c:v>
                </c:pt>
                <c:pt idx="4547">
                  <c:v>19</c:v>
                </c:pt>
                <c:pt idx="4548">
                  <c:v>19</c:v>
                </c:pt>
                <c:pt idx="4549">
                  <c:v>19</c:v>
                </c:pt>
                <c:pt idx="4550">
                  <c:v>19</c:v>
                </c:pt>
                <c:pt idx="4551">
                  <c:v>19</c:v>
                </c:pt>
                <c:pt idx="4552">
                  <c:v>19</c:v>
                </c:pt>
                <c:pt idx="4553">
                  <c:v>19</c:v>
                </c:pt>
                <c:pt idx="4554">
                  <c:v>19</c:v>
                </c:pt>
                <c:pt idx="4555">
                  <c:v>19</c:v>
                </c:pt>
                <c:pt idx="4556">
                  <c:v>19</c:v>
                </c:pt>
                <c:pt idx="4557">
                  <c:v>19</c:v>
                </c:pt>
                <c:pt idx="4558">
                  <c:v>19</c:v>
                </c:pt>
                <c:pt idx="4559">
                  <c:v>19</c:v>
                </c:pt>
                <c:pt idx="4560">
                  <c:v>19</c:v>
                </c:pt>
                <c:pt idx="4561">
                  <c:v>19</c:v>
                </c:pt>
                <c:pt idx="4562">
                  <c:v>19</c:v>
                </c:pt>
                <c:pt idx="4563">
                  <c:v>19</c:v>
                </c:pt>
                <c:pt idx="4564">
                  <c:v>19</c:v>
                </c:pt>
                <c:pt idx="4565">
                  <c:v>19</c:v>
                </c:pt>
                <c:pt idx="4566">
                  <c:v>19</c:v>
                </c:pt>
                <c:pt idx="4567">
                  <c:v>19</c:v>
                </c:pt>
                <c:pt idx="4568">
                  <c:v>19</c:v>
                </c:pt>
                <c:pt idx="4569">
                  <c:v>19</c:v>
                </c:pt>
                <c:pt idx="4570">
                  <c:v>19</c:v>
                </c:pt>
                <c:pt idx="4571">
                  <c:v>19</c:v>
                </c:pt>
                <c:pt idx="4572">
                  <c:v>19</c:v>
                </c:pt>
                <c:pt idx="4573">
                  <c:v>19</c:v>
                </c:pt>
                <c:pt idx="4574">
                  <c:v>19</c:v>
                </c:pt>
                <c:pt idx="4575">
                  <c:v>19</c:v>
                </c:pt>
                <c:pt idx="4576">
                  <c:v>19</c:v>
                </c:pt>
                <c:pt idx="4577">
                  <c:v>19</c:v>
                </c:pt>
                <c:pt idx="4578">
                  <c:v>19</c:v>
                </c:pt>
                <c:pt idx="4579">
                  <c:v>19</c:v>
                </c:pt>
                <c:pt idx="4580">
                  <c:v>19</c:v>
                </c:pt>
                <c:pt idx="4581">
                  <c:v>19</c:v>
                </c:pt>
                <c:pt idx="4582">
                  <c:v>19</c:v>
                </c:pt>
                <c:pt idx="4583">
                  <c:v>19</c:v>
                </c:pt>
                <c:pt idx="4584">
                  <c:v>19</c:v>
                </c:pt>
                <c:pt idx="4585">
                  <c:v>19</c:v>
                </c:pt>
                <c:pt idx="4586">
                  <c:v>19</c:v>
                </c:pt>
                <c:pt idx="4587">
                  <c:v>19</c:v>
                </c:pt>
                <c:pt idx="4588">
                  <c:v>19</c:v>
                </c:pt>
                <c:pt idx="4589">
                  <c:v>19</c:v>
                </c:pt>
                <c:pt idx="4590">
                  <c:v>19</c:v>
                </c:pt>
                <c:pt idx="4591">
                  <c:v>19</c:v>
                </c:pt>
                <c:pt idx="4592">
                  <c:v>18</c:v>
                </c:pt>
                <c:pt idx="4593">
                  <c:v>18</c:v>
                </c:pt>
                <c:pt idx="4594">
                  <c:v>18</c:v>
                </c:pt>
                <c:pt idx="4595">
                  <c:v>18</c:v>
                </c:pt>
                <c:pt idx="4596">
                  <c:v>18</c:v>
                </c:pt>
                <c:pt idx="4597">
                  <c:v>19</c:v>
                </c:pt>
                <c:pt idx="4598">
                  <c:v>19</c:v>
                </c:pt>
                <c:pt idx="4599">
                  <c:v>19</c:v>
                </c:pt>
                <c:pt idx="4600">
                  <c:v>19</c:v>
                </c:pt>
                <c:pt idx="4601">
                  <c:v>19</c:v>
                </c:pt>
                <c:pt idx="4602">
                  <c:v>19</c:v>
                </c:pt>
                <c:pt idx="4603">
                  <c:v>18</c:v>
                </c:pt>
                <c:pt idx="4604">
                  <c:v>18</c:v>
                </c:pt>
                <c:pt idx="4605">
                  <c:v>18</c:v>
                </c:pt>
                <c:pt idx="4606">
                  <c:v>18</c:v>
                </c:pt>
                <c:pt idx="4607">
                  <c:v>18</c:v>
                </c:pt>
                <c:pt idx="4608">
                  <c:v>18</c:v>
                </c:pt>
                <c:pt idx="4609">
                  <c:v>18</c:v>
                </c:pt>
                <c:pt idx="4610">
                  <c:v>18</c:v>
                </c:pt>
                <c:pt idx="4611">
                  <c:v>18</c:v>
                </c:pt>
                <c:pt idx="4612">
                  <c:v>18</c:v>
                </c:pt>
                <c:pt idx="4613">
                  <c:v>18</c:v>
                </c:pt>
                <c:pt idx="4614">
                  <c:v>18</c:v>
                </c:pt>
                <c:pt idx="4615">
                  <c:v>18</c:v>
                </c:pt>
                <c:pt idx="4616">
                  <c:v>18</c:v>
                </c:pt>
                <c:pt idx="4617">
                  <c:v>18</c:v>
                </c:pt>
                <c:pt idx="4618">
                  <c:v>18</c:v>
                </c:pt>
                <c:pt idx="4619">
                  <c:v>18</c:v>
                </c:pt>
                <c:pt idx="4620">
                  <c:v>18</c:v>
                </c:pt>
                <c:pt idx="4621">
                  <c:v>18</c:v>
                </c:pt>
                <c:pt idx="4622">
                  <c:v>18</c:v>
                </c:pt>
                <c:pt idx="4623">
                  <c:v>18</c:v>
                </c:pt>
                <c:pt idx="4624">
                  <c:v>18</c:v>
                </c:pt>
                <c:pt idx="4625">
                  <c:v>18</c:v>
                </c:pt>
                <c:pt idx="4626">
                  <c:v>18</c:v>
                </c:pt>
                <c:pt idx="4627">
                  <c:v>18</c:v>
                </c:pt>
                <c:pt idx="4628">
                  <c:v>18</c:v>
                </c:pt>
                <c:pt idx="4629">
                  <c:v>18</c:v>
                </c:pt>
                <c:pt idx="4630">
                  <c:v>18</c:v>
                </c:pt>
                <c:pt idx="4631">
                  <c:v>18</c:v>
                </c:pt>
                <c:pt idx="4632">
                  <c:v>18</c:v>
                </c:pt>
                <c:pt idx="4633">
                  <c:v>18</c:v>
                </c:pt>
                <c:pt idx="4634">
                  <c:v>18</c:v>
                </c:pt>
                <c:pt idx="4635">
                  <c:v>18</c:v>
                </c:pt>
                <c:pt idx="4636">
                  <c:v>18</c:v>
                </c:pt>
                <c:pt idx="4637">
                  <c:v>18</c:v>
                </c:pt>
                <c:pt idx="4638">
                  <c:v>17</c:v>
                </c:pt>
                <c:pt idx="4639">
                  <c:v>17</c:v>
                </c:pt>
                <c:pt idx="4640">
                  <c:v>18</c:v>
                </c:pt>
                <c:pt idx="4641">
                  <c:v>18</c:v>
                </c:pt>
                <c:pt idx="4642">
                  <c:v>18</c:v>
                </c:pt>
                <c:pt idx="4643">
                  <c:v>18</c:v>
                </c:pt>
                <c:pt idx="4644">
                  <c:v>18</c:v>
                </c:pt>
                <c:pt idx="4645">
                  <c:v>18</c:v>
                </c:pt>
                <c:pt idx="4646">
                  <c:v>18</c:v>
                </c:pt>
                <c:pt idx="4647">
                  <c:v>18</c:v>
                </c:pt>
                <c:pt idx="4648">
                  <c:v>18</c:v>
                </c:pt>
                <c:pt idx="4649">
                  <c:v>18</c:v>
                </c:pt>
                <c:pt idx="4650">
                  <c:v>18</c:v>
                </c:pt>
                <c:pt idx="4651">
                  <c:v>18</c:v>
                </c:pt>
                <c:pt idx="4652">
                  <c:v>18</c:v>
                </c:pt>
                <c:pt idx="4653">
                  <c:v>18</c:v>
                </c:pt>
                <c:pt idx="4654">
                  <c:v>18</c:v>
                </c:pt>
                <c:pt idx="4655">
                  <c:v>18</c:v>
                </c:pt>
                <c:pt idx="4656">
                  <c:v>18</c:v>
                </c:pt>
                <c:pt idx="4657">
                  <c:v>18</c:v>
                </c:pt>
                <c:pt idx="4658">
                  <c:v>18</c:v>
                </c:pt>
                <c:pt idx="4659">
                  <c:v>18</c:v>
                </c:pt>
                <c:pt idx="4660">
                  <c:v>18</c:v>
                </c:pt>
                <c:pt idx="4661">
                  <c:v>18</c:v>
                </c:pt>
                <c:pt idx="4662">
                  <c:v>18</c:v>
                </c:pt>
                <c:pt idx="4663">
                  <c:v>18</c:v>
                </c:pt>
                <c:pt idx="4664">
                  <c:v>18</c:v>
                </c:pt>
                <c:pt idx="4665">
                  <c:v>18</c:v>
                </c:pt>
                <c:pt idx="4666">
                  <c:v>18</c:v>
                </c:pt>
                <c:pt idx="4667">
                  <c:v>18</c:v>
                </c:pt>
                <c:pt idx="4668">
                  <c:v>18</c:v>
                </c:pt>
                <c:pt idx="4669">
                  <c:v>18</c:v>
                </c:pt>
                <c:pt idx="4670">
                  <c:v>18</c:v>
                </c:pt>
                <c:pt idx="4671">
                  <c:v>18</c:v>
                </c:pt>
                <c:pt idx="4672">
                  <c:v>18</c:v>
                </c:pt>
                <c:pt idx="4673">
                  <c:v>18</c:v>
                </c:pt>
                <c:pt idx="4674">
                  <c:v>18</c:v>
                </c:pt>
                <c:pt idx="4675">
                  <c:v>18</c:v>
                </c:pt>
                <c:pt idx="4676">
                  <c:v>18</c:v>
                </c:pt>
                <c:pt idx="4677">
                  <c:v>18</c:v>
                </c:pt>
                <c:pt idx="4678">
                  <c:v>18</c:v>
                </c:pt>
                <c:pt idx="4679">
                  <c:v>18</c:v>
                </c:pt>
                <c:pt idx="4680">
                  <c:v>18</c:v>
                </c:pt>
                <c:pt idx="4681">
                  <c:v>18</c:v>
                </c:pt>
                <c:pt idx="4682">
                  <c:v>17</c:v>
                </c:pt>
                <c:pt idx="4683">
                  <c:v>17</c:v>
                </c:pt>
                <c:pt idx="4684">
                  <c:v>17</c:v>
                </c:pt>
                <c:pt idx="4685">
                  <c:v>17</c:v>
                </c:pt>
                <c:pt idx="4686">
                  <c:v>17</c:v>
                </c:pt>
                <c:pt idx="4687">
                  <c:v>17</c:v>
                </c:pt>
                <c:pt idx="4688">
                  <c:v>17</c:v>
                </c:pt>
                <c:pt idx="4689">
                  <c:v>17</c:v>
                </c:pt>
                <c:pt idx="4690">
                  <c:v>17</c:v>
                </c:pt>
                <c:pt idx="4691">
                  <c:v>17</c:v>
                </c:pt>
                <c:pt idx="4692">
                  <c:v>17</c:v>
                </c:pt>
                <c:pt idx="4693">
                  <c:v>17</c:v>
                </c:pt>
                <c:pt idx="4694">
                  <c:v>17</c:v>
                </c:pt>
                <c:pt idx="4695">
                  <c:v>17</c:v>
                </c:pt>
                <c:pt idx="4696">
                  <c:v>17</c:v>
                </c:pt>
                <c:pt idx="4697">
                  <c:v>17</c:v>
                </c:pt>
                <c:pt idx="4698">
                  <c:v>17</c:v>
                </c:pt>
                <c:pt idx="4699">
                  <c:v>17</c:v>
                </c:pt>
                <c:pt idx="4700">
                  <c:v>17</c:v>
                </c:pt>
                <c:pt idx="4701">
                  <c:v>17</c:v>
                </c:pt>
                <c:pt idx="4702">
                  <c:v>17</c:v>
                </c:pt>
                <c:pt idx="4703">
                  <c:v>17</c:v>
                </c:pt>
                <c:pt idx="4704">
                  <c:v>17</c:v>
                </c:pt>
                <c:pt idx="4705">
                  <c:v>17</c:v>
                </c:pt>
                <c:pt idx="4706">
                  <c:v>17</c:v>
                </c:pt>
                <c:pt idx="4707">
                  <c:v>17</c:v>
                </c:pt>
                <c:pt idx="4708">
                  <c:v>17</c:v>
                </c:pt>
                <c:pt idx="4709">
                  <c:v>17</c:v>
                </c:pt>
                <c:pt idx="4710">
                  <c:v>17</c:v>
                </c:pt>
                <c:pt idx="4711">
                  <c:v>17</c:v>
                </c:pt>
                <c:pt idx="4712">
                  <c:v>17</c:v>
                </c:pt>
                <c:pt idx="4713">
                  <c:v>17</c:v>
                </c:pt>
                <c:pt idx="4714">
                  <c:v>17</c:v>
                </c:pt>
                <c:pt idx="4715">
                  <c:v>17</c:v>
                </c:pt>
                <c:pt idx="4716">
                  <c:v>17</c:v>
                </c:pt>
                <c:pt idx="4717">
                  <c:v>17</c:v>
                </c:pt>
                <c:pt idx="4718">
                  <c:v>17</c:v>
                </c:pt>
                <c:pt idx="4719">
                  <c:v>17</c:v>
                </c:pt>
                <c:pt idx="4720">
                  <c:v>18</c:v>
                </c:pt>
                <c:pt idx="4721">
                  <c:v>18</c:v>
                </c:pt>
                <c:pt idx="4722">
                  <c:v>18</c:v>
                </c:pt>
                <c:pt idx="4723">
                  <c:v>18</c:v>
                </c:pt>
                <c:pt idx="4724">
                  <c:v>18</c:v>
                </c:pt>
                <c:pt idx="4725">
                  <c:v>18</c:v>
                </c:pt>
                <c:pt idx="4726">
                  <c:v>18</c:v>
                </c:pt>
                <c:pt idx="4727">
                  <c:v>18</c:v>
                </c:pt>
                <c:pt idx="4728">
                  <c:v>18</c:v>
                </c:pt>
                <c:pt idx="4729">
                  <c:v>18</c:v>
                </c:pt>
                <c:pt idx="4730">
                  <c:v>18</c:v>
                </c:pt>
                <c:pt idx="4731">
                  <c:v>18</c:v>
                </c:pt>
                <c:pt idx="4732">
                  <c:v>18</c:v>
                </c:pt>
                <c:pt idx="4733">
                  <c:v>18</c:v>
                </c:pt>
                <c:pt idx="4734">
                  <c:v>18</c:v>
                </c:pt>
                <c:pt idx="4735">
                  <c:v>18</c:v>
                </c:pt>
                <c:pt idx="4736">
                  <c:v>18</c:v>
                </c:pt>
                <c:pt idx="4737">
                  <c:v>18</c:v>
                </c:pt>
                <c:pt idx="4738">
                  <c:v>18</c:v>
                </c:pt>
                <c:pt idx="4739">
                  <c:v>18</c:v>
                </c:pt>
                <c:pt idx="4740">
                  <c:v>18</c:v>
                </c:pt>
                <c:pt idx="4741">
                  <c:v>18</c:v>
                </c:pt>
                <c:pt idx="4742">
                  <c:v>18</c:v>
                </c:pt>
                <c:pt idx="4743">
                  <c:v>18</c:v>
                </c:pt>
                <c:pt idx="4744">
                  <c:v>18</c:v>
                </c:pt>
                <c:pt idx="4745">
                  <c:v>18</c:v>
                </c:pt>
                <c:pt idx="4746">
                  <c:v>18</c:v>
                </c:pt>
                <c:pt idx="4747">
                  <c:v>18</c:v>
                </c:pt>
                <c:pt idx="4748">
                  <c:v>18</c:v>
                </c:pt>
                <c:pt idx="4749">
                  <c:v>18</c:v>
                </c:pt>
                <c:pt idx="4750">
                  <c:v>18</c:v>
                </c:pt>
                <c:pt idx="4751">
                  <c:v>18</c:v>
                </c:pt>
                <c:pt idx="4752">
                  <c:v>18</c:v>
                </c:pt>
                <c:pt idx="4753">
                  <c:v>18</c:v>
                </c:pt>
                <c:pt idx="4754">
                  <c:v>18</c:v>
                </c:pt>
                <c:pt idx="4755">
                  <c:v>18</c:v>
                </c:pt>
                <c:pt idx="4756">
                  <c:v>18</c:v>
                </c:pt>
                <c:pt idx="4757">
                  <c:v>18</c:v>
                </c:pt>
                <c:pt idx="4758">
                  <c:v>18</c:v>
                </c:pt>
                <c:pt idx="4759">
                  <c:v>18</c:v>
                </c:pt>
                <c:pt idx="4760">
                  <c:v>18</c:v>
                </c:pt>
                <c:pt idx="4761">
                  <c:v>18</c:v>
                </c:pt>
                <c:pt idx="4762">
                  <c:v>18</c:v>
                </c:pt>
                <c:pt idx="4763">
                  <c:v>18</c:v>
                </c:pt>
                <c:pt idx="4764">
                  <c:v>18</c:v>
                </c:pt>
                <c:pt idx="4765">
                  <c:v>18</c:v>
                </c:pt>
                <c:pt idx="4766">
                  <c:v>18</c:v>
                </c:pt>
                <c:pt idx="4767">
                  <c:v>18</c:v>
                </c:pt>
                <c:pt idx="4768">
                  <c:v>18</c:v>
                </c:pt>
                <c:pt idx="4769">
                  <c:v>18</c:v>
                </c:pt>
                <c:pt idx="4770">
                  <c:v>18</c:v>
                </c:pt>
                <c:pt idx="4771">
                  <c:v>18</c:v>
                </c:pt>
                <c:pt idx="4772">
                  <c:v>18</c:v>
                </c:pt>
                <c:pt idx="4773">
                  <c:v>18</c:v>
                </c:pt>
                <c:pt idx="4774">
                  <c:v>18</c:v>
                </c:pt>
                <c:pt idx="4775">
                  <c:v>18</c:v>
                </c:pt>
                <c:pt idx="4776">
                  <c:v>18</c:v>
                </c:pt>
                <c:pt idx="4777">
                  <c:v>18</c:v>
                </c:pt>
                <c:pt idx="4778">
                  <c:v>18</c:v>
                </c:pt>
                <c:pt idx="4779">
                  <c:v>18</c:v>
                </c:pt>
                <c:pt idx="4780">
                  <c:v>18</c:v>
                </c:pt>
                <c:pt idx="4781">
                  <c:v>18</c:v>
                </c:pt>
                <c:pt idx="4782">
                  <c:v>18</c:v>
                </c:pt>
                <c:pt idx="4783">
                  <c:v>18</c:v>
                </c:pt>
                <c:pt idx="4784">
                  <c:v>18</c:v>
                </c:pt>
                <c:pt idx="4785">
                  <c:v>18</c:v>
                </c:pt>
                <c:pt idx="4786">
                  <c:v>18</c:v>
                </c:pt>
                <c:pt idx="4787">
                  <c:v>18</c:v>
                </c:pt>
                <c:pt idx="4788">
                  <c:v>18</c:v>
                </c:pt>
                <c:pt idx="4789">
                  <c:v>18</c:v>
                </c:pt>
                <c:pt idx="4790">
                  <c:v>18</c:v>
                </c:pt>
                <c:pt idx="4791">
                  <c:v>18</c:v>
                </c:pt>
                <c:pt idx="4792">
                  <c:v>18</c:v>
                </c:pt>
                <c:pt idx="4793">
                  <c:v>18</c:v>
                </c:pt>
                <c:pt idx="4794">
                  <c:v>18</c:v>
                </c:pt>
                <c:pt idx="4795">
                  <c:v>18</c:v>
                </c:pt>
                <c:pt idx="4796">
                  <c:v>18</c:v>
                </c:pt>
                <c:pt idx="4797">
                  <c:v>18</c:v>
                </c:pt>
                <c:pt idx="4798">
                  <c:v>18</c:v>
                </c:pt>
                <c:pt idx="4799">
                  <c:v>18</c:v>
                </c:pt>
                <c:pt idx="4800">
                  <c:v>18</c:v>
                </c:pt>
                <c:pt idx="4801">
                  <c:v>18</c:v>
                </c:pt>
                <c:pt idx="4802">
                  <c:v>18</c:v>
                </c:pt>
                <c:pt idx="4803">
                  <c:v>18</c:v>
                </c:pt>
                <c:pt idx="4804">
                  <c:v>18</c:v>
                </c:pt>
                <c:pt idx="4805">
                  <c:v>18</c:v>
                </c:pt>
                <c:pt idx="4806">
                  <c:v>18</c:v>
                </c:pt>
                <c:pt idx="4807">
                  <c:v>18</c:v>
                </c:pt>
                <c:pt idx="4808">
                  <c:v>18</c:v>
                </c:pt>
                <c:pt idx="4809">
                  <c:v>18</c:v>
                </c:pt>
                <c:pt idx="4810">
                  <c:v>18</c:v>
                </c:pt>
                <c:pt idx="4811">
                  <c:v>18</c:v>
                </c:pt>
                <c:pt idx="4812">
                  <c:v>18</c:v>
                </c:pt>
                <c:pt idx="4813">
                  <c:v>18</c:v>
                </c:pt>
                <c:pt idx="4814">
                  <c:v>18</c:v>
                </c:pt>
                <c:pt idx="4815">
                  <c:v>18</c:v>
                </c:pt>
                <c:pt idx="4816">
                  <c:v>18</c:v>
                </c:pt>
                <c:pt idx="4817">
                  <c:v>18</c:v>
                </c:pt>
                <c:pt idx="4818">
                  <c:v>18</c:v>
                </c:pt>
                <c:pt idx="4819">
                  <c:v>18</c:v>
                </c:pt>
                <c:pt idx="4820">
                  <c:v>18</c:v>
                </c:pt>
                <c:pt idx="4821">
                  <c:v>18</c:v>
                </c:pt>
                <c:pt idx="4822">
                  <c:v>18</c:v>
                </c:pt>
                <c:pt idx="4823">
                  <c:v>18</c:v>
                </c:pt>
                <c:pt idx="4824">
                  <c:v>18</c:v>
                </c:pt>
                <c:pt idx="4825">
                  <c:v>18</c:v>
                </c:pt>
                <c:pt idx="4826">
                  <c:v>18</c:v>
                </c:pt>
                <c:pt idx="4827">
                  <c:v>18</c:v>
                </c:pt>
                <c:pt idx="4828">
                  <c:v>18</c:v>
                </c:pt>
                <c:pt idx="4829">
                  <c:v>18</c:v>
                </c:pt>
                <c:pt idx="4830">
                  <c:v>18</c:v>
                </c:pt>
                <c:pt idx="4831">
                  <c:v>18</c:v>
                </c:pt>
                <c:pt idx="4832">
                  <c:v>18</c:v>
                </c:pt>
                <c:pt idx="4833">
                  <c:v>18</c:v>
                </c:pt>
                <c:pt idx="4834">
                  <c:v>18</c:v>
                </c:pt>
                <c:pt idx="4835">
                  <c:v>18</c:v>
                </c:pt>
                <c:pt idx="4836">
                  <c:v>18</c:v>
                </c:pt>
                <c:pt idx="4837">
                  <c:v>18</c:v>
                </c:pt>
                <c:pt idx="4838">
                  <c:v>18</c:v>
                </c:pt>
                <c:pt idx="4839">
                  <c:v>18</c:v>
                </c:pt>
                <c:pt idx="4840">
                  <c:v>18</c:v>
                </c:pt>
                <c:pt idx="4841">
                  <c:v>18</c:v>
                </c:pt>
                <c:pt idx="4842">
                  <c:v>18</c:v>
                </c:pt>
                <c:pt idx="4843">
                  <c:v>18</c:v>
                </c:pt>
                <c:pt idx="4844">
                  <c:v>18</c:v>
                </c:pt>
                <c:pt idx="4845">
                  <c:v>18</c:v>
                </c:pt>
                <c:pt idx="4846">
                  <c:v>18</c:v>
                </c:pt>
                <c:pt idx="4847">
                  <c:v>18</c:v>
                </c:pt>
                <c:pt idx="4848">
                  <c:v>18</c:v>
                </c:pt>
                <c:pt idx="4849">
                  <c:v>18</c:v>
                </c:pt>
                <c:pt idx="4850">
                  <c:v>18</c:v>
                </c:pt>
                <c:pt idx="4851">
                  <c:v>18</c:v>
                </c:pt>
                <c:pt idx="4852">
                  <c:v>18</c:v>
                </c:pt>
                <c:pt idx="4853">
                  <c:v>18</c:v>
                </c:pt>
                <c:pt idx="4854">
                  <c:v>18</c:v>
                </c:pt>
                <c:pt idx="4855">
                  <c:v>18</c:v>
                </c:pt>
                <c:pt idx="4856">
                  <c:v>18</c:v>
                </c:pt>
                <c:pt idx="4857">
                  <c:v>18</c:v>
                </c:pt>
                <c:pt idx="4858">
                  <c:v>18</c:v>
                </c:pt>
                <c:pt idx="4859">
                  <c:v>18</c:v>
                </c:pt>
                <c:pt idx="4860">
                  <c:v>18</c:v>
                </c:pt>
                <c:pt idx="4861">
                  <c:v>18</c:v>
                </c:pt>
                <c:pt idx="4862">
                  <c:v>18</c:v>
                </c:pt>
                <c:pt idx="4863">
                  <c:v>18</c:v>
                </c:pt>
                <c:pt idx="4864">
                  <c:v>18</c:v>
                </c:pt>
                <c:pt idx="4865">
                  <c:v>18</c:v>
                </c:pt>
                <c:pt idx="4866">
                  <c:v>18</c:v>
                </c:pt>
                <c:pt idx="4867">
                  <c:v>18</c:v>
                </c:pt>
                <c:pt idx="4868">
                  <c:v>18</c:v>
                </c:pt>
                <c:pt idx="4869">
                  <c:v>18</c:v>
                </c:pt>
                <c:pt idx="4870">
                  <c:v>18</c:v>
                </c:pt>
                <c:pt idx="4871">
                  <c:v>18</c:v>
                </c:pt>
                <c:pt idx="4872">
                  <c:v>18</c:v>
                </c:pt>
                <c:pt idx="4873">
                  <c:v>18</c:v>
                </c:pt>
                <c:pt idx="4874">
                  <c:v>18</c:v>
                </c:pt>
                <c:pt idx="4875">
                  <c:v>18</c:v>
                </c:pt>
                <c:pt idx="4876">
                  <c:v>18</c:v>
                </c:pt>
                <c:pt idx="4877">
                  <c:v>18</c:v>
                </c:pt>
                <c:pt idx="4878">
                  <c:v>18</c:v>
                </c:pt>
                <c:pt idx="4879">
                  <c:v>18</c:v>
                </c:pt>
                <c:pt idx="4880">
                  <c:v>18</c:v>
                </c:pt>
                <c:pt idx="4881">
                  <c:v>18</c:v>
                </c:pt>
                <c:pt idx="4882">
                  <c:v>18</c:v>
                </c:pt>
                <c:pt idx="4883">
                  <c:v>18</c:v>
                </c:pt>
                <c:pt idx="4884">
                  <c:v>18</c:v>
                </c:pt>
                <c:pt idx="4885">
                  <c:v>18</c:v>
                </c:pt>
                <c:pt idx="4886">
                  <c:v>18</c:v>
                </c:pt>
                <c:pt idx="4887">
                  <c:v>18</c:v>
                </c:pt>
                <c:pt idx="4888">
                  <c:v>18</c:v>
                </c:pt>
                <c:pt idx="4889">
                  <c:v>18</c:v>
                </c:pt>
                <c:pt idx="4890">
                  <c:v>18</c:v>
                </c:pt>
                <c:pt idx="4891">
                  <c:v>18</c:v>
                </c:pt>
                <c:pt idx="4892">
                  <c:v>18</c:v>
                </c:pt>
                <c:pt idx="4893">
                  <c:v>18</c:v>
                </c:pt>
                <c:pt idx="4894">
                  <c:v>18</c:v>
                </c:pt>
                <c:pt idx="4895">
                  <c:v>18</c:v>
                </c:pt>
                <c:pt idx="4896">
                  <c:v>18</c:v>
                </c:pt>
                <c:pt idx="4897">
                  <c:v>18</c:v>
                </c:pt>
                <c:pt idx="4898">
                  <c:v>18</c:v>
                </c:pt>
                <c:pt idx="4899">
                  <c:v>18</c:v>
                </c:pt>
                <c:pt idx="4900">
                  <c:v>18</c:v>
                </c:pt>
                <c:pt idx="4901">
                  <c:v>18</c:v>
                </c:pt>
                <c:pt idx="4902">
                  <c:v>18</c:v>
                </c:pt>
                <c:pt idx="4903">
                  <c:v>18</c:v>
                </c:pt>
                <c:pt idx="4904">
                  <c:v>19</c:v>
                </c:pt>
                <c:pt idx="4905">
                  <c:v>19</c:v>
                </c:pt>
                <c:pt idx="4906">
                  <c:v>19</c:v>
                </c:pt>
                <c:pt idx="4907">
                  <c:v>19</c:v>
                </c:pt>
                <c:pt idx="4908">
                  <c:v>19</c:v>
                </c:pt>
                <c:pt idx="4909">
                  <c:v>19</c:v>
                </c:pt>
                <c:pt idx="4910">
                  <c:v>19</c:v>
                </c:pt>
                <c:pt idx="4911">
                  <c:v>19</c:v>
                </c:pt>
                <c:pt idx="4912">
                  <c:v>19</c:v>
                </c:pt>
                <c:pt idx="4913">
                  <c:v>19</c:v>
                </c:pt>
                <c:pt idx="4914">
                  <c:v>19</c:v>
                </c:pt>
                <c:pt idx="4915">
                  <c:v>19</c:v>
                </c:pt>
                <c:pt idx="4916">
                  <c:v>19</c:v>
                </c:pt>
                <c:pt idx="4917">
                  <c:v>19</c:v>
                </c:pt>
                <c:pt idx="4918">
                  <c:v>19</c:v>
                </c:pt>
                <c:pt idx="4919">
                  <c:v>19</c:v>
                </c:pt>
                <c:pt idx="4920">
                  <c:v>19</c:v>
                </c:pt>
                <c:pt idx="4921">
                  <c:v>19</c:v>
                </c:pt>
                <c:pt idx="4922">
                  <c:v>19</c:v>
                </c:pt>
                <c:pt idx="4923">
                  <c:v>19</c:v>
                </c:pt>
                <c:pt idx="4924">
                  <c:v>19</c:v>
                </c:pt>
                <c:pt idx="4925">
                  <c:v>19</c:v>
                </c:pt>
                <c:pt idx="4926">
                  <c:v>19</c:v>
                </c:pt>
                <c:pt idx="4927">
                  <c:v>19</c:v>
                </c:pt>
                <c:pt idx="4928">
                  <c:v>19</c:v>
                </c:pt>
                <c:pt idx="4929">
                  <c:v>19</c:v>
                </c:pt>
                <c:pt idx="4930">
                  <c:v>19</c:v>
                </c:pt>
                <c:pt idx="4931">
                  <c:v>19</c:v>
                </c:pt>
                <c:pt idx="4932">
                  <c:v>19</c:v>
                </c:pt>
                <c:pt idx="4933">
                  <c:v>19</c:v>
                </c:pt>
                <c:pt idx="4934">
                  <c:v>19</c:v>
                </c:pt>
                <c:pt idx="4935">
                  <c:v>19</c:v>
                </c:pt>
                <c:pt idx="4936">
                  <c:v>19</c:v>
                </c:pt>
                <c:pt idx="4937">
                  <c:v>19</c:v>
                </c:pt>
                <c:pt idx="4938">
                  <c:v>19</c:v>
                </c:pt>
                <c:pt idx="4939">
                  <c:v>19</c:v>
                </c:pt>
                <c:pt idx="4940">
                  <c:v>19</c:v>
                </c:pt>
                <c:pt idx="4941">
                  <c:v>19</c:v>
                </c:pt>
                <c:pt idx="4942">
                  <c:v>19</c:v>
                </c:pt>
                <c:pt idx="4943">
                  <c:v>19</c:v>
                </c:pt>
                <c:pt idx="4944">
                  <c:v>19</c:v>
                </c:pt>
                <c:pt idx="4945">
                  <c:v>19</c:v>
                </c:pt>
                <c:pt idx="4946">
                  <c:v>19</c:v>
                </c:pt>
                <c:pt idx="4947">
                  <c:v>19</c:v>
                </c:pt>
                <c:pt idx="4948">
                  <c:v>19</c:v>
                </c:pt>
                <c:pt idx="4949">
                  <c:v>19</c:v>
                </c:pt>
                <c:pt idx="4950">
                  <c:v>19</c:v>
                </c:pt>
                <c:pt idx="4951">
                  <c:v>19</c:v>
                </c:pt>
                <c:pt idx="4952">
                  <c:v>19</c:v>
                </c:pt>
                <c:pt idx="4953">
                  <c:v>19</c:v>
                </c:pt>
                <c:pt idx="4954">
                  <c:v>19</c:v>
                </c:pt>
                <c:pt idx="4955">
                  <c:v>19</c:v>
                </c:pt>
                <c:pt idx="4956">
                  <c:v>19</c:v>
                </c:pt>
                <c:pt idx="4957">
                  <c:v>19</c:v>
                </c:pt>
                <c:pt idx="4958">
                  <c:v>19</c:v>
                </c:pt>
                <c:pt idx="4959">
                  <c:v>19</c:v>
                </c:pt>
                <c:pt idx="4960">
                  <c:v>19</c:v>
                </c:pt>
                <c:pt idx="4961">
                  <c:v>19</c:v>
                </c:pt>
                <c:pt idx="4962">
                  <c:v>19</c:v>
                </c:pt>
                <c:pt idx="4963">
                  <c:v>19</c:v>
                </c:pt>
                <c:pt idx="4964">
                  <c:v>19</c:v>
                </c:pt>
                <c:pt idx="4965">
                  <c:v>19</c:v>
                </c:pt>
                <c:pt idx="4966">
                  <c:v>19</c:v>
                </c:pt>
                <c:pt idx="4967">
                  <c:v>19</c:v>
                </c:pt>
                <c:pt idx="4968">
                  <c:v>19</c:v>
                </c:pt>
                <c:pt idx="4969">
                  <c:v>19</c:v>
                </c:pt>
                <c:pt idx="4970">
                  <c:v>19</c:v>
                </c:pt>
                <c:pt idx="4971">
                  <c:v>19</c:v>
                </c:pt>
                <c:pt idx="4972">
                  <c:v>19</c:v>
                </c:pt>
                <c:pt idx="4973">
                  <c:v>19</c:v>
                </c:pt>
                <c:pt idx="4974">
                  <c:v>19</c:v>
                </c:pt>
                <c:pt idx="4975">
                  <c:v>19</c:v>
                </c:pt>
                <c:pt idx="4976">
                  <c:v>19</c:v>
                </c:pt>
                <c:pt idx="4977">
                  <c:v>19</c:v>
                </c:pt>
                <c:pt idx="4978">
                  <c:v>19</c:v>
                </c:pt>
                <c:pt idx="4979">
                  <c:v>19</c:v>
                </c:pt>
                <c:pt idx="4980">
                  <c:v>19</c:v>
                </c:pt>
                <c:pt idx="4981">
                  <c:v>19</c:v>
                </c:pt>
                <c:pt idx="4982">
                  <c:v>19</c:v>
                </c:pt>
                <c:pt idx="4983">
                  <c:v>19</c:v>
                </c:pt>
                <c:pt idx="4984">
                  <c:v>19</c:v>
                </c:pt>
                <c:pt idx="4985">
                  <c:v>19</c:v>
                </c:pt>
                <c:pt idx="4986">
                  <c:v>19</c:v>
                </c:pt>
                <c:pt idx="4987">
                  <c:v>19</c:v>
                </c:pt>
                <c:pt idx="4988">
                  <c:v>19</c:v>
                </c:pt>
                <c:pt idx="4989">
                  <c:v>19</c:v>
                </c:pt>
                <c:pt idx="4990">
                  <c:v>19</c:v>
                </c:pt>
                <c:pt idx="4991">
                  <c:v>19</c:v>
                </c:pt>
                <c:pt idx="4992">
                  <c:v>19</c:v>
                </c:pt>
                <c:pt idx="4993">
                  <c:v>19</c:v>
                </c:pt>
                <c:pt idx="4994">
                  <c:v>19</c:v>
                </c:pt>
                <c:pt idx="4995">
                  <c:v>19</c:v>
                </c:pt>
                <c:pt idx="4996">
                  <c:v>19</c:v>
                </c:pt>
                <c:pt idx="4997">
                  <c:v>19</c:v>
                </c:pt>
                <c:pt idx="4998">
                  <c:v>19</c:v>
                </c:pt>
                <c:pt idx="4999">
                  <c:v>19</c:v>
                </c:pt>
                <c:pt idx="5000">
                  <c:v>19</c:v>
                </c:pt>
                <c:pt idx="5001">
                  <c:v>19</c:v>
                </c:pt>
                <c:pt idx="5002">
                  <c:v>19</c:v>
                </c:pt>
                <c:pt idx="5003">
                  <c:v>19</c:v>
                </c:pt>
                <c:pt idx="5004">
                  <c:v>19</c:v>
                </c:pt>
                <c:pt idx="5005">
                  <c:v>19</c:v>
                </c:pt>
                <c:pt idx="5006">
                  <c:v>19</c:v>
                </c:pt>
                <c:pt idx="5007">
                  <c:v>19</c:v>
                </c:pt>
                <c:pt idx="5008">
                  <c:v>19</c:v>
                </c:pt>
                <c:pt idx="5009">
                  <c:v>19</c:v>
                </c:pt>
                <c:pt idx="5010">
                  <c:v>19</c:v>
                </c:pt>
                <c:pt idx="5011">
                  <c:v>19</c:v>
                </c:pt>
                <c:pt idx="5012">
                  <c:v>19</c:v>
                </c:pt>
                <c:pt idx="5013">
                  <c:v>19</c:v>
                </c:pt>
                <c:pt idx="5014">
                  <c:v>19</c:v>
                </c:pt>
                <c:pt idx="5015">
                  <c:v>19</c:v>
                </c:pt>
                <c:pt idx="5016">
                  <c:v>19</c:v>
                </c:pt>
                <c:pt idx="5017">
                  <c:v>19</c:v>
                </c:pt>
                <c:pt idx="5018">
                  <c:v>19</c:v>
                </c:pt>
                <c:pt idx="5019">
                  <c:v>19</c:v>
                </c:pt>
                <c:pt idx="5020">
                  <c:v>19</c:v>
                </c:pt>
                <c:pt idx="5021">
                  <c:v>19</c:v>
                </c:pt>
                <c:pt idx="5022">
                  <c:v>19</c:v>
                </c:pt>
                <c:pt idx="5023">
                  <c:v>19</c:v>
                </c:pt>
                <c:pt idx="5024">
                  <c:v>19</c:v>
                </c:pt>
                <c:pt idx="5025">
                  <c:v>19</c:v>
                </c:pt>
                <c:pt idx="5026">
                  <c:v>19</c:v>
                </c:pt>
                <c:pt idx="5027">
                  <c:v>18</c:v>
                </c:pt>
                <c:pt idx="5028">
                  <c:v>18</c:v>
                </c:pt>
                <c:pt idx="5029">
                  <c:v>18</c:v>
                </c:pt>
                <c:pt idx="5030">
                  <c:v>18</c:v>
                </c:pt>
                <c:pt idx="5031">
                  <c:v>18</c:v>
                </c:pt>
                <c:pt idx="5032">
                  <c:v>18</c:v>
                </c:pt>
                <c:pt idx="5033">
                  <c:v>18</c:v>
                </c:pt>
                <c:pt idx="5034">
                  <c:v>19</c:v>
                </c:pt>
                <c:pt idx="5035">
                  <c:v>19</c:v>
                </c:pt>
                <c:pt idx="5036">
                  <c:v>19</c:v>
                </c:pt>
                <c:pt idx="5037">
                  <c:v>19</c:v>
                </c:pt>
                <c:pt idx="5038">
                  <c:v>19</c:v>
                </c:pt>
                <c:pt idx="5039">
                  <c:v>19</c:v>
                </c:pt>
                <c:pt idx="5040">
                  <c:v>19</c:v>
                </c:pt>
                <c:pt idx="5041">
                  <c:v>19</c:v>
                </c:pt>
                <c:pt idx="5042">
                  <c:v>19</c:v>
                </c:pt>
                <c:pt idx="5043">
                  <c:v>19</c:v>
                </c:pt>
                <c:pt idx="5044">
                  <c:v>19</c:v>
                </c:pt>
                <c:pt idx="5045">
                  <c:v>19</c:v>
                </c:pt>
                <c:pt idx="5046">
                  <c:v>19</c:v>
                </c:pt>
                <c:pt idx="5047">
                  <c:v>19</c:v>
                </c:pt>
                <c:pt idx="5048">
                  <c:v>19</c:v>
                </c:pt>
                <c:pt idx="5049">
                  <c:v>19</c:v>
                </c:pt>
                <c:pt idx="5050">
                  <c:v>19</c:v>
                </c:pt>
                <c:pt idx="5051">
                  <c:v>19</c:v>
                </c:pt>
                <c:pt idx="5052">
                  <c:v>19</c:v>
                </c:pt>
                <c:pt idx="5053">
                  <c:v>19</c:v>
                </c:pt>
                <c:pt idx="5054">
                  <c:v>19</c:v>
                </c:pt>
                <c:pt idx="5055">
                  <c:v>19</c:v>
                </c:pt>
                <c:pt idx="5056">
                  <c:v>19</c:v>
                </c:pt>
                <c:pt idx="5057">
                  <c:v>19</c:v>
                </c:pt>
                <c:pt idx="5058">
                  <c:v>19</c:v>
                </c:pt>
                <c:pt idx="5059">
                  <c:v>19</c:v>
                </c:pt>
                <c:pt idx="5060">
                  <c:v>19</c:v>
                </c:pt>
                <c:pt idx="5061">
                  <c:v>19</c:v>
                </c:pt>
                <c:pt idx="5062">
                  <c:v>19</c:v>
                </c:pt>
                <c:pt idx="5063">
                  <c:v>19</c:v>
                </c:pt>
                <c:pt idx="5064">
                  <c:v>19</c:v>
                </c:pt>
                <c:pt idx="5065">
                  <c:v>19</c:v>
                </c:pt>
                <c:pt idx="5066">
                  <c:v>19</c:v>
                </c:pt>
                <c:pt idx="5067">
                  <c:v>19</c:v>
                </c:pt>
                <c:pt idx="5068">
                  <c:v>19</c:v>
                </c:pt>
                <c:pt idx="5069">
                  <c:v>19</c:v>
                </c:pt>
                <c:pt idx="5070">
                  <c:v>19</c:v>
                </c:pt>
                <c:pt idx="5071">
                  <c:v>20</c:v>
                </c:pt>
                <c:pt idx="5072">
                  <c:v>20</c:v>
                </c:pt>
                <c:pt idx="5073">
                  <c:v>20</c:v>
                </c:pt>
                <c:pt idx="5074">
                  <c:v>20</c:v>
                </c:pt>
                <c:pt idx="5075">
                  <c:v>20</c:v>
                </c:pt>
                <c:pt idx="5076">
                  <c:v>20</c:v>
                </c:pt>
                <c:pt idx="5077">
                  <c:v>20</c:v>
                </c:pt>
                <c:pt idx="5078">
                  <c:v>20</c:v>
                </c:pt>
                <c:pt idx="5079">
                  <c:v>20</c:v>
                </c:pt>
                <c:pt idx="5080">
                  <c:v>20</c:v>
                </c:pt>
                <c:pt idx="5081">
                  <c:v>20</c:v>
                </c:pt>
                <c:pt idx="5082">
                  <c:v>20</c:v>
                </c:pt>
                <c:pt idx="5083">
                  <c:v>20</c:v>
                </c:pt>
                <c:pt idx="5084">
                  <c:v>20</c:v>
                </c:pt>
                <c:pt idx="5085">
                  <c:v>20</c:v>
                </c:pt>
                <c:pt idx="5086">
                  <c:v>20</c:v>
                </c:pt>
                <c:pt idx="5087">
                  <c:v>20</c:v>
                </c:pt>
                <c:pt idx="5088">
                  <c:v>20</c:v>
                </c:pt>
                <c:pt idx="5089">
                  <c:v>20</c:v>
                </c:pt>
                <c:pt idx="5090">
                  <c:v>20</c:v>
                </c:pt>
                <c:pt idx="5091">
                  <c:v>20</c:v>
                </c:pt>
                <c:pt idx="5092">
                  <c:v>20</c:v>
                </c:pt>
                <c:pt idx="5093">
                  <c:v>20</c:v>
                </c:pt>
                <c:pt idx="5094">
                  <c:v>20</c:v>
                </c:pt>
                <c:pt idx="5095">
                  <c:v>20</c:v>
                </c:pt>
                <c:pt idx="5096">
                  <c:v>20</c:v>
                </c:pt>
                <c:pt idx="5097">
                  <c:v>20</c:v>
                </c:pt>
                <c:pt idx="5098">
                  <c:v>20</c:v>
                </c:pt>
                <c:pt idx="5099">
                  <c:v>20</c:v>
                </c:pt>
                <c:pt idx="5100">
                  <c:v>20</c:v>
                </c:pt>
                <c:pt idx="5101">
                  <c:v>20</c:v>
                </c:pt>
                <c:pt idx="5102">
                  <c:v>20</c:v>
                </c:pt>
                <c:pt idx="5103">
                  <c:v>20</c:v>
                </c:pt>
                <c:pt idx="5104">
                  <c:v>20</c:v>
                </c:pt>
                <c:pt idx="5105">
                  <c:v>21</c:v>
                </c:pt>
                <c:pt idx="5106">
                  <c:v>21</c:v>
                </c:pt>
                <c:pt idx="5107">
                  <c:v>21</c:v>
                </c:pt>
                <c:pt idx="5108">
                  <c:v>21</c:v>
                </c:pt>
                <c:pt idx="5109">
                  <c:v>21</c:v>
                </c:pt>
                <c:pt idx="5110">
                  <c:v>21</c:v>
                </c:pt>
                <c:pt idx="5111">
                  <c:v>21</c:v>
                </c:pt>
                <c:pt idx="5112">
                  <c:v>21</c:v>
                </c:pt>
                <c:pt idx="5113">
                  <c:v>21</c:v>
                </c:pt>
                <c:pt idx="5114">
                  <c:v>21</c:v>
                </c:pt>
                <c:pt idx="5115">
                  <c:v>21</c:v>
                </c:pt>
                <c:pt idx="5116">
                  <c:v>21</c:v>
                </c:pt>
                <c:pt idx="5117">
                  <c:v>21</c:v>
                </c:pt>
                <c:pt idx="5118">
                  <c:v>21</c:v>
                </c:pt>
                <c:pt idx="5119">
                  <c:v>21</c:v>
                </c:pt>
                <c:pt idx="5120">
                  <c:v>21</c:v>
                </c:pt>
                <c:pt idx="5121">
                  <c:v>21</c:v>
                </c:pt>
                <c:pt idx="5122">
                  <c:v>21</c:v>
                </c:pt>
                <c:pt idx="5123">
                  <c:v>21</c:v>
                </c:pt>
                <c:pt idx="5124">
                  <c:v>21</c:v>
                </c:pt>
                <c:pt idx="5125">
                  <c:v>21</c:v>
                </c:pt>
                <c:pt idx="5126">
                  <c:v>21</c:v>
                </c:pt>
                <c:pt idx="5127">
                  <c:v>21</c:v>
                </c:pt>
                <c:pt idx="5128">
                  <c:v>21</c:v>
                </c:pt>
                <c:pt idx="5129">
                  <c:v>21</c:v>
                </c:pt>
                <c:pt idx="5130">
                  <c:v>21</c:v>
                </c:pt>
                <c:pt idx="5131">
                  <c:v>21</c:v>
                </c:pt>
                <c:pt idx="5132">
                  <c:v>21</c:v>
                </c:pt>
                <c:pt idx="5133">
                  <c:v>21</c:v>
                </c:pt>
                <c:pt idx="5134">
                  <c:v>21</c:v>
                </c:pt>
                <c:pt idx="5135">
                  <c:v>21</c:v>
                </c:pt>
                <c:pt idx="5136">
                  <c:v>21</c:v>
                </c:pt>
                <c:pt idx="5137">
                  <c:v>21</c:v>
                </c:pt>
                <c:pt idx="5138">
                  <c:v>21</c:v>
                </c:pt>
                <c:pt idx="5139">
                  <c:v>21</c:v>
                </c:pt>
                <c:pt idx="5140">
                  <c:v>21</c:v>
                </c:pt>
                <c:pt idx="5141">
                  <c:v>21</c:v>
                </c:pt>
                <c:pt idx="5142">
                  <c:v>21</c:v>
                </c:pt>
                <c:pt idx="5143">
                  <c:v>21</c:v>
                </c:pt>
                <c:pt idx="5144">
                  <c:v>21</c:v>
                </c:pt>
                <c:pt idx="5145">
                  <c:v>21</c:v>
                </c:pt>
                <c:pt idx="5146">
                  <c:v>21</c:v>
                </c:pt>
                <c:pt idx="5147">
                  <c:v>21</c:v>
                </c:pt>
                <c:pt idx="5148">
                  <c:v>21</c:v>
                </c:pt>
                <c:pt idx="5149">
                  <c:v>21</c:v>
                </c:pt>
                <c:pt idx="5150">
                  <c:v>21</c:v>
                </c:pt>
                <c:pt idx="5151">
                  <c:v>21</c:v>
                </c:pt>
                <c:pt idx="5152">
                  <c:v>21</c:v>
                </c:pt>
                <c:pt idx="5153">
                  <c:v>21</c:v>
                </c:pt>
                <c:pt idx="5154">
                  <c:v>21</c:v>
                </c:pt>
                <c:pt idx="5155">
                  <c:v>21</c:v>
                </c:pt>
                <c:pt idx="5156">
                  <c:v>21</c:v>
                </c:pt>
                <c:pt idx="5157">
                  <c:v>21</c:v>
                </c:pt>
                <c:pt idx="5158">
                  <c:v>21</c:v>
                </c:pt>
                <c:pt idx="5159">
                  <c:v>21</c:v>
                </c:pt>
                <c:pt idx="5160">
                  <c:v>21</c:v>
                </c:pt>
                <c:pt idx="5161">
                  <c:v>21</c:v>
                </c:pt>
                <c:pt idx="5162">
                  <c:v>21</c:v>
                </c:pt>
                <c:pt idx="5163">
                  <c:v>21</c:v>
                </c:pt>
                <c:pt idx="5164">
                  <c:v>21</c:v>
                </c:pt>
                <c:pt idx="5165">
                  <c:v>21</c:v>
                </c:pt>
                <c:pt idx="5166">
                  <c:v>21</c:v>
                </c:pt>
                <c:pt idx="5167">
                  <c:v>21</c:v>
                </c:pt>
                <c:pt idx="5168">
                  <c:v>21</c:v>
                </c:pt>
                <c:pt idx="5169">
                  <c:v>21</c:v>
                </c:pt>
                <c:pt idx="5170">
                  <c:v>21</c:v>
                </c:pt>
                <c:pt idx="5171">
                  <c:v>21</c:v>
                </c:pt>
                <c:pt idx="5172">
                  <c:v>21</c:v>
                </c:pt>
                <c:pt idx="5173">
                  <c:v>20</c:v>
                </c:pt>
                <c:pt idx="5174">
                  <c:v>20</c:v>
                </c:pt>
                <c:pt idx="5175">
                  <c:v>20</c:v>
                </c:pt>
                <c:pt idx="5176">
                  <c:v>20</c:v>
                </c:pt>
                <c:pt idx="5177">
                  <c:v>20</c:v>
                </c:pt>
                <c:pt idx="5178">
                  <c:v>20</c:v>
                </c:pt>
                <c:pt idx="5179">
                  <c:v>20</c:v>
                </c:pt>
                <c:pt idx="5180">
                  <c:v>20</c:v>
                </c:pt>
                <c:pt idx="5181">
                  <c:v>20</c:v>
                </c:pt>
                <c:pt idx="5182">
                  <c:v>20</c:v>
                </c:pt>
                <c:pt idx="5183">
                  <c:v>20</c:v>
                </c:pt>
                <c:pt idx="5184">
                  <c:v>20</c:v>
                </c:pt>
                <c:pt idx="5185">
                  <c:v>20</c:v>
                </c:pt>
                <c:pt idx="5186">
                  <c:v>20</c:v>
                </c:pt>
                <c:pt idx="5187">
                  <c:v>20</c:v>
                </c:pt>
                <c:pt idx="5188">
                  <c:v>20</c:v>
                </c:pt>
                <c:pt idx="5189">
                  <c:v>20</c:v>
                </c:pt>
                <c:pt idx="5190">
                  <c:v>20</c:v>
                </c:pt>
                <c:pt idx="5191">
                  <c:v>20</c:v>
                </c:pt>
                <c:pt idx="5192">
                  <c:v>20</c:v>
                </c:pt>
                <c:pt idx="5193">
                  <c:v>20</c:v>
                </c:pt>
                <c:pt idx="5194">
                  <c:v>20</c:v>
                </c:pt>
                <c:pt idx="5195">
                  <c:v>20</c:v>
                </c:pt>
                <c:pt idx="5196">
                  <c:v>20</c:v>
                </c:pt>
                <c:pt idx="5197">
                  <c:v>20</c:v>
                </c:pt>
                <c:pt idx="5198">
                  <c:v>20</c:v>
                </c:pt>
                <c:pt idx="5199">
                  <c:v>20</c:v>
                </c:pt>
                <c:pt idx="5200">
                  <c:v>20</c:v>
                </c:pt>
                <c:pt idx="5201">
                  <c:v>20</c:v>
                </c:pt>
                <c:pt idx="5202">
                  <c:v>20</c:v>
                </c:pt>
                <c:pt idx="5203">
                  <c:v>20</c:v>
                </c:pt>
                <c:pt idx="5204">
                  <c:v>20</c:v>
                </c:pt>
                <c:pt idx="5205">
                  <c:v>20</c:v>
                </c:pt>
                <c:pt idx="5206">
                  <c:v>20</c:v>
                </c:pt>
                <c:pt idx="5207">
                  <c:v>20</c:v>
                </c:pt>
                <c:pt idx="5208">
                  <c:v>20</c:v>
                </c:pt>
                <c:pt idx="5209">
                  <c:v>20</c:v>
                </c:pt>
                <c:pt idx="5210">
                  <c:v>20</c:v>
                </c:pt>
                <c:pt idx="5211">
                  <c:v>20</c:v>
                </c:pt>
                <c:pt idx="5212">
                  <c:v>20</c:v>
                </c:pt>
                <c:pt idx="5213">
                  <c:v>20</c:v>
                </c:pt>
                <c:pt idx="5214">
                  <c:v>20</c:v>
                </c:pt>
                <c:pt idx="5215">
                  <c:v>20</c:v>
                </c:pt>
                <c:pt idx="5216">
                  <c:v>20</c:v>
                </c:pt>
                <c:pt idx="5217">
                  <c:v>20</c:v>
                </c:pt>
                <c:pt idx="5218">
                  <c:v>20</c:v>
                </c:pt>
                <c:pt idx="5219">
                  <c:v>20</c:v>
                </c:pt>
                <c:pt idx="5220">
                  <c:v>20</c:v>
                </c:pt>
                <c:pt idx="5221">
                  <c:v>20</c:v>
                </c:pt>
                <c:pt idx="5222">
                  <c:v>20</c:v>
                </c:pt>
                <c:pt idx="5223">
                  <c:v>20</c:v>
                </c:pt>
                <c:pt idx="5224">
                  <c:v>20</c:v>
                </c:pt>
                <c:pt idx="5225">
                  <c:v>20</c:v>
                </c:pt>
                <c:pt idx="5226">
                  <c:v>20</c:v>
                </c:pt>
                <c:pt idx="5227">
                  <c:v>20</c:v>
                </c:pt>
                <c:pt idx="5228">
                  <c:v>20</c:v>
                </c:pt>
                <c:pt idx="5229">
                  <c:v>20</c:v>
                </c:pt>
                <c:pt idx="5230">
                  <c:v>20</c:v>
                </c:pt>
                <c:pt idx="5231">
                  <c:v>20</c:v>
                </c:pt>
                <c:pt idx="5232">
                  <c:v>20</c:v>
                </c:pt>
                <c:pt idx="5233">
                  <c:v>20</c:v>
                </c:pt>
                <c:pt idx="5234">
                  <c:v>20</c:v>
                </c:pt>
                <c:pt idx="5235">
                  <c:v>20</c:v>
                </c:pt>
                <c:pt idx="5236">
                  <c:v>20</c:v>
                </c:pt>
                <c:pt idx="5237">
                  <c:v>20</c:v>
                </c:pt>
                <c:pt idx="5238">
                  <c:v>20</c:v>
                </c:pt>
                <c:pt idx="5239">
                  <c:v>20</c:v>
                </c:pt>
                <c:pt idx="5240">
                  <c:v>20</c:v>
                </c:pt>
                <c:pt idx="5241">
                  <c:v>20</c:v>
                </c:pt>
                <c:pt idx="5242">
                  <c:v>20</c:v>
                </c:pt>
                <c:pt idx="5243">
                  <c:v>20</c:v>
                </c:pt>
                <c:pt idx="5244">
                  <c:v>20</c:v>
                </c:pt>
                <c:pt idx="5245">
                  <c:v>20</c:v>
                </c:pt>
                <c:pt idx="5246">
                  <c:v>20</c:v>
                </c:pt>
                <c:pt idx="5247">
                  <c:v>20</c:v>
                </c:pt>
                <c:pt idx="5248">
                  <c:v>20</c:v>
                </c:pt>
                <c:pt idx="5249">
                  <c:v>20</c:v>
                </c:pt>
                <c:pt idx="5250">
                  <c:v>20</c:v>
                </c:pt>
                <c:pt idx="5251">
                  <c:v>20</c:v>
                </c:pt>
                <c:pt idx="5252">
                  <c:v>20</c:v>
                </c:pt>
                <c:pt idx="5253">
                  <c:v>20</c:v>
                </c:pt>
                <c:pt idx="5254">
                  <c:v>20</c:v>
                </c:pt>
                <c:pt idx="5255">
                  <c:v>20</c:v>
                </c:pt>
                <c:pt idx="5256">
                  <c:v>21</c:v>
                </c:pt>
                <c:pt idx="5257">
                  <c:v>21</c:v>
                </c:pt>
                <c:pt idx="5258">
                  <c:v>21</c:v>
                </c:pt>
                <c:pt idx="5259">
                  <c:v>21</c:v>
                </c:pt>
                <c:pt idx="5260">
                  <c:v>21</c:v>
                </c:pt>
                <c:pt idx="5261">
                  <c:v>21</c:v>
                </c:pt>
                <c:pt idx="5262">
                  <c:v>21</c:v>
                </c:pt>
                <c:pt idx="5263">
                  <c:v>21</c:v>
                </c:pt>
                <c:pt idx="5264">
                  <c:v>20</c:v>
                </c:pt>
                <c:pt idx="5265">
                  <c:v>20</c:v>
                </c:pt>
                <c:pt idx="5266">
                  <c:v>20</c:v>
                </c:pt>
                <c:pt idx="5267">
                  <c:v>20</c:v>
                </c:pt>
                <c:pt idx="5268">
                  <c:v>20</c:v>
                </c:pt>
                <c:pt idx="5269">
                  <c:v>21</c:v>
                </c:pt>
                <c:pt idx="5270">
                  <c:v>21</c:v>
                </c:pt>
                <c:pt idx="5271">
                  <c:v>21</c:v>
                </c:pt>
                <c:pt idx="5272">
                  <c:v>21</c:v>
                </c:pt>
                <c:pt idx="5273">
                  <c:v>21</c:v>
                </c:pt>
                <c:pt idx="5274">
                  <c:v>21</c:v>
                </c:pt>
                <c:pt idx="5275">
                  <c:v>21</c:v>
                </c:pt>
                <c:pt idx="5276">
                  <c:v>21</c:v>
                </c:pt>
                <c:pt idx="5277">
                  <c:v>21</c:v>
                </c:pt>
                <c:pt idx="5278">
                  <c:v>21</c:v>
                </c:pt>
                <c:pt idx="5279">
                  <c:v>21</c:v>
                </c:pt>
                <c:pt idx="5280">
                  <c:v>21</c:v>
                </c:pt>
                <c:pt idx="5281">
                  <c:v>21</c:v>
                </c:pt>
                <c:pt idx="5282">
                  <c:v>21</c:v>
                </c:pt>
                <c:pt idx="5283">
                  <c:v>21</c:v>
                </c:pt>
                <c:pt idx="5284">
                  <c:v>21</c:v>
                </c:pt>
                <c:pt idx="5285">
                  <c:v>21</c:v>
                </c:pt>
                <c:pt idx="5286">
                  <c:v>21</c:v>
                </c:pt>
                <c:pt idx="5287">
                  <c:v>21</c:v>
                </c:pt>
                <c:pt idx="5288">
                  <c:v>21</c:v>
                </c:pt>
                <c:pt idx="5289">
                  <c:v>21</c:v>
                </c:pt>
                <c:pt idx="5290">
                  <c:v>21</c:v>
                </c:pt>
                <c:pt idx="5291">
                  <c:v>21</c:v>
                </c:pt>
                <c:pt idx="5292">
                  <c:v>21</c:v>
                </c:pt>
                <c:pt idx="5293">
                  <c:v>21</c:v>
                </c:pt>
                <c:pt idx="5294">
                  <c:v>21</c:v>
                </c:pt>
                <c:pt idx="5295">
                  <c:v>21</c:v>
                </c:pt>
                <c:pt idx="5296">
                  <c:v>21</c:v>
                </c:pt>
                <c:pt idx="5297">
                  <c:v>21</c:v>
                </c:pt>
                <c:pt idx="5298">
                  <c:v>21</c:v>
                </c:pt>
                <c:pt idx="5299">
                  <c:v>21</c:v>
                </c:pt>
                <c:pt idx="5300">
                  <c:v>21</c:v>
                </c:pt>
                <c:pt idx="5301">
                  <c:v>21</c:v>
                </c:pt>
                <c:pt idx="5302">
                  <c:v>21</c:v>
                </c:pt>
                <c:pt idx="5303">
                  <c:v>21</c:v>
                </c:pt>
                <c:pt idx="5304">
                  <c:v>21</c:v>
                </c:pt>
                <c:pt idx="5305">
                  <c:v>21</c:v>
                </c:pt>
                <c:pt idx="5306">
                  <c:v>21</c:v>
                </c:pt>
                <c:pt idx="5307">
                  <c:v>21</c:v>
                </c:pt>
                <c:pt idx="5308">
                  <c:v>21</c:v>
                </c:pt>
                <c:pt idx="5309">
                  <c:v>21</c:v>
                </c:pt>
                <c:pt idx="5310">
                  <c:v>21</c:v>
                </c:pt>
                <c:pt idx="5311">
                  <c:v>21</c:v>
                </c:pt>
                <c:pt idx="5312">
                  <c:v>21</c:v>
                </c:pt>
                <c:pt idx="5313">
                  <c:v>21</c:v>
                </c:pt>
                <c:pt idx="5314">
                  <c:v>21</c:v>
                </c:pt>
                <c:pt idx="5315">
                  <c:v>21</c:v>
                </c:pt>
                <c:pt idx="5316">
                  <c:v>21</c:v>
                </c:pt>
                <c:pt idx="5317">
                  <c:v>21</c:v>
                </c:pt>
                <c:pt idx="5318">
                  <c:v>21</c:v>
                </c:pt>
                <c:pt idx="5319">
                  <c:v>21</c:v>
                </c:pt>
                <c:pt idx="5320">
                  <c:v>21</c:v>
                </c:pt>
                <c:pt idx="5321">
                  <c:v>21</c:v>
                </c:pt>
                <c:pt idx="5322">
                  <c:v>21</c:v>
                </c:pt>
                <c:pt idx="5323">
                  <c:v>21</c:v>
                </c:pt>
                <c:pt idx="5324">
                  <c:v>21</c:v>
                </c:pt>
                <c:pt idx="5325">
                  <c:v>21</c:v>
                </c:pt>
                <c:pt idx="5326">
                  <c:v>21</c:v>
                </c:pt>
                <c:pt idx="5327">
                  <c:v>21</c:v>
                </c:pt>
                <c:pt idx="5328">
                  <c:v>21</c:v>
                </c:pt>
                <c:pt idx="5329">
                  <c:v>21</c:v>
                </c:pt>
                <c:pt idx="5330">
                  <c:v>21</c:v>
                </c:pt>
                <c:pt idx="5331">
                  <c:v>21</c:v>
                </c:pt>
                <c:pt idx="5332">
                  <c:v>21</c:v>
                </c:pt>
                <c:pt idx="5333">
                  <c:v>21</c:v>
                </c:pt>
                <c:pt idx="5334">
                  <c:v>21</c:v>
                </c:pt>
                <c:pt idx="5335">
                  <c:v>20</c:v>
                </c:pt>
                <c:pt idx="5336">
                  <c:v>20</c:v>
                </c:pt>
                <c:pt idx="5337">
                  <c:v>20</c:v>
                </c:pt>
                <c:pt idx="5338">
                  <c:v>20</c:v>
                </c:pt>
                <c:pt idx="5339">
                  <c:v>20</c:v>
                </c:pt>
                <c:pt idx="5340">
                  <c:v>20</c:v>
                </c:pt>
                <c:pt idx="5341">
                  <c:v>20</c:v>
                </c:pt>
                <c:pt idx="5342">
                  <c:v>20</c:v>
                </c:pt>
                <c:pt idx="5343">
                  <c:v>20</c:v>
                </c:pt>
                <c:pt idx="5344">
                  <c:v>20</c:v>
                </c:pt>
                <c:pt idx="5345">
                  <c:v>20</c:v>
                </c:pt>
                <c:pt idx="5346">
                  <c:v>20</c:v>
                </c:pt>
                <c:pt idx="5347">
                  <c:v>21</c:v>
                </c:pt>
                <c:pt idx="5348">
                  <c:v>21</c:v>
                </c:pt>
                <c:pt idx="5349">
                  <c:v>20</c:v>
                </c:pt>
                <c:pt idx="5350">
                  <c:v>20</c:v>
                </c:pt>
                <c:pt idx="5351">
                  <c:v>20</c:v>
                </c:pt>
                <c:pt idx="5352">
                  <c:v>20</c:v>
                </c:pt>
                <c:pt idx="5353">
                  <c:v>20</c:v>
                </c:pt>
                <c:pt idx="5354">
                  <c:v>21</c:v>
                </c:pt>
                <c:pt idx="5355">
                  <c:v>21</c:v>
                </c:pt>
                <c:pt idx="5356">
                  <c:v>21</c:v>
                </c:pt>
                <c:pt idx="5357">
                  <c:v>21</c:v>
                </c:pt>
                <c:pt idx="5358">
                  <c:v>21</c:v>
                </c:pt>
                <c:pt idx="5359">
                  <c:v>21</c:v>
                </c:pt>
                <c:pt idx="5360">
                  <c:v>20</c:v>
                </c:pt>
                <c:pt idx="5361">
                  <c:v>21</c:v>
                </c:pt>
                <c:pt idx="5362">
                  <c:v>21</c:v>
                </c:pt>
                <c:pt idx="5363">
                  <c:v>20</c:v>
                </c:pt>
                <c:pt idx="5364">
                  <c:v>20</c:v>
                </c:pt>
                <c:pt idx="5365">
                  <c:v>20</c:v>
                </c:pt>
                <c:pt idx="5366">
                  <c:v>20</c:v>
                </c:pt>
                <c:pt idx="5367">
                  <c:v>20</c:v>
                </c:pt>
                <c:pt idx="5368">
                  <c:v>20</c:v>
                </c:pt>
                <c:pt idx="5369">
                  <c:v>20</c:v>
                </c:pt>
                <c:pt idx="5370">
                  <c:v>20</c:v>
                </c:pt>
                <c:pt idx="5371">
                  <c:v>20</c:v>
                </c:pt>
                <c:pt idx="5372">
                  <c:v>20</c:v>
                </c:pt>
                <c:pt idx="5373">
                  <c:v>20</c:v>
                </c:pt>
                <c:pt idx="5374">
                  <c:v>20</c:v>
                </c:pt>
                <c:pt idx="5375">
                  <c:v>20</c:v>
                </c:pt>
                <c:pt idx="5376">
                  <c:v>20</c:v>
                </c:pt>
                <c:pt idx="5377">
                  <c:v>20</c:v>
                </c:pt>
                <c:pt idx="5378">
                  <c:v>20</c:v>
                </c:pt>
                <c:pt idx="5379">
                  <c:v>20</c:v>
                </c:pt>
                <c:pt idx="5380">
                  <c:v>20</c:v>
                </c:pt>
                <c:pt idx="5381">
                  <c:v>20</c:v>
                </c:pt>
                <c:pt idx="5382">
                  <c:v>20</c:v>
                </c:pt>
                <c:pt idx="5383">
                  <c:v>20</c:v>
                </c:pt>
                <c:pt idx="5384">
                  <c:v>20</c:v>
                </c:pt>
                <c:pt idx="5385">
                  <c:v>20</c:v>
                </c:pt>
                <c:pt idx="5386">
                  <c:v>20</c:v>
                </c:pt>
                <c:pt idx="5387">
                  <c:v>20</c:v>
                </c:pt>
                <c:pt idx="5388">
                  <c:v>20</c:v>
                </c:pt>
                <c:pt idx="5389">
                  <c:v>20</c:v>
                </c:pt>
                <c:pt idx="5390">
                  <c:v>20</c:v>
                </c:pt>
                <c:pt idx="5391">
                  <c:v>20</c:v>
                </c:pt>
                <c:pt idx="5392">
                  <c:v>20</c:v>
                </c:pt>
                <c:pt idx="5393">
                  <c:v>20</c:v>
                </c:pt>
                <c:pt idx="5394">
                  <c:v>20</c:v>
                </c:pt>
                <c:pt idx="5395">
                  <c:v>20</c:v>
                </c:pt>
                <c:pt idx="5396">
                  <c:v>20</c:v>
                </c:pt>
                <c:pt idx="5397">
                  <c:v>20</c:v>
                </c:pt>
                <c:pt idx="5398">
                  <c:v>21</c:v>
                </c:pt>
                <c:pt idx="5399">
                  <c:v>21</c:v>
                </c:pt>
                <c:pt idx="5400">
                  <c:v>21</c:v>
                </c:pt>
                <c:pt idx="5401">
                  <c:v>21</c:v>
                </c:pt>
                <c:pt idx="5402">
                  <c:v>21</c:v>
                </c:pt>
                <c:pt idx="5403">
                  <c:v>21</c:v>
                </c:pt>
                <c:pt idx="5404">
                  <c:v>21</c:v>
                </c:pt>
                <c:pt idx="5405">
                  <c:v>21</c:v>
                </c:pt>
                <c:pt idx="5406">
                  <c:v>21</c:v>
                </c:pt>
                <c:pt idx="5407">
                  <c:v>21</c:v>
                </c:pt>
                <c:pt idx="5408">
                  <c:v>21</c:v>
                </c:pt>
                <c:pt idx="5409">
                  <c:v>21</c:v>
                </c:pt>
                <c:pt idx="5410">
                  <c:v>21</c:v>
                </c:pt>
                <c:pt idx="5411">
                  <c:v>21</c:v>
                </c:pt>
                <c:pt idx="5412">
                  <c:v>21</c:v>
                </c:pt>
                <c:pt idx="5413">
                  <c:v>21</c:v>
                </c:pt>
                <c:pt idx="5414">
                  <c:v>21</c:v>
                </c:pt>
                <c:pt idx="5415">
                  <c:v>21</c:v>
                </c:pt>
                <c:pt idx="5416">
                  <c:v>21</c:v>
                </c:pt>
                <c:pt idx="5417">
                  <c:v>21</c:v>
                </c:pt>
                <c:pt idx="5418">
                  <c:v>21</c:v>
                </c:pt>
                <c:pt idx="5419">
                  <c:v>21</c:v>
                </c:pt>
                <c:pt idx="5420">
                  <c:v>21</c:v>
                </c:pt>
                <c:pt idx="5421">
                  <c:v>21</c:v>
                </c:pt>
                <c:pt idx="5422">
                  <c:v>21</c:v>
                </c:pt>
                <c:pt idx="5423">
                  <c:v>21</c:v>
                </c:pt>
                <c:pt idx="5424">
                  <c:v>21</c:v>
                </c:pt>
                <c:pt idx="5425">
                  <c:v>21</c:v>
                </c:pt>
                <c:pt idx="5426">
                  <c:v>21</c:v>
                </c:pt>
                <c:pt idx="5427">
                  <c:v>21</c:v>
                </c:pt>
                <c:pt idx="5428">
                  <c:v>21</c:v>
                </c:pt>
                <c:pt idx="5429">
                  <c:v>21</c:v>
                </c:pt>
                <c:pt idx="5430">
                  <c:v>21</c:v>
                </c:pt>
                <c:pt idx="5431">
                  <c:v>21</c:v>
                </c:pt>
                <c:pt idx="5432">
                  <c:v>21</c:v>
                </c:pt>
                <c:pt idx="5433">
                  <c:v>21</c:v>
                </c:pt>
                <c:pt idx="5434">
                  <c:v>21</c:v>
                </c:pt>
                <c:pt idx="5435">
                  <c:v>21</c:v>
                </c:pt>
                <c:pt idx="5436">
                  <c:v>21</c:v>
                </c:pt>
                <c:pt idx="5437">
                  <c:v>21</c:v>
                </c:pt>
                <c:pt idx="5438">
                  <c:v>21</c:v>
                </c:pt>
                <c:pt idx="5439">
                  <c:v>21</c:v>
                </c:pt>
                <c:pt idx="5440">
                  <c:v>21</c:v>
                </c:pt>
                <c:pt idx="5441">
                  <c:v>21</c:v>
                </c:pt>
                <c:pt idx="5442">
                  <c:v>22</c:v>
                </c:pt>
                <c:pt idx="5443">
                  <c:v>22</c:v>
                </c:pt>
                <c:pt idx="5444">
                  <c:v>22</c:v>
                </c:pt>
                <c:pt idx="5445">
                  <c:v>22</c:v>
                </c:pt>
                <c:pt idx="5446">
                  <c:v>22</c:v>
                </c:pt>
                <c:pt idx="5447">
                  <c:v>22</c:v>
                </c:pt>
                <c:pt idx="5448">
                  <c:v>22</c:v>
                </c:pt>
                <c:pt idx="5449">
                  <c:v>22</c:v>
                </c:pt>
                <c:pt idx="5450">
                  <c:v>22</c:v>
                </c:pt>
                <c:pt idx="5451">
                  <c:v>22</c:v>
                </c:pt>
                <c:pt idx="5452">
                  <c:v>22</c:v>
                </c:pt>
                <c:pt idx="5453">
                  <c:v>22</c:v>
                </c:pt>
                <c:pt idx="5454">
                  <c:v>22</c:v>
                </c:pt>
                <c:pt idx="5455">
                  <c:v>22</c:v>
                </c:pt>
                <c:pt idx="5456">
                  <c:v>22</c:v>
                </c:pt>
                <c:pt idx="5457">
                  <c:v>22</c:v>
                </c:pt>
                <c:pt idx="5458">
                  <c:v>22</c:v>
                </c:pt>
                <c:pt idx="5459">
                  <c:v>22</c:v>
                </c:pt>
                <c:pt idx="5460">
                  <c:v>22</c:v>
                </c:pt>
                <c:pt idx="5461">
                  <c:v>22</c:v>
                </c:pt>
                <c:pt idx="5462">
                  <c:v>22</c:v>
                </c:pt>
                <c:pt idx="5463">
                  <c:v>22</c:v>
                </c:pt>
                <c:pt idx="5464">
                  <c:v>22</c:v>
                </c:pt>
                <c:pt idx="5465">
                  <c:v>22</c:v>
                </c:pt>
                <c:pt idx="5466">
                  <c:v>22</c:v>
                </c:pt>
                <c:pt idx="5467">
                  <c:v>22</c:v>
                </c:pt>
                <c:pt idx="5468">
                  <c:v>22</c:v>
                </c:pt>
                <c:pt idx="5469">
                  <c:v>22</c:v>
                </c:pt>
                <c:pt idx="5470">
                  <c:v>22</c:v>
                </c:pt>
                <c:pt idx="5471">
                  <c:v>22</c:v>
                </c:pt>
                <c:pt idx="5472">
                  <c:v>22</c:v>
                </c:pt>
                <c:pt idx="5473">
                  <c:v>22</c:v>
                </c:pt>
                <c:pt idx="5474">
                  <c:v>22</c:v>
                </c:pt>
                <c:pt idx="5475">
                  <c:v>22</c:v>
                </c:pt>
                <c:pt idx="5476">
                  <c:v>22</c:v>
                </c:pt>
                <c:pt idx="5477">
                  <c:v>22</c:v>
                </c:pt>
                <c:pt idx="5478">
                  <c:v>21</c:v>
                </c:pt>
                <c:pt idx="5479">
                  <c:v>21</c:v>
                </c:pt>
                <c:pt idx="5480">
                  <c:v>21</c:v>
                </c:pt>
                <c:pt idx="5481">
                  <c:v>21</c:v>
                </c:pt>
                <c:pt idx="5482">
                  <c:v>21</c:v>
                </c:pt>
                <c:pt idx="5483">
                  <c:v>21</c:v>
                </c:pt>
                <c:pt idx="5484">
                  <c:v>21</c:v>
                </c:pt>
                <c:pt idx="5485">
                  <c:v>21</c:v>
                </c:pt>
                <c:pt idx="5486">
                  <c:v>21</c:v>
                </c:pt>
                <c:pt idx="5487">
                  <c:v>21</c:v>
                </c:pt>
                <c:pt idx="5488">
                  <c:v>21</c:v>
                </c:pt>
                <c:pt idx="5489">
                  <c:v>21</c:v>
                </c:pt>
                <c:pt idx="5490">
                  <c:v>21</c:v>
                </c:pt>
                <c:pt idx="5491">
                  <c:v>21</c:v>
                </c:pt>
                <c:pt idx="5492">
                  <c:v>21</c:v>
                </c:pt>
                <c:pt idx="5493">
                  <c:v>21</c:v>
                </c:pt>
                <c:pt idx="5494">
                  <c:v>21</c:v>
                </c:pt>
                <c:pt idx="5495">
                  <c:v>21</c:v>
                </c:pt>
                <c:pt idx="5496">
                  <c:v>21</c:v>
                </c:pt>
                <c:pt idx="5497">
                  <c:v>21</c:v>
                </c:pt>
                <c:pt idx="5498">
                  <c:v>21</c:v>
                </c:pt>
                <c:pt idx="5499">
                  <c:v>21</c:v>
                </c:pt>
                <c:pt idx="5500">
                  <c:v>21</c:v>
                </c:pt>
                <c:pt idx="5501">
                  <c:v>21</c:v>
                </c:pt>
                <c:pt idx="5502">
                  <c:v>21</c:v>
                </c:pt>
                <c:pt idx="5503">
                  <c:v>21</c:v>
                </c:pt>
                <c:pt idx="5504">
                  <c:v>21</c:v>
                </c:pt>
                <c:pt idx="5505">
                  <c:v>21</c:v>
                </c:pt>
                <c:pt idx="5506">
                  <c:v>21</c:v>
                </c:pt>
                <c:pt idx="5507">
                  <c:v>21</c:v>
                </c:pt>
                <c:pt idx="5508">
                  <c:v>21</c:v>
                </c:pt>
                <c:pt idx="5509">
                  <c:v>21</c:v>
                </c:pt>
                <c:pt idx="5510">
                  <c:v>21</c:v>
                </c:pt>
                <c:pt idx="5511">
                  <c:v>21</c:v>
                </c:pt>
                <c:pt idx="5512">
                  <c:v>21</c:v>
                </c:pt>
                <c:pt idx="5513">
                  <c:v>21</c:v>
                </c:pt>
                <c:pt idx="5514">
                  <c:v>21</c:v>
                </c:pt>
                <c:pt idx="5515">
                  <c:v>21</c:v>
                </c:pt>
                <c:pt idx="5516">
                  <c:v>21</c:v>
                </c:pt>
                <c:pt idx="5517">
                  <c:v>21</c:v>
                </c:pt>
                <c:pt idx="5518">
                  <c:v>21</c:v>
                </c:pt>
                <c:pt idx="5519">
                  <c:v>21</c:v>
                </c:pt>
                <c:pt idx="5520">
                  <c:v>21</c:v>
                </c:pt>
                <c:pt idx="5521">
                  <c:v>21</c:v>
                </c:pt>
                <c:pt idx="5522">
                  <c:v>21</c:v>
                </c:pt>
                <c:pt idx="5523">
                  <c:v>21</c:v>
                </c:pt>
                <c:pt idx="5524">
                  <c:v>21</c:v>
                </c:pt>
                <c:pt idx="5525">
                  <c:v>21</c:v>
                </c:pt>
                <c:pt idx="5526">
                  <c:v>21</c:v>
                </c:pt>
                <c:pt idx="5527">
                  <c:v>21</c:v>
                </c:pt>
                <c:pt idx="5528">
                  <c:v>22</c:v>
                </c:pt>
                <c:pt idx="5529">
                  <c:v>22</c:v>
                </c:pt>
                <c:pt idx="5530">
                  <c:v>22</c:v>
                </c:pt>
                <c:pt idx="5531">
                  <c:v>22</c:v>
                </c:pt>
                <c:pt idx="5532">
                  <c:v>22</c:v>
                </c:pt>
                <c:pt idx="5533">
                  <c:v>22</c:v>
                </c:pt>
                <c:pt idx="5534">
                  <c:v>22</c:v>
                </c:pt>
                <c:pt idx="5535">
                  <c:v>22</c:v>
                </c:pt>
                <c:pt idx="5536">
                  <c:v>22</c:v>
                </c:pt>
                <c:pt idx="5537">
                  <c:v>22</c:v>
                </c:pt>
                <c:pt idx="5538">
                  <c:v>21</c:v>
                </c:pt>
                <c:pt idx="5539">
                  <c:v>22</c:v>
                </c:pt>
                <c:pt idx="5540">
                  <c:v>22</c:v>
                </c:pt>
                <c:pt idx="5541">
                  <c:v>22</c:v>
                </c:pt>
                <c:pt idx="5542">
                  <c:v>22</c:v>
                </c:pt>
                <c:pt idx="5543">
                  <c:v>22</c:v>
                </c:pt>
                <c:pt idx="5544">
                  <c:v>22</c:v>
                </c:pt>
                <c:pt idx="5545">
                  <c:v>22</c:v>
                </c:pt>
                <c:pt idx="5546">
                  <c:v>22</c:v>
                </c:pt>
                <c:pt idx="5547">
                  <c:v>22</c:v>
                </c:pt>
                <c:pt idx="5548">
                  <c:v>22</c:v>
                </c:pt>
                <c:pt idx="5549">
                  <c:v>22</c:v>
                </c:pt>
                <c:pt idx="5550">
                  <c:v>22</c:v>
                </c:pt>
                <c:pt idx="5551">
                  <c:v>22</c:v>
                </c:pt>
                <c:pt idx="5552">
                  <c:v>22</c:v>
                </c:pt>
                <c:pt idx="5553">
                  <c:v>22</c:v>
                </c:pt>
                <c:pt idx="5554">
                  <c:v>22</c:v>
                </c:pt>
                <c:pt idx="5555">
                  <c:v>22</c:v>
                </c:pt>
                <c:pt idx="5556">
                  <c:v>22</c:v>
                </c:pt>
                <c:pt idx="5557">
                  <c:v>21</c:v>
                </c:pt>
                <c:pt idx="5558">
                  <c:v>22</c:v>
                </c:pt>
                <c:pt idx="5559">
                  <c:v>22</c:v>
                </c:pt>
                <c:pt idx="5560">
                  <c:v>22</c:v>
                </c:pt>
                <c:pt idx="5561">
                  <c:v>22</c:v>
                </c:pt>
                <c:pt idx="5562">
                  <c:v>22</c:v>
                </c:pt>
                <c:pt idx="5563">
                  <c:v>22</c:v>
                </c:pt>
                <c:pt idx="5564">
                  <c:v>22</c:v>
                </c:pt>
                <c:pt idx="5565">
                  <c:v>22</c:v>
                </c:pt>
                <c:pt idx="5566">
                  <c:v>22</c:v>
                </c:pt>
                <c:pt idx="5567">
                  <c:v>21</c:v>
                </c:pt>
                <c:pt idx="5568">
                  <c:v>21</c:v>
                </c:pt>
                <c:pt idx="5569">
                  <c:v>21</c:v>
                </c:pt>
                <c:pt idx="5570">
                  <c:v>21</c:v>
                </c:pt>
                <c:pt idx="5571">
                  <c:v>21</c:v>
                </c:pt>
                <c:pt idx="5572">
                  <c:v>21</c:v>
                </c:pt>
                <c:pt idx="5573">
                  <c:v>21</c:v>
                </c:pt>
                <c:pt idx="5574">
                  <c:v>21</c:v>
                </c:pt>
                <c:pt idx="5575">
                  <c:v>21</c:v>
                </c:pt>
                <c:pt idx="5576">
                  <c:v>21</c:v>
                </c:pt>
                <c:pt idx="5577">
                  <c:v>21</c:v>
                </c:pt>
                <c:pt idx="5578">
                  <c:v>21</c:v>
                </c:pt>
                <c:pt idx="5579">
                  <c:v>21</c:v>
                </c:pt>
                <c:pt idx="5580">
                  <c:v>21</c:v>
                </c:pt>
                <c:pt idx="5581">
                  <c:v>21</c:v>
                </c:pt>
                <c:pt idx="5582">
                  <c:v>21</c:v>
                </c:pt>
                <c:pt idx="5583">
                  <c:v>21</c:v>
                </c:pt>
                <c:pt idx="5584">
                  <c:v>22</c:v>
                </c:pt>
                <c:pt idx="5585">
                  <c:v>22</c:v>
                </c:pt>
                <c:pt idx="5586">
                  <c:v>22</c:v>
                </c:pt>
                <c:pt idx="5587">
                  <c:v>22</c:v>
                </c:pt>
                <c:pt idx="5588">
                  <c:v>22</c:v>
                </c:pt>
                <c:pt idx="5589">
                  <c:v>22</c:v>
                </c:pt>
                <c:pt idx="5590">
                  <c:v>22</c:v>
                </c:pt>
                <c:pt idx="5591">
                  <c:v>21</c:v>
                </c:pt>
                <c:pt idx="5592">
                  <c:v>21</c:v>
                </c:pt>
                <c:pt idx="5593">
                  <c:v>22</c:v>
                </c:pt>
                <c:pt idx="5594">
                  <c:v>22</c:v>
                </c:pt>
                <c:pt idx="5595">
                  <c:v>22</c:v>
                </c:pt>
                <c:pt idx="5596">
                  <c:v>22</c:v>
                </c:pt>
                <c:pt idx="5597">
                  <c:v>22</c:v>
                </c:pt>
                <c:pt idx="5598">
                  <c:v>22</c:v>
                </c:pt>
                <c:pt idx="5599">
                  <c:v>22</c:v>
                </c:pt>
                <c:pt idx="5600">
                  <c:v>22</c:v>
                </c:pt>
                <c:pt idx="5601">
                  <c:v>22</c:v>
                </c:pt>
                <c:pt idx="5602">
                  <c:v>22</c:v>
                </c:pt>
                <c:pt idx="5603">
                  <c:v>22</c:v>
                </c:pt>
                <c:pt idx="5604">
                  <c:v>22</c:v>
                </c:pt>
                <c:pt idx="5605">
                  <c:v>22</c:v>
                </c:pt>
                <c:pt idx="5606">
                  <c:v>22</c:v>
                </c:pt>
                <c:pt idx="5607">
                  <c:v>22</c:v>
                </c:pt>
                <c:pt idx="5608">
                  <c:v>22</c:v>
                </c:pt>
                <c:pt idx="5609">
                  <c:v>22</c:v>
                </c:pt>
                <c:pt idx="5610">
                  <c:v>22</c:v>
                </c:pt>
                <c:pt idx="5611">
                  <c:v>22</c:v>
                </c:pt>
                <c:pt idx="5612">
                  <c:v>22</c:v>
                </c:pt>
                <c:pt idx="5613">
                  <c:v>22</c:v>
                </c:pt>
                <c:pt idx="5614">
                  <c:v>22</c:v>
                </c:pt>
                <c:pt idx="5615">
                  <c:v>22</c:v>
                </c:pt>
                <c:pt idx="5616">
                  <c:v>22</c:v>
                </c:pt>
                <c:pt idx="5617">
                  <c:v>22</c:v>
                </c:pt>
                <c:pt idx="5618">
                  <c:v>22</c:v>
                </c:pt>
                <c:pt idx="5619">
                  <c:v>22</c:v>
                </c:pt>
                <c:pt idx="5620">
                  <c:v>22</c:v>
                </c:pt>
                <c:pt idx="5621">
                  <c:v>22</c:v>
                </c:pt>
                <c:pt idx="5622">
                  <c:v>23</c:v>
                </c:pt>
                <c:pt idx="5623">
                  <c:v>23</c:v>
                </c:pt>
                <c:pt idx="5624">
                  <c:v>23</c:v>
                </c:pt>
                <c:pt idx="5625">
                  <c:v>22</c:v>
                </c:pt>
                <c:pt idx="5626">
                  <c:v>23</c:v>
                </c:pt>
                <c:pt idx="5627">
                  <c:v>23</c:v>
                </c:pt>
                <c:pt idx="5628">
                  <c:v>23</c:v>
                </c:pt>
                <c:pt idx="5629">
                  <c:v>23</c:v>
                </c:pt>
                <c:pt idx="5630">
                  <c:v>23</c:v>
                </c:pt>
                <c:pt idx="5631">
                  <c:v>23</c:v>
                </c:pt>
                <c:pt idx="5632">
                  <c:v>23</c:v>
                </c:pt>
                <c:pt idx="5633">
                  <c:v>23</c:v>
                </c:pt>
                <c:pt idx="5634">
                  <c:v>23</c:v>
                </c:pt>
                <c:pt idx="5635">
                  <c:v>23</c:v>
                </c:pt>
                <c:pt idx="5636">
                  <c:v>23</c:v>
                </c:pt>
                <c:pt idx="5637">
                  <c:v>23</c:v>
                </c:pt>
                <c:pt idx="5638">
                  <c:v>23</c:v>
                </c:pt>
                <c:pt idx="5639">
                  <c:v>23</c:v>
                </c:pt>
                <c:pt idx="5640">
                  <c:v>23</c:v>
                </c:pt>
                <c:pt idx="5641">
                  <c:v>23</c:v>
                </c:pt>
                <c:pt idx="5642">
                  <c:v>23</c:v>
                </c:pt>
                <c:pt idx="5643">
                  <c:v>23</c:v>
                </c:pt>
                <c:pt idx="5644">
                  <c:v>23</c:v>
                </c:pt>
                <c:pt idx="5645">
                  <c:v>23</c:v>
                </c:pt>
                <c:pt idx="5646">
                  <c:v>23</c:v>
                </c:pt>
                <c:pt idx="5647">
                  <c:v>23</c:v>
                </c:pt>
                <c:pt idx="5648">
                  <c:v>23</c:v>
                </c:pt>
                <c:pt idx="5649">
                  <c:v>23</c:v>
                </c:pt>
                <c:pt idx="5650">
                  <c:v>23</c:v>
                </c:pt>
                <c:pt idx="5651">
                  <c:v>23</c:v>
                </c:pt>
                <c:pt idx="5652">
                  <c:v>23</c:v>
                </c:pt>
                <c:pt idx="5653">
                  <c:v>23</c:v>
                </c:pt>
                <c:pt idx="5654">
                  <c:v>22</c:v>
                </c:pt>
                <c:pt idx="5655">
                  <c:v>23</c:v>
                </c:pt>
                <c:pt idx="5656">
                  <c:v>23</c:v>
                </c:pt>
                <c:pt idx="5657">
                  <c:v>22</c:v>
                </c:pt>
                <c:pt idx="5658">
                  <c:v>22</c:v>
                </c:pt>
                <c:pt idx="5659">
                  <c:v>22</c:v>
                </c:pt>
                <c:pt idx="5660">
                  <c:v>23</c:v>
                </c:pt>
                <c:pt idx="5661">
                  <c:v>23</c:v>
                </c:pt>
                <c:pt idx="5662">
                  <c:v>23</c:v>
                </c:pt>
                <c:pt idx="5663">
                  <c:v>23</c:v>
                </c:pt>
                <c:pt idx="5664">
                  <c:v>23</c:v>
                </c:pt>
                <c:pt idx="5665">
                  <c:v>23</c:v>
                </c:pt>
                <c:pt idx="5666">
                  <c:v>23</c:v>
                </c:pt>
                <c:pt idx="5667">
                  <c:v>22</c:v>
                </c:pt>
                <c:pt idx="5668">
                  <c:v>22</c:v>
                </c:pt>
                <c:pt idx="5669">
                  <c:v>22</c:v>
                </c:pt>
                <c:pt idx="5670">
                  <c:v>22</c:v>
                </c:pt>
                <c:pt idx="5671">
                  <c:v>22</c:v>
                </c:pt>
                <c:pt idx="5672">
                  <c:v>22</c:v>
                </c:pt>
                <c:pt idx="5673">
                  <c:v>22</c:v>
                </c:pt>
                <c:pt idx="5674">
                  <c:v>22</c:v>
                </c:pt>
                <c:pt idx="5675">
                  <c:v>22</c:v>
                </c:pt>
                <c:pt idx="5676">
                  <c:v>22</c:v>
                </c:pt>
                <c:pt idx="5677">
                  <c:v>22</c:v>
                </c:pt>
                <c:pt idx="5678">
                  <c:v>23</c:v>
                </c:pt>
                <c:pt idx="5679">
                  <c:v>23</c:v>
                </c:pt>
                <c:pt idx="5680">
                  <c:v>23</c:v>
                </c:pt>
                <c:pt idx="5681">
                  <c:v>23</c:v>
                </c:pt>
                <c:pt idx="5682">
                  <c:v>23</c:v>
                </c:pt>
                <c:pt idx="5683">
                  <c:v>23</c:v>
                </c:pt>
                <c:pt idx="5684">
                  <c:v>22</c:v>
                </c:pt>
                <c:pt idx="5685">
                  <c:v>22</c:v>
                </c:pt>
                <c:pt idx="5686">
                  <c:v>22</c:v>
                </c:pt>
                <c:pt idx="5687">
                  <c:v>22</c:v>
                </c:pt>
                <c:pt idx="5688">
                  <c:v>22</c:v>
                </c:pt>
                <c:pt idx="5689">
                  <c:v>22</c:v>
                </c:pt>
                <c:pt idx="5690">
                  <c:v>22</c:v>
                </c:pt>
                <c:pt idx="5691">
                  <c:v>22</c:v>
                </c:pt>
                <c:pt idx="5692">
                  <c:v>23</c:v>
                </c:pt>
                <c:pt idx="5693">
                  <c:v>23</c:v>
                </c:pt>
                <c:pt idx="5694">
                  <c:v>23</c:v>
                </c:pt>
                <c:pt idx="5695">
                  <c:v>23</c:v>
                </c:pt>
                <c:pt idx="5696">
                  <c:v>23</c:v>
                </c:pt>
                <c:pt idx="5697">
                  <c:v>23</c:v>
                </c:pt>
                <c:pt idx="5698">
                  <c:v>23</c:v>
                </c:pt>
                <c:pt idx="5699">
                  <c:v>23</c:v>
                </c:pt>
                <c:pt idx="5700">
                  <c:v>23</c:v>
                </c:pt>
                <c:pt idx="5701">
                  <c:v>23</c:v>
                </c:pt>
                <c:pt idx="5702">
                  <c:v>22</c:v>
                </c:pt>
                <c:pt idx="5703">
                  <c:v>22</c:v>
                </c:pt>
                <c:pt idx="5704">
                  <c:v>22</c:v>
                </c:pt>
                <c:pt idx="5705">
                  <c:v>22</c:v>
                </c:pt>
                <c:pt idx="5706">
                  <c:v>23</c:v>
                </c:pt>
                <c:pt idx="5707">
                  <c:v>23</c:v>
                </c:pt>
                <c:pt idx="5708">
                  <c:v>23</c:v>
                </c:pt>
                <c:pt idx="5709">
                  <c:v>23</c:v>
                </c:pt>
                <c:pt idx="5710">
                  <c:v>23</c:v>
                </c:pt>
                <c:pt idx="5711">
                  <c:v>23</c:v>
                </c:pt>
                <c:pt idx="5712">
                  <c:v>23</c:v>
                </c:pt>
                <c:pt idx="5713">
                  <c:v>23</c:v>
                </c:pt>
                <c:pt idx="5714">
                  <c:v>23</c:v>
                </c:pt>
                <c:pt idx="5715">
                  <c:v>23</c:v>
                </c:pt>
                <c:pt idx="5716">
                  <c:v>23</c:v>
                </c:pt>
                <c:pt idx="5717">
                  <c:v>23</c:v>
                </c:pt>
                <c:pt idx="5718">
                  <c:v>23</c:v>
                </c:pt>
                <c:pt idx="5719">
                  <c:v>23</c:v>
                </c:pt>
                <c:pt idx="5720">
                  <c:v>23</c:v>
                </c:pt>
                <c:pt idx="5721">
                  <c:v>23</c:v>
                </c:pt>
                <c:pt idx="5722">
                  <c:v>23</c:v>
                </c:pt>
                <c:pt idx="5723">
                  <c:v>23</c:v>
                </c:pt>
                <c:pt idx="5724">
                  <c:v>23</c:v>
                </c:pt>
                <c:pt idx="5725">
                  <c:v>23</c:v>
                </c:pt>
                <c:pt idx="5726">
                  <c:v>23</c:v>
                </c:pt>
                <c:pt idx="5727">
                  <c:v>23</c:v>
                </c:pt>
                <c:pt idx="5728">
                  <c:v>23</c:v>
                </c:pt>
                <c:pt idx="5729">
                  <c:v>23</c:v>
                </c:pt>
                <c:pt idx="5730">
                  <c:v>23</c:v>
                </c:pt>
                <c:pt idx="5731">
                  <c:v>23</c:v>
                </c:pt>
                <c:pt idx="5732">
                  <c:v>23</c:v>
                </c:pt>
                <c:pt idx="5733">
                  <c:v>23</c:v>
                </c:pt>
                <c:pt idx="5734">
                  <c:v>23</c:v>
                </c:pt>
                <c:pt idx="5735">
                  <c:v>23</c:v>
                </c:pt>
                <c:pt idx="5736">
                  <c:v>23</c:v>
                </c:pt>
                <c:pt idx="5737">
                  <c:v>23</c:v>
                </c:pt>
                <c:pt idx="5738">
                  <c:v>23</c:v>
                </c:pt>
                <c:pt idx="5739">
                  <c:v>23</c:v>
                </c:pt>
                <c:pt idx="5740">
                  <c:v>23</c:v>
                </c:pt>
                <c:pt idx="5741">
                  <c:v>23</c:v>
                </c:pt>
                <c:pt idx="5742">
                  <c:v>23</c:v>
                </c:pt>
                <c:pt idx="5743">
                  <c:v>23</c:v>
                </c:pt>
                <c:pt idx="5744">
                  <c:v>23</c:v>
                </c:pt>
                <c:pt idx="5745">
                  <c:v>23</c:v>
                </c:pt>
                <c:pt idx="5746">
                  <c:v>23</c:v>
                </c:pt>
                <c:pt idx="5747">
                  <c:v>23</c:v>
                </c:pt>
                <c:pt idx="5748">
                  <c:v>23</c:v>
                </c:pt>
                <c:pt idx="5749">
                  <c:v>23</c:v>
                </c:pt>
                <c:pt idx="5750">
                  <c:v>23</c:v>
                </c:pt>
                <c:pt idx="5751">
                  <c:v>23</c:v>
                </c:pt>
                <c:pt idx="5752">
                  <c:v>23</c:v>
                </c:pt>
                <c:pt idx="5753">
                  <c:v>23</c:v>
                </c:pt>
                <c:pt idx="5754">
                  <c:v>23</c:v>
                </c:pt>
                <c:pt idx="5755">
                  <c:v>23</c:v>
                </c:pt>
                <c:pt idx="5756">
                  <c:v>23</c:v>
                </c:pt>
                <c:pt idx="5757">
                  <c:v>23</c:v>
                </c:pt>
                <c:pt idx="5758">
                  <c:v>23</c:v>
                </c:pt>
                <c:pt idx="5759">
                  <c:v>23</c:v>
                </c:pt>
                <c:pt idx="5760">
                  <c:v>23</c:v>
                </c:pt>
                <c:pt idx="5761">
                  <c:v>23</c:v>
                </c:pt>
                <c:pt idx="5762">
                  <c:v>23</c:v>
                </c:pt>
                <c:pt idx="5763">
                  <c:v>23</c:v>
                </c:pt>
                <c:pt idx="5764">
                  <c:v>23</c:v>
                </c:pt>
                <c:pt idx="5765">
                  <c:v>23</c:v>
                </c:pt>
                <c:pt idx="5766">
                  <c:v>23</c:v>
                </c:pt>
                <c:pt idx="5767">
                  <c:v>23</c:v>
                </c:pt>
                <c:pt idx="5768">
                  <c:v>23</c:v>
                </c:pt>
                <c:pt idx="5769">
                  <c:v>23</c:v>
                </c:pt>
                <c:pt idx="5770">
                  <c:v>23</c:v>
                </c:pt>
                <c:pt idx="5771">
                  <c:v>23</c:v>
                </c:pt>
                <c:pt idx="5772">
                  <c:v>23</c:v>
                </c:pt>
                <c:pt idx="5773">
                  <c:v>23</c:v>
                </c:pt>
                <c:pt idx="5774">
                  <c:v>23</c:v>
                </c:pt>
                <c:pt idx="5775">
                  <c:v>23</c:v>
                </c:pt>
                <c:pt idx="5776">
                  <c:v>23</c:v>
                </c:pt>
                <c:pt idx="5777">
                  <c:v>23</c:v>
                </c:pt>
                <c:pt idx="5778">
                  <c:v>23</c:v>
                </c:pt>
                <c:pt idx="5779">
                  <c:v>23</c:v>
                </c:pt>
                <c:pt idx="5780">
                  <c:v>23</c:v>
                </c:pt>
                <c:pt idx="5781">
                  <c:v>23</c:v>
                </c:pt>
                <c:pt idx="5782">
                  <c:v>23</c:v>
                </c:pt>
                <c:pt idx="5783">
                  <c:v>23</c:v>
                </c:pt>
                <c:pt idx="5784">
                  <c:v>23</c:v>
                </c:pt>
                <c:pt idx="5785">
                  <c:v>23</c:v>
                </c:pt>
                <c:pt idx="5786">
                  <c:v>23</c:v>
                </c:pt>
                <c:pt idx="5787">
                  <c:v>23</c:v>
                </c:pt>
                <c:pt idx="5788">
                  <c:v>23</c:v>
                </c:pt>
                <c:pt idx="5789">
                  <c:v>23</c:v>
                </c:pt>
                <c:pt idx="5790">
                  <c:v>23</c:v>
                </c:pt>
                <c:pt idx="5791">
                  <c:v>23</c:v>
                </c:pt>
                <c:pt idx="5792">
                  <c:v>23</c:v>
                </c:pt>
                <c:pt idx="5793">
                  <c:v>23</c:v>
                </c:pt>
                <c:pt idx="5794">
                  <c:v>23</c:v>
                </c:pt>
                <c:pt idx="5795">
                  <c:v>23</c:v>
                </c:pt>
                <c:pt idx="5796">
                  <c:v>23</c:v>
                </c:pt>
                <c:pt idx="5797">
                  <c:v>23</c:v>
                </c:pt>
                <c:pt idx="5798">
                  <c:v>23</c:v>
                </c:pt>
                <c:pt idx="5799">
                  <c:v>22</c:v>
                </c:pt>
                <c:pt idx="5800">
                  <c:v>22</c:v>
                </c:pt>
                <c:pt idx="5801">
                  <c:v>22</c:v>
                </c:pt>
                <c:pt idx="5802">
                  <c:v>23</c:v>
                </c:pt>
                <c:pt idx="5803">
                  <c:v>23</c:v>
                </c:pt>
                <c:pt idx="5804">
                  <c:v>22</c:v>
                </c:pt>
                <c:pt idx="5805">
                  <c:v>23</c:v>
                </c:pt>
                <c:pt idx="5806">
                  <c:v>23</c:v>
                </c:pt>
                <c:pt idx="5807">
                  <c:v>23</c:v>
                </c:pt>
                <c:pt idx="5808">
                  <c:v>22</c:v>
                </c:pt>
                <c:pt idx="5809">
                  <c:v>22</c:v>
                </c:pt>
                <c:pt idx="5810">
                  <c:v>22</c:v>
                </c:pt>
                <c:pt idx="5811">
                  <c:v>22</c:v>
                </c:pt>
                <c:pt idx="5812">
                  <c:v>22</c:v>
                </c:pt>
                <c:pt idx="5813">
                  <c:v>22</c:v>
                </c:pt>
                <c:pt idx="5814">
                  <c:v>22</c:v>
                </c:pt>
                <c:pt idx="5815">
                  <c:v>22</c:v>
                </c:pt>
                <c:pt idx="5816">
                  <c:v>22</c:v>
                </c:pt>
                <c:pt idx="5817">
                  <c:v>22</c:v>
                </c:pt>
                <c:pt idx="5818">
                  <c:v>22</c:v>
                </c:pt>
                <c:pt idx="5819">
                  <c:v>22</c:v>
                </c:pt>
                <c:pt idx="5820">
                  <c:v>22</c:v>
                </c:pt>
                <c:pt idx="5821">
                  <c:v>22</c:v>
                </c:pt>
                <c:pt idx="5822">
                  <c:v>22</c:v>
                </c:pt>
                <c:pt idx="5823">
                  <c:v>22</c:v>
                </c:pt>
                <c:pt idx="5824">
                  <c:v>22</c:v>
                </c:pt>
                <c:pt idx="5825">
                  <c:v>22</c:v>
                </c:pt>
                <c:pt idx="5826">
                  <c:v>22</c:v>
                </c:pt>
                <c:pt idx="5827">
                  <c:v>22</c:v>
                </c:pt>
                <c:pt idx="5828">
                  <c:v>22</c:v>
                </c:pt>
                <c:pt idx="5829">
                  <c:v>22</c:v>
                </c:pt>
                <c:pt idx="5830">
                  <c:v>22</c:v>
                </c:pt>
                <c:pt idx="5831">
                  <c:v>22</c:v>
                </c:pt>
                <c:pt idx="5832">
                  <c:v>22</c:v>
                </c:pt>
                <c:pt idx="5833">
                  <c:v>22</c:v>
                </c:pt>
                <c:pt idx="5834">
                  <c:v>22</c:v>
                </c:pt>
                <c:pt idx="5835">
                  <c:v>22</c:v>
                </c:pt>
                <c:pt idx="5836">
                  <c:v>22</c:v>
                </c:pt>
                <c:pt idx="5837">
                  <c:v>22</c:v>
                </c:pt>
                <c:pt idx="5838">
                  <c:v>22</c:v>
                </c:pt>
                <c:pt idx="5839">
                  <c:v>22</c:v>
                </c:pt>
                <c:pt idx="5840">
                  <c:v>22</c:v>
                </c:pt>
                <c:pt idx="5841">
                  <c:v>22</c:v>
                </c:pt>
                <c:pt idx="5842">
                  <c:v>22</c:v>
                </c:pt>
                <c:pt idx="5843">
                  <c:v>22</c:v>
                </c:pt>
                <c:pt idx="5844">
                  <c:v>22</c:v>
                </c:pt>
                <c:pt idx="5845">
                  <c:v>22</c:v>
                </c:pt>
                <c:pt idx="5846">
                  <c:v>22</c:v>
                </c:pt>
                <c:pt idx="5847">
                  <c:v>22</c:v>
                </c:pt>
                <c:pt idx="5848">
                  <c:v>22</c:v>
                </c:pt>
                <c:pt idx="5849">
                  <c:v>22</c:v>
                </c:pt>
                <c:pt idx="5850">
                  <c:v>22</c:v>
                </c:pt>
                <c:pt idx="5851">
                  <c:v>22</c:v>
                </c:pt>
                <c:pt idx="5852">
                  <c:v>22</c:v>
                </c:pt>
                <c:pt idx="5853">
                  <c:v>22</c:v>
                </c:pt>
                <c:pt idx="5854">
                  <c:v>22</c:v>
                </c:pt>
                <c:pt idx="5855">
                  <c:v>22</c:v>
                </c:pt>
                <c:pt idx="5856">
                  <c:v>22</c:v>
                </c:pt>
                <c:pt idx="5857">
                  <c:v>22</c:v>
                </c:pt>
                <c:pt idx="5858">
                  <c:v>22</c:v>
                </c:pt>
                <c:pt idx="5859">
                  <c:v>22</c:v>
                </c:pt>
                <c:pt idx="5860">
                  <c:v>22</c:v>
                </c:pt>
                <c:pt idx="5861">
                  <c:v>22</c:v>
                </c:pt>
                <c:pt idx="5862">
                  <c:v>22</c:v>
                </c:pt>
                <c:pt idx="5863">
                  <c:v>22</c:v>
                </c:pt>
                <c:pt idx="5864">
                  <c:v>22</c:v>
                </c:pt>
                <c:pt idx="5865">
                  <c:v>22</c:v>
                </c:pt>
                <c:pt idx="5866">
                  <c:v>22</c:v>
                </c:pt>
                <c:pt idx="5867">
                  <c:v>22</c:v>
                </c:pt>
                <c:pt idx="5868">
                  <c:v>22</c:v>
                </c:pt>
                <c:pt idx="5869">
                  <c:v>22</c:v>
                </c:pt>
                <c:pt idx="5870">
                  <c:v>22</c:v>
                </c:pt>
                <c:pt idx="5871">
                  <c:v>22</c:v>
                </c:pt>
                <c:pt idx="5872">
                  <c:v>22</c:v>
                </c:pt>
                <c:pt idx="5873">
                  <c:v>22</c:v>
                </c:pt>
                <c:pt idx="5874">
                  <c:v>22</c:v>
                </c:pt>
                <c:pt idx="5875">
                  <c:v>22</c:v>
                </c:pt>
                <c:pt idx="5876">
                  <c:v>22</c:v>
                </c:pt>
                <c:pt idx="5877">
                  <c:v>22</c:v>
                </c:pt>
                <c:pt idx="5878">
                  <c:v>22</c:v>
                </c:pt>
                <c:pt idx="5879">
                  <c:v>22</c:v>
                </c:pt>
                <c:pt idx="5880">
                  <c:v>22</c:v>
                </c:pt>
                <c:pt idx="5881">
                  <c:v>22</c:v>
                </c:pt>
                <c:pt idx="5882">
                  <c:v>22</c:v>
                </c:pt>
                <c:pt idx="5883">
                  <c:v>22</c:v>
                </c:pt>
                <c:pt idx="5884">
                  <c:v>22</c:v>
                </c:pt>
                <c:pt idx="5885">
                  <c:v>22</c:v>
                </c:pt>
                <c:pt idx="5886">
                  <c:v>22</c:v>
                </c:pt>
                <c:pt idx="5887">
                  <c:v>22</c:v>
                </c:pt>
                <c:pt idx="5888">
                  <c:v>22</c:v>
                </c:pt>
                <c:pt idx="5889">
                  <c:v>22</c:v>
                </c:pt>
                <c:pt idx="5890">
                  <c:v>22</c:v>
                </c:pt>
                <c:pt idx="5891">
                  <c:v>22</c:v>
                </c:pt>
                <c:pt idx="5892">
                  <c:v>22</c:v>
                </c:pt>
                <c:pt idx="5893">
                  <c:v>22</c:v>
                </c:pt>
                <c:pt idx="5894">
                  <c:v>22</c:v>
                </c:pt>
                <c:pt idx="5895">
                  <c:v>22</c:v>
                </c:pt>
                <c:pt idx="5896">
                  <c:v>22</c:v>
                </c:pt>
                <c:pt idx="5897">
                  <c:v>22</c:v>
                </c:pt>
                <c:pt idx="5898">
                  <c:v>22</c:v>
                </c:pt>
                <c:pt idx="5899">
                  <c:v>22</c:v>
                </c:pt>
                <c:pt idx="5900">
                  <c:v>22</c:v>
                </c:pt>
                <c:pt idx="5901">
                  <c:v>22</c:v>
                </c:pt>
                <c:pt idx="5902">
                  <c:v>22</c:v>
                </c:pt>
                <c:pt idx="5903">
                  <c:v>22</c:v>
                </c:pt>
                <c:pt idx="5904">
                  <c:v>22</c:v>
                </c:pt>
                <c:pt idx="5905">
                  <c:v>22</c:v>
                </c:pt>
                <c:pt idx="5906">
                  <c:v>22</c:v>
                </c:pt>
                <c:pt idx="5907">
                  <c:v>22</c:v>
                </c:pt>
                <c:pt idx="5908">
                  <c:v>22</c:v>
                </c:pt>
                <c:pt idx="5909">
                  <c:v>22</c:v>
                </c:pt>
                <c:pt idx="5910">
                  <c:v>22</c:v>
                </c:pt>
                <c:pt idx="5911">
                  <c:v>22</c:v>
                </c:pt>
                <c:pt idx="5912">
                  <c:v>22</c:v>
                </c:pt>
                <c:pt idx="5913">
                  <c:v>22</c:v>
                </c:pt>
                <c:pt idx="5914">
                  <c:v>22</c:v>
                </c:pt>
                <c:pt idx="5915">
                  <c:v>22</c:v>
                </c:pt>
                <c:pt idx="5916">
                  <c:v>22</c:v>
                </c:pt>
                <c:pt idx="5917">
                  <c:v>22</c:v>
                </c:pt>
                <c:pt idx="5918">
                  <c:v>22</c:v>
                </c:pt>
                <c:pt idx="5919">
                  <c:v>22</c:v>
                </c:pt>
                <c:pt idx="5920">
                  <c:v>22</c:v>
                </c:pt>
                <c:pt idx="5921">
                  <c:v>22</c:v>
                </c:pt>
                <c:pt idx="5922">
                  <c:v>22</c:v>
                </c:pt>
                <c:pt idx="5923">
                  <c:v>22</c:v>
                </c:pt>
                <c:pt idx="5924">
                  <c:v>22</c:v>
                </c:pt>
                <c:pt idx="5925">
                  <c:v>22</c:v>
                </c:pt>
                <c:pt idx="5926">
                  <c:v>22</c:v>
                </c:pt>
                <c:pt idx="5927">
                  <c:v>22</c:v>
                </c:pt>
                <c:pt idx="5928">
                  <c:v>22</c:v>
                </c:pt>
                <c:pt idx="5929">
                  <c:v>23</c:v>
                </c:pt>
                <c:pt idx="5930">
                  <c:v>23</c:v>
                </c:pt>
                <c:pt idx="5931">
                  <c:v>23</c:v>
                </c:pt>
                <c:pt idx="5932">
                  <c:v>23</c:v>
                </c:pt>
                <c:pt idx="5933">
                  <c:v>23</c:v>
                </c:pt>
                <c:pt idx="5934">
                  <c:v>23</c:v>
                </c:pt>
                <c:pt idx="5935">
                  <c:v>23</c:v>
                </c:pt>
                <c:pt idx="5936">
                  <c:v>23</c:v>
                </c:pt>
                <c:pt idx="5937">
                  <c:v>23</c:v>
                </c:pt>
                <c:pt idx="5938">
                  <c:v>23</c:v>
                </c:pt>
                <c:pt idx="5939">
                  <c:v>23</c:v>
                </c:pt>
                <c:pt idx="5940">
                  <c:v>23</c:v>
                </c:pt>
                <c:pt idx="5941">
                  <c:v>23</c:v>
                </c:pt>
                <c:pt idx="5942">
                  <c:v>23</c:v>
                </c:pt>
                <c:pt idx="5943">
                  <c:v>23</c:v>
                </c:pt>
                <c:pt idx="5944">
                  <c:v>23</c:v>
                </c:pt>
                <c:pt idx="5945">
                  <c:v>23</c:v>
                </c:pt>
                <c:pt idx="5946">
                  <c:v>23</c:v>
                </c:pt>
                <c:pt idx="5947">
                  <c:v>23</c:v>
                </c:pt>
                <c:pt idx="5948">
                  <c:v>23</c:v>
                </c:pt>
                <c:pt idx="5949">
                  <c:v>23</c:v>
                </c:pt>
                <c:pt idx="5950">
                  <c:v>23</c:v>
                </c:pt>
                <c:pt idx="5951">
                  <c:v>23</c:v>
                </c:pt>
                <c:pt idx="5952">
                  <c:v>23</c:v>
                </c:pt>
                <c:pt idx="5953">
                  <c:v>23</c:v>
                </c:pt>
                <c:pt idx="5954">
                  <c:v>23</c:v>
                </c:pt>
                <c:pt idx="5955">
                  <c:v>23</c:v>
                </c:pt>
                <c:pt idx="5956">
                  <c:v>23</c:v>
                </c:pt>
                <c:pt idx="5957">
                  <c:v>23</c:v>
                </c:pt>
                <c:pt idx="5958">
                  <c:v>23</c:v>
                </c:pt>
                <c:pt idx="5959">
                  <c:v>23</c:v>
                </c:pt>
                <c:pt idx="5960">
                  <c:v>23</c:v>
                </c:pt>
                <c:pt idx="5961">
                  <c:v>23</c:v>
                </c:pt>
                <c:pt idx="5962">
                  <c:v>23</c:v>
                </c:pt>
                <c:pt idx="5963">
                  <c:v>23</c:v>
                </c:pt>
                <c:pt idx="5964">
                  <c:v>23</c:v>
                </c:pt>
                <c:pt idx="5965">
                  <c:v>23</c:v>
                </c:pt>
                <c:pt idx="5966">
                  <c:v>23</c:v>
                </c:pt>
                <c:pt idx="5967">
                  <c:v>23</c:v>
                </c:pt>
                <c:pt idx="5968">
                  <c:v>23</c:v>
                </c:pt>
                <c:pt idx="5969">
                  <c:v>23</c:v>
                </c:pt>
                <c:pt idx="5970">
                  <c:v>23</c:v>
                </c:pt>
                <c:pt idx="5971">
                  <c:v>23</c:v>
                </c:pt>
                <c:pt idx="5972">
                  <c:v>24</c:v>
                </c:pt>
                <c:pt idx="5973">
                  <c:v>24</c:v>
                </c:pt>
                <c:pt idx="5974">
                  <c:v>24</c:v>
                </c:pt>
                <c:pt idx="5975">
                  <c:v>24</c:v>
                </c:pt>
                <c:pt idx="5976">
                  <c:v>24</c:v>
                </c:pt>
                <c:pt idx="5977">
                  <c:v>24</c:v>
                </c:pt>
                <c:pt idx="5978">
                  <c:v>24</c:v>
                </c:pt>
                <c:pt idx="5979">
                  <c:v>24</c:v>
                </c:pt>
                <c:pt idx="5980">
                  <c:v>24</c:v>
                </c:pt>
                <c:pt idx="5981">
                  <c:v>24</c:v>
                </c:pt>
                <c:pt idx="5982">
                  <c:v>24</c:v>
                </c:pt>
                <c:pt idx="5983">
                  <c:v>24</c:v>
                </c:pt>
                <c:pt idx="5984">
                  <c:v>24</c:v>
                </c:pt>
                <c:pt idx="5985">
                  <c:v>24</c:v>
                </c:pt>
                <c:pt idx="5986">
                  <c:v>24</c:v>
                </c:pt>
                <c:pt idx="5987">
                  <c:v>24</c:v>
                </c:pt>
                <c:pt idx="5988">
                  <c:v>24</c:v>
                </c:pt>
                <c:pt idx="5989">
                  <c:v>24</c:v>
                </c:pt>
                <c:pt idx="5990">
                  <c:v>24</c:v>
                </c:pt>
                <c:pt idx="5991">
                  <c:v>24</c:v>
                </c:pt>
                <c:pt idx="5992">
                  <c:v>24</c:v>
                </c:pt>
                <c:pt idx="5993">
                  <c:v>24</c:v>
                </c:pt>
                <c:pt idx="5994">
                  <c:v>24</c:v>
                </c:pt>
                <c:pt idx="5995">
                  <c:v>24</c:v>
                </c:pt>
                <c:pt idx="5996">
                  <c:v>24</c:v>
                </c:pt>
                <c:pt idx="5997">
                  <c:v>24</c:v>
                </c:pt>
                <c:pt idx="5998">
                  <c:v>24</c:v>
                </c:pt>
                <c:pt idx="5999">
                  <c:v>24</c:v>
                </c:pt>
                <c:pt idx="6000">
                  <c:v>24</c:v>
                </c:pt>
                <c:pt idx="6001">
                  <c:v>24</c:v>
                </c:pt>
                <c:pt idx="6002">
                  <c:v>24</c:v>
                </c:pt>
                <c:pt idx="6003">
                  <c:v>24</c:v>
                </c:pt>
                <c:pt idx="6004">
                  <c:v>24</c:v>
                </c:pt>
                <c:pt idx="6005">
                  <c:v>24</c:v>
                </c:pt>
                <c:pt idx="6006">
                  <c:v>24</c:v>
                </c:pt>
                <c:pt idx="6007">
                  <c:v>24</c:v>
                </c:pt>
                <c:pt idx="6008">
                  <c:v>24</c:v>
                </c:pt>
                <c:pt idx="6009">
                  <c:v>24</c:v>
                </c:pt>
                <c:pt idx="6010">
                  <c:v>24</c:v>
                </c:pt>
                <c:pt idx="6011">
                  <c:v>24</c:v>
                </c:pt>
                <c:pt idx="6012">
                  <c:v>24</c:v>
                </c:pt>
                <c:pt idx="6013">
                  <c:v>24</c:v>
                </c:pt>
                <c:pt idx="6014">
                  <c:v>24</c:v>
                </c:pt>
                <c:pt idx="6015">
                  <c:v>24</c:v>
                </c:pt>
                <c:pt idx="6016">
                  <c:v>24</c:v>
                </c:pt>
                <c:pt idx="6017">
                  <c:v>24</c:v>
                </c:pt>
                <c:pt idx="6018">
                  <c:v>24</c:v>
                </c:pt>
                <c:pt idx="6019">
                  <c:v>24</c:v>
                </c:pt>
                <c:pt idx="6020">
                  <c:v>24</c:v>
                </c:pt>
                <c:pt idx="6021">
                  <c:v>24</c:v>
                </c:pt>
                <c:pt idx="6022">
                  <c:v>24</c:v>
                </c:pt>
                <c:pt idx="6023">
                  <c:v>24</c:v>
                </c:pt>
                <c:pt idx="6024">
                  <c:v>24</c:v>
                </c:pt>
                <c:pt idx="6025">
                  <c:v>24</c:v>
                </c:pt>
                <c:pt idx="6026">
                  <c:v>24</c:v>
                </c:pt>
                <c:pt idx="6027">
                  <c:v>24</c:v>
                </c:pt>
                <c:pt idx="6028">
                  <c:v>24</c:v>
                </c:pt>
                <c:pt idx="6029">
                  <c:v>24</c:v>
                </c:pt>
                <c:pt idx="6030">
                  <c:v>25</c:v>
                </c:pt>
                <c:pt idx="6031">
                  <c:v>25</c:v>
                </c:pt>
                <c:pt idx="6032">
                  <c:v>25</c:v>
                </c:pt>
                <c:pt idx="6033">
                  <c:v>25</c:v>
                </c:pt>
                <c:pt idx="6034">
                  <c:v>25</c:v>
                </c:pt>
                <c:pt idx="6035">
                  <c:v>25</c:v>
                </c:pt>
                <c:pt idx="6036">
                  <c:v>25</c:v>
                </c:pt>
                <c:pt idx="6037">
                  <c:v>25</c:v>
                </c:pt>
                <c:pt idx="6038">
                  <c:v>25</c:v>
                </c:pt>
                <c:pt idx="6039">
                  <c:v>25</c:v>
                </c:pt>
                <c:pt idx="6040">
                  <c:v>25</c:v>
                </c:pt>
                <c:pt idx="6041">
                  <c:v>25</c:v>
                </c:pt>
                <c:pt idx="6042">
                  <c:v>25</c:v>
                </c:pt>
                <c:pt idx="6043">
                  <c:v>25</c:v>
                </c:pt>
                <c:pt idx="6044">
                  <c:v>25</c:v>
                </c:pt>
                <c:pt idx="6045">
                  <c:v>25</c:v>
                </c:pt>
                <c:pt idx="6046">
                  <c:v>25</c:v>
                </c:pt>
                <c:pt idx="6047">
                  <c:v>25</c:v>
                </c:pt>
                <c:pt idx="6048">
                  <c:v>25</c:v>
                </c:pt>
                <c:pt idx="6049">
                  <c:v>25</c:v>
                </c:pt>
                <c:pt idx="6050">
                  <c:v>25</c:v>
                </c:pt>
                <c:pt idx="6051">
                  <c:v>25</c:v>
                </c:pt>
                <c:pt idx="6052">
                  <c:v>25</c:v>
                </c:pt>
                <c:pt idx="6053">
                  <c:v>25</c:v>
                </c:pt>
                <c:pt idx="6054">
                  <c:v>25</c:v>
                </c:pt>
                <c:pt idx="6055">
                  <c:v>25</c:v>
                </c:pt>
                <c:pt idx="6056">
                  <c:v>25</c:v>
                </c:pt>
                <c:pt idx="6057">
                  <c:v>25</c:v>
                </c:pt>
                <c:pt idx="6058">
                  <c:v>25</c:v>
                </c:pt>
                <c:pt idx="6059">
                  <c:v>25</c:v>
                </c:pt>
                <c:pt idx="6060">
                  <c:v>25</c:v>
                </c:pt>
                <c:pt idx="6061">
                  <c:v>25</c:v>
                </c:pt>
                <c:pt idx="6062">
                  <c:v>25</c:v>
                </c:pt>
                <c:pt idx="6063">
                  <c:v>25</c:v>
                </c:pt>
                <c:pt idx="6064">
                  <c:v>25</c:v>
                </c:pt>
                <c:pt idx="6065">
                  <c:v>25</c:v>
                </c:pt>
                <c:pt idx="6066">
                  <c:v>25</c:v>
                </c:pt>
                <c:pt idx="6067">
                  <c:v>25</c:v>
                </c:pt>
                <c:pt idx="6068">
                  <c:v>25</c:v>
                </c:pt>
                <c:pt idx="6069">
                  <c:v>25</c:v>
                </c:pt>
                <c:pt idx="6070">
                  <c:v>25</c:v>
                </c:pt>
                <c:pt idx="6071">
                  <c:v>25</c:v>
                </c:pt>
                <c:pt idx="6072">
                  <c:v>25</c:v>
                </c:pt>
                <c:pt idx="6073">
                  <c:v>25</c:v>
                </c:pt>
                <c:pt idx="6074">
                  <c:v>25</c:v>
                </c:pt>
                <c:pt idx="6075">
                  <c:v>25</c:v>
                </c:pt>
                <c:pt idx="6076">
                  <c:v>25</c:v>
                </c:pt>
                <c:pt idx="6077">
                  <c:v>25</c:v>
                </c:pt>
                <c:pt idx="6078">
                  <c:v>25</c:v>
                </c:pt>
                <c:pt idx="6079">
                  <c:v>25</c:v>
                </c:pt>
                <c:pt idx="6080">
                  <c:v>25</c:v>
                </c:pt>
                <c:pt idx="6081">
                  <c:v>25</c:v>
                </c:pt>
                <c:pt idx="6082">
                  <c:v>25</c:v>
                </c:pt>
                <c:pt idx="6083">
                  <c:v>25</c:v>
                </c:pt>
                <c:pt idx="6084">
                  <c:v>25</c:v>
                </c:pt>
                <c:pt idx="6085">
                  <c:v>25</c:v>
                </c:pt>
                <c:pt idx="6086">
                  <c:v>25</c:v>
                </c:pt>
                <c:pt idx="6087">
                  <c:v>25</c:v>
                </c:pt>
                <c:pt idx="6088">
                  <c:v>25</c:v>
                </c:pt>
                <c:pt idx="6089">
                  <c:v>25</c:v>
                </c:pt>
                <c:pt idx="6090">
                  <c:v>25</c:v>
                </c:pt>
                <c:pt idx="6091">
                  <c:v>25</c:v>
                </c:pt>
                <c:pt idx="6092">
                  <c:v>25</c:v>
                </c:pt>
                <c:pt idx="6093">
                  <c:v>25</c:v>
                </c:pt>
                <c:pt idx="6094">
                  <c:v>25</c:v>
                </c:pt>
                <c:pt idx="6095">
                  <c:v>25</c:v>
                </c:pt>
                <c:pt idx="6096">
                  <c:v>25</c:v>
                </c:pt>
                <c:pt idx="6097">
                  <c:v>25</c:v>
                </c:pt>
                <c:pt idx="6098">
                  <c:v>25</c:v>
                </c:pt>
                <c:pt idx="6099">
                  <c:v>25</c:v>
                </c:pt>
                <c:pt idx="6100">
                  <c:v>25</c:v>
                </c:pt>
                <c:pt idx="6101">
                  <c:v>25</c:v>
                </c:pt>
                <c:pt idx="6102">
                  <c:v>25</c:v>
                </c:pt>
                <c:pt idx="6103">
                  <c:v>25</c:v>
                </c:pt>
                <c:pt idx="6104">
                  <c:v>25</c:v>
                </c:pt>
                <c:pt idx="6105">
                  <c:v>25</c:v>
                </c:pt>
                <c:pt idx="6106">
                  <c:v>25</c:v>
                </c:pt>
                <c:pt idx="6107">
                  <c:v>25</c:v>
                </c:pt>
                <c:pt idx="6108">
                  <c:v>25</c:v>
                </c:pt>
                <c:pt idx="6109">
                  <c:v>25</c:v>
                </c:pt>
                <c:pt idx="6110">
                  <c:v>25</c:v>
                </c:pt>
                <c:pt idx="6111">
                  <c:v>25</c:v>
                </c:pt>
                <c:pt idx="6112">
                  <c:v>25</c:v>
                </c:pt>
                <c:pt idx="6113">
                  <c:v>25</c:v>
                </c:pt>
                <c:pt idx="6114">
                  <c:v>25</c:v>
                </c:pt>
                <c:pt idx="6115">
                  <c:v>25</c:v>
                </c:pt>
                <c:pt idx="6116">
                  <c:v>25</c:v>
                </c:pt>
                <c:pt idx="6117">
                  <c:v>25</c:v>
                </c:pt>
                <c:pt idx="6118">
                  <c:v>25</c:v>
                </c:pt>
                <c:pt idx="6119">
                  <c:v>25</c:v>
                </c:pt>
                <c:pt idx="6120">
                  <c:v>25</c:v>
                </c:pt>
                <c:pt idx="6121">
                  <c:v>25</c:v>
                </c:pt>
                <c:pt idx="6122">
                  <c:v>25</c:v>
                </c:pt>
                <c:pt idx="6123">
                  <c:v>25</c:v>
                </c:pt>
                <c:pt idx="6124">
                  <c:v>25</c:v>
                </c:pt>
                <c:pt idx="6125">
                  <c:v>25</c:v>
                </c:pt>
                <c:pt idx="6126">
                  <c:v>26</c:v>
                </c:pt>
                <c:pt idx="6127">
                  <c:v>26</c:v>
                </c:pt>
                <c:pt idx="6128">
                  <c:v>26</c:v>
                </c:pt>
                <c:pt idx="6129">
                  <c:v>26</c:v>
                </c:pt>
                <c:pt idx="6130">
                  <c:v>26</c:v>
                </c:pt>
                <c:pt idx="6131">
                  <c:v>26</c:v>
                </c:pt>
                <c:pt idx="6132">
                  <c:v>25</c:v>
                </c:pt>
                <c:pt idx="6133">
                  <c:v>25</c:v>
                </c:pt>
                <c:pt idx="6134">
                  <c:v>26</c:v>
                </c:pt>
                <c:pt idx="6135">
                  <c:v>26</c:v>
                </c:pt>
                <c:pt idx="6136">
                  <c:v>26</c:v>
                </c:pt>
                <c:pt idx="6137">
                  <c:v>26</c:v>
                </c:pt>
                <c:pt idx="6138">
                  <c:v>26</c:v>
                </c:pt>
                <c:pt idx="6139">
                  <c:v>26</c:v>
                </c:pt>
                <c:pt idx="6140">
                  <c:v>26</c:v>
                </c:pt>
                <c:pt idx="6141">
                  <c:v>26</c:v>
                </c:pt>
                <c:pt idx="6142">
                  <c:v>26</c:v>
                </c:pt>
                <c:pt idx="6143">
                  <c:v>26</c:v>
                </c:pt>
                <c:pt idx="6144">
                  <c:v>26</c:v>
                </c:pt>
                <c:pt idx="6145">
                  <c:v>26</c:v>
                </c:pt>
                <c:pt idx="6146">
                  <c:v>26</c:v>
                </c:pt>
                <c:pt idx="6147">
                  <c:v>26</c:v>
                </c:pt>
                <c:pt idx="6148">
                  <c:v>26</c:v>
                </c:pt>
                <c:pt idx="6149">
                  <c:v>26</c:v>
                </c:pt>
                <c:pt idx="6150">
                  <c:v>26</c:v>
                </c:pt>
                <c:pt idx="6151">
                  <c:v>26</c:v>
                </c:pt>
                <c:pt idx="6152">
                  <c:v>26</c:v>
                </c:pt>
                <c:pt idx="6153">
                  <c:v>26</c:v>
                </c:pt>
                <c:pt idx="6154">
                  <c:v>26</c:v>
                </c:pt>
                <c:pt idx="6155">
                  <c:v>26</c:v>
                </c:pt>
                <c:pt idx="6156">
                  <c:v>26</c:v>
                </c:pt>
                <c:pt idx="6157">
                  <c:v>26</c:v>
                </c:pt>
                <c:pt idx="6158">
                  <c:v>26</c:v>
                </c:pt>
                <c:pt idx="6159">
                  <c:v>26</c:v>
                </c:pt>
                <c:pt idx="6160">
                  <c:v>26</c:v>
                </c:pt>
                <c:pt idx="6161">
                  <c:v>25</c:v>
                </c:pt>
                <c:pt idx="6162">
                  <c:v>25</c:v>
                </c:pt>
                <c:pt idx="6163">
                  <c:v>25</c:v>
                </c:pt>
                <c:pt idx="6164">
                  <c:v>25</c:v>
                </c:pt>
                <c:pt idx="6165">
                  <c:v>25</c:v>
                </c:pt>
                <c:pt idx="6166">
                  <c:v>26</c:v>
                </c:pt>
                <c:pt idx="6167">
                  <c:v>26</c:v>
                </c:pt>
                <c:pt idx="6168">
                  <c:v>26</c:v>
                </c:pt>
                <c:pt idx="6169">
                  <c:v>26</c:v>
                </c:pt>
                <c:pt idx="6170">
                  <c:v>26</c:v>
                </c:pt>
                <c:pt idx="6171">
                  <c:v>26</c:v>
                </c:pt>
                <c:pt idx="6172">
                  <c:v>26</c:v>
                </c:pt>
                <c:pt idx="6173">
                  <c:v>26</c:v>
                </c:pt>
                <c:pt idx="6174">
                  <c:v>26</c:v>
                </c:pt>
                <c:pt idx="6175">
                  <c:v>26</c:v>
                </c:pt>
                <c:pt idx="6176">
                  <c:v>26</c:v>
                </c:pt>
                <c:pt idx="6177">
                  <c:v>26</c:v>
                </c:pt>
                <c:pt idx="6178">
                  <c:v>27</c:v>
                </c:pt>
                <c:pt idx="6179">
                  <c:v>27</c:v>
                </c:pt>
                <c:pt idx="6180">
                  <c:v>27</c:v>
                </c:pt>
                <c:pt idx="6181">
                  <c:v>27</c:v>
                </c:pt>
                <c:pt idx="6182">
                  <c:v>27</c:v>
                </c:pt>
                <c:pt idx="6183">
                  <c:v>27</c:v>
                </c:pt>
                <c:pt idx="6184">
                  <c:v>27</c:v>
                </c:pt>
                <c:pt idx="6185">
                  <c:v>27</c:v>
                </c:pt>
                <c:pt idx="6186">
                  <c:v>27</c:v>
                </c:pt>
                <c:pt idx="6187">
                  <c:v>27</c:v>
                </c:pt>
                <c:pt idx="6188">
                  <c:v>27</c:v>
                </c:pt>
                <c:pt idx="6189">
                  <c:v>27</c:v>
                </c:pt>
                <c:pt idx="6190">
                  <c:v>27</c:v>
                </c:pt>
                <c:pt idx="6191">
                  <c:v>27</c:v>
                </c:pt>
                <c:pt idx="6192">
                  <c:v>27</c:v>
                </c:pt>
                <c:pt idx="6193">
                  <c:v>26</c:v>
                </c:pt>
                <c:pt idx="6194">
                  <c:v>26</c:v>
                </c:pt>
                <c:pt idx="6195">
                  <c:v>26</c:v>
                </c:pt>
                <c:pt idx="6196">
                  <c:v>26</c:v>
                </c:pt>
                <c:pt idx="6197">
                  <c:v>26</c:v>
                </c:pt>
                <c:pt idx="6198">
                  <c:v>26</c:v>
                </c:pt>
                <c:pt idx="6199">
                  <c:v>26</c:v>
                </c:pt>
                <c:pt idx="6200">
                  <c:v>26</c:v>
                </c:pt>
                <c:pt idx="6201">
                  <c:v>26</c:v>
                </c:pt>
                <c:pt idx="6202">
                  <c:v>26</c:v>
                </c:pt>
                <c:pt idx="6203">
                  <c:v>26</c:v>
                </c:pt>
                <c:pt idx="6204">
                  <c:v>26</c:v>
                </c:pt>
                <c:pt idx="6205">
                  <c:v>26</c:v>
                </c:pt>
                <c:pt idx="6206">
                  <c:v>26</c:v>
                </c:pt>
                <c:pt idx="6207">
                  <c:v>26</c:v>
                </c:pt>
                <c:pt idx="6208">
                  <c:v>26</c:v>
                </c:pt>
                <c:pt idx="6209">
                  <c:v>26</c:v>
                </c:pt>
                <c:pt idx="6210">
                  <c:v>26</c:v>
                </c:pt>
                <c:pt idx="6211">
                  <c:v>26</c:v>
                </c:pt>
                <c:pt idx="6212">
                  <c:v>25</c:v>
                </c:pt>
                <c:pt idx="6213">
                  <c:v>25</c:v>
                </c:pt>
                <c:pt idx="6214">
                  <c:v>25</c:v>
                </c:pt>
                <c:pt idx="6215">
                  <c:v>25</c:v>
                </c:pt>
                <c:pt idx="6216">
                  <c:v>25</c:v>
                </c:pt>
                <c:pt idx="6217">
                  <c:v>25</c:v>
                </c:pt>
                <c:pt idx="6218">
                  <c:v>25</c:v>
                </c:pt>
                <c:pt idx="6219">
                  <c:v>25</c:v>
                </c:pt>
                <c:pt idx="6220">
                  <c:v>25</c:v>
                </c:pt>
                <c:pt idx="6221">
                  <c:v>25</c:v>
                </c:pt>
                <c:pt idx="6222">
                  <c:v>25</c:v>
                </c:pt>
                <c:pt idx="6223">
                  <c:v>25</c:v>
                </c:pt>
                <c:pt idx="6224">
                  <c:v>25</c:v>
                </c:pt>
                <c:pt idx="6225">
                  <c:v>25</c:v>
                </c:pt>
                <c:pt idx="6226">
                  <c:v>25</c:v>
                </c:pt>
                <c:pt idx="6227">
                  <c:v>25</c:v>
                </c:pt>
                <c:pt idx="6228">
                  <c:v>25</c:v>
                </c:pt>
                <c:pt idx="6229">
                  <c:v>25</c:v>
                </c:pt>
                <c:pt idx="6230">
                  <c:v>25</c:v>
                </c:pt>
                <c:pt idx="6231">
                  <c:v>25</c:v>
                </c:pt>
                <c:pt idx="6232">
                  <c:v>25</c:v>
                </c:pt>
                <c:pt idx="6233">
                  <c:v>25</c:v>
                </c:pt>
                <c:pt idx="6234">
                  <c:v>25</c:v>
                </c:pt>
                <c:pt idx="6235">
                  <c:v>25</c:v>
                </c:pt>
                <c:pt idx="6236">
                  <c:v>25</c:v>
                </c:pt>
                <c:pt idx="6237">
                  <c:v>25</c:v>
                </c:pt>
                <c:pt idx="6238">
                  <c:v>25</c:v>
                </c:pt>
                <c:pt idx="6239">
                  <c:v>25</c:v>
                </c:pt>
                <c:pt idx="6240">
                  <c:v>25</c:v>
                </c:pt>
                <c:pt idx="6241">
                  <c:v>25</c:v>
                </c:pt>
                <c:pt idx="6242">
                  <c:v>25</c:v>
                </c:pt>
                <c:pt idx="6243">
                  <c:v>25</c:v>
                </c:pt>
                <c:pt idx="6244">
                  <c:v>25</c:v>
                </c:pt>
                <c:pt idx="6245">
                  <c:v>25</c:v>
                </c:pt>
                <c:pt idx="6246">
                  <c:v>25</c:v>
                </c:pt>
                <c:pt idx="6247">
                  <c:v>25</c:v>
                </c:pt>
                <c:pt idx="6248">
                  <c:v>25</c:v>
                </c:pt>
                <c:pt idx="6249">
                  <c:v>25</c:v>
                </c:pt>
                <c:pt idx="6250">
                  <c:v>25</c:v>
                </c:pt>
                <c:pt idx="6251">
                  <c:v>25</c:v>
                </c:pt>
                <c:pt idx="6252">
                  <c:v>25</c:v>
                </c:pt>
                <c:pt idx="6253">
                  <c:v>25</c:v>
                </c:pt>
                <c:pt idx="6254">
                  <c:v>25</c:v>
                </c:pt>
                <c:pt idx="6255">
                  <c:v>25</c:v>
                </c:pt>
                <c:pt idx="6256">
                  <c:v>25</c:v>
                </c:pt>
                <c:pt idx="6257">
                  <c:v>25</c:v>
                </c:pt>
                <c:pt idx="6258">
                  <c:v>25</c:v>
                </c:pt>
                <c:pt idx="6259">
                  <c:v>25</c:v>
                </c:pt>
                <c:pt idx="6260">
                  <c:v>25</c:v>
                </c:pt>
                <c:pt idx="6261">
                  <c:v>25</c:v>
                </c:pt>
                <c:pt idx="6262">
                  <c:v>25</c:v>
                </c:pt>
                <c:pt idx="6263">
                  <c:v>25</c:v>
                </c:pt>
                <c:pt idx="6264">
                  <c:v>25</c:v>
                </c:pt>
                <c:pt idx="6265">
                  <c:v>25</c:v>
                </c:pt>
                <c:pt idx="6266">
                  <c:v>25</c:v>
                </c:pt>
                <c:pt idx="6267">
                  <c:v>25</c:v>
                </c:pt>
                <c:pt idx="6268">
                  <c:v>25</c:v>
                </c:pt>
                <c:pt idx="6269">
                  <c:v>25</c:v>
                </c:pt>
                <c:pt idx="6270">
                  <c:v>25</c:v>
                </c:pt>
                <c:pt idx="6271">
                  <c:v>25</c:v>
                </c:pt>
                <c:pt idx="6272">
                  <c:v>25</c:v>
                </c:pt>
                <c:pt idx="6273">
                  <c:v>25</c:v>
                </c:pt>
                <c:pt idx="6274">
                  <c:v>25</c:v>
                </c:pt>
                <c:pt idx="6275">
                  <c:v>25</c:v>
                </c:pt>
                <c:pt idx="6276">
                  <c:v>25</c:v>
                </c:pt>
                <c:pt idx="6277">
                  <c:v>25</c:v>
                </c:pt>
                <c:pt idx="6278">
                  <c:v>25</c:v>
                </c:pt>
                <c:pt idx="6279">
                  <c:v>25</c:v>
                </c:pt>
                <c:pt idx="6280">
                  <c:v>25</c:v>
                </c:pt>
                <c:pt idx="6281">
                  <c:v>25</c:v>
                </c:pt>
                <c:pt idx="6282">
                  <c:v>25</c:v>
                </c:pt>
                <c:pt idx="6283">
                  <c:v>25</c:v>
                </c:pt>
                <c:pt idx="6284">
                  <c:v>25</c:v>
                </c:pt>
                <c:pt idx="6285">
                  <c:v>25</c:v>
                </c:pt>
                <c:pt idx="6286">
                  <c:v>25</c:v>
                </c:pt>
                <c:pt idx="6287">
                  <c:v>25</c:v>
                </c:pt>
                <c:pt idx="6288">
                  <c:v>25</c:v>
                </c:pt>
                <c:pt idx="6289">
                  <c:v>25</c:v>
                </c:pt>
                <c:pt idx="6290">
                  <c:v>25</c:v>
                </c:pt>
                <c:pt idx="6291">
                  <c:v>25</c:v>
                </c:pt>
                <c:pt idx="6292">
                  <c:v>25</c:v>
                </c:pt>
                <c:pt idx="6293">
                  <c:v>25</c:v>
                </c:pt>
                <c:pt idx="6294">
                  <c:v>25</c:v>
                </c:pt>
                <c:pt idx="6295">
                  <c:v>25</c:v>
                </c:pt>
                <c:pt idx="6296">
                  <c:v>25</c:v>
                </c:pt>
                <c:pt idx="6297">
                  <c:v>25</c:v>
                </c:pt>
                <c:pt idx="6298">
                  <c:v>25</c:v>
                </c:pt>
                <c:pt idx="6299">
                  <c:v>25</c:v>
                </c:pt>
                <c:pt idx="6300">
                  <c:v>25</c:v>
                </c:pt>
                <c:pt idx="6301">
                  <c:v>25</c:v>
                </c:pt>
                <c:pt idx="6302">
                  <c:v>25</c:v>
                </c:pt>
                <c:pt idx="6303">
                  <c:v>25</c:v>
                </c:pt>
                <c:pt idx="6304">
                  <c:v>25</c:v>
                </c:pt>
                <c:pt idx="6305">
                  <c:v>25</c:v>
                </c:pt>
                <c:pt idx="6306">
                  <c:v>25</c:v>
                </c:pt>
                <c:pt idx="6307">
                  <c:v>25</c:v>
                </c:pt>
                <c:pt idx="6308">
                  <c:v>25</c:v>
                </c:pt>
                <c:pt idx="6309">
                  <c:v>25</c:v>
                </c:pt>
                <c:pt idx="6310">
                  <c:v>25</c:v>
                </c:pt>
                <c:pt idx="6311">
                  <c:v>25</c:v>
                </c:pt>
                <c:pt idx="6312">
                  <c:v>25</c:v>
                </c:pt>
                <c:pt idx="6313">
                  <c:v>25</c:v>
                </c:pt>
                <c:pt idx="6314">
                  <c:v>25</c:v>
                </c:pt>
                <c:pt idx="6315">
                  <c:v>25</c:v>
                </c:pt>
                <c:pt idx="6316">
                  <c:v>25</c:v>
                </c:pt>
                <c:pt idx="6317">
                  <c:v>25</c:v>
                </c:pt>
                <c:pt idx="6318">
                  <c:v>25</c:v>
                </c:pt>
                <c:pt idx="6319">
                  <c:v>25</c:v>
                </c:pt>
                <c:pt idx="6320">
                  <c:v>25</c:v>
                </c:pt>
                <c:pt idx="6321">
                  <c:v>25</c:v>
                </c:pt>
                <c:pt idx="6322">
                  <c:v>25</c:v>
                </c:pt>
                <c:pt idx="6323">
                  <c:v>25</c:v>
                </c:pt>
                <c:pt idx="6324">
                  <c:v>25</c:v>
                </c:pt>
                <c:pt idx="6325">
                  <c:v>25</c:v>
                </c:pt>
                <c:pt idx="6326">
                  <c:v>25</c:v>
                </c:pt>
                <c:pt idx="6327">
                  <c:v>25</c:v>
                </c:pt>
                <c:pt idx="6328">
                  <c:v>26</c:v>
                </c:pt>
                <c:pt idx="6329">
                  <c:v>26</c:v>
                </c:pt>
                <c:pt idx="6330">
                  <c:v>26</c:v>
                </c:pt>
                <c:pt idx="6331">
                  <c:v>26</c:v>
                </c:pt>
                <c:pt idx="6332">
                  <c:v>26</c:v>
                </c:pt>
                <c:pt idx="6333">
                  <c:v>26</c:v>
                </c:pt>
                <c:pt idx="6334">
                  <c:v>26</c:v>
                </c:pt>
                <c:pt idx="6335">
                  <c:v>26</c:v>
                </c:pt>
                <c:pt idx="6336">
                  <c:v>26</c:v>
                </c:pt>
                <c:pt idx="6337">
                  <c:v>26</c:v>
                </c:pt>
                <c:pt idx="6338">
                  <c:v>26</c:v>
                </c:pt>
                <c:pt idx="6339">
                  <c:v>26</c:v>
                </c:pt>
                <c:pt idx="6340">
                  <c:v>26</c:v>
                </c:pt>
                <c:pt idx="6341">
                  <c:v>26</c:v>
                </c:pt>
                <c:pt idx="6342">
                  <c:v>26</c:v>
                </c:pt>
                <c:pt idx="6343">
                  <c:v>26</c:v>
                </c:pt>
                <c:pt idx="6344">
                  <c:v>26</c:v>
                </c:pt>
                <c:pt idx="6345">
                  <c:v>26</c:v>
                </c:pt>
                <c:pt idx="6346">
                  <c:v>26</c:v>
                </c:pt>
                <c:pt idx="6347">
                  <c:v>26</c:v>
                </c:pt>
                <c:pt idx="6348">
                  <c:v>26</c:v>
                </c:pt>
                <c:pt idx="6349">
                  <c:v>26</c:v>
                </c:pt>
                <c:pt idx="6350">
                  <c:v>26</c:v>
                </c:pt>
                <c:pt idx="6351">
                  <c:v>26</c:v>
                </c:pt>
                <c:pt idx="6352">
                  <c:v>27</c:v>
                </c:pt>
                <c:pt idx="6353">
                  <c:v>27</c:v>
                </c:pt>
                <c:pt idx="6354">
                  <c:v>27</c:v>
                </c:pt>
                <c:pt idx="6355">
                  <c:v>27</c:v>
                </c:pt>
                <c:pt idx="6356">
                  <c:v>27</c:v>
                </c:pt>
                <c:pt idx="6357">
                  <c:v>27</c:v>
                </c:pt>
                <c:pt idx="6358">
                  <c:v>27</c:v>
                </c:pt>
                <c:pt idx="6359">
                  <c:v>27</c:v>
                </c:pt>
                <c:pt idx="6360">
                  <c:v>27</c:v>
                </c:pt>
                <c:pt idx="6361">
                  <c:v>27</c:v>
                </c:pt>
                <c:pt idx="6362">
                  <c:v>27</c:v>
                </c:pt>
                <c:pt idx="6363">
                  <c:v>27</c:v>
                </c:pt>
                <c:pt idx="6364">
                  <c:v>27</c:v>
                </c:pt>
                <c:pt idx="6365">
                  <c:v>27</c:v>
                </c:pt>
                <c:pt idx="6366">
                  <c:v>27</c:v>
                </c:pt>
                <c:pt idx="6367">
                  <c:v>27</c:v>
                </c:pt>
                <c:pt idx="6368">
                  <c:v>27</c:v>
                </c:pt>
                <c:pt idx="6369">
                  <c:v>27</c:v>
                </c:pt>
                <c:pt idx="6370">
                  <c:v>27</c:v>
                </c:pt>
                <c:pt idx="6371">
                  <c:v>27</c:v>
                </c:pt>
                <c:pt idx="6372">
                  <c:v>27</c:v>
                </c:pt>
                <c:pt idx="6373">
                  <c:v>27</c:v>
                </c:pt>
                <c:pt idx="6374">
                  <c:v>27</c:v>
                </c:pt>
                <c:pt idx="6375">
                  <c:v>27</c:v>
                </c:pt>
                <c:pt idx="6376">
                  <c:v>27</c:v>
                </c:pt>
                <c:pt idx="6377">
                  <c:v>27</c:v>
                </c:pt>
                <c:pt idx="6378">
                  <c:v>27</c:v>
                </c:pt>
                <c:pt idx="6379">
                  <c:v>27</c:v>
                </c:pt>
                <c:pt idx="6380">
                  <c:v>27</c:v>
                </c:pt>
                <c:pt idx="6381">
                  <c:v>27</c:v>
                </c:pt>
                <c:pt idx="6382">
                  <c:v>27</c:v>
                </c:pt>
                <c:pt idx="6383">
                  <c:v>27</c:v>
                </c:pt>
                <c:pt idx="6384">
                  <c:v>27</c:v>
                </c:pt>
                <c:pt idx="6385">
                  <c:v>27</c:v>
                </c:pt>
                <c:pt idx="6386">
                  <c:v>27</c:v>
                </c:pt>
                <c:pt idx="6387">
                  <c:v>28</c:v>
                </c:pt>
                <c:pt idx="6388">
                  <c:v>28</c:v>
                </c:pt>
                <c:pt idx="6389">
                  <c:v>28</c:v>
                </c:pt>
                <c:pt idx="6390">
                  <c:v>28</c:v>
                </c:pt>
                <c:pt idx="6391">
                  <c:v>28</c:v>
                </c:pt>
                <c:pt idx="6392">
                  <c:v>28</c:v>
                </c:pt>
                <c:pt idx="6393">
                  <c:v>29</c:v>
                </c:pt>
                <c:pt idx="6394">
                  <c:v>29</c:v>
                </c:pt>
                <c:pt idx="6395">
                  <c:v>29</c:v>
                </c:pt>
                <c:pt idx="6396">
                  <c:v>29</c:v>
                </c:pt>
                <c:pt idx="6397">
                  <c:v>30</c:v>
                </c:pt>
                <c:pt idx="6398">
                  <c:v>30</c:v>
                </c:pt>
                <c:pt idx="6399">
                  <c:v>30</c:v>
                </c:pt>
                <c:pt idx="6400">
                  <c:v>30</c:v>
                </c:pt>
                <c:pt idx="6401">
                  <c:v>30</c:v>
                </c:pt>
                <c:pt idx="6402">
                  <c:v>30</c:v>
                </c:pt>
                <c:pt idx="6403">
                  <c:v>30</c:v>
                </c:pt>
                <c:pt idx="6404">
                  <c:v>29</c:v>
                </c:pt>
                <c:pt idx="6405">
                  <c:v>29</c:v>
                </c:pt>
                <c:pt idx="6406">
                  <c:v>29</c:v>
                </c:pt>
                <c:pt idx="6407">
                  <c:v>29</c:v>
                </c:pt>
                <c:pt idx="6408">
                  <c:v>29</c:v>
                </c:pt>
                <c:pt idx="6409">
                  <c:v>29</c:v>
                </c:pt>
                <c:pt idx="6410">
                  <c:v>29</c:v>
                </c:pt>
                <c:pt idx="6411">
                  <c:v>29</c:v>
                </c:pt>
                <c:pt idx="6412">
                  <c:v>29</c:v>
                </c:pt>
                <c:pt idx="6413">
                  <c:v>29</c:v>
                </c:pt>
                <c:pt idx="6414">
                  <c:v>29</c:v>
                </c:pt>
                <c:pt idx="6415">
                  <c:v>29</c:v>
                </c:pt>
                <c:pt idx="6416">
                  <c:v>28</c:v>
                </c:pt>
                <c:pt idx="6417">
                  <c:v>28</c:v>
                </c:pt>
                <c:pt idx="6418">
                  <c:v>28</c:v>
                </c:pt>
                <c:pt idx="6419">
                  <c:v>27</c:v>
                </c:pt>
                <c:pt idx="6420">
                  <c:v>27</c:v>
                </c:pt>
                <c:pt idx="6421">
                  <c:v>27</c:v>
                </c:pt>
                <c:pt idx="6422">
                  <c:v>27</c:v>
                </c:pt>
                <c:pt idx="6423">
                  <c:v>27</c:v>
                </c:pt>
                <c:pt idx="6424">
                  <c:v>27</c:v>
                </c:pt>
                <c:pt idx="6425">
                  <c:v>27</c:v>
                </c:pt>
                <c:pt idx="6426">
                  <c:v>27</c:v>
                </c:pt>
                <c:pt idx="6427">
                  <c:v>27</c:v>
                </c:pt>
                <c:pt idx="6428">
                  <c:v>27</c:v>
                </c:pt>
                <c:pt idx="6429">
                  <c:v>27</c:v>
                </c:pt>
                <c:pt idx="6430">
                  <c:v>27</c:v>
                </c:pt>
                <c:pt idx="6431">
                  <c:v>27</c:v>
                </c:pt>
                <c:pt idx="6432">
                  <c:v>26</c:v>
                </c:pt>
                <c:pt idx="6433">
                  <c:v>26</c:v>
                </c:pt>
                <c:pt idx="6434">
                  <c:v>26</c:v>
                </c:pt>
                <c:pt idx="6435">
                  <c:v>26</c:v>
                </c:pt>
                <c:pt idx="6436">
                  <c:v>26</c:v>
                </c:pt>
                <c:pt idx="6437">
                  <c:v>26</c:v>
                </c:pt>
                <c:pt idx="6438">
                  <c:v>26</c:v>
                </c:pt>
                <c:pt idx="6439">
                  <c:v>26</c:v>
                </c:pt>
                <c:pt idx="6440">
                  <c:v>26</c:v>
                </c:pt>
                <c:pt idx="6441">
                  <c:v>26</c:v>
                </c:pt>
                <c:pt idx="6442">
                  <c:v>26</c:v>
                </c:pt>
                <c:pt idx="6443">
                  <c:v>26</c:v>
                </c:pt>
                <c:pt idx="6444">
                  <c:v>26</c:v>
                </c:pt>
                <c:pt idx="6445">
                  <c:v>26</c:v>
                </c:pt>
                <c:pt idx="6446">
                  <c:v>26</c:v>
                </c:pt>
                <c:pt idx="6447">
                  <c:v>26</c:v>
                </c:pt>
                <c:pt idx="6448">
                  <c:v>26</c:v>
                </c:pt>
                <c:pt idx="6449">
                  <c:v>26</c:v>
                </c:pt>
                <c:pt idx="6450">
                  <c:v>26</c:v>
                </c:pt>
                <c:pt idx="6451">
                  <c:v>26</c:v>
                </c:pt>
                <c:pt idx="6452">
                  <c:v>26</c:v>
                </c:pt>
                <c:pt idx="6453">
                  <c:v>26</c:v>
                </c:pt>
                <c:pt idx="6454">
                  <c:v>26</c:v>
                </c:pt>
                <c:pt idx="6455">
                  <c:v>26</c:v>
                </c:pt>
                <c:pt idx="6456">
                  <c:v>26</c:v>
                </c:pt>
                <c:pt idx="6457">
                  <c:v>27</c:v>
                </c:pt>
                <c:pt idx="6458">
                  <c:v>27</c:v>
                </c:pt>
                <c:pt idx="6459">
                  <c:v>27</c:v>
                </c:pt>
                <c:pt idx="6460">
                  <c:v>27</c:v>
                </c:pt>
                <c:pt idx="6461">
                  <c:v>27</c:v>
                </c:pt>
                <c:pt idx="6462">
                  <c:v>27</c:v>
                </c:pt>
                <c:pt idx="6463">
                  <c:v>27</c:v>
                </c:pt>
                <c:pt idx="6464">
                  <c:v>27</c:v>
                </c:pt>
                <c:pt idx="6465">
                  <c:v>27</c:v>
                </c:pt>
                <c:pt idx="6466">
                  <c:v>27</c:v>
                </c:pt>
                <c:pt idx="6467">
                  <c:v>27</c:v>
                </c:pt>
                <c:pt idx="6468">
                  <c:v>27</c:v>
                </c:pt>
                <c:pt idx="6469">
                  <c:v>27</c:v>
                </c:pt>
                <c:pt idx="6470">
                  <c:v>27</c:v>
                </c:pt>
                <c:pt idx="6471">
                  <c:v>27</c:v>
                </c:pt>
                <c:pt idx="6472">
                  <c:v>27</c:v>
                </c:pt>
                <c:pt idx="6473">
                  <c:v>27</c:v>
                </c:pt>
                <c:pt idx="6474">
                  <c:v>27</c:v>
                </c:pt>
                <c:pt idx="6475">
                  <c:v>27</c:v>
                </c:pt>
                <c:pt idx="6476">
                  <c:v>27</c:v>
                </c:pt>
                <c:pt idx="6477">
                  <c:v>27</c:v>
                </c:pt>
                <c:pt idx="6478">
                  <c:v>27</c:v>
                </c:pt>
                <c:pt idx="6479">
                  <c:v>27</c:v>
                </c:pt>
                <c:pt idx="6480">
                  <c:v>27</c:v>
                </c:pt>
                <c:pt idx="6481">
                  <c:v>27</c:v>
                </c:pt>
                <c:pt idx="6482">
                  <c:v>27</c:v>
                </c:pt>
                <c:pt idx="6483">
                  <c:v>27</c:v>
                </c:pt>
                <c:pt idx="6484">
                  <c:v>27</c:v>
                </c:pt>
                <c:pt idx="6485">
                  <c:v>27</c:v>
                </c:pt>
                <c:pt idx="6486">
                  <c:v>27</c:v>
                </c:pt>
                <c:pt idx="6487">
                  <c:v>27</c:v>
                </c:pt>
                <c:pt idx="6488">
                  <c:v>27</c:v>
                </c:pt>
                <c:pt idx="6489">
                  <c:v>27</c:v>
                </c:pt>
                <c:pt idx="6490">
                  <c:v>27</c:v>
                </c:pt>
                <c:pt idx="6491">
                  <c:v>27</c:v>
                </c:pt>
                <c:pt idx="6492">
                  <c:v>27</c:v>
                </c:pt>
                <c:pt idx="6493">
                  <c:v>27</c:v>
                </c:pt>
                <c:pt idx="6494">
                  <c:v>27</c:v>
                </c:pt>
                <c:pt idx="6495">
                  <c:v>27</c:v>
                </c:pt>
                <c:pt idx="6496">
                  <c:v>27</c:v>
                </c:pt>
                <c:pt idx="6497">
                  <c:v>27</c:v>
                </c:pt>
                <c:pt idx="6498">
                  <c:v>27</c:v>
                </c:pt>
                <c:pt idx="6499">
                  <c:v>27</c:v>
                </c:pt>
                <c:pt idx="6500">
                  <c:v>27</c:v>
                </c:pt>
                <c:pt idx="6501">
                  <c:v>27</c:v>
                </c:pt>
                <c:pt idx="6502">
                  <c:v>27</c:v>
                </c:pt>
                <c:pt idx="6503">
                  <c:v>27</c:v>
                </c:pt>
                <c:pt idx="6504">
                  <c:v>27</c:v>
                </c:pt>
                <c:pt idx="6505">
                  <c:v>27</c:v>
                </c:pt>
                <c:pt idx="6506">
                  <c:v>27</c:v>
                </c:pt>
                <c:pt idx="6507">
                  <c:v>27</c:v>
                </c:pt>
                <c:pt idx="6508">
                  <c:v>26</c:v>
                </c:pt>
                <c:pt idx="6509">
                  <c:v>26</c:v>
                </c:pt>
                <c:pt idx="6510">
                  <c:v>26</c:v>
                </c:pt>
                <c:pt idx="6511">
                  <c:v>26</c:v>
                </c:pt>
                <c:pt idx="6512">
                  <c:v>26</c:v>
                </c:pt>
                <c:pt idx="6513">
                  <c:v>27</c:v>
                </c:pt>
                <c:pt idx="6514">
                  <c:v>27</c:v>
                </c:pt>
                <c:pt idx="6515">
                  <c:v>27</c:v>
                </c:pt>
                <c:pt idx="6516">
                  <c:v>28</c:v>
                </c:pt>
                <c:pt idx="6517">
                  <c:v>28</c:v>
                </c:pt>
                <c:pt idx="6518">
                  <c:v>29</c:v>
                </c:pt>
              </c:numCache>
            </c:numRef>
          </c:val>
          <c:smooth val="0"/>
          <c:extLst>
            <c:ext xmlns:c16="http://schemas.microsoft.com/office/drawing/2014/chart" uri="{C3380CC4-5D6E-409C-BE32-E72D297353CC}">
              <c16:uniqueId val="{00000000-DDFF-4472-9FB0-6653806AA9E7}"/>
            </c:ext>
          </c:extLst>
        </c:ser>
        <c:dLbls>
          <c:showLegendKey val="0"/>
          <c:showVal val="0"/>
          <c:showCatName val="0"/>
          <c:showSerName val="0"/>
          <c:showPercent val="0"/>
          <c:showBubbleSize val="0"/>
        </c:dLbls>
        <c:smooth val="0"/>
        <c:axId val="360361856"/>
        <c:axId val="360360872"/>
      </c:lineChart>
      <c:catAx>
        <c:axId val="360361856"/>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800" dirty="0"/>
                  <a:t>経過時間 </a:t>
                </a:r>
                <a:r>
                  <a:rPr lang="en-US" altLang="ja-JP" sz="800" dirty="0"/>
                  <a:t>[</a:t>
                </a:r>
                <a:r>
                  <a:rPr lang="en-US" altLang="ja-JP" sz="800" dirty="0" err="1"/>
                  <a:t>ms</a:t>
                </a:r>
                <a:r>
                  <a:rPr lang="en-US" altLang="ja-JP" sz="800" dirty="0"/>
                  <a:t>]</a:t>
                </a:r>
                <a:endParaRPr lang="ja-JP" altLang="en-US" sz="8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crossAx val="360360872"/>
        <c:crosses val="autoZero"/>
        <c:auto val="1"/>
        <c:lblAlgn val="ctr"/>
        <c:lblOffset val="100"/>
        <c:noMultiLvlLbl val="0"/>
      </c:catAx>
      <c:valAx>
        <c:axId val="360360872"/>
        <c:scaling>
          <c:orientation val="minMax"/>
          <c:max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800" dirty="0"/>
                  <a:t>走行体の角度 </a:t>
                </a:r>
                <a:r>
                  <a:rPr lang="en-US" altLang="ja-JP" sz="800" dirty="0"/>
                  <a:t>[</a:t>
                </a:r>
                <a:r>
                  <a:rPr lang="en-US" altLang="ja-JP" sz="800" dirty="0" err="1"/>
                  <a:t>deg</a:t>
                </a:r>
                <a:r>
                  <a:rPr lang="en-US" altLang="ja-JP" sz="800" dirty="0"/>
                  <a:t>]</a:t>
                </a:r>
                <a:endParaRPr lang="ja-JP" altLang="en-US" sz="8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0361856"/>
        <c:crosses val="autoZero"/>
        <c:crossBetween val="between"/>
        <c:majorUnit val="10"/>
      </c:valAx>
      <c:spPr>
        <a:noFill/>
        <a:ln>
          <a:noFill/>
        </a:ln>
        <a:effectLst/>
      </c:spPr>
    </c:plotArea>
    <c:plotVisOnly val="1"/>
    <c:dispBlanksAs val="gap"/>
    <c:showDLblsOverMax val="0"/>
  </c:chart>
  <c:spPr>
    <a:noFill/>
    <a:ln>
      <a:solidFill>
        <a:schemeClr val="tx1">
          <a:lumMod val="50000"/>
          <a:lumOff val="50000"/>
        </a:schemeClr>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57862802979479"/>
          <c:y val="8.7372000163187039E-2"/>
          <c:w val="0.66883895897290768"/>
          <c:h val="0.7662326486276988"/>
        </c:manualLayout>
      </c:layout>
      <c:lineChart>
        <c:grouping val="standard"/>
        <c:varyColors val="0"/>
        <c:ser>
          <c:idx val="0"/>
          <c:order val="0"/>
          <c:tx>
            <c:v>角速度の近似値(deg/s</c:v>
          </c:tx>
          <c:spPr>
            <a:ln w="28575" cap="rnd">
              <a:solidFill>
                <a:srgbClr val="FF0000">
                  <a:alpha val="0"/>
                </a:srgbClr>
              </a:solidFill>
              <a:round/>
            </a:ln>
            <a:effectLst/>
          </c:spPr>
          <c:marker>
            <c:symbol val="none"/>
          </c:marker>
          <c:trendline>
            <c:name>角速度の近似値</c:name>
            <c:spPr>
              <a:ln w="22225" cap="rnd">
                <a:solidFill>
                  <a:srgbClr val="7174FF"/>
                </a:solidFill>
                <a:prstDash val="solid"/>
              </a:ln>
              <a:effectLst/>
            </c:spPr>
            <c:trendlineType val="linear"/>
            <c:dispRSqr val="0"/>
            <c:dispEq val="0"/>
          </c:trendline>
          <c:cat>
            <c:numRef>
              <c:f>'20180830'!$C$2:$C$6469</c:f>
              <c:numCache>
                <c:formatCode>General</c:formatCode>
                <c:ptCount val="6468"/>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pt idx="214">
                  <c:v>1070</c:v>
                </c:pt>
                <c:pt idx="215">
                  <c:v>1075</c:v>
                </c:pt>
                <c:pt idx="216">
                  <c:v>1080</c:v>
                </c:pt>
                <c:pt idx="217">
                  <c:v>1085</c:v>
                </c:pt>
                <c:pt idx="218">
                  <c:v>1090</c:v>
                </c:pt>
                <c:pt idx="219">
                  <c:v>1095</c:v>
                </c:pt>
                <c:pt idx="220">
                  <c:v>1100</c:v>
                </c:pt>
                <c:pt idx="221">
                  <c:v>1105</c:v>
                </c:pt>
                <c:pt idx="222">
                  <c:v>1110</c:v>
                </c:pt>
                <c:pt idx="223">
                  <c:v>1115</c:v>
                </c:pt>
                <c:pt idx="224">
                  <c:v>1120</c:v>
                </c:pt>
                <c:pt idx="225">
                  <c:v>1125</c:v>
                </c:pt>
                <c:pt idx="226">
                  <c:v>1130</c:v>
                </c:pt>
                <c:pt idx="227">
                  <c:v>1135</c:v>
                </c:pt>
                <c:pt idx="228">
                  <c:v>1140</c:v>
                </c:pt>
                <c:pt idx="229">
                  <c:v>1145</c:v>
                </c:pt>
                <c:pt idx="230">
                  <c:v>1150</c:v>
                </c:pt>
                <c:pt idx="231">
                  <c:v>1155</c:v>
                </c:pt>
                <c:pt idx="232">
                  <c:v>1160</c:v>
                </c:pt>
                <c:pt idx="233">
                  <c:v>1165</c:v>
                </c:pt>
                <c:pt idx="234">
                  <c:v>1170</c:v>
                </c:pt>
                <c:pt idx="235">
                  <c:v>1175</c:v>
                </c:pt>
                <c:pt idx="236">
                  <c:v>1180</c:v>
                </c:pt>
                <c:pt idx="237">
                  <c:v>1185</c:v>
                </c:pt>
                <c:pt idx="238">
                  <c:v>1190</c:v>
                </c:pt>
                <c:pt idx="239">
                  <c:v>1195</c:v>
                </c:pt>
                <c:pt idx="240">
                  <c:v>1200</c:v>
                </c:pt>
                <c:pt idx="241">
                  <c:v>1205</c:v>
                </c:pt>
                <c:pt idx="242">
                  <c:v>1210</c:v>
                </c:pt>
                <c:pt idx="243">
                  <c:v>1215</c:v>
                </c:pt>
                <c:pt idx="244">
                  <c:v>1220</c:v>
                </c:pt>
                <c:pt idx="245">
                  <c:v>1225</c:v>
                </c:pt>
                <c:pt idx="246">
                  <c:v>1230</c:v>
                </c:pt>
                <c:pt idx="247">
                  <c:v>1235</c:v>
                </c:pt>
                <c:pt idx="248">
                  <c:v>1240</c:v>
                </c:pt>
                <c:pt idx="249">
                  <c:v>1245</c:v>
                </c:pt>
                <c:pt idx="250">
                  <c:v>1250</c:v>
                </c:pt>
                <c:pt idx="251">
                  <c:v>1255</c:v>
                </c:pt>
                <c:pt idx="252">
                  <c:v>1260</c:v>
                </c:pt>
                <c:pt idx="253">
                  <c:v>1265</c:v>
                </c:pt>
                <c:pt idx="254">
                  <c:v>1270</c:v>
                </c:pt>
                <c:pt idx="255">
                  <c:v>1275</c:v>
                </c:pt>
                <c:pt idx="256">
                  <c:v>1280</c:v>
                </c:pt>
                <c:pt idx="257">
                  <c:v>1285</c:v>
                </c:pt>
                <c:pt idx="258">
                  <c:v>1290</c:v>
                </c:pt>
                <c:pt idx="259">
                  <c:v>1295</c:v>
                </c:pt>
                <c:pt idx="260">
                  <c:v>1300</c:v>
                </c:pt>
                <c:pt idx="261">
                  <c:v>1305</c:v>
                </c:pt>
                <c:pt idx="262">
                  <c:v>1310</c:v>
                </c:pt>
                <c:pt idx="263">
                  <c:v>1315</c:v>
                </c:pt>
                <c:pt idx="264">
                  <c:v>1320</c:v>
                </c:pt>
                <c:pt idx="265">
                  <c:v>1325</c:v>
                </c:pt>
                <c:pt idx="266">
                  <c:v>1330</c:v>
                </c:pt>
                <c:pt idx="267">
                  <c:v>1335</c:v>
                </c:pt>
                <c:pt idx="268">
                  <c:v>1340</c:v>
                </c:pt>
                <c:pt idx="269">
                  <c:v>1345</c:v>
                </c:pt>
                <c:pt idx="270">
                  <c:v>1350</c:v>
                </c:pt>
                <c:pt idx="271">
                  <c:v>1355</c:v>
                </c:pt>
                <c:pt idx="272">
                  <c:v>1360</c:v>
                </c:pt>
                <c:pt idx="273">
                  <c:v>1365</c:v>
                </c:pt>
                <c:pt idx="274">
                  <c:v>1370</c:v>
                </c:pt>
                <c:pt idx="275">
                  <c:v>1375</c:v>
                </c:pt>
                <c:pt idx="276">
                  <c:v>1380</c:v>
                </c:pt>
                <c:pt idx="277">
                  <c:v>1385</c:v>
                </c:pt>
                <c:pt idx="278">
                  <c:v>1390</c:v>
                </c:pt>
                <c:pt idx="279">
                  <c:v>1395</c:v>
                </c:pt>
                <c:pt idx="280">
                  <c:v>1400</c:v>
                </c:pt>
                <c:pt idx="281">
                  <c:v>1405</c:v>
                </c:pt>
                <c:pt idx="282">
                  <c:v>1410</c:v>
                </c:pt>
                <c:pt idx="283">
                  <c:v>1415</c:v>
                </c:pt>
                <c:pt idx="284">
                  <c:v>1420</c:v>
                </c:pt>
                <c:pt idx="285">
                  <c:v>1425</c:v>
                </c:pt>
                <c:pt idx="286">
                  <c:v>1430</c:v>
                </c:pt>
                <c:pt idx="287">
                  <c:v>1435</c:v>
                </c:pt>
                <c:pt idx="288">
                  <c:v>1440</c:v>
                </c:pt>
                <c:pt idx="289">
                  <c:v>1445</c:v>
                </c:pt>
                <c:pt idx="290">
                  <c:v>1450</c:v>
                </c:pt>
                <c:pt idx="291">
                  <c:v>1455</c:v>
                </c:pt>
                <c:pt idx="292">
                  <c:v>1460</c:v>
                </c:pt>
                <c:pt idx="293">
                  <c:v>1465</c:v>
                </c:pt>
                <c:pt idx="294">
                  <c:v>1470</c:v>
                </c:pt>
                <c:pt idx="295">
                  <c:v>1475</c:v>
                </c:pt>
                <c:pt idx="296">
                  <c:v>1480</c:v>
                </c:pt>
                <c:pt idx="297">
                  <c:v>1485</c:v>
                </c:pt>
                <c:pt idx="298">
                  <c:v>1490</c:v>
                </c:pt>
                <c:pt idx="299">
                  <c:v>1495</c:v>
                </c:pt>
                <c:pt idx="300">
                  <c:v>1500</c:v>
                </c:pt>
                <c:pt idx="301">
                  <c:v>1505</c:v>
                </c:pt>
                <c:pt idx="302">
                  <c:v>1510</c:v>
                </c:pt>
                <c:pt idx="303">
                  <c:v>1515</c:v>
                </c:pt>
                <c:pt idx="304">
                  <c:v>1520</c:v>
                </c:pt>
                <c:pt idx="305">
                  <c:v>1525</c:v>
                </c:pt>
                <c:pt idx="306">
                  <c:v>1530</c:v>
                </c:pt>
                <c:pt idx="307">
                  <c:v>1535</c:v>
                </c:pt>
                <c:pt idx="308">
                  <c:v>1540</c:v>
                </c:pt>
                <c:pt idx="309">
                  <c:v>1545</c:v>
                </c:pt>
                <c:pt idx="310">
                  <c:v>1550</c:v>
                </c:pt>
                <c:pt idx="311">
                  <c:v>1555</c:v>
                </c:pt>
                <c:pt idx="312">
                  <c:v>1560</c:v>
                </c:pt>
                <c:pt idx="313">
                  <c:v>1565</c:v>
                </c:pt>
                <c:pt idx="314">
                  <c:v>1570</c:v>
                </c:pt>
                <c:pt idx="315">
                  <c:v>1575</c:v>
                </c:pt>
                <c:pt idx="316">
                  <c:v>1580</c:v>
                </c:pt>
                <c:pt idx="317">
                  <c:v>1585</c:v>
                </c:pt>
                <c:pt idx="318">
                  <c:v>1590</c:v>
                </c:pt>
                <c:pt idx="319">
                  <c:v>1595</c:v>
                </c:pt>
                <c:pt idx="320">
                  <c:v>1600</c:v>
                </c:pt>
                <c:pt idx="321">
                  <c:v>1605</c:v>
                </c:pt>
                <c:pt idx="322">
                  <c:v>1610</c:v>
                </c:pt>
                <c:pt idx="323">
                  <c:v>1615</c:v>
                </c:pt>
                <c:pt idx="324">
                  <c:v>1620</c:v>
                </c:pt>
                <c:pt idx="325">
                  <c:v>1625</c:v>
                </c:pt>
                <c:pt idx="326">
                  <c:v>1630</c:v>
                </c:pt>
                <c:pt idx="327">
                  <c:v>1635</c:v>
                </c:pt>
                <c:pt idx="328">
                  <c:v>1640</c:v>
                </c:pt>
                <c:pt idx="329">
                  <c:v>1645</c:v>
                </c:pt>
                <c:pt idx="330">
                  <c:v>1650</c:v>
                </c:pt>
                <c:pt idx="331">
                  <c:v>1655</c:v>
                </c:pt>
                <c:pt idx="332">
                  <c:v>1660</c:v>
                </c:pt>
                <c:pt idx="333">
                  <c:v>1665</c:v>
                </c:pt>
                <c:pt idx="334">
                  <c:v>1670</c:v>
                </c:pt>
                <c:pt idx="335">
                  <c:v>1675</c:v>
                </c:pt>
                <c:pt idx="336">
                  <c:v>1680</c:v>
                </c:pt>
                <c:pt idx="337">
                  <c:v>1685</c:v>
                </c:pt>
                <c:pt idx="338">
                  <c:v>1690</c:v>
                </c:pt>
                <c:pt idx="339">
                  <c:v>1695</c:v>
                </c:pt>
                <c:pt idx="340">
                  <c:v>1700</c:v>
                </c:pt>
                <c:pt idx="341">
                  <c:v>1705</c:v>
                </c:pt>
                <c:pt idx="342">
                  <c:v>1710</c:v>
                </c:pt>
                <c:pt idx="343">
                  <c:v>1715</c:v>
                </c:pt>
                <c:pt idx="344">
                  <c:v>1720</c:v>
                </c:pt>
                <c:pt idx="345">
                  <c:v>1725</c:v>
                </c:pt>
                <c:pt idx="346">
                  <c:v>1730</c:v>
                </c:pt>
                <c:pt idx="347">
                  <c:v>1735</c:v>
                </c:pt>
                <c:pt idx="348">
                  <c:v>1740</c:v>
                </c:pt>
                <c:pt idx="349">
                  <c:v>1745</c:v>
                </c:pt>
                <c:pt idx="350">
                  <c:v>1750</c:v>
                </c:pt>
                <c:pt idx="351">
                  <c:v>1755</c:v>
                </c:pt>
                <c:pt idx="352">
                  <c:v>1760</c:v>
                </c:pt>
                <c:pt idx="353">
                  <c:v>1765</c:v>
                </c:pt>
                <c:pt idx="354">
                  <c:v>1770</c:v>
                </c:pt>
                <c:pt idx="355">
                  <c:v>1775</c:v>
                </c:pt>
                <c:pt idx="356">
                  <c:v>1780</c:v>
                </c:pt>
                <c:pt idx="357">
                  <c:v>1785</c:v>
                </c:pt>
                <c:pt idx="358">
                  <c:v>1790</c:v>
                </c:pt>
                <c:pt idx="359">
                  <c:v>1795</c:v>
                </c:pt>
                <c:pt idx="360">
                  <c:v>1800</c:v>
                </c:pt>
                <c:pt idx="361">
                  <c:v>1805</c:v>
                </c:pt>
                <c:pt idx="362">
                  <c:v>1810</c:v>
                </c:pt>
                <c:pt idx="363">
                  <c:v>1815</c:v>
                </c:pt>
                <c:pt idx="364">
                  <c:v>1820</c:v>
                </c:pt>
                <c:pt idx="365">
                  <c:v>1825</c:v>
                </c:pt>
                <c:pt idx="366">
                  <c:v>1830</c:v>
                </c:pt>
                <c:pt idx="367">
                  <c:v>1835</c:v>
                </c:pt>
                <c:pt idx="368">
                  <c:v>1840</c:v>
                </c:pt>
                <c:pt idx="369">
                  <c:v>1845</c:v>
                </c:pt>
                <c:pt idx="370">
                  <c:v>1850</c:v>
                </c:pt>
                <c:pt idx="371">
                  <c:v>1855</c:v>
                </c:pt>
                <c:pt idx="372">
                  <c:v>1860</c:v>
                </c:pt>
                <c:pt idx="373">
                  <c:v>1865</c:v>
                </c:pt>
                <c:pt idx="374">
                  <c:v>1870</c:v>
                </c:pt>
                <c:pt idx="375">
                  <c:v>1875</c:v>
                </c:pt>
                <c:pt idx="376">
                  <c:v>1880</c:v>
                </c:pt>
                <c:pt idx="377">
                  <c:v>1885</c:v>
                </c:pt>
                <c:pt idx="378">
                  <c:v>1890</c:v>
                </c:pt>
                <c:pt idx="379">
                  <c:v>1895</c:v>
                </c:pt>
                <c:pt idx="380">
                  <c:v>1900</c:v>
                </c:pt>
                <c:pt idx="381">
                  <c:v>1905</c:v>
                </c:pt>
                <c:pt idx="382">
                  <c:v>1910</c:v>
                </c:pt>
                <c:pt idx="383">
                  <c:v>1915</c:v>
                </c:pt>
                <c:pt idx="384">
                  <c:v>1920</c:v>
                </c:pt>
                <c:pt idx="385">
                  <c:v>1925</c:v>
                </c:pt>
                <c:pt idx="386">
                  <c:v>1930</c:v>
                </c:pt>
                <c:pt idx="387">
                  <c:v>1935</c:v>
                </c:pt>
                <c:pt idx="388">
                  <c:v>1940</c:v>
                </c:pt>
                <c:pt idx="389">
                  <c:v>1945</c:v>
                </c:pt>
                <c:pt idx="390">
                  <c:v>1950</c:v>
                </c:pt>
                <c:pt idx="391">
                  <c:v>1955</c:v>
                </c:pt>
                <c:pt idx="392">
                  <c:v>1960</c:v>
                </c:pt>
                <c:pt idx="393">
                  <c:v>1965</c:v>
                </c:pt>
                <c:pt idx="394">
                  <c:v>1970</c:v>
                </c:pt>
                <c:pt idx="395">
                  <c:v>1975</c:v>
                </c:pt>
                <c:pt idx="396">
                  <c:v>1980</c:v>
                </c:pt>
                <c:pt idx="397">
                  <c:v>1985</c:v>
                </c:pt>
                <c:pt idx="398">
                  <c:v>1990</c:v>
                </c:pt>
                <c:pt idx="399">
                  <c:v>1995</c:v>
                </c:pt>
                <c:pt idx="400">
                  <c:v>2000</c:v>
                </c:pt>
                <c:pt idx="401">
                  <c:v>2005</c:v>
                </c:pt>
                <c:pt idx="402">
                  <c:v>2010</c:v>
                </c:pt>
                <c:pt idx="403">
                  <c:v>2015</c:v>
                </c:pt>
                <c:pt idx="404">
                  <c:v>2020</c:v>
                </c:pt>
                <c:pt idx="405">
                  <c:v>2025</c:v>
                </c:pt>
                <c:pt idx="406">
                  <c:v>2030</c:v>
                </c:pt>
                <c:pt idx="407">
                  <c:v>2035</c:v>
                </c:pt>
                <c:pt idx="408">
                  <c:v>2040</c:v>
                </c:pt>
                <c:pt idx="409">
                  <c:v>2045</c:v>
                </c:pt>
                <c:pt idx="410">
                  <c:v>2050</c:v>
                </c:pt>
                <c:pt idx="411">
                  <c:v>2055</c:v>
                </c:pt>
                <c:pt idx="412">
                  <c:v>2060</c:v>
                </c:pt>
                <c:pt idx="413">
                  <c:v>2065</c:v>
                </c:pt>
                <c:pt idx="414">
                  <c:v>2070</c:v>
                </c:pt>
                <c:pt idx="415">
                  <c:v>2075</c:v>
                </c:pt>
                <c:pt idx="416">
                  <c:v>2080</c:v>
                </c:pt>
                <c:pt idx="417">
                  <c:v>2085</c:v>
                </c:pt>
                <c:pt idx="418">
                  <c:v>2090</c:v>
                </c:pt>
                <c:pt idx="419">
                  <c:v>2095</c:v>
                </c:pt>
                <c:pt idx="420">
                  <c:v>2100</c:v>
                </c:pt>
                <c:pt idx="421">
                  <c:v>2105</c:v>
                </c:pt>
                <c:pt idx="422">
                  <c:v>2110</c:v>
                </c:pt>
                <c:pt idx="423">
                  <c:v>2115</c:v>
                </c:pt>
                <c:pt idx="424">
                  <c:v>2120</c:v>
                </c:pt>
                <c:pt idx="425">
                  <c:v>2125</c:v>
                </c:pt>
                <c:pt idx="426">
                  <c:v>2130</c:v>
                </c:pt>
                <c:pt idx="427">
                  <c:v>2135</c:v>
                </c:pt>
                <c:pt idx="428">
                  <c:v>2140</c:v>
                </c:pt>
                <c:pt idx="429">
                  <c:v>2145</c:v>
                </c:pt>
                <c:pt idx="430">
                  <c:v>2150</c:v>
                </c:pt>
                <c:pt idx="431">
                  <c:v>2156</c:v>
                </c:pt>
                <c:pt idx="432">
                  <c:v>2161</c:v>
                </c:pt>
                <c:pt idx="433">
                  <c:v>2166</c:v>
                </c:pt>
                <c:pt idx="434">
                  <c:v>2171</c:v>
                </c:pt>
                <c:pt idx="435">
                  <c:v>2176</c:v>
                </c:pt>
                <c:pt idx="436">
                  <c:v>2181</c:v>
                </c:pt>
                <c:pt idx="437">
                  <c:v>2186</c:v>
                </c:pt>
                <c:pt idx="438">
                  <c:v>2191</c:v>
                </c:pt>
                <c:pt idx="439">
                  <c:v>2196</c:v>
                </c:pt>
                <c:pt idx="440">
                  <c:v>2201</c:v>
                </c:pt>
                <c:pt idx="441">
                  <c:v>2206</c:v>
                </c:pt>
                <c:pt idx="442">
                  <c:v>2211</c:v>
                </c:pt>
                <c:pt idx="443">
                  <c:v>2216</c:v>
                </c:pt>
                <c:pt idx="444">
                  <c:v>2221</c:v>
                </c:pt>
                <c:pt idx="445">
                  <c:v>2226</c:v>
                </c:pt>
                <c:pt idx="446">
                  <c:v>2231</c:v>
                </c:pt>
                <c:pt idx="447">
                  <c:v>2236</c:v>
                </c:pt>
                <c:pt idx="448">
                  <c:v>2241</c:v>
                </c:pt>
                <c:pt idx="449">
                  <c:v>2246</c:v>
                </c:pt>
                <c:pt idx="450">
                  <c:v>2251</c:v>
                </c:pt>
                <c:pt idx="451">
                  <c:v>2256</c:v>
                </c:pt>
                <c:pt idx="452">
                  <c:v>2261</c:v>
                </c:pt>
                <c:pt idx="453">
                  <c:v>2266</c:v>
                </c:pt>
                <c:pt idx="454">
                  <c:v>2271</c:v>
                </c:pt>
                <c:pt idx="455">
                  <c:v>2276</c:v>
                </c:pt>
                <c:pt idx="456">
                  <c:v>2281</c:v>
                </c:pt>
                <c:pt idx="457">
                  <c:v>2286</c:v>
                </c:pt>
                <c:pt idx="458">
                  <c:v>2291</c:v>
                </c:pt>
                <c:pt idx="459">
                  <c:v>2296</c:v>
                </c:pt>
                <c:pt idx="460">
                  <c:v>2301</c:v>
                </c:pt>
                <c:pt idx="461">
                  <c:v>2306</c:v>
                </c:pt>
                <c:pt idx="462">
                  <c:v>2311</c:v>
                </c:pt>
                <c:pt idx="463">
                  <c:v>2316</c:v>
                </c:pt>
                <c:pt idx="464">
                  <c:v>2321</c:v>
                </c:pt>
                <c:pt idx="465">
                  <c:v>2326</c:v>
                </c:pt>
                <c:pt idx="466">
                  <c:v>2331</c:v>
                </c:pt>
                <c:pt idx="467">
                  <c:v>2336</c:v>
                </c:pt>
                <c:pt idx="468">
                  <c:v>2341</c:v>
                </c:pt>
                <c:pt idx="469">
                  <c:v>2346</c:v>
                </c:pt>
                <c:pt idx="470">
                  <c:v>2351</c:v>
                </c:pt>
                <c:pt idx="471">
                  <c:v>2356</c:v>
                </c:pt>
                <c:pt idx="472">
                  <c:v>2361</c:v>
                </c:pt>
                <c:pt idx="473">
                  <c:v>2366</c:v>
                </c:pt>
                <c:pt idx="474">
                  <c:v>2371</c:v>
                </c:pt>
                <c:pt idx="475">
                  <c:v>2376</c:v>
                </c:pt>
                <c:pt idx="476">
                  <c:v>2381</c:v>
                </c:pt>
                <c:pt idx="477">
                  <c:v>2386</c:v>
                </c:pt>
                <c:pt idx="478">
                  <c:v>2391</c:v>
                </c:pt>
                <c:pt idx="479">
                  <c:v>2396</c:v>
                </c:pt>
                <c:pt idx="480">
                  <c:v>2401</c:v>
                </c:pt>
                <c:pt idx="481">
                  <c:v>2406</c:v>
                </c:pt>
                <c:pt idx="482">
                  <c:v>2411</c:v>
                </c:pt>
                <c:pt idx="483">
                  <c:v>2416</c:v>
                </c:pt>
                <c:pt idx="484">
                  <c:v>2421</c:v>
                </c:pt>
                <c:pt idx="485">
                  <c:v>2426</c:v>
                </c:pt>
                <c:pt idx="486">
                  <c:v>2431</c:v>
                </c:pt>
                <c:pt idx="487">
                  <c:v>2436</c:v>
                </c:pt>
                <c:pt idx="488">
                  <c:v>2441</c:v>
                </c:pt>
                <c:pt idx="489">
                  <c:v>2446</c:v>
                </c:pt>
                <c:pt idx="490">
                  <c:v>2451</c:v>
                </c:pt>
                <c:pt idx="491">
                  <c:v>2456</c:v>
                </c:pt>
                <c:pt idx="492">
                  <c:v>2461</c:v>
                </c:pt>
                <c:pt idx="493">
                  <c:v>2466</c:v>
                </c:pt>
                <c:pt idx="494">
                  <c:v>2471</c:v>
                </c:pt>
                <c:pt idx="495">
                  <c:v>2476</c:v>
                </c:pt>
                <c:pt idx="496">
                  <c:v>2481</c:v>
                </c:pt>
                <c:pt idx="497">
                  <c:v>2486</c:v>
                </c:pt>
                <c:pt idx="498">
                  <c:v>2491</c:v>
                </c:pt>
                <c:pt idx="499">
                  <c:v>2496</c:v>
                </c:pt>
                <c:pt idx="500">
                  <c:v>2501</c:v>
                </c:pt>
                <c:pt idx="501">
                  <c:v>2506</c:v>
                </c:pt>
                <c:pt idx="502">
                  <c:v>2511</c:v>
                </c:pt>
                <c:pt idx="503">
                  <c:v>2516</c:v>
                </c:pt>
                <c:pt idx="504">
                  <c:v>2521</c:v>
                </c:pt>
                <c:pt idx="505">
                  <c:v>2526</c:v>
                </c:pt>
                <c:pt idx="506">
                  <c:v>2531</c:v>
                </c:pt>
                <c:pt idx="507">
                  <c:v>2536</c:v>
                </c:pt>
                <c:pt idx="508">
                  <c:v>2541</c:v>
                </c:pt>
                <c:pt idx="509">
                  <c:v>2546</c:v>
                </c:pt>
                <c:pt idx="510">
                  <c:v>2551</c:v>
                </c:pt>
                <c:pt idx="511">
                  <c:v>2556</c:v>
                </c:pt>
                <c:pt idx="512">
                  <c:v>2561</c:v>
                </c:pt>
                <c:pt idx="513">
                  <c:v>2566</c:v>
                </c:pt>
                <c:pt idx="514">
                  <c:v>2571</c:v>
                </c:pt>
                <c:pt idx="515">
                  <c:v>2576</c:v>
                </c:pt>
                <c:pt idx="516">
                  <c:v>2581</c:v>
                </c:pt>
                <c:pt idx="517">
                  <c:v>2586</c:v>
                </c:pt>
                <c:pt idx="518">
                  <c:v>2591</c:v>
                </c:pt>
                <c:pt idx="519">
                  <c:v>2596</c:v>
                </c:pt>
                <c:pt idx="520">
                  <c:v>2601</c:v>
                </c:pt>
                <c:pt idx="521">
                  <c:v>2606</c:v>
                </c:pt>
                <c:pt idx="522">
                  <c:v>2611</c:v>
                </c:pt>
                <c:pt idx="523">
                  <c:v>2616</c:v>
                </c:pt>
                <c:pt idx="524">
                  <c:v>2621</c:v>
                </c:pt>
                <c:pt idx="525">
                  <c:v>2626</c:v>
                </c:pt>
                <c:pt idx="526">
                  <c:v>2631</c:v>
                </c:pt>
                <c:pt idx="527">
                  <c:v>2636</c:v>
                </c:pt>
                <c:pt idx="528">
                  <c:v>2641</c:v>
                </c:pt>
                <c:pt idx="529">
                  <c:v>2646</c:v>
                </c:pt>
                <c:pt idx="530">
                  <c:v>2651</c:v>
                </c:pt>
                <c:pt idx="531">
                  <c:v>2656</c:v>
                </c:pt>
                <c:pt idx="532">
                  <c:v>2661</c:v>
                </c:pt>
                <c:pt idx="533">
                  <c:v>2666</c:v>
                </c:pt>
                <c:pt idx="534">
                  <c:v>2671</c:v>
                </c:pt>
                <c:pt idx="535">
                  <c:v>2676</c:v>
                </c:pt>
                <c:pt idx="536">
                  <c:v>2681</c:v>
                </c:pt>
                <c:pt idx="537">
                  <c:v>2686</c:v>
                </c:pt>
                <c:pt idx="538">
                  <c:v>2691</c:v>
                </c:pt>
                <c:pt idx="539">
                  <c:v>2696</c:v>
                </c:pt>
                <c:pt idx="540">
                  <c:v>2701</c:v>
                </c:pt>
                <c:pt idx="541">
                  <c:v>2706</c:v>
                </c:pt>
                <c:pt idx="542">
                  <c:v>2711</c:v>
                </c:pt>
                <c:pt idx="543">
                  <c:v>2716</c:v>
                </c:pt>
                <c:pt idx="544">
                  <c:v>2721</c:v>
                </c:pt>
                <c:pt idx="545">
                  <c:v>2726</c:v>
                </c:pt>
                <c:pt idx="546">
                  <c:v>2731</c:v>
                </c:pt>
                <c:pt idx="547">
                  <c:v>2736</c:v>
                </c:pt>
                <c:pt idx="548">
                  <c:v>2741</c:v>
                </c:pt>
                <c:pt idx="549">
                  <c:v>2746</c:v>
                </c:pt>
                <c:pt idx="550">
                  <c:v>2751</c:v>
                </c:pt>
                <c:pt idx="551">
                  <c:v>2756</c:v>
                </c:pt>
                <c:pt idx="552">
                  <c:v>2761</c:v>
                </c:pt>
                <c:pt idx="553">
                  <c:v>2766</c:v>
                </c:pt>
                <c:pt idx="554">
                  <c:v>2771</c:v>
                </c:pt>
                <c:pt idx="555">
                  <c:v>2776</c:v>
                </c:pt>
                <c:pt idx="556">
                  <c:v>2781</c:v>
                </c:pt>
                <c:pt idx="557">
                  <c:v>2786</c:v>
                </c:pt>
                <c:pt idx="558">
                  <c:v>2791</c:v>
                </c:pt>
                <c:pt idx="559">
                  <c:v>2796</c:v>
                </c:pt>
                <c:pt idx="560">
                  <c:v>2801</c:v>
                </c:pt>
                <c:pt idx="561">
                  <c:v>2806</c:v>
                </c:pt>
                <c:pt idx="562">
                  <c:v>2811</c:v>
                </c:pt>
                <c:pt idx="563">
                  <c:v>2816</c:v>
                </c:pt>
                <c:pt idx="564">
                  <c:v>2821</c:v>
                </c:pt>
                <c:pt idx="565">
                  <c:v>2826</c:v>
                </c:pt>
                <c:pt idx="566">
                  <c:v>2831</c:v>
                </c:pt>
                <c:pt idx="567">
                  <c:v>2836</c:v>
                </c:pt>
                <c:pt idx="568">
                  <c:v>2841</c:v>
                </c:pt>
                <c:pt idx="569">
                  <c:v>2846</c:v>
                </c:pt>
                <c:pt idx="570">
                  <c:v>2851</c:v>
                </c:pt>
                <c:pt idx="571">
                  <c:v>2856</c:v>
                </c:pt>
                <c:pt idx="572">
                  <c:v>2861</c:v>
                </c:pt>
                <c:pt idx="573">
                  <c:v>2866</c:v>
                </c:pt>
                <c:pt idx="574">
                  <c:v>2871</c:v>
                </c:pt>
                <c:pt idx="575">
                  <c:v>2876</c:v>
                </c:pt>
                <c:pt idx="576">
                  <c:v>2881</c:v>
                </c:pt>
                <c:pt idx="577">
                  <c:v>2886</c:v>
                </c:pt>
                <c:pt idx="578">
                  <c:v>2891</c:v>
                </c:pt>
                <c:pt idx="579">
                  <c:v>2896</c:v>
                </c:pt>
                <c:pt idx="580">
                  <c:v>2901</c:v>
                </c:pt>
                <c:pt idx="581">
                  <c:v>2906</c:v>
                </c:pt>
                <c:pt idx="582">
                  <c:v>2911</c:v>
                </c:pt>
                <c:pt idx="583">
                  <c:v>2916</c:v>
                </c:pt>
                <c:pt idx="584">
                  <c:v>2921</c:v>
                </c:pt>
                <c:pt idx="585">
                  <c:v>2926</c:v>
                </c:pt>
                <c:pt idx="586">
                  <c:v>2931</c:v>
                </c:pt>
                <c:pt idx="587">
                  <c:v>2936</c:v>
                </c:pt>
                <c:pt idx="588">
                  <c:v>2941</c:v>
                </c:pt>
                <c:pt idx="589">
                  <c:v>2946</c:v>
                </c:pt>
                <c:pt idx="590">
                  <c:v>2951</c:v>
                </c:pt>
                <c:pt idx="591">
                  <c:v>2956</c:v>
                </c:pt>
                <c:pt idx="592">
                  <c:v>2961</c:v>
                </c:pt>
                <c:pt idx="593">
                  <c:v>2966</c:v>
                </c:pt>
                <c:pt idx="594">
                  <c:v>2971</c:v>
                </c:pt>
                <c:pt idx="595">
                  <c:v>2976</c:v>
                </c:pt>
                <c:pt idx="596">
                  <c:v>2981</c:v>
                </c:pt>
                <c:pt idx="597">
                  <c:v>2986</c:v>
                </c:pt>
                <c:pt idx="598">
                  <c:v>2991</c:v>
                </c:pt>
                <c:pt idx="599">
                  <c:v>2996</c:v>
                </c:pt>
                <c:pt idx="600">
                  <c:v>3001</c:v>
                </c:pt>
                <c:pt idx="601">
                  <c:v>3006</c:v>
                </c:pt>
                <c:pt idx="602">
                  <c:v>3011</c:v>
                </c:pt>
                <c:pt idx="603">
                  <c:v>3016</c:v>
                </c:pt>
                <c:pt idx="604">
                  <c:v>3021</c:v>
                </c:pt>
                <c:pt idx="605">
                  <c:v>3026</c:v>
                </c:pt>
                <c:pt idx="606">
                  <c:v>3031</c:v>
                </c:pt>
                <c:pt idx="607">
                  <c:v>3036</c:v>
                </c:pt>
                <c:pt idx="608">
                  <c:v>3041</c:v>
                </c:pt>
                <c:pt idx="609">
                  <c:v>3046</c:v>
                </c:pt>
                <c:pt idx="610">
                  <c:v>3051</c:v>
                </c:pt>
                <c:pt idx="611">
                  <c:v>3056</c:v>
                </c:pt>
                <c:pt idx="612">
                  <c:v>3061</c:v>
                </c:pt>
                <c:pt idx="613">
                  <c:v>3066</c:v>
                </c:pt>
                <c:pt idx="614">
                  <c:v>3071</c:v>
                </c:pt>
                <c:pt idx="615">
                  <c:v>3076</c:v>
                </c:pt>
                <c:pt idx="616">
                  <c:v>3081</c:v>
                </c:pt>
                <c:pt idx="617">
                  <c:v>3086</c:v>
                </c:pt>
                <c:pt idx="618">
                  <c:v>3091</c:v>
                </c:pt>
                <c:pt idx="619">
                  <c:v>3096</c:v>
                </c:pt>
                <c:pt idx="620">
                  <c:v>3101</c:v>
                </c:pt>
                <c:pt idx="621">
                  <c:v>3106</c:v>
                </c:pt>
                <c:pt idx="622">
                  <c:v>3111</c:v>
                </c:pt>
                <c:pt idx="623">
                  <c:v>3116</c:v>
                </c:pt>
                <c:pt idx="624">
                  <c:v>3121</c:v>
                </c:pt>
                <c:pt idx="625">
                  <c:v>3126</c:v>
                </c:pt>
                <c:pt idx="626">
                  <c:v>3131</c:v>
                </c:pt>
                <c:pt idx="627">
                  <c:v>3136</c:v>
                </c:pt>
                <c:pt idx="628">
                  <c:v>3141</c:v>
                </c:pt>
                <c:pt idx="629">
                  <c:v>3146</c:v>
                </c:pt>
                <c:pt idx="630">
                  <c:v>3151</c:v>
                </c:pt>
                <c:pt idx="631">
                  <c:v>3156</c:v>
                </c:pt>
                <c:pt idx="632">
                  <c:v>3161</c:v>
                </c:pt>
                <c:pt idx="633">
                  <c:v>3166</c:v>
                </c:pt>
                <c:pt idx="634">
                  <c:v>3171</c:v>
                </c:pt>
                <c:pt idx="635">
                  <c:v>3176</c:v>
                </c:pt>
                <c:pt idx="636">
                  <c:v>3181</c:v>
                </c:pt>
                <c:pt idx="637">
                  <c:v>3186</c:v>
                </c:pt>
                <c:pt idx="638">
                  <c:v>3191</c:v>
                </c:pt>
                <c:pt idx="639">
                  <c:v>3196</c:v>
                </c:pt>
                <c:pt idx="640">
                  <c:v>3201</c:v>
                </c:pt>
                <c:pt idx="641">
                  <c:v>3206</c:v>
                </c:pt>
                <c:pt idx="642">
                  <c:v>3211</c:v>
                </c:pt>
                <c:pt idx="643">
                  <c:v>3216</c:v>
                </c:pt>
                <c:pt idx="644">
                  <c:v>3221</c:v>
                </c:pt>
                <c:pt idx="645">
                  <c:v>3226</c:v>
                </c:pt>
                <c:pt idx="646">
                  <c:v>3231</c:v>
                </c:pt>
                <c:pt idx="647">
                  <c:v>3236</c:v>
                </c:pt>
                <c:pt idx="648">
                  <c:v>3241</c:v>
                </c:pt>
                <c:pt idx="649">
                  <c:v>3246</c:v>
                </c:pt>
                <c:pt idx="650">
                  <c:v>3251</c:v>
                </c:pt>
                <c:pt idx="651">
                  <c:v>3256</c:v>
                </c:pt>
                <c:pt idx="652">
                  <c:v>3261</c:v>
                </c:pt>
                <c:pt idx="653">
                  <c:v>3266</c:v>
                </c:pt>
                <c:pt idx="654">
                  <c:v>3271</c:v>
                </c:pt>
                <c:pt idx="655">
                  <c:v>3276</c:v>
                </c:pt>
                <c:pt idx="656">
                  <c:v>3281</c:v>
                </c:pt>
                <c:pt idx="657">
                  <c:v>3286</c:v>
                </c:pt>
                <c:pt idx="658">
                  <c:v>3291</c:v>
                </c:pt>
                <c:pt idx="659">
                  <c:v>3296</c:v>
                </c:pt>
                <c:pt idx="660">
                  <c:v>3301</c:v>
                </c:pt>
                <c:pt idx="661">
                  <c:v>3306</c:v>
                </c:pt>
                <c:pt idx="662">
                  <c:v>3311</c:v>
                </c:pt>
                <c:pt idx="663">
                  <c:v>3316</c:v>
                </c:pt>
                <c:pt idx="664">
                  <c:v>3321</c:v>
                </c:pt>
                <c:pt idx="665">
                  <c:v>3326</c:v>
                </c:pt>
                <c:pt idx="666">
                  <c:v>3331</c:v>
                </c:pt>
                <c:pt idx="667">
                  <c:v>3336</c:v>
                </c:pt>
                <c:pt idx="668">
                  <c:v>3341</c:v>
                </c:pt>
                <c:pt idx="669">
                  <c:v>3346</c:v>
                </c:pt>
                <c:pt idx="670">
                  <c:v>3351</c:v>
                </c:pt>
                <c:pt idx="671">
                  <c:v>3356</c:v>
                </c:pt>
                <c:pt idx="672">
                  <c:v>3361</c:v>
                </c:pt>
                <c:pt idx="673">
                  <c:v>3366</c:v>
                </c:pt>
                <c:pt idx="674">
                  <c:v>3371</c:v>
                </c:pt>
                <c:pt idx="675">
                  <c:v>3376</c:v>
                </c:pt>
                <c:pt idx="676">
                  <c:v>3381</c:v>
                </c:pt>
                <c:pt idx="677">
                  <c:v>3386</c:v>
                </c:pt>
                <c:pt idx="678">
                  <c:v>3391</c:v>
                </c:pt>
                <c:pt idx="679">
                  <c:v>3396</c:v>
                </c:pt>
                <c:pt idx="680">
                  <c:v>3401</c:v>
                </c:pt>
                <c:pt idx="681">
                  <c:v>3406</c:v>
                </c:pt>
                <c:pt idx="682">
                  <c:v>3411</c:v>
                </c:pt>
                <c:pt idx="683">
                  <c:v>3416</c:v>
                </c:pt>
                <c:pt idx="684">
                  <c:v>3421</c:v>
                </c:pt>
                <c:pt idx="685">
                  <c:v>3426</c:v>
                </c:pt>
                <c:pt idx="686">
                  <c:v>3431</c:v>
                </c:pt>
                <c:pt idx="687">
                  <c:v>3436</c:v>
                </c:pt>
                <c:pt idx="688">
                  <c:v>3441</c:v>
                </c:pt>
                <c:pt idx="689">
                  <c:v>3446</c:v>
                </c:pt>
                <c:pt idx="690">
                  <c:v>3451</c:v>
                </c:pt>
                <c:pt idx="691">
                  <c:v>3456</c:v>
                </c:pt>
                <c:pt idx="692">
                  <c:v>3461</c:v>
                </c:pt>
                <c:pt idx="693">
                  <c:v>3466</c:v>
                </c:pt>
                <c:pt idx="694">
                  <c:v>3471</c:v>
                </c:pt>
                <c:pt idx="695">
                  <c:v>3476</c:v>
                </c:pt>
                <c:pt idx="696">
                  <c:v>3481</c:v>
                </c:pt>
                <c:pt idx="697">
                  <c:v>3486</c:v>
                </c:pt>
                <c:pt idx="698">
                  <c:v>3491</c:v>
                </c:pt>
                <c:pt idx="699">
                  <c:v>3496</c:v>
                </c:pt>
                <c:pt idx="700">
                  <c:v>3501</c:v>
                </c:pt>
                <c:pt idx="701">
                  <c:v>3506</c:v>
                </c:pt>
                <c:pt idx="702">
                  <c:v>3511</c:v>
                </c:pt>
                <c:pt idx="703">
                  <c:v>3516</c:v>
                </c:pt>
                <c:pt idx="704">
                  <c:v>3521</c:v>
                </c:pt>
                <c:pt idx="705">
                  <c:v>3526</c:v>
                </c:pt>
                <c:pt idx="706">
                  <c:v>3531</c:v>
                </c:pt>
                <c:pt idx="707">
                  <c:v>3536</c:v>
                </c:pt>
                <c:pt idx="708">
                  <c:v>3541</c:v>
                </c:pt>
                <c:pt idx="709">
                  <c:v>3546</c:v>
                </c:pt>
                <c:pt idx="710">
                  <c:v>3551</c:v>
                </c:pt>
                <c:pt idx="711">
                  <c:v>3556</c:v>
                </c:pt>
                <c:pt idx="712">
                  <c:v>3561</c:v>
                </c:pt>
                <c:pt idx="713">
                  <c:v>3566</c:v>
                </c:pt>
                <c:pt idx="714">
                  <c:v>3571</c:v>
                </c:pt>
                <c:pt idx="715">
                  <c:v>3576</c:v>
                </c:pt>
                <c:pt idx="716">
                  <c:v>3581</c:v>
                </c:pt>
                <c:pt idx="717">
                  <c:v>3586</c:v>
                </c:pt>
                <c:pt idx="718">
                  <c:v>3591</c:v>
                </c:pt>
                <c:pt idx="719">
                  <c:v>3596</c:v>
                </c:pt>
                <c:pt idx="720">
                  <c:v>3601</c:v>
                </c:pt>
                <c:pt idx="721">
                  <c:v>3606</c:v>
                </c:pt>
                <c:pt idx="722">
                  <c:v>3611</c:v>
                </c:pt>
                <c:pt idx="723">
                  <c:v>3616</c:v>
                </c:pt>
                <c:pt idx="724">
                  <c:v>3621</c:v>
                </c:pt>
                <c:pt idx="725">
                  <c:v>3626</c:v>
                </c:pt>
                <c:pt idx="726">
                  <c:v>3631</c:v>
                </c:pt>
                <c:pt idx="727">
                  <c:v>3636</c:v>
                </c:pt>
                <c:pt idx="728">
                  <c:v>3641</c:v>
                </c:pt>
                <c:pt idx="729">
                  <c:v>3646</c:v>
                </c:pt>
                <c:pt idx="730">
                  <c:v>3651</c:v>
                </c:pt>
                <c:pt idx="731">
                  <c:v>3656</c:v>
                </c:pt>
                <c:pt idx="732">
                  <c:v>3661</c:v>
                </c:pt>
                <c:pt idx="733">
                  <c:v>3666</c:v>
                </c:pt>
                <c:pt idx="734">
                  <c:v>3671</c:v>
                </c:pt>
                <c:pt idx="735">
                  <c:v>3676</c:v>
                </c:pt>
                <c:pt idx="736">
                  <c:v>3681</c:v>
                </c:pt>
                <c:pt idx="737">
                  <c:v>3686</c:v>
                </c:pt>
                <c:pt idx="738">
                  <c:v>3691</c:v>
                </c:pt>
                <c:pt idx="739">
                  <c:v>3696</c:v>
                </c:pt>
                <c:pt idx="740">
                  <c:v>3701</c:v>
                </c:pt>
                <c:pt idx="741">
                  <c:v>3706</c:v>
                </c:pt>
                <c:pt idx="742">
                  <c:v>3711</c:v>
                </c:pt>
                <c:pt idx="743">
                  <c:v>3716</c:v>
                </c:pt>
                <c:pt idx="744">
                  <c:v>3721</c:v>
                </c:pt>
                <c:pt idx="745">
                  <c:v>3726</c:v>
                </c:pt>
                <c:pt idx="746">
                  <c:v>3731</c:v>
                </c:pt>
                <c:pt idx="747">
                  <c:v>3736</c:v>
                </c:pt>
                <c:pt idx="748">
                  <c:v>3741</c:v>
                </c:pt>
                <c:pt idx="749">
                  <c:v>3746</c:v>
                </c:pt>
                <c:pt idx="750">
                  <c:v>3751</c:v>
                </c:pt>
                <c:pt idx="751">
                  <c:v>3756</c:v>
                </c:pt>
                <c:pt idx="752">
                  <c:v>3761</c:v>
                </c:pt>
                <c:pt idx="753">
                  <c:v>3766</c:v>
                </c:pt>
                <c:pt idx="754">
                  <c:v>3771</c:v>
                </c:pt>
                <c:pt idx="755">
                  <c:v>3776</c:v>
                </c:pt>
                <c:pt idx="756">
                  <c:v>3781</c:v>
                </c:pt>
                <c:pt idx="757">
                  <c:v>3786</c:v>
                </c:pt>
                <c:pt idx="758">
                  <c:v>3791</c:v>
                </c:pt>
                <c:pt idx="759">
                  <c:v>3796</c:v>
                </c:pt>
                <c:pt idx="760">
                  <c:v>3801</c:v>
                </c:pt>
                <c:pt idx="761">
                  <c:v>3806</c:v>
                </c:pt>
                <c:pt idx="762">
                  <c:v>3811</c:v>
                </c:pt>
                <c:pt idx="763">
                  <c:v>3816</c:v>
                </c:pt>
                <c:pt idx="764">
                  <c:v>3821</c:v>
                </c:pt>
                <c:pt idx="765">
                  <c:v>3826</c:v>
                </c:pt>
                <c:pt idx="766">
                  <c:v>3831</c:v>
                </c:pt>
                <c:pt idx="767">
                  <c:v>3836</c:v>
                </c:pt>
                <c:pt idx="768">
                  <c:v>3841</c:v>
                </c:pt>
                <c:pt idx="769">
                  <c:v>3846</c:v>
                </c:pt>
                <c:pt idx="770">
                  <c:v>3851</c:v>
                </c:pt>
                <c:pt idx="771">
                  <c:v>3856</c:v>
                </c:pt>
                <c:pt idx="772">
                  <c:v>3861</c:v>
                </c:pt>
                <c:pt idx="773">
                  <c:v>3866</c:v>
                </c:pt>
                <c:pt idx="774">
                  <c:v>3871</c:v>
                </c:pt>
                <c:pt idx="775">
                  <c:v>3876</c:v>
                </c:pt>
                <c:pt idx="776">
                  <c:v>3881</c:v>
                </c:pt>
                <c:pt idx="777">
                  <c:v>3886</c:v>
                </c:pt>
                <c:pt idx="778">
                  <c:v>3891</c:v>
                </c:pt>
                <c:pt idx="779">
                  <c:v>3896</c:v>
                </c:pt>
                <c:pt idx="780">
                  <c:v>3901</c:v>
                </c:pt>
                <c:pt idx="781">
                  <c:v>3906</c:v>
                </c:pt>
                <c:pt idx="782">
                  <c:v>3911</c:v>
                </c:pt>
                <c:pt idx="783">
                  <c:v>3916</c:v>
                </c:pt>
                <c:pt idx="784">
                  <c:v>3921</c:v>
                </c:pt>
                <c:pt idx="785">
                  <c:v>3926</c:v>
                </c:pt>
                <c:pt idx="786">
                  <c:v>3931</c:v>
                </c:pt>
                <c:pt idx="787">
                  <c:v>3936</c:v>
                </c:pt>
                <c:pt idx="788">
                  <c:v>3941</c:v>
                </c:pt>
                <c:pt idx="789">
                  <c:v>3946</c:v>
                </c:pt>
                <c:pt idx="790">
                  <c:v>3951</c:v>
                </c:pt>
                <c:pt idx="791">
                  <c:v>3956</c:v>
                </c:pt>
                <c:pt idx="792">
                  <c:v>3961</c:v>
                </c:pt>
                <c:pt idx="793">
                  <c:v>3966</c:v>
                </c:pt>
                <c:pt idx="794">
                  <c:v>3971</c:v>
                </c:pt>
                <c:pt idx="795">
                  <c:v>3976</c:v>
                </c:pt>
                <c:pt idx="796">
                  <c:v>3981</c:v>
                </c:pt>
                <c:pt idx="797">
                  <c:v>3986</c:v>
                </c:pt>
                <c:pt idx="798">
                  <c:v>3991</c:v>
                </c:pt>
                <c:pt idx="799">
                  <c:v>3996</c:v>
                </c:pt>
                <c:pt idx="800">
                  <c:v>4001</c:v>
                </c:pt>
                <c:pt idx="801">
                  <c:v>4006</c:v>
                </c:pt>
                <c:pt idx="802">
                  <c:v>4011</c:v>
                </c:pt>
                <c:pt idx="803">
                  <c:v>4016</c:v>
                </c:pt>
                <c:pt idx="804">
                  <c:v>4021</c:v>
                </c:pt>
                <c:pt idx="805">
                  <c:v>4026</c:v>
                </c:pt>
                <c:pt idx="806">
                  <c:v>4031</c:v>
                </c:pt>
                <c:pt idx="807">
                  <c:v>4036</c:v>
                </c:pt>
                <c:pt idx="808">
                  <c:v>4041</c:v>
                </c:pt>
                <c:pt idx="809">
                  <c:v>4046</c:v>
                </c:pt>
                <c:pt idx="810">
                  <c:v>4051</c:v>
                </c:pt>
                <c:pt idx="811">
                  <c:v>4056</c:v>
                </c:pt>
                <c:pt idx="812">
                  <c:v>4061</c:v>
                </c:pt>
                <c:pt idx="813">
                  <c:v>4066</c:v>
                </c:pt>
                <c:pt idx="814">
                  <c:v>4071</c:v>
                </c:pt>
                <c:pt idx="815">
                  <c:v>4076</c:v>
                </c:pt>
                <c:pt idx="816">
                  <c:v>4081</c:v>
                </c:pt>
                <c:pt idx="817">
                  <c:v>4086</c:v>
                </c:pt>
                <c:pt idx="818">
                  <c:v>4091</c:v>
                </c:pt>
                <c:pt idx="819">
                  <c:v>4096</c:v>
                </c:pt>
                <c:pt idx="820">
                  <c:v>4101</c:v>
                </c:pt>
                <c:pt idx="821">
                  <c:v>4106</c:v>
                </c:pt>
                <c:pt idx="822">
                  <c:v>4111</c:v>
                </c:pt>
                <c:pt idx="823">
                  <c:v>4116</c:v>
                </c:pt>
                <c:pt idx="824">
                  <c:v>4121</c:v>
                </c:pt>
                <c:pt idx="825">
                  <c:v>4126</c:v>
                </c:pt>
                <c:pt idx="826">
                  <c:v>4131</c:v>
                </c:pt>
                <c:pt idx="827">
                  <c:v>4136</c:v>
                </c:pt>
                <c:pt idx="828">
                  <c:v>4141</c:v>
                </c:pt>
                <c:pt idx="829">
                  <c:v>4146</c:v>
                </c:pt>
                <c:pt idx="830">
                  <c:v>4151</c:v>
                </c:pt>
                <c:pt idx="831">
                  <c:v>4156</c:v>
                </c:pt>
                <c:pt idx="832">
                  <c:v>4161</c:v>
                </c:pt>
                <c:pt idx="833">
                  <c:v>4166</c:v>
                </c:pt>
                <c:pt idx="834">
                  <c:v>4171</c:v>
                </c:pt>
                <c:pt idx="835">
                  <c:v>4176</c:v>
                </c:pt>
                <c:pt idx="836">
                  <c:v>4181</c:v>
                </c:pt>
                <c:pt idx="837">
                  <c:v>4186</c:v>
                </c:pt>
                <c:pt idx="838">
                  <c:v>4191</c:v>
                </c:pt>
                <c:pt idx="839">
                  <c:v>4196</c:v>
                </c:pt>
                <c:pt idx="840">
                  <c:v>4201</c:v>
                </c:pt>
                <c:pt idx="841">
                  <c:v>4206</c:v>
                </c:pt>
                <c:pt idx="842">
                  <c:v>4211</c:v>
                </c:pt>
                <c:pt idx="843">
                  <c:v>4216</c:v>
                </c:pt>
                <c:pt idx="844">
                  <c:v>4221</c:v>
                </c:pt>
                <c:pt idx="845">
                  <c:v>4226</c:v>
                </c:pt>
                <c:pt idx="846">
                  <c:v>4231</c:v>
                </c:pt>
                <c:pt idx="847">
                  <c:v>4236</c:v>
                </c:pt>
                <c:pt idx="848">
                  <c:v>4241</c:v>
                </c:pt>
                <c:pt idx="849">
                  <c:v>4246</c:v>
                </c:pt>
                <c:pt idx="850">
                  <c:v>4251</c:v>
                </c:pt>
                <c:pt idx="851">
                  <c:v>4256</c:v>
                </c:pt>
                <c:pt idx="852">
                  <c:v>4261</c:v>
                </c:pt>
                <c:pt idx="853">
                  <c:v>4266</c:v>
                </c:pt>
                <c:pt idx="854">
                  <c:v>4271</c:v>
                </c:pt>
                <c:pt idx="855">
                  <c:v>4276</c:v>
                </c:pt>
                <c:pt idx="856">
                  <c:v>4281</c:v>
                </c:pt>
                <c:pt idx="857">
                  <c:v>4286</c:v>
                </c:pt>
                <c:pt idx="858">
                  <c:v>4291</c:v>
                </c:pt>
                <c:pt idx="859">
                  <c:v>4296</c:v>
                </c:pt>
                <c:pt idx="860">
                  <c:v>4301</c:v>
                </c:pt>
                <c:pt idx="861">
                  <c:v>4306</c:v>
                </c:pt>
                <c:pt idx="862">
                  <c:v>4311</c:v>
                </c:pt>
                <c:pt idx="863">
                  <c:v>4316</c:v>
                </c:pt>
                <c:pt idx="864">
                  <c:v>4321</c:v>
                </c:pt>
                <c:pt idx="865">
                  <c:v>4326</c:v>
                </c:pt>
                <c:pt idx="866">
                  <c:v>4331</c:v>
                </c:pt>
                <c:pt idx="867">
                  <c:v>4336</c:v>
                </c:pt>
                <c:pt idx="868">
                  <c:v>4341</c:v>
                </c:pt>
                <c:pt idx="869">
                  <c:v>4346</c:v>
                </c:pt>
                <c:pt idx="870">
                  <c:v>4351</c:v>
                </c:pt>
                <c:pt idx="871">
                  <c:v>4356</c:v>
                </c:pt>
                <c:pt idx="872">
                  <c:v>4361</c:v>
                </c:pt>
                <c:pt idx="873">
                  <c:v>4366</c:v>
                </c:pt>
                <c:pt idx="874">
                  <c:v>4371</c:v>
                </c:pt>
                <c:pt idx="875">
                  <c:v>4376</c:v>
                </c:pt>
                <c:pt idx="876">
                  <c:v>4381</c:v>
                </c:pt>
                <c:pt idx="877">
                  <c:v>4386</c:v>
                </c:pt>
                <c:pt idx="878">
                  <c:v>4391</c:v>
                </c:pt>
                <c:pt idx="879">
                  <c:v>4396</c:v>
                </c:pt>
                <c:pt idx="880">
                  <c:v>4401</c:v>
                </c:pt>
                <c:pt idx="881">
                  <c:v>4406</c:v>
                </c:pt>
                <c:pt idx="882">
                  <c:v>4411</c:v>
                </c:pt>
                <c:pt idx="883">
                  <c:v>4416</c:v>
                </c:pt>
                <c:pt idx="884">
                  <c:v>4421</c:v>
                </c:pt>
                <c:pt idx="885">
                  <c:v>4426</c:v>
                </c:pt>
                <c:pt idx="886">
                  <c:v>4431</c:v>
                </c:pt>
                <c:pt idx="887">
                  <c:v>4436</c:v>
                </c:pt>
                <c:pt idx="888">
                  <c:v>4441</c:v>
                </c:pt>
                <c:pt idx="889">
                  <c:v>4446</c:v>
                </c:pt>
                <c:pt idx="890">
                  <c:v>4451</c:v>
                </c:pt>
                <c:pt idx="891">
                  <c:v>4456</c:v>
                </c:pt>
                <c:pt idx="892">
                  <c:v>4461</c:v>
                </c:pt>
                <c:pt idx="893">
                  <c:v>4466</c:v>
                </c:pt>
                <c:pt idx="894">
                  <c:v>4471</c:v>
                </c:pt>
                <c:pt idx="895">
                  <c:v>4476</c:v>
                </c:pt>
                <c:pt idx="896">
                  <c:v>4481</c:v>
                </c:pt>
                <c:pt idx="897">
                  <c:v>4486</c:v>
                </c:pt>
                <c:pt idx="898">
                  <c:v>4491</c:v>
                </c:pt>
                <c:pt idx="899">
                  <c:v>4496</c:v>
                </c:pt>
                <c:pt idx="900">
                  <c:v>4501</c:v>
                </c:pt>
                <c:pt idx="901">
                  <c:v>4506</c:v>
                </c:pt>
                <c:pt idx="902">
                  <c:v>4511</c:v>
                </c:pt>
                <c:pt idx="903">
                  <c:v>4516</c:v>
                </c:pt>
                <c:pt idx="904">
                  <c:v>4521</c:v>
                </c:pt>
                <c:pt idx="905">
                  <c:v>4526</c:v>
                </c:pt>
                <c:pt idx="906">
                  <c:v>4531</c:v>
                </c:pt>
                <c:pt idx="907">
                  <c:v>4536</c:v>
                </c:pt>
                <c:pt idx="908">
                  <c:v>4541</c:v>
                </c:pt>
                <c:pt idx="909">
                  <c:v>4546</c:v>
                </c:pt>
                <c:pt idx="910">
                  <c:v>4551</c:v>
                </c:pt>
                <c:pt idx="911">
                  <c:v>4556</c:v>
                </c:pt>
                <c:pt idx="912">
                  <c:v>4561</c:v>
                </c:pt>
                <c:pt idx="913">
                  <c:v>4566</c:v>
                </c:pt>
                <c:pt idx="914">
                  <c:v>4571</c:v>
                </c:pt>
                <c:pt idx="915">
                  <c:v>4576</c:v>
                </c:pt>
                <c:pt idx="916">
                  <c:v>4581</c:v>
                </c:pt>
                <c:pt idx="917">
                  <c:v>4586</c:v>
                </c:pt>
                <c:pt idx="918">
                  <c:v>4591</c:v>
                </c:pt>
                <c:pt idx="919">
                  <c:v>4596</c:v>
                </c:pt>
                <c:pt idx="920">
                  <c:v>4601</c:v>
                </c:pt>
                <c:pt idx="921">
                  <c:v>4606</c:v>
                </c:pt>
                <c:pt idx="922">
                  <c:v>4611</c:v>
                </c:pt>
                <c:pt idx="923">
                  <c:v>4616</c:v>
                </c:pt>
                <c:pt idx="924">
                  <c:v>4621</c:v>
                </c:pt>
                <c:pt idx="925">
                  <c:v>4626</c:v>
                </c:pt>
                <c:pt idx="926">
                  <c:v>4631</c:v>
                </c:pt>
                <c:pt idx="927">
                  <c:v>4636</c:v>
                </c:pt>
                <c:pt idx="928">
                  <c:v>4641</c:v>
                </c:pt>
                <c:pt idx="929">
                  <c:v>4646</c:v>
                </c:pt>
                <c:pt idx="930">
                  <c:v>4651</c:v>
                </c:pt>
                <c:pt idx="931">
                  <c:v>4656</c:v>
                </c:pt>
                <c:pt idx="932">
                  <c:v>4661</c:v>
                </c:pt>
                <c:pt idx="933">
                  <c:v>4666</c:v>
                </c:pt>
                <c:pt idx="934">
                  <c:v>4671</c:v>
                </c:pt>
                <c:pt idx="935">
                  <c:v>4676</c:v>
                </c:pt>
                <c:pt idx="936">
                  <c:v>4681</c:v>
                </c:pt>
                <c:pt idx="937">
                  <c:v>4686</c:v>
                </c:pt>
                <c:pt idx="938">
                  <c:v>4691</c:v>
                </c:pt>
                <c:pt idx="939">
                  <c:v>4696</c:v>
                </c:pt>
                <c:pt idx="940">
                  <c:v>4701</c:v>
                </c:pt>
                <c:pt idx="941">
                  <c:v>4706</c:v>
                </c:pt>
                <c:pt idx="942">
                  <c:v>4711</c:v>
                </c:pt>
                <c:pt idx="943">
                  <c:v>4716</c:v>
                </c:pt>
                <c:pt idx="944">
                  <c:v>4721</c:v>
                </c:pt>
                <c:pt idx="945">
                  <c:v>4726</c:v>
                </c:pt>
                <c:pt idx="946">
                  <c:v>4731</c:v>
                </c:pt>
                <c:pt idx="947">
                  <c:v>4736</c:v>
                </c:pt>
                <c:pt idx="948">
                  <c:v>4741</c:v>
                </c:pt>
                <c:pt idx="949">
                  <c:v>4746</c:v>
                </c:pt>
                <c:pt idx="950">
                  <c:v>4751</c:v>
                </c:pt>
                <c:pt idx="951">
                  <c:v>4756</c:v>
                </c:pt>
                <c:pt idx="952">
                  <c:v>4761</c:v>
                </c:pt>
                <c:pt idx="953">
                  <c:v>4766</c:v>
                </c:pt>
                <c:pt idx="954">
                  <c:v>4771</c:v>
                </c:pt>
                <c:pt idx="955">
                  <c:v>4776</c:v>
                </c:pt>
                <c:pt idx="956">
                  <c:v>4781</c:v>
                </c:pt>
                <c:pt idx="957">
                  <c:v>4786</c:v>
                </c:pt>
                <c:pt idx="958">
                  <c:v>4791</c:v>
                </c:pt>
                <c:pt idx="959">
                  <c:v>4796</c:v>
                </c:pt>
                <c:pt idx="960">
                  <c:v>4801</c:v>
                </c:pt>
                <c:pt idx="961">
                  <c:v>4806</c:v>
                </c:pt>
                <c:pt idx="962">
                  <c:v>4811</c:v>
                </c:pt>
                <c:pt idx="963">
                  <c:v>4816</c:v>
                </c:pt>
                <c:pt idx="964">
                  <c:v>4821</c:v>
                </c:pt>
                <c:pt idx="965">
                  <c:v>4826</c:v>
                </c:pt>
                <c:pt idx="966">
                  <c:v>4831</c:v>
                </c:pt>
                <c:pt idx="967">
                  <c:v>4836</c:v>
                </c:pt>
                <c:pt idx="968">
                  <c:v>4841</c:v>
                </c:pt>
                <c:pt idx="969">
                  <c:v>4846</c:v>
                </c:pt>
                <c:pt idx="970">
                  <c:v>4851</c:v>
                </c:pt>
                <c:pt idx="971">
                  <c:v>4856</c:v>
                </c:pt>
                <c:pt idx="972">
                  <c:v>4861</c:v>
                </c:pt>
                <c:pt idx="973">
                  <c:v>4866</c:v>
                </c:pt>
                <c:pt idx="974">
                  <c:v>4871</c:v>
                </c:pt>
                <c:pt idx="975">
                  <c:v>4876</c:v>
                </c:pt>
                <c:pt idx="976">
                  <c:v>4881</c:v>
                </c:pt>
                <c:pt idx="977">
                  <c:v>4886</c:v>
                </c:pt>
                <c:pt idx="978">
                  <c:v>4891</c:v>
                </c:pt>
                <c:pt idx="979">
                  <c:v>4896</c:v>
                </c:pt>
                <c:pt idx="980">
                  <c:v>4901</c:v>
                </c:pt>
                <c:pt idx="981">
                  <c:v>4906</c:v>
                </c:pt>
                <c:pt idx="982">
                  <c:v>4911</c:v>
                </c:pt>
                <c:pt idx="983">
                  <c:v>4916</c:v>
                </c:pt>
                <c:pt idx="984">
                  <c:v>4921</c:v>
                </c:pt>
                <c:pt idx="985">
                  <c:v>4926</c:v>
                </c:pt>
                <c:pt idx="986">
                  <c:v>4931</c:v>
                </c:pt>
                <c:pt idx="987">
                  <c:v>4936</c:v>
                </c:pt>
                <c:pt idx="988">
                  <c:v>4941</c:v>
                </c:pt>
                <c:pt idx="989">
                  <c:v>4946</c:v>
                </c:pt>
                <c:pt idx="990">
                  <c:v>4951</c:v>
                </c:pt>
                <c:pt idx="991">
                  <c:v>4956</c:v>
                </c:pt>
                <c:pt idx="992">
                  <c:v>4961</c:v>
                </c:pt>
                <c:pt idx="993">
                  <c:v>4966</c:v>
                </c:pt>
                <c:pt idx="994">
                  <c:v>4971</c:v>
                </c:pt>
                <c:pt idx="995">
                  <c:v>4976</c:v>
                </c:pt>
                <c:pt idx="996">
                  <c:v>4981</c:v>
                </c:pt>
                <c:pt idx="997">
                  <c:v>4986</c:v>
                </c:pt>
                <c:pt idx="998">
                  <c:v>4991</c:v>
                </c:pt>
                <c:pt idx="999">
                  <c:v>4996</c:v>
                </c:pt>
                <c:pt idx="1000">
                  <c:v>5001</c:v>
                </c:pt>
                <c:pt idx="1001">
                  <c:v>5006</c:v>
                </c:pt>
                <c:pt idx="1002">
                  <c:v>5011</c:v>
                </c:pt>
                <c:pt idx="1003">
                  <c:v>5016</c:v>
                </c:pt>
                <c:pt idx="1004">
                  <c:v>5021</c:v>
                </c:pt>
                <c:pt idx="1005">
                  <c:v>5026</c:v>
                </c:pt>
                <c:pt idx="1006">
                  <c:v>5031</c:v>
                </c:pt>
                <c:pt idx="1007">
                  <c:v>5036</c:v>
                </c:pt>
                <c:pt idx="1008">
                  <c:v>5041</c:v>
                </c:pt>
                <c:pt idx="1009">
                  <c:v>5046</c:v>
                </c:pt>
                <c:pt idx="1010">
                  <c:v>5051</c:v>
                </c:pt>
                <c:pt idx="1011">
                  <c:v>5056</c:v>
                </c:pt>
                <c:pt idx="1012">
                  <c:v>5061</c:v>
                </c:pt>
                <c:pt idx="1013">
                  <c:v>5066</c:v>
                </c:pt>
                <c:pt idx="1014">
                  <c:v>5071</c:v>
                </c:pt>
                <c:pt idx="1015">
                  <c:v>5076</c:v>
                </c:pt>
                <c:pt idx="1016">
                  <c:v>5081</c:v>
                </c:pt>
                <c:pt idx="1017">
                  <c:v>5086</c:v>
                </c:pt>
                <c:pt idx="1018">
                  <c:v>5091</c:v>
                </c:pt>
                <c:pt idx="1019">
                  <c:v>5096</c:v>
                </c:pt>
                <c:pt idx="1020">
                  <c:v>5101</c:v>
                </c:pt>
                <c:pt idx="1021">
                  <c:v>5106</c:v>
                </c:pt>
                <c:pt idx="1022">
                  <c:v>5111</c:v>
                </c:pt>
                <c:pt idx="1023">
                  <c:v>5117</c:v>
                </c:pt>
                <c:pt idx="1024">
                  <c:v>5122</c:v>
                </c:pt>
                <c:pt idx="1025">
                  <c:v>5127</c:v>
                </c:pt>
                <c:pt idx="1026">
                  <c:v>5132</c:v>
                </c:pt>
                <c:pt idx="1027">
                  <c:v>5137</c:v>
                </c:pt>
                <c:pt idx="1028">
                  <c:v>5142</c:v>
                </c:pt>
                <c:pt idx="1029">
                  <c:v>5147</c:v>
                </c:pt>
                <c:pt idx="1030">
                  <c:v>5152</c:v>
                </c:pt>
                <c:pt idx="1031">
                  <c:v>5157</c:v>
                </c:pt>
                <c:pt idx="1032">
                  <c:v>5162</c:v>
                </c:pt>
                <c:pt idx="1033">
                  <c:v>5167</c:v>
                </c:pt>
                <c:pt idx="1034">
                  <c:v>5172</c:v>
                </c:pt>
                <c:pt idx="1035">
                  <c:v>5177</c:v>
                </c:pt>
                <c:pt idx="1036">
                  <c:v>5182</c:v>
                </c:pt>
                <c:pt idx="1037">
                  <c:v>5187</c:v>
                </c:pt>
                <c:pt idx="1038">
                  <c:v>5192</c:v>
                </c:pt>
                <c:pt idx="1039">
                  <c:v>5197</c:v>
                </c:pt>
                <c:pt idx="1040">
                  <c:v>5202</c:v>
                </c:pt>
                <c:pt idx="1041">
                  <c:v>5207</c:v>
                </c:pt>
                <c:pt idx="1042">
                  <c:v>5212</c:v>
                </c:pt>
                <c:pt idx="1043">
                  <c:v>5217</c:v>
                </c:pt>
                <c:pt idx="1044">
                  <c:v>5222</c:v>
                </c:pt>
                <c:pt idx="1045">
                  <c:v>5227</c:v>
                </c:pt>
                <c:pt idx="1046">
                  <c:v>5232</c:v>
                </c:pt>
                <c:pt idx="1047">
                  <c:v>5237</c:v>
                </c:pt>
                <c:pt idx="1048">
                  <c:v>5242</c:v>
                </c:pt>
                <c:pt idx="1049">
                  <c:v>5247</c:v>
                </c:pt>
                <c:pt idx="1050">
                  <c:v>5253</c:v>
                </c:pt>
                <c:pt idx="1051">
                  <c:v>5258</c:v>
                </c:pt>
                <c:pt idx="1052">
                  <c:v>5263</c:v>
                </c:pt>
                <c:pt idx="1053">
                  <c:v>5268</c:v>
                </c:pt>
                <c:pt idx="1054">
                  <c:v>5273</c:v>
                </c:pt>
                <c:pt idx="1055">
                  <c:v>5278</c:v>
                </c:pt>
                <c:pt idx="1056">
                  <c:v>5283</c:v>
                </c:pt>
                <c:pt idx="1057">
                  <c:v>5288</c:v>
                </c:pt>
                <c:pt idx="1058">
                  <c:v>5293</c:v>
                </c:pt>
                <c:pt idx="1059">
                  <c:v>5298</c:v>
                </c:pt>
                <c:pt idx="1060">
                  <c:v>5303</c:v>
                </c:pt>
                <c:pt idx="1061">
                  <c:v>5308</c:v>
                </c:pt>
                <c:pt idx="1062">
                  <c:v>5313</c:v>
                </c:pt>
                <c:pt idx="1063">
                  <c:v>5318</c:v>
                </c:pt>
                <c:pt idx="1064">
                  <c:v>5323</c:v>
                </c:pt>
                <c:pt idx="1065">
                  <c:v>5328</c:v>
                </c:pt>
                <c:pt idx="1066">
                  <c:v>5333</c:v>
                </c:pt>
                <c:pt idx="1067">
                  <c:v>5338</c:v>
                </c:pt>
                <c:pt idx="1068">
                  <c:v>5343</c:v>
                </c:pt>
                <c:pt idx="1069">
                  <c:v>5348</c:v>
                </c:pt>
                <c:pt idx="1070">
                  <c:v>5353</c:v>
                </c:pt>
                <c:pt idx="1071">
                  <c:v>5358</c:v>
                </c:pt>
                <c:pt idx="1072">
                  <c:v>5363</c:v>
                </c:pt>
                <c:pt idx="1073">
                  <c:v>5368</c:v>
                </c:pt>
                <c:pt idx="1074">
                  <c:v>5373</c:v>
                </c:pt>
                <c:pt idx="1075">
                  <c:v>5378</c:v>
                </c:pt>
                <c:pt idx="1076">
                  <c:v>5383</c:v>
                </c:pt>
                <c:pt idx="1077">
                  <c:v>5388</c:v>
                </c:pt>
                <c:pt idx="1078">
                  <c:v>5393</c:v>
                </c:pt>
                <c:pt idx="1079">
                  <c:v>5398</c:v>
                </c:pt>
                <c:pt idx="1080">
                  <c:v>5403</c:v>
                </c:pt>
                <c:pt idx="1081">
                  <c:v>5408</c:v>
                </c:pt>
                <c:pt idx="1082">
                  <c:v>5413</c:v>
                </c:pt>
                <c:pt idx="1083">
                  <c:v>5418</c:v>
                </c:pt>
                <c:pt idx="1084">
                  <c:v>5423</c:v>
                </c:pt>
                <c:pt idx="1085">
                  <c:v>5428</c:v>
                </c:pt>
                <c:pt idx="1086">
                  <c:v>5433</c:v>
                </c:pt>
                <c:pt idx="1087">
                  <c:v>5438</c:v>
                </c:pt>
                <c:pt idx="1088">
                  <c:v>5443</c:v>
                </c:pt>
                <c:pt idx="1089">
                  <c:v>5448</c:v>
                </c:pt>
                <c:pt idx="1090">
                  <c:v>5453</c:v>
                </c:pt>
                <c:pt idx="1091">
                  <c:v>5458</c:v>
                </c:pt>
                <c:pt idx="1092">
                  <c:v>5463</c:v>
                </c:pt>
                <c:pt idx="1093">
                  <c:v>5468</c:v>
                </c:pt>
                <c:pt idx="1094">
                  <c:v>5473</c:v>
                </c:pt>
                <c:pt idx="1095">
                  <c:v>5478</c:v>
                </c:pt>
                <c:pt idx="1096">
                  <c:v>5483</c:v>
                </c:pt>
                <c:pt idx="1097">
                  <c:v>5488</c:v>
                </c:pt>
                <c:pt idx="1098">
                  <c:v>5493</c:v>
                </c:pt>
                <c:pt idx="1099">
                  <c:v>5498</c:v>
                </c:pt>
                <c:pt idx="1100">
                  <c:v>5503</c:v>
                </c:pt>
                <c:pt idx="1101">
                  <c:v>5508</c:v>
                </c:pt>
                <c:pt idx="1102">
                  <c:v>5513</c:v>
                </c:pt>
                <c:pt idx="1103">
                  <c:v>5518</c:v>
                </c:pt>
                <c:pt idx="1104">
                  <c:v>5523</c:v>
                </c:pt>
                <c:pt idx="1105">
                  <c:v>5528</c:v>
                </c:pt>
                <c:pt idx="1106">
                  <c:v>5533</c:v>
                </c:pt>
                <c:pt idx="1107">
                  <c:v>5538</c:v>
                </c:pt>
                <c:pt idx="1108">
                  <c:v>5543</c:v>
                </c:pt>
                <c:pt idx="1109">
                  <c:v>5548</c:v>
                </c:pt>
                <c:pt idx="1110">
                  <c:v>5553</c:v>
                </c:pt>
                <c:pt idx="1111">
                  <c:v>5558</c:v>
                </c:pt>
                <c:pt idx="1112">
                  <c:v>5563</c:v>
                </c:pt>
                <c:pt idx="1113">
                  <c:v>5568</c:v>
                </c:pt>
                <c:pt idx="1114">
                  <c:v>5573</c:v>
                </c:pt>
                <c:pt idx="1115">
                  <c:v>5578</c:v>
                </c:pt>
                <c:pt idx="1116">
                  <c:v>5583</c:v>
                </c:pt>
                <c:pt idx="1117">
                  <c:v>5588</c:v>
                </c:pt>
                <c:pt idx="1118">
                  <c:v>5593</c:v>
                </c:pt>
                <c:pt idx="1119">
                  <c:v>5598</c:v>
                </c:pt>
                <c:pt idx="1120">
                  <c:v>5603</c:v>
                </c:pt>
                <c:pt idx="1121">
                  <c:v>5608</c:v>
                </c:pt>
                <c:pt idx="1122">
                  <c:v>5613</c:v>
                </c:pt>
                <c:pt idx="1123">
                  <c:v>5618</c:v>
                </c:pt>
                <c:pt idx="1124">
                  <c:v>5623</c:v>
                </c:pt>
                <c:pt idx="1125">
                  <c:v>5628</c:v>
                </c:pt>
                <c:pt idx="1126">
                  <c:v>5633</c:v>
                </c:pt>
                <c:pt idx="1127">
                  <c:v>5638</c:v>
                </c:pt>
                <c:pt idx="1128">
                  <c:v>5643</c:v>
                </c:pt>
                <c:pt idx="1129">
                  <c:v>5648</c:v>
                </c:pt>
                <c:pt idx="1130">
                  <c:v>5653</c:v>
                </c:pt>
                <c:pt idx="1131">
                  <c:v>5658</c:v>
                </c:pt>
                <c:pt idx="1132">
                  <c:v>5663</c:v>
                </c:pt>
                <c:pt idx="1133">
                  <c:v>5668</c:v>
                </c:pt>
                <c:pt idx="1134">
                  <c:v>5673</c:v>
                </c:pt>
                <c:pt idx="1135">
                  <c:v>5678</c:v>
                </c:pt>
                <c:pt idx="1136">
                  <c:v>5683</c:v>
                </c:pt>
                <c:pt idx="1137">
                  <c:v>5688</c:v>
                </c:pt>
                <c:pt idx="1138">
                  <c:v>5693</c:v>
                </c:pt>
                <c:pt idx="1139">
                  <c:v>5698</c:v>
                </c:pt>
                <c:pt idx="1140">
                  <c:v>5703</c:v>
                </c:pt>
                <c:pt idx="1141">
                  <c:v>5708</c:v>
                </c:pt>
                <c:pt idx="1142">
                  <c:v>5713</c:v>
                </c:pt>
                <c:pt idx="1143">
                  <c:v>5718</c:v>
                </c:pt>
                <c:pt idx="1144">
                  <c:v>5723</c:v>
                </c:pt>
                <c:pt idx="1145">
                  <c:v>5728</c:v>
                </c:pt>
                <c:pt idx="1146">
                  <c:v>5733</c:v>
                </c:pt>
                <c:pt idx="1147">
                  <c:v>5738</c:v>
                </c:pt>
                <c:pt idx="1148">
                  <c:v>5743</c:v>
                </c:pt>
                <c:pt idx="1149">
                  <c:v>5748</c:v>
                </c:pt>
                <c:pt idx="1150">
                  <c:v>5753</c:v>
                </c:pt>
                <c:pt idx="1151">
                  <c:v>5758</c:v>
                </c:pt>
                <c:pt idx="1152">
                  <c:v>5763</c:v>
                </c:pt>
                <c:pt idx="1153">
                  <c:v>5768</c:v>
                </c:pt>
                <c:pt idx="1154">
                  <c:v>5773</c:v>
                </c:pt>
                <c:pt idx="1155">
                  <c:v>5778</c:v>
                </c:pt>
                <c:pt idx="1156">
                  <c:v>5783</c:v>
                </c:pt>
                <c:pt idx="1157">
                  <c:v>5788</c:v>
                </c:pt>
                <c:pt idx="1158">
                  <c:v>5793</c:v>
                </c:pt>
                <c:pt idx="1159">
                  <c:v>5798</c:v>
                </c:pt>
                <c:pt idx="1160">
                  <c:v>5803</c:v>
                </c:pt>
                <c:pt idx="1161">
                  <c:v>5808</c:v>
                </c:pt>
                <c:pt idx="1162">
                  <c:v>5813</c:v>
                </c:pt>
                <c:pt idx="1163">
                  <c:v>5818</c:v>
                </c:pt>
                <c:pt idx="1164">
                  <c:v>5823</c:v>
                </c:pt>
                <c:pt idx="1165">
                  <c:v>5828</c:v>
                </c:pt>
                <c:pt idx="1166">
                  <c:v>5833</c:v>
                </c:pt>
                <c:pt idx="1167">
                  <c:v>5838</c:v>
                </c:pt>
                <c:pt idx="1168">
                  <c:v>5843</c:v>
                </c:pt>
                <c:pt idx="1169">
                  <c:v>5848</c:v>
                </c:pt>
                <c:pt idx="1170">
                  <c:v>5853</c:v>
                </c:pt>
                <c:pt idx="1171">
                  <c:v>5858</c:v>
                </c:pt>
                <c:pt idx="1172">
                  <c:v>5863</c:v>
                </c:pt>
                <c:pt idx="1173">
                  <c:v>5868</c:v>
                </c:pt>
                <c:pt idx="1174">
                  <c:v>5873</c:v>
                </c:pt>
                <c:pt idx="1175">
                  <c:v>5878</c:v>
                </c:pt>
                <c:pt idx="1176">
                  <c:v>5883</c:v>
                </c:pt>
                <c:pt idx="1177">
                  <c:v>5888</c:v>
                </c:pt>
                <c:pt idx="1178">
                  <c:v>5893</c:v>
                </c:pt>
                <c:pt idx="1179">
                  <c:v>5898</c:v>
                </c:pt>
                <c:pt idx="1180">
                  <c:v>5903</c:v>
                </c:pt>
                <c:pt idx="1181">
                  <c:v>5908</c:v>
                </c:pt>
                <c:pt idx="1182">
                  <c:v>5913</c:v>
                </c:pt>
                <c:pt idx="1183">
                  <c:v>5918</c:v>
                </c:pt>
                <c:pt idx="1184">
                  <c:v>5923</c:v>
                </c:pt>
                <c:pt idx="1185">
                  <c:v>5928</c:v>
                </c:pt>
                <c:pt idx="1186">
                  <c:v>5933</c:v>
                </c:pt>
                <c:pt idx="1187">
                  <c:v>5938</c:v>
                </c:pt>
                <c:pt idx="1188">
                  <c:v>5943</c:v>
                </c:pt>
                <c:pt idx="1189">
                  <c:v>5948</c:v>
                </c:pt>
                <c:pt idx="1190">
                  <c:v>5953</c:v>
                </c:pt>
                <c:pt idx="1191">
                  <c:v>5958</c:v>
                </c:pt>
                <c:pt idx="1192">
                  <c:v>5963</c:v>
                </c:pt>
                <c:pt idx="1193">
                  <c:v>5968</c:v>
                </c:pt>
                <c:pt idx="1194">
                  <c:v>5973</c:v>
                </c:pt>
                <c:pt idx="1195">
                  <c:v>5978</c:v>
                </c:pt>
                <c:pt idx="1196">
                  <c:v>5983</c:v>
                </c:pt>
                <c:pt idx="1197">
                  <c:v>5988</c:v>
                </c:pt>
                <c:pt idx="1198">
                  <c:v>5993</c:v>
                </c:pt>
                <c:pt idx="1199">
                  <c:v>5998</c:v>
                </c:pt>
                <c:pt idx="1200">
                  <c:v>6003</c:v>
                </c:pt>
                <c:pt idx="1201">
                  <c:v>6008</c:v>
                </c:pt>
                <c:pt idx="1202">
                  <c:v>6013</c:v>
                </c:pt>
                <c:pt idx="1203">
                  <c:v>6018</c:v>
                </c:pt>
                <c:pt idx="1204">
                  <c:v>6023</c:v>
                </c:pt>
                <c:pt idx="1205">
                  <c:v>6028</c:v>
                </c:pt>
                <c:pt idx="1206">
                  <c:v>6033</c:v>
                </c:pt>
                <c:pt idx="1207">
                  <c:v>6038</c:v>
                </c:pt>
                <c:pt idx="1208">
                  <c:v>6043</c:v>
                </c:pt>
                <c:pt idx="1209">
                  <c:v>6048</c:v>
                </c:pt>
                <c:pt idx="1210">
                  <c:v>6053</c:v>
                </c:pt>
                <c:pt idx="1211">
                  <c:v>6058</c:v>
                </c:pt>
                <c:pt idx="1212">
                  <c:v>6063</c:v>
                </c:pt>
                <c:pt idx="1213">
                  <c:v>6068</c:v>
                </c:pt>
                <c:pt idx="1214">
                  <c:v>6073</c:v>
                </c:pt>
                <c:pt idx="1215">
                  <c:v>6078</c:v>
                </c:pt>
                <c:pt idx="1216">
                  <c:v>6083</c:v>
                </c:pt>
                <c:pt idx="1217">
                  <c:v>6088</c:v>
                </c:pt>
                <c:pt idx="1218">
                  <c:v>6093</c:v>
                </c:pt>
                <c:pt idx="1219">
                  <c:v>6098</c:v>
                </c:pt>
                <c:pt idx="1220">
                  <c:v>6103</c:v>
                </c:pt>
                <c:pt idx="1221">
                  <c:v>6108</c:v>
                </c:pt>
                <c:pt idx="1222">
                  <c:v>6113</c:v>
                </c:pt>
                <c:pt idx="1223">
                  <c:v>6118</c:v>
                </c:pt>
                <c:pt idx="1224">
                  <c:v>6123</c:v>
                </c:pt>
                <c:pt idx="1225">
                  <c:v>6128</c:v>
                </c:pt>
                <c:pt idx="1226">
                  <c:v>6133</c:v>
                </c:pt>
                <c:pt idx="1227">
                  <c:v>6138</c:v>
                </c:pt>
                <c:pt idx="1228">
                  <c:v>6143</c:v>
                </c:pt>
                <c:pt idx="1229">
                  <c:v>6148</c:v>
                </c:pt>
                <c:pt idx="1230">
                  <c:v>6153</c:v>
                </c:pt>
                <c:pt idx="1231">
                  <c:v>6158</c:v>
                </c:pt>
                <c:pt idx="1232">
                  <c:v>6163</c:v>
                </c:pt>
                <c:pt idx="1233">
                  <c:v>6168</c:v>
                </c:pt>
                <c:pt idx="1234">
                  <c:v>6173</c:v>
                </c:pt>
                <c:pt idx="1235">
                  <c:v>6178</c:v>
                </c:pt>
                <c:pt idx="1236">
                  <c:v>6183</c:v>
                </c:pt>
                <c:pt idx="1237">
                  <c:v>6188</c:v>
                </c:pt>
                <c:pt idx="1238">
                  <c:v>6193</c:v>
                </c:pt>
                <c:pt idx="1239">
                  <c:v>6198</c:v>
                </c:pt>
                <c:pt idx="1240">
                  <c:v>6203</c:v>
                </c:pt>
                <c:pt idx="1241">
                  <c:v>6208</c:v>
                </c:pt>
                <c:pt idx="1242">
                  <c:v>6213</c:v>
                </c:pt>
                <c:pt idx="1243">
                  <c:v>6218</c:v>
                </c:pt>
                <c:pt idx="1244">
                  <c:v>6223</c:v>
                </c:pt>
                <c:pt idx="1245">
                  <c:v>6228</c:v>
                </c:pt>
                <c:pt idx="1246">
                  <c:v>6233</c:v>
                </c:pt>
                <c:pt idx="1247">
                  <c:v>6238</c:v>
                </c:pt>
                <c:pt idx="1248">
                  <c:v>6243</c:v>
                </c:pt>
                <c:pt idx="1249">
                  <c:v>6248</c:v>
                </c:pt>
                <c:pt idx="1250">
                  <c:v>6253</c:v>
                </c:pt>
                <c:pt idx="1251">
                  <c:v>6258</c:v>
                </c:pt>
                <c:pt idx="1252">
                  <c:v>6263</c:v>
                </c:pt>
                <c:pt idx="1253">
                  <c:v>6268</c:v>
                </c:pt>
                <c:pt idx="1254">
                  <c:v>6273</c:v>
                </c:pt>
                <c:pt idx="1255">
                  <c:v>6278</c:v>
                </c:pt>
                <c:pt idx="1256">
                  <c:v>6283</c:v>
                </c:pt>
                <c:pt idx="1257">
                  <c:v>6288</c:v>
                </c:pt>
                <c:pt idx="1258">
                  <c:v>6293</c:v>
                </c:pt>
                <c:pt idx="1259">
                  <c:v>6298</c:v>
                </c:pt>
                <c:pt idx="1260">
                  <c:v>6303</c:v>
                </c:pt>
                <c:pt idx="1261">
                  <c:v>6308</c:v>
                </c:pt>
                <c:pt idx="1262">
                  <c:v>6313</c:v>
                </c:pt>
                <c:pt idx="1263">
                  <c:v>6318</c:v>
                </c:pt>
                <c:pt idx="1264">
                  <c:v>6323</c:v>
                </c:pt>
                <c:pt idx="1265">
                  <c:v>6328</c:v>
                </c:pt>
                <c:pt idx="1266">
                  <c:v>6333</c:v>
                </c:pt>
                <c:pt idx="1267">
                  <c:v>6338</c:v>
                </c:pt>
                <c:pt idx="1268">
                  <c:v>6343</c:v>
                </c:pt>
                <c:pt idx="1269">
                  <c:v>6348</c:v>
                </c:pt>
                <c:pt idx="1270">
                  <c:v>6353</c:v>
                </c:pt>
                <c:pt idx="1271">
                  <c:v>6358</c:v>
                </c:pt>
                <c:pt idx="1272">
                  <c:v>6363</c:v>
                </c:pt>
                <c:pt idx="1273">
                  <c:v>6368</c:v>
                </c:pt>
                <c:pt idx="1274">
                  <c:v>6373</c:v>
                </c:pt>
                <c:pt idx="1275">
                  <c:v>6378</c:v>
                </c:pt>
                <c:pt idx="1276">
                  <c:v>6383</c:v>
                </c:pt>
                <c:pt idx="1277">
                  <c:v>6388</c:v>
                </c:pt>
                <c:pt idx="1278">
                  <c:v>6393</c:v>
                </c:pt>
                <c:pt idx="1279">
                  <c:v>6398</c:v>
                </c:pt>
                <c:pt idx="1280">
                  <c:v>6403</c:v>
                </c:pt>
                <c:pt idx="1281">
                  <c:v>6408</c:v>
                </c:pt>
                <c:pt idx="1282">
                  <c:v>6413</c:v>
                </c:pt>
                <c:pt idx="1283">
                  <c:v>6418</c:v>
                </c:pt>
                <c:pt idx="1284">
                  <c:v>6423</c:v>
                </c:pt>
                <c:pt idx="1285">
                  <c:v>6428</c:v>
                </c:pt>
                <c:pt idx="1286">
                  <c:v>6433</c:v>
                </c:pt>
                <c:pt idx="1287">
                  <c:v>6438</c:v>
                </c:pt>
                <c:pt idx="1288">
                  <c:v>6443</c:v>
                </c:pt>
                <c:pt idx="1289">
                  <c:v>6448</c:v>
                </c:pt>
                <c:pt idx="1290">
                  <c:v>6453</c:v>
                </c:pt>
                <c:pt idx="1291">
                  <c:v>6458</c:v>
                </c:pt>
                <c:pt idx="1292">
                  <c:v>6463</c:v>
                </c:pt>
                <c:pt idx="1293">
                  <c:v>6468</c:v>
                </c:pt>
                <c:pt idx="1294">
                  <c:v>6473</c:v>
                </c:pt>
                <c:pt idx="1295">
                  <c:v>6478</c:v>
                </c:pt>
                <c:pt idx="1296">
                  <c:v>6483</c:v>
                </c:pt>
                <c:pt idx="1297">
                  <c:v>6488</c:v>
                </c:pt>
                <c:pt idx="1298">
                  <c:v>6493</c:v>
                </c:pt>
                <c:pt idx="1299">
                  <c:v>6498</c:v>
                </c:pt>
                <c:pt idx="1300">
                  <c:v>6503</c:v>
                </c:pt>
                <c:pt idx="1301">
                  <c:v>6508</c:v>
                </c:pt>
                <c:pt idx="1302">
                  <c:v>6513</c:v>
                </c:pt>
                <c:pt idx="1303">
                  <c:v>6518</c:v>
                </c:pt>
                <c:pt idx="1304">
                  <c:v>6523</c:v>
                </c:pt>
                <c:pt idx="1305">
                  <c:v>6528</c:v>
                </c:pt>
                <c:pt idx="1306">
                  <c:v>6533</c:v>
                </c:pt>
                <c:pt idx="1307">
                  <c:v>6538</c:v>
                </c:pt>
                <c:pt idx="1308">
                  <c:v>6543</c:v>
                </c:pt>
                <c:pt idx="1309">
                  <c:v>6548</c:v>
                </c:pt>
                <c:pt idx="1310">
                  <c:v>6553</c:v>
                </c:pt>
                <c:pt idx="1311">
                  <c:v>6558</c:v>
                </c:pt>
                <c:pt idx="1312">
                  <c:v>6563</c:v>
                </c:pt>
                <c:pt idx="1313">
                  <c:v>6568</c:v>
                </c:pt>
                <c:pt idx="1314">
                  <c:v>6573</c:v>
                </c:pt>
                <c:pt idx="1315">
                  <c:v>6578</c:v>
                </c:pt>
                <c:pt idx="1316">
                  <c:v>6583</c:v>
                </c:pt>
                <c:pt idx="1317">
                  <c:v>6588</c:v>
                </c:pt>
                <c:pt idx="1318">
                  <c:v>6593</c:v>
                </c:pt>
                <c:pt idx="1319">
                  <c:v>6598</c:v>
                </c:pt>
                <c:pt idx="1320">
                  <c:v>6603</c:v>
                </c:pt>
                <c:pt idx="1321">
                  <c:v>6608</c:v>
                </c:pt>
                <c:pt idx="1322">
                  <c:v>6613</c:v>
                </c:pt>
                <c:pt idx="1323">
                  <c:v>6618</c:v>
                </c:pt>
                <c:pt idx="1324">
                  <c:v>6623</c:v>
                </c:pt>
                <c:pt idx="1325">
                  <c:v>6628</c:v>
                </c:pt>
                <c:pt idx="1326">
                  <c:v>6633</c:v>
                </c:pt>
                <c:pt idx="1327">
                  <c:v>6638</c:v>
                </c:pt>
                <c:pt idx="1328">
                  <c:v>6643</c:v>
                </c:pt>
                <c:pt idx="1329">
                  <c:v>6648</c:v>
                </c:pt>
                <c:pt idx="1330">
                  <c:v>6653</c:v>
                </c:pt>
                <c:pt idx="1331">
                  <c:v>6658</c:v>
                </c:pt>
                <c:pt idx="1332">
                  <c:v>6663</c:v>
                </c:pt>
                <c:pt idx="1333">
                  <c:v>6668</c:v>
                </c:pt>
                <c:pt idx="1334">
                  <c:v>6673</c:v>
                </c:pt>
                <c:pt idx="1335">
                  <c:v>6678</c:v>
                </c:pt>
                <c:pt idx="1336">
                  <c:v>6683</c:v>
                </c:pt>
                <c:pt idx="1337">
                  <c:v>6688</c:v>
                </c:pt>
                <c:pt idx="1338">
                  <c:v>6693</c:v>
                </c:pt>
                <c:pt idx="1339">
                  <c:v>6698</c:v>
                </c:pt>
                <c:pt idx="1340">
                  <c:v>6703</c:v>
                </c:pt>
                <c:pt idx="1341">
                  <c:v>6708</c:v>
                </c:pt>
                <c:pt idx="1342">
                  <c:v>6713</c:v>
                </c:pt>
                <c:pt idx="1343">
                  <c:v>6718</c:v>
                </c:pt>
                <c:pt idx="1344">
                  <c:v>6723</c:v>
                </c:pt>
                <c:pt idx="1345">
                  <c:v>6728</c:v>
                </c:pt>
                <c:pt idx="1346">
                  <c:v>6733</c:v>
                </c:pt>
                <c:pt idx="1347">
                  <c:v>6738</c:v>
                </c:pt>
                <c:pt idx="1348">
                  <c:v>6743</c:v>
                </c:pt>
                <c:pt idx="1349">
                  <c:v>6748</c:v>
                </c:pt>
                <c:pt idx="1350">
                  <c:v>6753</c:v>
                </c:pt>
                <c:pt idx="1351">
                  <c:v>6758</c:v>
                </c:pt>
                <c:pt idx="1352">
                  <c:v>6763</c:v>
                </c:pt>
                <c:pt idx="1353">
                  <c:v>6768</c:v>
                </c:pt>
                <c:pt idx="1354">
                  <c:v>6773</c:v>
                </c:pt>
                <c:pt idx="1355">
                  <c:v>6778</c:v>
                </c:pt>
                <c:pt idx="1356">
                  <c:v>6783</c:v>
                </c:pt>
                <c:pt idx="1357">
                  <c:v>6788</c:v>
                </c:pt>
                <c:pt idx="1358">
                  <c:v>6793</c:v>
                </c:pt>
                <c:pt idx="1359">
                  <c:v>6798</c:v>
                </c:pt>
                <c:pt idx="1360">
                  <c:v>6803</c:v>
                </c:pt>
                <c:pt idx="1361">
                  <c:v>6808</c:v>
                </c:pt>
                <c:pt idx="1362">
                  <c:v>6813</c:v>
                </c:pt>
                <c:pt idx="1363">
                  <c:v>6818</c:v>
                </c:pt>
                <c:pt idx="1364">
                  <c:v>6823</c:v>
                </c:pt>
                <c:pt idx="1365">
                  <c:v>6828</c:v>
                </c:pt>
                <c:pt idx="1366">
                  <c:v>6833</c:v>
                </c:pt>
                <c:pt idx="1367">
                  <c:v>6838</c:v>
                </c:pt>
                <c:pt idx="1368">
                  <c:v>6843</c:v>
                </c:pt>
                <c:pt idx="1369">
                  <c:v>6848</c:v>
                </c:pt>
                <c:pt idx="1370">
                  <c:v>6853</c:v>
                </c:pt>
                <c:pt idx="1371">
                  <c:v>6858</c:v>
                </c:pt>
                <c:pt idx="1372">
                  <c:v>6863</c:v>
                </c:pt>
                <c:pt idx="1373">
                  <c:v>6868</c:v>
                </c:pt>
                <c:pt idx="1374">
                  <c:v>6873</c:v>
                </c:pt>
                <c:pt idx="1375">
                  <c:v>6878</c:v>
                </c:pt>
                <c:pt idx="1376">
                  <c:v>6883</c:v>
                </c:pt>
                <c:pt idx="1377">
                  <c:v>6888</c:v>
                </c:pt>
                <c:pt idx="1378">
                  <c:v>6893</c:v>
                </c:pt>
                <c:pt idx="1379">
                  <c:v>6898</c:v>
                </c:pt>
                <c:pt idx="1380">
                  <c:v>6903</c:v>
                </c:pt>
                <c:pt idx="1381">
                  <c:v>6908</c:v>
                </c:pt>
                <c:pt idx="1382">
                  <c:v>6913</c:v>
                </c:pt>
                <c:pt idx="1383">
                  <c:v>6918</c:v>
                </c:pt>
                <c:pt idx="1384">
                  <c:v>6923</c:v>
                </c:pt>
                <c:pt idx="1385">
                  <c:v>6928</c:v>
                </c:pt>
                <c:pt idx="1386">
                  <c:v>6933</c:v>
                </c:pt>
                <c:pt idx="1387">
                  <c:v>6938</c:v>
                </c:pt>
                <c:pt idx="1388">
                  <c:v>6943</c:v>
                </c:pt>
                <c:pt idx="1389">
                  <c:v>6948</c:v>
                </c:pt>
                <c:pt idx="1390">
                  <c:v>6953</c:v>
                </c:pt>
                <c:pt idx="1391">
                  <c:v>6958</c:v>
                </c:pt>
                <c:pt idx="1392">
                  <c:v>6963</c:v>
                </c:pt>
                <c:pt idx="1393">
                  <c:v>6968</c:v>
                </c:pt>
                <c:pt idx="1394">
                  <c:v>6973</c:v>
                </c:pt>
                <c:pt idx="1395">
                  <c:v>6978</c:v>
                </c:pt>
                <c:pt idx="1396">
                  <c:v>6983</c:v>
                </c:pt>
                <c:pt idx="1397">
                  <c:v>6988</c:v>
                </c:pt>
                <c:pt idx="1398">
                  <c:v>6993</c:v>
                </c:pt>
                <c:pt idx="1399">
                  <c:v>6998</c:v>
                </c:pt>
                <c:pt idx="1400">
                  <c:v>7003</c:v>
                </c:pt>
                <c:pt idx="1401">
                  <c:v>7008</c:v>
                </c:pt>
                <c:pt idx="1402">
                  <c:v>7013</c:v>
                </c:pt>
                <c:pt idx="1403">
                  <c:v>7018</c:v>
                </c:pt>
                <c:pt idx="1404">
                  <c:v>7023</c:v>
                </c:pt>
                <c:pt idx="1405">
                  <c:v>7028</c:v>
                </c:pt>
                <c:pt idx="1406">
                  <c:v>7033</c:v>
                </c:pt>
                <c:pt idx="1407">
                  <c:v>7038</c:v>
                </c:pt>
                <c:pt idx="1408">
                  <c:v>7043</c:v>
                </c:pt>
                <c:pt idx="1409">
                  <c:v>7048</c:v>
                </c:pt>
                <c:pt idx="1410">
                  <c:v>7053</c:v>
                </c:pt>
                <c:pt idx="1411">
                  <c:v>7058</c:v>
                </c:pt>
                <c:pt idx="1412">
                  <c:v>7063</c:v>
                </c:pt>
                <c:pt idx="1413">
                  <c:v>7068</c:v>
                </c:pt>
                <c:pt idx="1414">
                  <c:v>7073</c:v>
                </c:pt>
                <c:pt idx="1415">
                  <c:v>7078</c:v>
                </c:pt>
                <c:pt idx="1416">
                  <c:v>7083</c:v>
                </c:pt>
                <c:pt idx="1417">
                  <c:v>7088</c:v>
                </c:pt>
                <c:pt idx="1418">
                  <c:v>7093</c:v>
                </c:pt>
                <c:pt idx="1419">
                  <c:v>7098</c:v>
                </c:pt>
                <c:pt idx="1420">
                  <c:v>7103</c:v>
                </c:pt>
                <c:pt idx="1421">
                  <c:v>7108</c:v>
                </c:pt>
                <c:pt idx="1422">
                  <c:v>7113</c:v>
                </c:pt>
                <c:pt idx="1423">
                  <c:v>7118</c:v>
                </c:pt>
                <c:pt idx="1424">
                  <c:v>7123</c:v>
                </c:pt>
                <c:pt idx="1425">
                  <c:v>7128</c:v>
                </c:pt>
                <c:pt idx="1426">
                  <c:v>7133</c:v>
                </c:pt>
                <c:pt idx="1427">
                  <c:v>7138</c:v>
                </c:pt>
                <c:pt idx="1428">
                  <c:v>7143</c:v>
                </c:pt>
                <c:pt idx="1429">
                  <c:v>7148</c:v>
                </c:pt>
                <c:pt idx="1430">
                  <c:v>7153</c:v>
                </c:pt>
                <c:pt idx="1431">
                  <c:v>7158</c:v>
                </c:pt>
                <c:pt idx="1432">
                  <c:v>7163</c:v>
                </c:pt>
                <c:pt idx="1433">
                  <c:v>7168</c:v>
                </c:pt>
                <c:pt idx="1434">
                  <c:v>7173</c:v>
                </c:pt>
                <c:pt idx="1435">
                  <c:v>7178</c:v>
                </c:pt>
                <c:pt idx="1436">
                  <c:v>7183</c:v>
                </c:pt>
                <c:pt idx="1437">
                  <c:v>7188</c:v>
                </c:pt>
                <c:pt idx="1438">
                  <c:v>7193</c:v>
                </c:pt>
                <c:pt idx="1439">
                  <c:v>7198</c:v>
                </c:pt>
                <c:pt idx="1440">
                  <c:v>7203</c:v>
                </c:pt>
                <c:pt idx="1441">
                  <c:v>7208</c:v>
                </c:pt>
                <c:pt idx="1442">
                  <c:v>7213</c:v>
                </c:pt>
                <c:pt idx="1443">
                  <c:v>7218</c:v>
                </c:pt>
                <c:pt idx="1444">
                  <c:v>7223</c:v>
                </c:pt>
                <c:pt idx="1445">
                  <c:v>7228</c:v>
                </c:pt>
                <c:pt idx="1446">
                  <c:v>7233</c:v>
                </c:pt>
                <c:pt idx="1447">
                  <c:v>7238</c:v>
                </c:pt>
                <c:pt idx="1448">
                  <c:v>7243</c:v>
                </c:pt>
                <c:pt idx="1449">
                  <c:v>7248</c:v>
                </c:pt>
                <c:pt idx="1450">
                  <c:v>7253</c:v>
                </c:pt>
                <c:pt idx="1451">
                  <c:v>7258</c:v>
                </c:pt>
                <c:pt idx="1452">
                  <c:v>7263</c:v>
                </c:pt>
                <c:pt idx="1453">
                  <c:v>7268</c:v>
                </c:pt>
                <c:pt idx="1454">
                  <c:v>7273</c:v>
                </c:pt>
                <c:pt idx="1455">
                  <c:v>7278</c:v>
                </c:pt>
                <c:pt idx="1456">
                  <c:v>7283</c:v>
                </c:pt>
                <c:pt idx="1457">
                  <c:v>7288</c:v>
                </c:pt>
                <c:pt idx="1458">
                  <c:v>7293</c:v>
                </c:pt>
                <c:pt idx="1459">
                  <c:v>7298</c:v>
                </c:pt>
                <c:pt idx="1460">
                  <c:v>7303</c:v>
                </c:pt>
                <c:pt idx="1461">
                  <c:v>7308</c:v>
                </c:pt>
                <c:pt idx="1462">
                  <c:v>7313</c:v>
                </c:pt>
                <c:pt idx="1463">
                  <c:v>7318</c:v>
                </c:pt>
                <c:pt idx="1464">
                  <c:v>7323</c:v>
                </c:pt>
                <c:pt idx="1465">
                  <c:v>7328</c:v>
                </c:pt>
                <c:pt idx="1466">
                  <c:v>7333</c:v>
                </c:pt>
                <c:pt idx="1467">
                  <c:v>7338</c:v>
                </c:pt>
                <c:pt idx="1468">
                  <c:v>7343</c:v>
                </c:pt>
                <c:pt idx="1469">
                  <c:v>7348</c:v>
                </c:pt>
                <c:pt idx="1470">
                  <c:v>7353</c:v>
                </c:pt>
                <c:pt idx="1471">
                  <c:v>7358</c:v>
                </c:pt>
                <c:pt idx="1472">
                  <c:v>7363</c:v>
                </c:pt>
                <c:pt idx="1473">
                  <c:v>7368</c:v>
                </c:pt>
                <c:pt idx="1474">
                  <c:v>7373</c:v>
                </c:pt>
                <c:pt idx="1475">
                  <c:v>7378</c:v>
                </c:pt>
                <c:pt idx="1476">
                  <c:v>7383</c:v>
                </c:pt>
                <c:pt idx="1477">
                  <c:v>7388</c:v>
                </c:pt>
                <c:pt idx="1478">
                  <c:v>7393</c:v>
                </c:pt>
                <c:pt idx="1479">
                  <c:v>7398</c:v>
                </c:pt>
                <c:pt idx="1480">
                  <c:v>7403</c:v>
                </c:pt>
                <c:pt idx="1481">
                  <c:v>7408</c:v>
                </c:pt>
                <c:pt idx="1482">
                  <c:v>7413</c:v>
                </c:pt>
                <c:pt idx="1483">
                  <c:v>7418</c:v>
                </c:pt>
                <c:pt idx="1484">
                  <c:v>7423</c:v>
                </c:pt>
                <c:pt idx="1485">
                  <c:v>7428</c:v>
                </c:pt>
                <c:pt idx="1486">
                  <c:v>7433</c:v>
                </c:pt>
                <c:pt idx="1487">
                  <c:v>7438</c:v>
                </c:pt>
                <c:pt idx="1488">
                  <c:v>7443</c:v>
                </c:pt>
                <c:pt idx="1489">
                  <c:v>7448</c:v>
                </c:pt>
                <c:pt idx="1490">
                  <c:v>7453</c:v>
                </c:pt>
                <c:pt idx="1491">
                  <c:v>7458</c:v>
                </c:pt>
                <c:pt idx="1492">
                  <c:v>7463</c:v>
                </c:pt>
                <c:pt idx="1493">
                  <c:v>7468</c:v>
                </c:pt>
                <c:pt idx="1494">
                  <c:v>7473</c:v>
                </c:pt>
                <c:pt idx="1495">
                  <c:v>7478</c:v>
                </c:pt>
                <c:pt idx="1496">
                  <c:v>7483</c:v>
                </c:pt>
                <c:pt idx="1497">
                  <c:v>7488</c:v>
                </c:pt>
                <c:pt idx="1498">
                  <c:v>7493</c:v>
                </c:pt>
                <c:pt idx="1499">
                  <c:v>7498</c:v>
                </c:pt>
                <c:pt idx="1500">
                  <c:v>7503</c:v>
                </c:pt>
                <c:pt idx="1501">
                  <c:v>7508</c:v>
                </c:pt>
                <c:pt idx="1502">
                  <c:v>7513</c:v>
                </c:pt>
                <c:pt idx="1503">
                  <c:v>7518</c:v>
                </c:pt>
                <c:pt idx="1504">
                  <c:v>7523</c:v>
                </c:pt>
                <c:pt idx="1505">
                  <c:v>7528</c:v>
                </c:pt>
                <c:pt idx="1506">
                  <c:v>7533</c:v>
                </c:pt>
                <c:pt idx="1507">
                  <c:v>7538</c:v>
                </c:pt>
                <c:pt idx="1508">
                  <c:v>7543</c:v>
                </c:pt>
                <c:pt idx="1509">
                  <c:v>7548</c:v>
                </c:pt>
                <c:pt idx="1510">
                  <c:v>7553</c:v>
                </c:pt>
                <c:pt idx="1511">
                  <c:v>7558</c:v>
                </c:pt>
                <c:pt idx="1512">
                  <c:v>7563</c:v>
                </c:pt>
                <c:pt idx="1513">
                  <c:v>7568</c:v>
                </c:pt>
                <c:pt idx="1514">
                  <c:v>7573</c:v>
                </c:pt>
                <c:pt idx="1515">
                  <c:v>7578</c:v>
                </c:pt>
                <c:pt idx="1516">
                  <c:v>7583</c:v>
                </c:pt>
                <c:pt idx="1517">
                  <c:v>7588</c:v>
                </c:pt>
                <c:pt idx="1518">
                  <c:v>7593</c:v>
                </c:pt>
                <c:pt idx="1519">
                  <c:v>7598</c:v>
                </c:pt>
                <c:pt idx="1520">
                  <c:v>7603</c:v>
                </c:pt>
                <c:pt idx="1521">
                  <c:v>7608</c:v>
                </c:pt>
                <c:pt idx="1522">
                  <c:v>7613</c:v>
                </c:pt>
                <c:pt idx="1523">
                  <c:v>7618</c:v>
                </c:pt>
                <c:pt idx="1524">
                  <c:v>7623</c:v>
                </c:pt>
                <c:pt idx="1525">
                  <c:v>7628</c:v>
                </c:pt>
                <c:pt idx="1526">
                  <c:v>7633</c:v>
                </c:pt>
                <c:pt idx="1527">
                  <c:v>7638</c:v>
                </c:pt>
                <c:pt idx="1528">
                  <c:v>7643</c:v>
                </c:pt>
                <c:pt idx="1529">
                  <c:v>7648</c:v>
                </c:pt>
                <c:pt idx="1530">
                  <c:v>7653</c:v>
                </c:pt>
                <c:pt idx="1531">
                  <c:v>7658</c:v>
                </c:pt>
                <c:pt idx="1532">
                  <c:v>7663</c:v>
                </c:pt>
                <c:pt idx="1533">
                  <c:v>7668</c:v>
                </c:pt>
                <c:pt idx="1534">
                  <c:v>7673</c:v>
                </c:pt>
                <c:pt idx="1535">
                  <c:v>7678</c:v>
                </c:pt>
                <c:pt idx="1536">
                  <c:v>7683</c:v>
                </c:pt>
                <c:pt idx="1537">
                  <c:v>7688</c:v>
                </c:pt>
                <c:pt idx="1538">
                  <c:v>7693</c:v>
                </c:pt>
                <c:pt idx="1539">
                  <c:v>7698</c:v>
                </c:pt>
                <c:pt idx="1540">
                  <c:v>7703</c:v>
                </c:pt>
                <c:pt idx="1541">
                  <c:v>7708</c:v>
                </c:pt>
                <c:pt idx="1542">
                  <c:v>7713</c:v>
                </c:pt>
                <c:pt idx="1543">
                  <c:v>7718</c:v>
                </c:pt>
                <c:pt idx="1544">
                  <c:v>7723</c:v>
                </c:pt>
                <c:pt idx="1545">
                  <c:v>7728</c:v>
                </c:pt>
                <c:pt idx="1546">
                  <c:v>7733</c:v>
                </c:pt>
                <c:pt idx="1547">
                  <c:v>7738</c:v>
                </c:pt>
                <c:pt idx="1548">
                  <c:v>7743</c:v>
                </c:pt>
                <c:pt idx="1549">
                  <c:v>7748</c:v>
                </c:pt>
                <c:pt idx="1550">
                  <c:v>7753</c:v>
                </c:pt>
                <c:pt idx="1551">
                  <c:v>7758</c:v>
                </c:pt>
                <c:pt idx="1552">
                  <c:v>7763</c:v>
                </c:pt>
                <c:pt idx="1553">
                  <c:v>7768</c:v>
                </c:pt>
                <c:pt idx="1554">
                  <c:v>7773</c:v>
                </c:pt>
                <c:pt idx="1555">
                  <c:v>7778</c:v>
                </c:pt>
                <c:pt idx="1556">
                  <c:v>7783</c:v>
                </c:pt>
                <c:pt idx="1557">
                  <c:v>7788</c:v>
                </c:pt>
                <c:pt idx="1558">
                  <c:v>7793</c:v>
                </c:pt>
                <c:pt idx="1559">
                  <c:v>7798</c:v>
                </c:pt>
                <c:pt idx="1560">
                  <c:v>7803</c:v>
                </c:pt>
                <c:pt idx="1561">
                  <c:v>7808</c:v>
                </c:pt>
                <c:pt idx="1562">
                  <c:v>7813</c:v>
                </c:pt>
                <c:pt idx="1563">
                  <c:v>7818</c:v>
                </c:pt>
                <c:pt idx="1564">
                  <c:v>7823</c:v>
                </c:pt>
                <c:pt idx="1565">
                  <c:v>7828</c:v>
                </c:pt>
                <c:pt idx="1566">
                  <c:v>7833</c:v>
                </c:pt>
                <c:pt idx="1567">
                  <c:v>7838</c:v>
                </c:pt>
                <c:pt idx="1568">
                  <c:v>7843</c:v>
                </c:pt>
                <c:pt idx="1569">
                  <c:v>7848</c:v>
                </c:pt>
                <c:pt idx="1570">
                  <c:v>7853</c:v>
                </c:pt>
                <c:pt idx="1571">
                  <c:v>7858</c:v>
                </c:pt>
                <c:pt idx="1572">
                  <c:v>7863</c:v>
                </c:pt>
                <c:pt idx="1573">
                  <c:v>7868</c:v>
                </c:pt>
                <c:pt idx="1574">
                  <c:v>7873</c:v>
                </c:pt>
                <c:pt idx="1575">
                  <c:v>7878</c:v>
                </c:pt>
                <c:pt idx="1576">
                  <c:v>7883</c:v>
                </c:pt>
                <c:pt idx="1577">
                  <c:v>7888</c:v>
                </c:pt>
                <c:pt idx="1578">
                  <c:v>7893</c:v>
                </c:pt>
                <c:pt idx="1579">
                  <c:v>7898</c:v>
                </c:pt>
                <c:pt idx="1580">
                  <c:v>7903</c:v>
                </c:pt>
                <c:pt idx="1581">
                  <c:v>7908</c:v>
                </c:pt>
                <c:pt idx="1582">
                  <c:v>7913</c:v>
                </c:pt>
                <c:pt idx="1583">
                  <c:v>7918</c:v>
                </c:pt>
                <c:pt idx="1584">
                  <c:v>7923</c:v>
                </c:pt>
                <c:pt idx="1585">
                  <c:v>7928</c:v>
                </c:pt>
                <c:pt idx="1586">
                  <c:v>7933</c:v>
                </c:pt>
                <c:pt idx="1587">
                  <c:v>7938</c:v>
                </c:pt>
                <c:pt idx="1588">
                  <c:v>7943</c:v>
                </c:pt>
                <c:pt idx="1589">
                  <c:v>7948</c:v>
                </c:pt>
                <c:pt idx="1590">
                  <c:v>7953</c:v>
                </c:pt>
                <c:pt idx="1591">
                  <c:v>7958</c:v>
                </c:pt>
                <c:pt idx="1592">
                  <c:v>7963</c:v>
                </c:pt>
                <c:pt idx="1593">
                  <c:v>7968</c:v>
                </c:pt>
                <c:pt idx="1594">
                  <c:v>7973</c:v>
                </c:pt>
                <c:pt idx="1595">
                  <c:v>7978</c:v>
                </c:pt>
                <c:pt idx="1596">
                  <c:v>7983</c:v>
                </c:pt>
                <c:pt idx="1597">
                  <c:v>7988</c:v>
                </c:pt>
                <c:pt idx="1598">
                  <c:v>7993</c:v>
                </c:pt>
                <c:pt idx="1599">
                  <c:v>7998</c:v>
                </c:pt>
                <c:pt idx="1600">
                  <c:v>8003</c:v>
                </c:pt>
                <c:pt idx="1601">
                  <c:v>8008</c:v>
                </c:pt>
                <c:pt idx="1602">
                  <c:v>8013</c:v>
                </c:pt>
                <c:pt idx="1603">
                  <c:v>8018</c:v>
                </c:pt>
                <c:pt idx="1604">
                  <c:v>8023</c:v>
                </c:pt>
                <c:pt idx="1605">
                  <c:v>8028</c:v>
                </c:pt>
                <c:pt idx="1606">
                  <c:v>8033</c:v>
                </c:pt>
                <c:pt idx="1607">
                  <c:v>8038</c:v>
                </c:pt>
                <c:pt idx="1608">
                  <c:v>8043</c:v>
                </c:pt>
                <c:pt idx="1609">
                  <c:v>8048</c:v>
                </c:pt>
                <c:pt idx="1610">
                  <c:v>8053</c:v>
                </c:pt>
                <c:pt idx="1611">
                  <c:v>8058</c:v>
                </c:pt>
                <c:pt idx="1612">
                  <c:v>8063</c:v>
                </c:pt>
                <c:pt idx="1613">
                  <c:v>8068</c:v>
                </c:pt>
                <c:pt idx="1614">
                  <c:v>8073</c:v>
                </c:pt>
                <c:pt idx="1615">
                  <c:v>8078</c:v>
                </c:pt>
                <c:pt idx="1616">
                  <c:v>8083</c:v>
                </c:pt>
                <c:pt idx="1617">
                  <c:v>8088</c:v>
                </c:pt>
                <c:pt idx="1618">
                  <c:v>8093</c:v>
                </c:pt>
                <c:pt idx="1619">
                  <c:v>8098</c:v>
                </c:pt>
                <c:pt idx="1620">
                  <c:v>8103</c:v>
                </c:pt>
                <c:pt idx="1621">
                  <c:v>8108</c:v>
                </c:pt>
                <c:pt idx="1622">
                  <c:v>8113</c:v>
                </c:pt>
                <c:pt idx="1623">
                  <c:v>8118</c:v>
                </c:pt>
                <c:pt idx="1624">
                  <c:v>8123</c:v>
                </c:pt>
                <c:pt idx="1625">
                  <c:v>8128</c:v>
                </c:pt>
                <c:pt idx="1626">
                  <c:v>8133</c:v>
                </c:pt>
                <c:pt idx="1627">
                  <c:v>8138</c:v>
                </c:pt>
                <c:pt idx="1628">
                  <c:v>8143</c:v>
                </c:pt>
                <c:pt idx="1629">
                  <c:v>8148</c:v>
                </c:pt>
                <c:pt idx="1630">
                  <c:v>8153</c:v>
                </c:pt>
                <c:pt idx="1631">
                  <c:v>8158</c:v>
                </c:pt>
                <c:pt idx="1632">
                  <c:v>8163</c:v>
                </c:pt>
                <c:pt idx="1633">
                  <c:v>8168</c:v>
                </c:pt>
                <c:pt idx="1634">
                  <c:v>8173</c:v>
                </c:pt>
                <c:pt idx="1635">
                  <c:v>8178</c:v>
                </c:pt>
                <c:pt idx="1636">
                  <c:v>8183</c:v>
                </c:pt>
                <c:pt idx="1637">
                  <c:v>8188</c:v>
                </c:pt>
                <c:pt idx="1638">
                  <c:v>8193</c:v>
                </c:pt>
                <c:pt idx="1639">
                  <c:v>8198</c:v>
                </c:pt>
                <c:pt idx="1640">
                  <c:v>8203</c:v>
                </c:pt>
                <c:pt idx="1641">
                  <c:v>8208</c:v>
                </c:pt>
                <c:pt idx="1642">
                  <c:v>8213</c:v>
                </c:pt>
                <c:pt idx="1643">
                  <c:v>8218</c:v>
                </c:pt>
                <c:pt idx="1644">
                  <c:v>8223</c:v>
                </c:pt>
                <c:pt idx="1645">
                  <c:v>8228</c:v>
                </c:pt>
                <c:pt idx="1646">
                  <c:v>8233</c:v>
                </c:pt>
                <c:pt idx="1647">
                  <c:v>8238</c:v>
                </c:pt>
                <c:pt idx="1648">
                  <c:v>8243</c:v>
                </c:pt>
                <c:pt idx="1649">
                  <c:v>8248</c:v>
                </c:pt>
                <c:pt idx="1650">
                  <c:v>8253</c:v>
                </c:pt>
                <c:pt idx="1651">
                  <c:v>8258</c:v>
                </c:pt>
                <c:pt idx="1652">
                  <c:v>8263</c:v>
                </c:pt>
                <c:pt idx="1653">
                  <c:v>8268</c:v>
                </c:pt>
                <c:pt idx="1654">
                  <c:v>8273</c:v>
                </c:pt>
                <c:pt idx="1655">
                  <c:v>8278</c:v>
                </c:pt>
                <c:pt idx="1656">
                  <c:v>8283</c:v>
                </c:pt>
                <c:pt idx="1657">
                  <c:v>8288</c:v>
                </c:pt>
                <c:pt idx="1658">
                  <c:v>8293</c:v>
                </c:pt>
                <c:pt idx="1659">
                  <c:v>8298</c:v>
                </c:pt>
                <c:pt idx="1660">
                  <c:v>8303</c:v>
                </c:pt>
                <c:pt idx="1661">
                  <c:v>8308</c:v>
                </c:pt>
                <c:pt idx="1662">
                  <c:v>8313</c:v>
                </c:pt>
                <c:pt idx="1663">
                  <c:v>8318</c:v>
                </c:pt>
                <c:pt idx="1664">
                  <c:v>8323</c:v>
                </c:pt>
                <c:pt idx="1665">
                  <c:v>8328</c:v>
                </c:pt>
                <c:pt idx="1666">
                  <c:v>8333</c:v>
                </c:pt>
                <c:pt idx="1667">
                  <c:v>8338</c:v>
                </c:pt>
                <c:pt idx="1668">
                  <c:v>8343</c:v>
                </c:pt>
                <c:pt idx="1669">
                  <c:v>8348</c:v>
                </c:pt>
                <c:pt idx="1670">
                  <c:v>8353</c:v>
                </c:pt>
                <c:pt idx="1671">
                  <c:v>8358</c:v>
                </c:pt>
                <c:pt idx="1672">
                  <c:v>8363</c:v>
                </c:pt>
                <c:pt idx="1673">
                  <c:v>8368</c:v>
                </c:pt>
                <c:pt idx="1674">
                  <c:v>8373</c:v>
                </c:pt>
                <c:pt idx="1675">
                  <c:v>8378</c:v>
                </c:pt>
                <c:pt idx="1676">
                  <c:v>8383</c:v>
                </c:pt>
                <c:pt idx="1677">
                  <c:v>8388</c:v>
                </c:pt>
                <c:pt idx="1678">
                  <c:v>8393</c:v>
                </c:pt>
                <c:pt idx="1679">
                  <c:v>8398</c:v>
                </c:pt>
                <c:pt idx="1680">
                  <c:v>8403</c:v>
                </c:pt>
                <c:pt idx="1681">
                  <c:v>8408</c:v>
                </c:pt>
                <c:pt idx="1682">
                  <c:v>8413</c:v>
                </c:pt>
                <c:pt idx="1683">
                  <c:v>8418</c:v>
                </c:pt>
                <c:pt idx="1684">
                  <c:v>8423</c:v>
                </c:pt>
                <c:pt idx="1685">
                  <c:v>8428</c:v>
                </c:pt>
                <c:pt idx="1686">
                  <c:v>8433</c:v>
                </c:pt>
                <c:pt idx="1687">
                  <c:v>8438</c:v>
                </c:pt>
                <c:pt idx="1688">
                  <c:v>8443</c:v>
                </c:pt>
                <c:pt idx="1689">
                  <c:v>8448</c:v>
                </c:pt>
                <c:pt idx="1690">
                  <c:v>8453</c:v>
                </c:pt>
                <c:pt idx="1691">
                  <c:v>8458</c:v>
                </c:pt>
                <c:pt idx="1692">
                  <c:v>8463</c:v>
                </c:pt>
                <c:pt idx="1693">
                  <c:v>8468</c:v>
                </c:pt>
                <c:pt idx="1694">
                  <c:v>8473</c:v>
                </c:pt>
                <c:pt idx="1695">
                  <c:v>8478</c:v>
                </c:pt>
                <c:pt idx="1696">
                  <c:v>8483</c:v>
                </c:pt>
                <c:pt idx="1697">
                  <c:v>8488</c:v>
                </c:pt>
                <c:pt idx="1698">
                  <c:v>8493</c:v>
                </c:pt>
                <c:pt idx="1699">
                  <c:v>8498</c:v>
                </c:pt>
                <c:pt idx="1700">
                  <c:v>8503</c:v>
                </c:pt>
                <c:pt idx="1701">
                  <c:v>8508</c:v>
                </c:pt>
                <c:pt idx="1702">
                  <c:v>8513</c:v>
                </c:pt>
                <c:pt idx="1703">
                  <c:v>8518</c:v>
                </c:pt>
                <c:pt idx="1704">
                  <c:v>8523</c:v>
                </c:pt>
                <c:pt idx="1705">
                  <c:v>8528</c:v>
                </c:pt>
                <c:pt idx="1706">
                  <c:v>8533</c:v>
                </c:pt>
                <c:pt idx="1707">
                  <c:v>8538</c:v>
                </c:pt>
                <c:pt idx="1708">
                  <c:v>8543</c:v>
                </c:pt>
                <c:pt idx="1709">
                  <c:v>8548</c:v>
                </c:pt>
                <c:pt idx="1710">
                  <c:v>8553</c:v>
                </c:pt>
                <c:pt idx="1711">
                  <c:v>8558</c:v>
                </c:pt>
                <c:pt idx="1712">
                  <c:v>8563</c:v>
                </c:pt>
                <c:pt idx="1713">
                  <c:v>8568</c:v>
                </c:pt>
                <c:pt idx="1714">
                  <c:v>8573</c:v>
                </c:pt>
                <c:pt idx="1715">
                  <c:v>8578</c:v>
                </c:pt>
                <c:pt idx="1716">
                  <c:v>8583</c:v>
                </c:pt>
                <c:pt idx="1717">
                  <c:v>8588</c:v>
                </c:pt>
                <c:pt idx="1718">
                  <c:v>8593</c:v>
                </c:pt>
                <c:pt idx="1719">
                  <c:v>8598</c:v>
                </c:pt>
                <c:pt idx="1720">
                  <c:v>8603</c:v>
                </c:pt>
                <c:pt idx="1721">
                  <c:v>8608</c:v>
                </c:pt>
                <c:pt idx="1722">
                  <c:v>8613</c:v>
                </c:pt>
                <c:pt idx="1723">
                  <c:v>8618</c:v>
                </c:pt>
                <c:pt idx="1724">
                  <c:v>8623</c:v>
                </c:pt>
                <c:pt idx="1725">
                  <c:v>8628</c:v>
                </c:pt>
                <c:pt idx="1726">
                  <c:v>8633</c:v>
                </c:pt>
                <c:pt idx="1727">
                  <c:v>8638</c:v>
                </c:pt>
                <c:pt idx="1728">
                  <c:v>8643</c:v>
                </c:pt>
                <c:pt idx="1729">
                  <c:v>8648</c:v>
                </c:pt>
                <c:pt idx="1730">
                  <c:v>8653</c:v>
                </c:pt>
                <c:pt idx="1731">
                  <c:v>8658</c:v>
                </c:pt>
                <c:pt idx="1732">
                  <c:v>8663</c:v>
                </c:pt>
                <c:pt idx="1733">
                  <c:v>8668</c:v>
                </c:pt>
                <c:pt idx="1734">
                  <c:v>8673</c:v>
                </c:pt>
                <c:pt idx="1735">
                  <c:v>8678</c:v>
                </c:pt>
                <c:pt idx="1736">
                  <c:v>8683</c:v>
                </c:pt>
                <c:pt idx="1737">
                  <c:v>8688</c:v>
                </c:pt>
                <c:pt idx="1738">
                  <c:v>8693</c:v>
                </c:pt>
                <c:pt idx="1739">
                  <c:v>8698</c:v>
                </c:pt>
                <c:pt idx="1740">
                  <c:v>8703</c:v>
                </c:pt>
                <c:pt idx="1741">
                  <c:v>8708</c:v>
                </c:pt>
                <c:pt idx="1742">
                  <c:v>8713</c:v>
                </c:pt>
                <c:pt idx="1743">
                  <c:v>8718</c:v>
                </c:pt>
                <c:pt idx="1744">
                  <c:v>8723</c:v>
                </c:pt>
                <c:pt idx="1745">
                  <c:v>8728</c:v>
                </c:pt>
                <c:pt idx="1746">
                  <c:v>8733</c:v>
                </c:pt>
                <c:pt idx="1747">
                  <c:v>8738</c:v>
                </c:pt>
                <c:pt idx="1748">
                  <c:v>8743</c:v>
                </c:pt>
                <c:pt idx="1749">
                  <c:v>8748</c:v>
                </c:pt>
                <c:pt idx="1750">
                  <c:v>8753</c:v>
                </c:pt>
                <c:pt idx="1751">
                  <c:v>8758</c:v>
                </c:pt>
                <c:pt idx="1752">
                  <c:v>8763</c:v>
                </c:pt>
                <c:pt idx="1753">
                  <c:v>8768</c:v>
                </c:pt>
                <c:pt idx="1754">
                  <c:v>8773</c:v>
                </c:pt>
                <c:pt idx="1755">
                  <c:v>8778</c:v>
                </c:pt>
                <c:pt idx="1756">
                  <c:v>8783</c:v>
                </c:pt>
                <c:pt idx="1757">
                  <c:v>8788</c:v>
                </c:pt>
                <c:pt idx="1758">
                  <c:v>8793</c:v>
                </c:pt>
                <c:pt idx="1759">
                  <c:v>8798</c:v>
                </c:pt>
                <c:pt idx="1760">
                  <c:v>8803</c:v>
                </c:pt>
                <c:pt idx="1761">
                  <c:v>8808</c:v>
                </c:pt>
                <c:pt idx="1762">
                  <c:v>8813</c:v>
                </c:pt>
                <c:pt idx="1763">
                  <c:v>8818</c:v>
                </c:pt>
                <c:pt idx="1764">
                  <c:v>8823</c:v>
                </c:pt>
                <c:pt idx="1765">
                  <c:v>8828</c:v>
                </c:pt>
                <c:pt idx="1766">
                  <c:v>8833</c:v>
                </c:pt>
                <c:pt idx="1767">
                  <c:v>8838</c:v>
                </c:pt>
                <c:pt idx="1768">
                  <c:v>8843</c:v>
                </c:pt>
                <c:pt idx="1769">
                  <c:v>8848</c:v>
                </c:pt>
                <c:pt idx="1770">
                  <c:v>8853</c:v>
                </c:pt>
                <c:pt idx="1771">
                  <c:v>8858</c:v>
                </c:pt>
                <c:pt idx="1772">
                  <c:v>8863</c:v>
                </c:pt>
                <c:pt idx="1773">
                  <c:v>8868</c:v>
                </c:pt>
                <c:pt idx="1774">
                  <c:v>8873</c:v>
                </c:pt>
                <c:pt idx="1775">
                  <c:v>8878</c:v>
                </c:pt>
                <c:pt idx="1776">
                  <c:v>8883</c:v>
                </c:pt>
                <c:pt idx="1777">
                  <c:v>8888</c:v>
                </c:pt>
                <c:pt idx="1778">
                  <c:v>8893</c:v>
                </c:pt>
                <c:pt idx="1779">
                  <c:v>8898</c:v>
                </c:pt>
                <c:pt idx="1780">
                  <c:v>8903</c:v>
                </c:pt>
                <c:pt idx="1781">
                  <c:v>8908</c:v>
                </c:pt>
                <c:pt idx="1782">
                  <c:v>8913</c:v>
                </c:pt>
                <c:pt idx="1783">
                  <c:v>8918</c:v>
                </c:pt>
                <c:pt idx="1784">
                  <c:v>8923</c:v>
                </c:pt>
                <c:pt idx="1785">
                  <c:v>8928</c:v>
                </c:pt>
                <c:pt idx="1786">
                  <c:v>8933</c:v>
                </c:pt>
                <c:pt idx="1787">
                  <c:v>8938</c:v>
                </c:pt>
                <c:pt idx="1788">
                  <c:v>8943</c:v>
                </c:pt>
                <c:pt idx="1789">
                  <c:v>8948</c:v>
                </c:pt>
                <c:pt idx="1790">
                  <c:v>8953</c:v>
                </c:pt>
                <c:pt idx="1791">
                  <c:v>8958</c:v>
                </c:pt>
                <c:pt idx="1792">
                  <c:v>8963</c:v>
                </c:pt>
                <c:pt idx="1793">
                  <c:v>8968</c:v>
                </c:pt>
                <c:pt idx="1794">
                  <c:v>8973</c:v>
                </c:pt>
                <c:pt idx="1795">
                  <c:v>8978</c:v>
                </c:pt>
                <c:pt idx="1796">
                  <c:v>8983</c:v>
                </c:pt>
                <c:pt idx="1797">
                  <c:v>8988</c:v>
                </c:pt>
                <c:pt idx="1798">
                  <c:v>8993</c:v>
                </c:pt>
                <c:pt idx="1799">
                  <c:v>8998</c:v>
                </c:pt>
                <c:pt idx="1800">
                  <c:v>9003</c:v>
                </c:pt>
                <c:pt idx="1801">
                  <c:v>9008</c:v>
                </c:pt>
                <c:pt idx="1802">
                  <c:v>9013</c:v>
                </c:pt>
                <c:pt idx="1803">
                  <c:v>9018</c:v>
                </c:pt>
                <c:pt idx="1804">
                  <c:v>9023</c:v>
                </c:pt>
                <c:pt idx="1805">
                  <c:v>9028</c:v>
                </c:pt>
                <c:pt idx="1806">
                  <c:v>9033</c:v>
                </c:pt>
                <c:pt idx="1807">
                  <c:v>9038</c:v>
                </c:pt>
                <c:pt idx="1808">
                  <c:v>9043</c:v>
                </c:pt>
                <c:pt idx="1809">
                  <c:v>9048</c:v>
                </c:pt>
                <c:pt idx="1810">
                  <c:v>9053</c:v>
                </c:pt>
                <c:pt idx="1811">
                  <c:v>9058</c:v>
                </c:pt>
                <c:pt idx="1812">
                  <c:v>9063</c:v>
                </c:pt>
                <c:pt idx="1813">
                  <c:v>9068</c:v>
                </c:pt>
                <c:pt idx="1814">
                  <c:v>9073</c:v>
                </c:pt>
                <c:pt idx="1815">
                  <c:v>9078</c:v>
                </c:pt>
                <c:pt idx="1816">
                  <c:v>9083</c:v>
                </c:pt>
                <c:pt idx="1817">
                  <c:v>9088</c:v>
                </c:pt>
                <c:pt idx="1818">
                  <c:v>9093</c:v>
                </c:pt>
                <c:pt idx="1819">
                  <c:v>9098</c:v>
                </c:pt>
                <c:pt idx="1820">
                  <c:v>9103</c:v>
                </c:pt>
                <c:pt idx="1821">
                  <c:v>9108</c:v>
                </c:pt>
                <c:pt idx="1822">
                  <c:v>9113</c:v>
                </c:pt>
                <c:pt idx="1823">
                  <c:v>9118</c:v>
                </c:pt>
                <c:pt idx="1824">
                  <c:v>9123</c:v>
                </c:pt>
                <c:pt idx="1825">
                  <c:v>9128</c:v>
                </c:pt>
                <c:pt idx="1826">
                  <c:v>9133</c:v>
                </c:pt>
                <c:pt idx="1827">
                  <c:v>9138</c:v>
                </c:pt>
                <c:pt idx="1828">
                  <c:v>9143</c:v>
                </c:pt>
                <c:pt idx="1829">
                  <c:v>9148</c:v>
                </c:pt>
                <c:pt idx="1830">
                  <c:v>9153</c:v>
                </c:pt>
                <c:pt idx="1831">
                  <c:v>9158</c:v>
                </c:pt>
                <c:pt idx="1832">
                  <c:v>9163</c:v>
                </c:pt>
                <c:pt idx="1833">
                  <c:v>9168</c:v>
                </c:pt>
                <c:pt idx="1834">
                  <c:v>9173</c:v>
                </c:pt>
                <c:pt idx="1835">
                  <c:v>9178</c:v>
                </c:pt>
                <c:pt idx="1836">
                  <c:v>9183</c:v>
                </c:pt>
                <c:pt idx="1837">
                  <c:v>9188</c:v>
                </c:pt>
                <c:pt idx="1838">
                  <c:v>9193</c:v>
                </c:pt>
                <c:pt idx="1839">
                  <c:v>9198</c:v>
                </c:pt>
                <c:pt idx="1840">
                  <c:v>9203</c:v>
                </c:pt>
                <c:pt idx="1841">
                  <c:v>9208</c:v>
                </c:pt>
                <c:pt idx="1842">
                  <c:v>9213</c:v>
                </c:pt>
                <c:pt idx="1843">
                  <c:v>9218</c:v>
                </c:pt>
                <c:pt idx="1844">
                  <c:v>9223</c:v>
                </c:pt>
                <c:pt idx="1845">
                  <c:v>9228</c:v>
                </c:pt>
                <c:pt idx="1846">
                  <c:v>9233</c:v>
                </c:pt>
                <c:pt idx="1847">
                  <c:v>9238</c:v>
                </c:pt>
                <c:pt idx="1848">
                  <c:v>9243</c:v>
                </c:pt>
                <c:pt idx="1849">
                  <c:v>9248</c:v>
                </c:pt>
                <c:pt idx="1850">
                  <c:v>9253</c:v>
                </c:pt>
                <c:pt idx="1851">
                  <c:v>9258</c:v>
                </c:pt>
                <c:pt idx="1852">
                  <c:v>9263</c:v>
                </c:pt>
                <c:pt idx="1853">
                  <c:v>9268</c:v>
                </c:pt>
                <c:pt idx="1854">
                  <c:v>9273</c:v>
                </c:pt>
                <c:pt idx="1855">
                  <c:v>9278</c:v>
                </c:pt>
                <c:pt idx="1856">
                  <c:v>9283</c:v>
                </c:pt>
                <c:pt idx="1857">
                  <c:v>9288</c:v>
                </c:pt>
                <c:pt idx="1858">
                  <c:v>9293</c:v>
                </c:pt>
                <c:pt idx="1859">
                  <c:v>9298</c:v>
                </c:pt>
                <c:pt idx="1860">
                  <c:v>9303</c:v>
                </c:pt>
                <c:pt idx="1861">
                  <c:v>9308</c:v>
                </c:pt>
                <c:pt idx="1862">
                  <c:v>9313</c:v>
                </c:pt>
                <c:pt idx="1863">
                  <c:v>9318</c:v>
                </c:pt>
                <c:pt idx="1864">
                  <c:v>9323</c:v>
                </c:pt>
                <c:pt idx="1865">
                  <c:v>9328</c:v>
                </c:pt>
                <c:pt idx="1866">
                  <c:v>9333</c:v>
                </c:pt>
                <c:pt idx="1867">
                  <c:v>9338</c:v>
                </c:pt>
                <c:pt idx="1868">
                  <c:v>9343</c:v>
                </c:pt>
                <c:pt idx="1869">
                  <c:v>9348</c:v>
                </c:pt>
                <c:pt idx="1870">
                  <c:v>9353</c:v>
                </c:pt>
                <c:pt idx="1871">
                  <c:v>9358</c:v>
                </c:pt>
                <c:pt idx="1872">
                  <c:v>9363</c:v>
                </c:pt>
                <c:pt idx="1873">
                  <c:v>9368</c:v>
                </c:pt>
                <c:pt idx="1874">
                  <c:v>9373</c:v>
                </c:pt>
                <c:pt idx="1875">
                  <c:v>9378</c:v>
                </c:pt>
                <c:pt idx="1876">
                  <c:v>9383</c:v>
                </c:pt>
                <c:pt idx="1877">
                  <c:v>9389</c:v>
                </c:pt>
                <c:pt idx="1878">
                  <c:v>9394</c:v>
                </c:pt>
                <c:pt idx="1879">
                  <c:v>9399</c:v>
                </c:pt>
                <c:pt idx="1880">
                  <c:v>9404</c:v>
                </c:pt>
                <c:pt idx="1881">
                  <c:v>9409</c:v>
                </c:pt>
                <c:pt idx="1882">
                  <c:v>9414</c:v>
                </c:pt>
                <c:pt idx="1883">
                  <c:v>9419</c:v>
                </c:pt>
                <c:pt idx="1884">
                  <c:v>9424</c:v>
                </c:pt>
                <c:pt idx="1885">
                  <c:v>9429</c:v>
                </c:pt>
                <c:pt idx="1886">
                  <c:v>9434</c:v>
                </c:pt>
                <c:pt idx="1887">
                  <c:v>9439</c:v>
                </c:pt>
                <c:pt idx="1888">
                  <c:v>9444</c:v>
                </c:pt>
                <c:pt idx="1889">
                  <c:v>9449</c:v>
                </c:pt>
                <c:pt idx="1890">
                  <c:v>9454</c:v>
                </c:pt>
                <c:pt idx="1891">
                  <c:v>9459</c:v>
                </c:pt>
                <c:pt idx="1892">
                  <c:v>9464</c:v>
                </c:pt>
                <c:pt idx="1893">
                  <c:v>9469</c:v>
                </c:pt>
                <c:pt idx="1894">
                  <c:v>9474</c:v>
                </c:pt>
                <c:pt idx="1895">
                  <c:v>9479</c:v>
                </c:pt>
                <c:pt idx="1896">
                  <c:v>9484</c:v>
                </c:pt>
                <c:pt idx="1897">
                  <c:v>9489</c:v>
                </c:pt>
                <c:pt idx="1898">
                  <c:v>9494</c:v>
                </c:pt>
                <c:pt idx="1899">
                  <c:v>9499</c:v>
                </c:pt>
                <c:pt idx="1900">
                  <c:v>9504</c:v>
                </c:pt>
                <c:pt idx="1901">
                  <c:v>9509</c:v>
                </c:pt>
                <c:pt idx="1902">
                  <c:v>9514</c:v>
                </c:pt>
                <c:pt idx="1903">
                  <c:v>9519</c:v>
                </c:pt>
                <c:pt idx="1904">
                  <c:v>9524</c:v>
                </c:pt>
                <c:pt idx="1905">
                  <c:v>9529</c:v>
                </c:pt>
                <c:pt idx="1906">
                  <c:v>9534</c:v>
                </c:pt>
                <c:pt idx="1907">
                  <c:v>9539</c:v>
                </c:pt>
                <c:pt idx="1908">
                  <c:v>9544</c:v>
                </c:pt>
                <c:pt idx="1909">
                  <c:v>9549</c:v>
                </c:pt>
                <c:pt idx="1910">
                  <c:v>9554</c:v>
                </c:pt>
                <c:pt idx="1911">
                  <c:v>9559</c:v>
                </c:pt>
                <c:pt idx="1912">
                  <c:v>9564</c:v>
                </c:pt>
                <c:pt idx="1913">
                  <c:v>9569</c:v>
                </c:pt>
                <c:pt idx="1914">
                  <c:v>9574</c:v>
                </c:pt>
                <c:pt idx="1915">
                  <c:v>9579</c:v>
                </c:pt>
                <c:pt idx="1916">
                  <c:v>9584</c:v>
                </c:pt>
                <c:pt idx="1917">
                  <c:v>9589</c:v>
                </c:pt>
                <c:pt idx="1918">
                  <c:v>9594</c:v>
                </c:pt>
                <c:pt idx="1919">
                  <c:v>9599</c:v>
                </c:pt>
                <c:pt idx="1920">
                  <c:v>9604</c:v>
                </c:pt>
                <c:pt idx="1921">
                  <c:v>9609</c:v>
                </c:pt>
                <c:pt idx="1922">
                  <c:v>9614</c:v>
                </c:pt>
                <c:pt idx="1923">
                  <c:v>9619</c:v>
                </c:pt>
                <c:pt idx="1924">
                  <c:v>9624</c:v>
                </c:pt>
                <c:pt idx="1925">
                  <c:v>9629</c:v>
                </c:pt>
                <c:pt idx="1926">
                  <c:v>9634</c:v>
                </c:pt>
                <c:pt idx="1927">
                  <c:v>9639</c:v>
                </c:pt>
                <c:pt idx="1928">
                  <c:v>9644</c:v>
                </c:pt>
                <c:pt idx="1929">
                  <c:v>9649</c:v>
                </c:pt>
                <c:pt idx="1930">
                  <c:v>9654</c:v>
                </c:pt>
                <c:pt idx="1931">
                  <c:v>9659</c:v>
                </c:pt>
                <c:pt idx="1932">
                  <c:v>9664</c:v>
                </c:pt>
                <c:pt idx="1933">
                  <c:v>9669</c:v>
                </c:pt>
                <c:pt idx="1934">
                  <c:v>9674</c:v>
                </c:pt>
                <c:pt idx="1935">
                  <c:v>9679</c:v>
                </c:pt>
                <c:pt idx="1936">
                  <c:v>9684</c:v>
                </c:pt>
                <c:pt idx="1937">
                  <c:v>9689</c:v>
                </c:pt>
                <c:pt idx="1938">
                  <c:v>9694</c:v>
                </c:pt>
                <c:pt idx="1939">
                  <c:v>9699</c:v>
                </c:pt>
                <c:pt idx="1940">
                  <c:v>9704</c:v>
                </c:pt>
                <c:pt idx="1941">
                  <c:v>9709</c:v>
                </c:pt>
                <c:pt idx="1942">
                  <c:v>9714</c:v>
                </c:pt>
                <c:pt idx="1943">
                  <c:v>9719</c:v>
                </c:pt>
                <c:pt idx="1944">
                  <c:v>9724</c:v>
                </c:pt>
                <c:pt idx="1945">
                  <c:v>9729</c:v>
                </c:pt>
                <c:pt idx="1946">
                  <c:v>9734</c:v>
                </c:pt>
                <c:pt idx="1947">
                  <c:v>9739</c:v>
                </c:pt>
                <c:pt idx="1948">
                  <c:v>9744</c:v>
                </c:pt>
                <c:pt idx="1949">
                  <c:v>9749</c:v>
                </c:pt>
                <c:pt idx="1950">
                  <c:v>9754</c:v>
                </c:pt>
                <c:pt idx="1951">
                  <c:v>9759</c:v>
                </c:pt>
                <c:pt idx="1952">
                  <c:v>9764</c:v>
                </c:pt>
                <c:pt idx="1953">
                  <c:v>9769</c:v>
                </c:pt>
                <c:pt idx="1954">
                  <c:v>9774</c:v>
                </c:pt>
                <c:pt idx="1955">
                  <c:v>9779</c:v>
                </c:pt>
                <c:pt idx="1956">
                  <c:v>9784</c:v>
                </c:pt>
                <c:pt idx="1957">
                  <c:v>9789</c:v>
                </c:pt>
                <c:pt idx="1958">
                  <c:v>9794</c:v>
                </c:pt>
                <c:pt idx="1959">
                  <c:v>9799</c:v>
                </c:pt>
                <c:pt idx="1960">
                  <c:v>9804</c:v>
                </c:pt>
                <c:pt idx="1961">
                  <c:v>9809</c:v>
                </c:pt>
                <c:pt idx="1962">
                  <c:v>9814</c:v>
                </c:pt>
                <c:pt idx="1963">
                  <c:v>9819</c:v>
                </c:pt>
                <c:pt idx="1964">
                  <c:v>9824</c:v>
                </c:pt>
                <c:pt idx="1965">
                  <c:v>9829</c:v>
                </c:pt>
                <c:pt idx="1966">
                  <c:v>9834</c:v>
                </c:pt>
                <c:pt idx="1967">
                  <c:v>9839</c:v>
                </c:pt>
                <c:pt idx="1968">
                  <c:v>9844</c:v>
                </c:pt>
                <c:pt idx="1969">
                  <c:v>9849</c:v>
                </c:pt>
                <c:pt idx="1970">
                  <c:v>9854</c:v>
                </c:pt>
                <c:pt idx="1971">
                  <c:v>9859</c:v>
                </c:pt>
                <c:pt idx="1972">
                  <c:v>9864</c:v>
                </c:pt>
                <c:pt idx="1973">
                  <c:v>9869</c:v>
                </c:pt>
                <c:pt idx="1974">
                  <c:v>9874</c:v>
                </c:pt>
                <c:pt idx="1975">
                  <c:v>9879</c:v>
                </c:pt>
                <c:pt idx="1976">
                  <c:v>9884</c:v>
                </c:pt>
                <c:pt idx="1977">
                  <c:v>9889</c:v>
                </c:pt>
                <c:pt idx="1978">
                  <c:v>9894</c:v>
                </c:pt>
                <c:pt idx="1979">
                  <c:v>9899</c:v>
                </c:pt>
                <c:pt idx="1980">
                  <c:v>9904</c:v>
                </c:pt>
                <c:pt idx="1981">
                  <c:v>9909</c:v>
                </c:pt>
                <c:pt idx="1982">
                  <c:v>9914</c:v>
                </c:pt>
                <c:pt idx="1983">
                  <c:v>9919</c:v>
                </c:pt>
                <c:pt idx="1984">
                  <c:v>9924</c:v>
                </c:pt>
                <c:pt idx="1985">
                  <c:v>9929</c:v>
                </c:pt>
                <c:pt idx="1986">
                  <c:v>9934</c:v>
                </c:pt>
                <c:pt idx="1987">
                  <c:v>9939</c:v>
                </c:pt>
                <c:pt idx="1988">
                  <c:v>9944</c:v>
                </c:pt>
                <c:pt idx="1989">
                  <c:v>9949</c:v>
                </c:pt>
                <c:pt idx="1990">
                  <c:v>9954</c:v>
                </c:pt>
                <c:pt idx="1991">
                  <c:v>9959</c:v>
                </c:pt>
                <c:pt idx="1992">
                  <c:v>9964</c:v>
                </c:pt>
                <c:pt idx="1993">
                  <c:v>9969</c:v>
                </c:pt>
                <c:pt idx="1994">
                  <c:v>9974</c:v>
                </c:pt>
                <c:pt idx="1995">
                  <c:v>9979</c:v>
                </c:pt>
                <c:pt idx="1996">
                  <c:v>9984</c:v>
                </c:pt>
                <c:pt idx="1997">
                  <c:v>9989</c:v>
                </c:pt>
                <c:pt idx="1998">
                  <c:v>9994</c:v>
                </c:pt>
                <c:pt idx="1999">
                  <c:v>9999</c:v>
                </c:pt>
                <c:pt idx="2000">
                  <c:v>10004</c:v>
                </c:pt>
                <c:pt idx="2001">
                  <c:v>10009</c:v>
                </c:pt>
                <c:pt idx="2002">
                  <c:v>10014</c:v>
                </c:pt>
                <c:pt idx="2003">
                  <c:v>10019</c:v>
                </c:pt>
                <c:pt idx="2004">
                  <c:v>10024</c:v>
                </c:pt>
                <c:pt idx="2005">
                  <c:v>10029</c:v>
                </c:pt>
                <c:pt idx="2006">
                  <c:v>10034</c:v>
                </c:pt>
                <c:pt idx="2007">
                  <c:v>10039</c:v>
                </c:pt>
                <c:pt idx="2008">
                  <c:v>10044</c:v>
                </c:pt>
                <c:pt idx="2009">
                  <c:v>10049</c:v>
                </c:pt>
                <c:pt idx="2010">
                  <c:v>10054</c:v>
                </c:pt>
                <c:pt idx="2011">
                  <c:v>10059</c:v>
                </c:pt>
                <c:pt idx="2012">
                  <c:v>10064</c:v>
                </c:pt>
                <c:pt idx="2013">
                  <c:v>10069</c:v>
                </c:pt>
                <c:pt idx="2014">
                  <c:v>10074</c:v>
                </c:pt>
                <c:pt idx="2015">
                  <c:v>10079</c:v>
                </c:pt>
                <c:pt idx="2016">
                  <c:v>10084</c:v>
                </c:pt>
                <c:pt idx="2017">
                  <c:v>10089</c:v>
                </c:pt>
                <c:pt idx="2018">
                  <c:v>10094</c:v>
                </c:pt>
                <c:pt idx="2019">
                  <c:v>10099</c:v>
                </c:pt>
                <c:pt idx="2020">
                  <c:v>10104</c:v>
                </c:pt>
                <c:pt idx="2021">
                  <c:v>10109</c:v>
                </c:pt>
                <c:pt idx="2022">
                  <c:v>10114</c:v>
                </c:pt>
                <c:pt idx="2023">
                  <c:v>10119</c:v>
                </c:pt>
                <c:pt idx="2024">
                  <c:v>10124</c:v>
                </c:pt>
                <c:pt idx="2025">
                  <c:v>10129</c:v>
                </c:pt>
                <c:pt idx="2026">
                  <c:v>10134</c:v>
                </c:pt>
                <c:pt idx="2027">
                  <c:v>10139</c:v>
                </c:pt>
                <c:pt idx="2028">
                  <c:v>10144</c:v>
                </c:pt>
                <c:pt idx="2029">
                  <c:v>10149</c:v>
                </c:pt>
                <c:pt idx="2030">
                  <c:v>10154</c:v>
                </c:pt>
                <c:pt idx="2031">
                  <c:v>10159</c:v>
                </c:pt>
                <c:pt idx="2032">
                  <c:v>10164</c:v>
                </c:pt>
                <c:pt idx="2033">
                  <c:v>10169</c:v>
                </c:pt>
                <c:pt idx="2034">
                  <c:v>10174</c:v>
                </c:pt>
                <c:pt idx="2035">
                  <c:v>10179</c:v>
                </c:pt>
                <c:pt idx="2036">
                  <c:v>10184</c:v>
                </c:pt>
                <c:pt idx="2037">
                  <c:v>10189</c:v>
                </c:pt>
                <c:pt idx="2038">
                  <c:v>10194</c:v>
                </c:pt>
                <c:pt idx="2039">
                  <c:v>10199</c:v>
                </c:pt>
                <c:pt idx="2040">
                  <c:v>10204</c:v>
                </c:pt>
                <c:pt idx="2041">
                  <c:v>10209</c:v>
                </c:pt>
                <c:pt idx="2042">
                  <c:v>10214</c:v>
                </c:pt>
                <c:pt idx="2043">
                  <c:v>10219</c:v>
                </c:pt>
                <c:pt idx="2044">
                  <c:v>10224</c:v>
                </c:pt>
                <c:pt idx="2045">
                  <c:v>10229</c:v>
                </c:pt>
                <c:pt idx="2046">
                  <c:v>10234</c:v>
                </c:pt>
                <c:pt idx="2047">
                  <c:v>10239</c:v>
                </c:pt>
                <c:pt idx="2048">
                  <c:v>10244</c:v>
                </c:pt>
                <c:pt idx="2049">
                  <c:v>10249</c:v>
                </c:pt>
                <c:pt idx="2050">
                  <c:v>10254</c:v>
                </c:pt>
                <c:pt idx="2051">
                  <c:v>10259</c:v>
                </c:pt>
                <c:pt idx="2052">
                  <c:v>10264</c:v>
                </c:pt>
                <c:pt idx="2053">
                  <c:v>10269</c:v>
                </c:pt>
                <c:pt idx="2054">
                  <c:v>10274</c:v>
                </c:pt>
                <c:pt idx="2055">
                  <c:v>10279</c:v>
                </c:pt>
                <c:pt idx="2056">
                  <c:v>10284</c:v>
                </c:pt>
                <c:pt idx="2057">
                  <c:v>10289</c:v>
                </c:pt>
                <c:pt idx="2058">
                  <c:v>10294</c:v>
                </c:pt>
                <c:pt idx="2059">
                  <c:v>10299</c:v>
                </c:pt>
                <c:pt idx="2060">
                  <c:v>10304</c:v>
                </c:pt>
                <c:pt idx="2061">
                  <c:v>10309</c:v>
                </c:pt>
                <c:pt idx="2062">
                  <c:v>10314</c:v>
                </c:pt>
                <c:pt idx="2063">
                  <c:v>10319</c:v>
                </c:pt>
                <c:pt idx="2064">
                  <c:v>10324</c:v>
                </c:pt>
                <c:pt idx="2065">
                  <c:v>10329</c:v>
                </c:pt>
                <c:pt idx="2066">
                  <c:v>10334</c:v>
                </c:pt>
                <c:pt idx="2067">
                  <c:v>10339</c:v>
                </c:pt>
                <c:pt idx="2068">
                  <c:v>10344</c:v>
                </c:pt>
                <c:pt idx="2069">
                  <c:v>10349</c:v>
                </c:pt>
                <c:pt idx="2070">
                  <c:v>10354</c:v>
                </c:pt>
                <c:pt idx="2071">
                  <c:v>10359</c:v>
                </c:pt>
                <c:pt idx="2072">
                  <c:v>10364</c:v>
                </c:pt>
                <c:pt idx="2073">
                  <c:v>10369</c:v>
                </c:pt>
                <c:pt idx="2074">
                  <c:v>10374</c:v>
                </c:pt>
                <c:pt idx="2075">
                  <c:v>10379</c:v>
                </c:pt>
                <c:pt idx="2076">
                  <c:v>10384</c:v>
                </c:pt>
                <c:pt idx="2077">
                  <c:v>10389</c:v>
                </c:pt>
                <c:pt idx="2078">
                  <c:v>10394</c:v>
                </c:pt>
                <c:pt idx="2079">
                  <c:v>10399</c:v>
                </c:pt>
                <c:pt idx="2080">
                  <c:v>10404</c:v>
                </c:pt>
                <c:pt idx="2081">
                  <c:v>10409</c:v>
                </c:pt>
                <c:pt idx="2082">
                  <c:v>10414</c:v>
                </c:pt>
                <c:pt idx="2083">
                  <c:v>10419</c:v>
                </c:pt>
                <c:pt idx="2084">
                  <c:v>10424</c:v>
                </c:pt>
                <c:pt idx="2085">
                  <c:v>10429</c:v>
                </c:pt>
                <c:pt idx="2086">
                  <c:v>10434</c:v>
                </c:pt>
                <c:pt idx="2087">
                  <c:v>10439</c:v>
                </c:pt>
                <c:pt idx="2088">
                  <c:v>10444</c:v>
                </c:pt>
                <c:pt idx="2089">
                  <c:v>10449</c:v>
                </c:pt>
                <c:pt idx="2090">
                  <c:v>10454</c:v>
                </c:pt>
                <c:pt idx="2091">
                  <c:v>10459</c:v>
                </c:pt>
                <c:pt idx="2092">
                  <c:v>10464</c:v>
                </c:pt>
                <c:pt idx="2093">
                  <c:v>10470</c:v>
                </c:pt>
                <c:pt idx="2094">
                  <c:v>10475</c:v>
                </c:pt>
                <c:pt idx="2095">
                  <c:v>10480</c:v>
                </c:pt>
                <c:pt idx="2096">
                  <c:v>10485</c:v>
                </c:pt>
                <c:pt idx="2097">
                  <c:v>10490</c:v>
                </c:pt>
                <c:pt idx="2098">
                  <c:v>10495</c:v>
                </c:pt>
                <c:pt idx="2099">
                  <c:v>10500</c:v>
                </c:pt>
                <c:pt idx="2100">
                  <c:v>10505</c:v>
                </c:pt>
                <c:pt idx="2101">
                  <c:v>10510</c:v>
                </c:pt>
                <c:pt idx="2102">
                  <c:v>10515</c:v>
                </c:pt>
                <c:pt idx="2103">
                  <c:v>10520</c:v>
                </c:pt>
                <c:pt idx="2104">
                  <c:v>10525</c:v>
                </c:pt>
                <c:pt idx="2105">
                  <c:v>10530</c:v>
                </c:pt>
                <c:pt idx="2106">
                  <c:v>10535</c:v>
                </c:pt>
                <c:pt idx="2107">
                  <c:v>10540</c:v>
                </c:pt>
                <c:pt idx="2108">
                  <c:v>10545</c:v>
                </c:pt>
                <c:pt idx="2109">
                  <c:v>10550</c:v>
                </c:pt>
                <c:pt idx="2110">
                  <c:v>10555</c:v>
                </c:pt>
                <c:pt idx="2111">
                  <c:v>10560</c:v>
                </c:pt>
                <c:pt idx="2112">
                  <c:v>10565</c:v>
                </c:pt>
                <c:pt idx="2113">
                  <c:v>10570</c:v>
                </c:pt>
                <c:pt idx="2114">
                  <c:v>10575</c:v>
                </c:pt>
                <c:pt idx="2115">
                  <c:v>10580</c:v>
                </c:pt>
                <c:pt idx="2116">
                  <c:v>10585</c:v>
                </c:pt>
                <c:pt idx="2117">
                  <c:v>10590</c:v>
                </c:pt>
                <c:pt idx="2118">
                  <c:v>10595</c:v>
                </c:pt>
                <c:pt idx="2119">
                  <c:v>10600</c:v>
                </c:pt>
                <c:pt idx="2120">
                  <c:v>10605</c:v>
                </c:pt>
                <c:pt idx="2121">
                  <c:v>10610</c:v>
                </c:pt>
                <c:pt idx="2122">
                  <c:v>10615</c:v>
                </c:pt>
                <c:pt idx="2123">
                  <c:v>10620</c:v>
                </c:pt>
                <c:pt idx="2124">
                  <c:v>10625</c:v>
                </c:pt>
                <c:pt idx="2125">
                  <c:v>10630</c:v>
                </c:pt>
                <c:pt idx="2126">
                  <c:v>10635</c:v>
                </c:pt>
                <c:pt idx="2127">
                  <c:v>10640</c:v>
                </c:pt>
                <c:pt idx="2128">
                  <c:v>10645</c:v>
                </c:pt>
                <c:pt idx="2129">
                  <c:v>10650</c:v>
                </c:pt>
                <c:pt idx="2130">
                  <c:v>10655</c:v>
                </c:pt>
                <c:pt idx="2131">
                  <c:v>10660</c:v>
                </c:pt>
                <c:pt idx="2132">
                  <c:v>10665</c:v>
                </c:pt>
                <c:pt idx="2133">
                  <c:v>10670</c:v>
                </c:pt>
                <c:pt idx="2134">
                  <c:v>10675</c:v>
                </c:pt>
                <c:pt idx="2135">
                  <c:v>10680</c:v>
                </c:pt>
                <c:pt idx="2136">
                  <c:v>10685</c:v>
                </c:pt>
                <c:pt idx="2137">
                  <c:v>10690</c:v>
                </c:pt>
                <c:pt idx="2138">
                  <c:v>10695</c:v>
                </c:pt>
                <c:pt idx="2139">
                  <c:v>10700</c:v>
                </c:pt>
                <c:pt idx="2140">
                  <c:v>10705</c:v>
                </c:pt>
                <c:pt idx="2141">
                  <c:v>10710</c:v>
                </c:pt>
                <c:pt idx="2142">
                  <c:v>10715</c:v>
                </c:pt>
                <c:pt idx="2143">
                  <c:v>10720</c:v>
                </c:pt>
                <c:pt idx="2144">
                  <c:v>10725</c:v>
                </c:pt>
                <c:pt idx="2145">
                  <c:v>10730</c:v>
                </c:pt>
                <c:pt idx="2146">
                  <c:v>10735</c:v>
                </c:pt>
                <c:pt idx="2147">
                  <c:v>10740</c:v>
                </c:pt>
                <c:pt idx="2148">
                  <c:v>10745</c:v>
                </c:pt>
                <c:pt idx="2149">
                  <c:v>10750</c:v>
                </c:pt>
                <c:pt idx="2150">
                  <c:v>10755</c:v>
                </c:pt>
                <c:pt idx="2151">
                  <c:v>10760</c:v>
                </c:pt>
                <c:pt idx="2152">
                  <c:v>10765</c:v>
                </c:pt>
                <c:pt idx="2153">
                  <c:v>10770</c:v>
                </c:pt>
                <c:pt idx="2154">
                  <c:v>10775</c:v>
                </c:pt>
                <c:pt idx="2155">
                  <c:v>10780</c:v>
                </c:pt>
                <c:pt idx="2156">
                  <c:v>10785</c:v>
                </c:pt>
                <c:pt idx="2157">
                  <c:v>10790</c:v>
                </c:pt>
                <c:pt idx="2158">
                  <c:v>10795</c:v>
                </c:pt>
                <c:pt idx="2159">
                  <c:v>10800</c:v>
                </c:pt>
                <c:pt idx="2160">
                  <c:v>10805</c:v>
                </c:pt>
                <c:pt idx="2161">
                  <c:v>10810</c:v>
                </c:pt>
                <c:pt idx="2162">
                  <c:v>10815</c:v>
                </c:pt>
                <c:pt idx="2163">
                  <c:v>10820</c:v>
                </c:pt>
                <c:pt idx="2164">
                  <c:v>10825</c:v>
                </c:pt>
                <c:pt idx="2165">
                  <c:v>10830</c:v>
                </c:pt>
                <c:pt idx="2166">
                  <c:v>10835</c:v>
                </c:pt>
                <c:pt idx="2167">
                  <c:v>10840</c:v>
                </c:pt>
                <c:pt idx="2168">
                  <c:v>10845</c:v>
                </c:pt>
                <c:pt idx="2169">
                  <c:v>10850</c:v>
                </c:pt>
                <c:pt idx="2170">
                  <c:v>10855</c:v>
                </c:pt>
                <c:pt idx="2171">
                  <c:v>10860</c:v>
                </c:pt>
                <c:pt idx="2172">
                  <c:v>10865</c:v>
                </c:pt>
                <c:pt idx="2173">
                  <c:v>10870</c:v>
                </c:pt>
                <c:pt idx="2174">
                  <c:v>10875</c:v>
                </c:pt>
                <c:pt idx="2175">
                  <c:v>10880</c:v>
                </c:pt>
                <c:pt idx="2176">
                  <c:v>10885</c:v>
                </c:pt>
                <c:pt idx="2177">
                  <c:v>10890</c:v>
                </c:pt>
                <c:pt idx="2178">
                  <c:v>10895</c:v>
                </c:pt>
                <c:pt idx="2179">
                  <c:v>10900</c:v>
                </c:pt>
                <c:pt idx="2180">
                  <c:v>10905</c:v>
                </c:pt>
                <c:pt idx="2181">
                  <c:v>10910</c:v>
                </c:pt>
                <c:pt idx="2182">
                  <c:v>10915</c:v>
                </c:pt>
                <c:pt idx="2183">
                  <c:v>10920</c:v>
                </c:pt>
                <c:pt idx="2184">
                  <c:v>10925</c:v>
                </c:pt>
                <c:pt idx="2185">
                  <c:v>10930</c:v>
                </c:pt>
                <c:pt idx="2186">
                  <c:v>10935</c:v>
                </c:pt>
                <c:pt idx="2187">
                  <c:v>10940</c:v>
                </c:pt>
                <c:pt idx="2188">
                  <c:v>10945</c:v>
                </c:pt>
                <c:pt idx="2189">
                  <c:v>10950</c:v>
                </c:pt>
                <c:pt idx="2190">
                  <c:v>10955</c:v>
                </c:pt>
                <c:pt idx="2191">
                  <c:v>10960</c:v>
                </c:pt>
                <c:pt idx="2192">
                  <c:v>10965</c:v>
                </c:pt>
                <c:pt idx="2193">
                  <c:v>10970</c:v>
                </c:pt>
                <c:pt idx="2194">
                  <c:v>10975</c:v>
                </c:pt>
                <c:pt idx="2195">
                  <c:v>10980</c:v>
                </c:pt>
                <c:pt idx="2196">
                  <c:v>10985</c:v>
                </c:pt>
                <c:pt idx="2197">
                  <c:v>10990</c:v>
                </c:pt>
                <c:pt idx="2198">
                  <c:v>10995</c:v>
                </c:pt>
                <c:pt idx="2199">
                  <c:v>11000</c:v>
                </c:pt>
                <c:pt idx="2200">
                  <c:v>11005</c:v>
                </c:pt>
                <c:pt idx="2201">
                  <c:v>11010</c:v>
                </c:pt>
                <c:pt idx="2202">
                  <c:v>11015</c:v>
                </c:pt>
                <c:pt idx="2203">
                  <c:v>11020</c:v>
                </c:pt>
                <c:pt idx="2204">
                  <c:v>11025</c:v>
                </c:pt>
                <c:pt idx="2205">
                  <c:v>11030</c:v>
                </c:pt>
                <c:pt idx="2206">
                  <c:v>11035</c:v>
                </c:pt>
                <c:pt idx="2207">
                  <c:v>11040</c:v>
                </c:pt>
                <c:pt idx="2208">
                  <c:v>11045</c:v>
                </c:pt>
                <c:pt idx="2209">
                  <c:v>11050</c:v>
                </c:pt>
                <c:pt idx="2210">
                  <c:v>11055</c:v>
                </c:pt>
                <c:pt idx="2211">
                  <c:v>11060</c:v>
                </c:pt>
                <c:pt idx="2212">
                  <c:v>11065</c:v>
                </c:pt>
                <c:pt idx="2213">
                  <c:v>11070</c:v>
                </c:pt>
                <c:pt idx="2214">
                  <c:v>11075</c:v>
                </c:pt>
                <c:pt idx="2215">
                  <c:v>11080</c:v>
                </c:pt>
                <c:pt idx="2216">
                  <c:v>11085</c:v>
                </c:pt>
                <c:pt idx="2217">
                  <c:v>11090</c:v>
                </c:pt>
                <c:pt idx="2218">
                  <c:v>11095</c:v>
                </c:pt>
                <c:pt idx="2219">
                  <c:v>11100</c:v>
                </c:pt>
                <c:pt idx="2220">
                  <c:v>11105</c:v>
                </c:pt>
                <c:pt idx="2221">
                  <c:v>11110</c:v>
                </c:pt>
                <c:pt idx="2222">
                  <c:v>11115</c:v>
                </c:pt>
                <c:pt idx="2223">
                  <c:v>11120</c:v>
                </c:pt>
                <c:pt idx="2224">
                  <c:v>11125</c:v>
                </c:pt>
                <c:pt idx="2225">
                  <c:v>11130</c:v>
                </c:pt>
                <c:pt idx="2226">
                  <c:v>11135</c:v>
                </c:pt>
                <c:pt idx="2227">
                  <c:v>11140</c:v>
                </c:pt>
                <c:pt idx="2228">
                  <c:v>11145</c:v>
                </c:pt>
                <c:pt idx="2229">
                  <c:v>11150</c:v>
                </c:pt>
                <c:pt idx="2230">
                  <c:v>11155</c:v>
                </c:pt>
                <c:pt idx="2231">
                  <c:v>11160</c:v>
                </c:pt>
                <c:pt idx="2232">
                  <c:v>11165</c:v>
                </c:pt>
                <c:pt idx="2233">
                  <c:v>11170</c:v>
                </c:pt>
                <c:pt idx="2234">
                  <c:v>11175</c:v>
                </c:pt>
                <c:pt idx="2235">
                  <c:v>11180</c:v>
                </c:pt>
                <c:pt idx="2236">
                  <c:v>11185</c:v>
                </c:pt>
                <c:pt idx="2237">
                  <c:v>11190</c:v>
                </c:pt>
                <c:pt idx="2238">
                  <c:v>11195</c:v>
                </c:pt>
                <c:pt idx="2239">
                  <c:v>11200</c:v>
                </c:pt>
                <c:pt idx="2240">
                  <c:v>11205</c:v>
                </c:pt>
                <c:pt idx="2241">
                  <c:v>11210</c:v>
                </c:pt>
                <c:pt idx="2242">
                  <c:v>11215</c:v>
                </c:pt>
                <c:pt idx="2243">
                  <c:v>11220</c:v>
                </c:pt>
                <c:pt idx="2244">
                  <c:v>11225</c:v>
                </c:pt>
                <c:pt idx="2245">
                  <c:v>11230</c:v>
                </c:pt>
                <c:pt idx="2246">
                  <c:v>11235</c:v>
                </c:pt>
                <c:pt idx="2247">
                  <c:v>11240</c:v>
                </c:pt>
                <c:pt idx="2248">
                  <c:v>11245</c:v>
                </c:pt>
                <c:pt idx="2249">
                  <c:v>11250</c:v>
                </c:pt>
                <c:pt idx="2250">
                  <c:v>11255</c:v>
                </c:pt>
                <c:pt idx="2251">
                  <c:v>11260</c:v>
                </c:pt>
                <c:pt idx="2252">
                  <c:v>11265</c:v>
                </c:pt>
                <c:pt idx="2253">
                  <c:v>11270</c:v>
                </c:pt>
                <c:pt idx="2254">
                  <c:v>11275</c:v>
                </c:pt>
                <c:pt idx="2255">
                  <c:v>11280</c:v>
                </c:pt>
                <c:pt idx="2256">
                  <c:v>11285</c:v>
                </c:pt>
                <c:pt idx="2257">
                  <c:v>11290</c:v>
                </c:pt>
                <c:pt idx="2258">
                  <c:v>11295</c:v>
                </c:pt>
                <c:pt idx="2259">
                  <c:v>11300</c:v>
                </c:pt>
                <c:pt idx="2260">
                  <c:v>11305</c:v>
                </c:pt>
                <c:pt idx="2261">
                  <c:v>11310</c:v>
                </c:pt>
                <c:pt idx="2262">
                  <c:v>11315</c:v>
                </c:pt>
                <c:pt idx="2263">
                  <c:v>11320</c:v>
                </c:pt>
                <c:pt idx="2264">
                  <c:v>11325</c:v>
                </c:pt>
                <c:pt idx="2265">
                  <c:v>11330</c:v>
                </c:pt>
                <c:pt idx="2266">
                  <c:v>11335</c:v>
                </c:pt>
                <c:pt idx="2267">
                  <c:v>11340</c:v>
                </c:pt>
                <c:pt idx="2268">
                  <c:v>11345</c:v>
                </c:pt>
                <c:pt idx="2269">
                  <c:v>11350</c:v>
                </c:pt>
                <c:pt idx="2270">
                  <c:v>11355</c:v>
                </c:pt>
                <c:pt idx="2271">
                  <c:v>11360</c:v>
                </c:pt>
                <c:pt idx="2272">
                  <c:v>11365</c:v>
                </c:pt>
                <c:pt idx="2273">
                  <c:v>11370</c:v>
                </c:pt>
                <c:pt idx="2274">
                  <c:v>11375</c:v>
                </c:pt>
                <c:pt idx="2275">
                  <c:v>11380</c:v>
                </c:pt>
                <c:pt idx="2276">
                  <c:v>11385</c:v>
                </c:pt>
                <c:pt idx="2277">
                  <c:v>11390</c:v>
                </c:pt>
                <c:pt idx="2278">
                  <c:v>11395</c:v>
                </c:pt>
                <c:pt idx="2279">
                  <c:v>11400</c:v>
                </c:pt>
                <c:pt idx="2280">
                  <c:v>11405</c:v>
                </c:pt>
                <c:pt idx="2281">
                  <c:v>11410</c:v>
                </c:pt>
                <c:pt idx="2282">
                  <c:v>11415</c:v>
                </c:pt>
                <c:pt idx="2283">
                  <c:v>11420</c:v>
                </c:pt>
                <c:pt idx="2284">
                  <c:v>11425</c:v>
                </c:pt>
                <c:pt idx="2285">
                  <c:v>11430</c:v>
                </c:pt>
                <c:pt idx="2286">
                  <c:v>11435</c:v>
                </c:pt>
                <c:pt idx="2287">
                  <c:v>11440</c:v>
                </c:pt>
                <c:pt idx="2288">
                  <c:v>11445</c:v>
                </c:pt>
                <c:pt idx="2289">
                  <c:v>11450</c:v>
                </c:pt>
                <c:pt idx="2290">
                  <c:v>11455</c:v>
                </c:pt>
                <c:pt idx="2291">
                  <c:v>11460</c:v>
                </c:pt>
                <c:pt idx="2292">
                  <c:v>11465</c:v>
                </c:pt>
                <c:pt idx="2293">
                  <c:v>11470</c:v>
                </c:pt>
                <c:pt idx="2294">
                  <c:v>11475</c:v>
                </c:pt>
                <c:pt idx="2295">
                  <c:v>11480</c:v>
                </c:pt>
                <c:pt idx="2296">
                  <c:v>11485</c:v>
                </c:pt>
                <c:pt idx="2297">
                  <c:v>11490</c:v>
                </c:pt>
                <c:pt idx="2298">
                  <c:v>11495</c:v>
                </c:pt>
                <c:pt idx="2299">
                  <c:v>11500</c:v>
                </c:pt>
                <c:pt idx="2300">
                  <c:v>11505</c:v>
                </c:pt>
                <c:pt idx="2301">
                  <c:v>11510</c:v>
                </c:pt>
                <c:pt idx="2302">
                  <c:v>11515</c:v>
                </c:pt>
                <c:pt idx="2303">
                  <c:v>11520</c:v>
                </c:pt>
                <c:pt idx="2304">
                  <c:v>11525</c:v>
                </c:pt>
                <c:pt idx="2305">
                  <c:v>11530</c:v>
                </c:pt>
                <c:pt idx="2306">
                  <c:v>11535</c:v>
                </c:pt>
                <c:pt idx="2307">
                  <c:v>11540</c:v>
                </c:pt>
                <c:pt idx="2308">
                  <c:v>11545</c:v>
                </c:pt>
                <c:pt idx="2309">
                  <c:v>11550</c:v>
                </c:pt>
                <c:pt idx="2310">
                  <c:v>11555</c:v>
                </c:pt>
                <c:pt idx="2311">
                  <c:v>11560</c:v>
                </c:pt>
                <c:pt idx="2312">
                  <c:v>11565</c:v>
                </c:pt>
                <c:pt idx="2313">
                  <c:v>11570</c:v>
                </c:pt>
                <c:pt idx="2314">
                  <c:v>11575</c:v>
                </c:pt>
                <c:pt idx="2315">
                  <c:v>11580</c:v>
                </c:pt>
                <c:pt idx="2316">
                  <c:v>11585</c:v>
                </c:pt>
                <c:pt idx="2317">
                  <c:v>11590</c:v>
                </c:pt>
                <c:pt idx="2318">
                  <c:v>11595</c:v>
                </c:pt>
                <c:pt idx="2319">
                  <c:v>11600</c:v>
                </c:pt>
                <c:pt idx="2320">
                  <c:v>11605</c:v>
                </c:pt>
                <c:pt idx="2321">
                  <c:v>11610</c:v>
                </c:pt>
                <c:pt idx="2322">
                  <c:v>11615</c:v>
                </c:pt>
                <c:pt idx="2323">
                  <c:v>11620</c:v>
                </c:pt>
                <c:pt idx="2324">
                  <c:v>11625</c:v>
                </c:pt>
                <c:pt idx="2325">
                  <c:v>11630</c:v>
                </c:pt>
                <c:pt idx="2326">
                  <c:v>11635</c:v>
                </c:pt>
                <c:pt idx="2327">
                  <c:v>11640</c:v>
                </c:pt>
                <c:pt idx="2328">
                  <c:v>11645</c:v>
                </c:pt>
                <c:pt idx="2329">
                  <c:v>11650</c:v>
                </c:pt>
                <c:pt idx="2330">
                  <c:v>11655</c:v>
                </c:pt>
                <c:pt idx="2331">
                  <c:v>11660</c:v>
                </c:pt>
                <c:pt idx="2332">
                  <c:v>11665</c:v>
                </c:pt>
                <c:pt idx="2333">
                  <c:v>11670</c:v>
                </c:pt>
                <c:pt idx="2334">
                  <c:v>11675</c:v>
                </c:pt>
                <c:pt idx="2335">
                  <c:v>11680</c:v>
                </c:pt>
                <c:pt idx="2336">
                  <c:v>11685</c:v>
                </c:pt>
                <c:pt idx="2337">
                  <c:v>11690</c:v>
                </c:pt>
                <c:pt idx="2338">
                  <c:v>11695</c:v>
                </c:pt>
                <c:pt idx="2339">
                  <c:v>11700</c:v>
                </c:pt>
                <c:pt idx="2340">
                  <c:v>11705</c:v>
                </c:pt>
                <c:pt idx="2341">
                  <c:v>11710</c:v>
                </c:pt>
                <c:pt idx="2342">
                  <c:v>11715</c:v>
                </c:pt>
                <c:pt idx="2343">
                  <c:v>11720</c:v>
                </c:pt>
                <c:pt idx="2344">
                  <c:v>11725</c:v>
                </c:pt>
                <c:pt idx="2345">
                  <c:v>11730</c:v>
                </c:pt>
                <c:pt idx="2346">
                  <c:v>11735</c:v>
                </c:pt>
                <c:pt idx="2347">
                  <c:v>11740</c:v>
                </c:pt>
                <c:pt idx="2348">
                  <c:v>11745</c:v>
                </c:pt>
                <c:pt idx="2349">
                  <c:v>11750</c:v>
                </c:pt>
                <c:pt idx="2350">
                  <c:v>11755</c:v>
                </c:pt>
                <c:pt idx="2351">
                  <c:v>11760</c:v>
                </c:pt>
                <c:pt idx="2352">
                  <c:v>11765</c:v>
                </c:pt>
                <c:pt idx="2353">
                  <c:v>11770</c:v>
                </c:pt>
                <c:pt idx="2354">
                  <c:v>11775</c:v>
                </c:pt>
                <c:pt idx="2355">
                  <c:v>11780</c:v>
                </c:pt>
                <c:pt idx="2356">
                  <c:v>11785</c:v>
                </c:pt>
                <c:pt idx="2357">
                  <c:v>11790</c:v>
                </c:pt>
                <c:pt idx="2358">
                  <c:v>11795</c:v>
                </c:pt>
                <c:pt idx="2359">
                  <c:v>11800</c:v>
                </c:pt>
                <c:pt idx="2360">
                  <c:v>11805</c:v>
                </c:pt>
                <c:pt idx="2361">
                  <c:v>11810</c:v>
                </c:pt>
                <c:pt idx="2362">
                  <c:v>11815</c:v>
                </c:pt>
                <c:pt idx="2363">
                  <c:v>11820</c:v>
                </c:pt>
                <c:pt idx="2364">
                  <c:v>11825</c:v>
                </c:pt>
                <c:pt idx="2365">
                  <c:v>11830</c:v>
                </c:pt>
                <c:pt idx="2366">
                  <c:v>11835</c:v>
                </c:pt>
                <c:pt idx="2367">
                  <c:v>11840</c:v>
                </c:pt>
                <c:pt idx="2368">
                  <c:v>11845</c:v>
                </c:pt>
                <c:pt idx="2369">
                  <c:v>11850</c:v>
                </c:pt>
                <c:pt idx="2370">
                  <c:v>11855</c:v>
                </c:pt>
                <c:pt idx="2371">
                  <c:v>11860</c:v>
                </c:pt>
                <c:pt idx="2372">
                  <c:v>11865</c:v>
                </c:pt>
                <c:pt idx="2373">
                  <c:v>11870</c:v>
                </c:pt>
                <c:pt idx="2374">
                  <c:v>11875</c:v>
                </c:pt>
                <c:pt idx="2375">
                  <c:v>11880</c:v>
                </c:pt>
                <c:pt idx="2376">
                  <c:v>11885</c:v>
                </c:pt>
                <c:pt idx="2377">
                  <c:v>11890</c:v>
                </c:pt>
                <c:pt idx="2378">
                  <c:v>11895</c:v>
                </c:pt>
                <c:pt idx="2379">
                  <c:v>11900</c:v>
                </c:pt>
                <c:pt idx="2380">
                  <c:v>11905</c:v>
                </c:pt>
                <c:pt idx="2381">
                  <c:v>11910</c:v>
                </c:pt>
                <c:pt idx="2382">
                  <c:v>11915</c:v>
                </c:pt>
                <c:pt idx="2383">
                  <c:v>11920</c:v>
                </c:pt>
                <c:pt idx="2384">
                  <c:v>11925</c:v>
                </c:pt>
                <c:pt idx="2385">
                  <c:v>11930</c:v>
                </c:pt>
                <c:pt idx="2386">
                  <c:v>11935</c:v>
                </c:pt>
                <c:pt idx="2387">
                  <c:v>11940</c:v>
                </c:pt>
                <c:pt idx="2388">
                  <c:v>11945</c:v>
                </c:pt>
                <c:pt idx="2389">
                  <c:v>11950</c:v>
                </c:pt>
                <c:pt idx="2390">
                  <c:v>11955</c:v>
                </c:pt>
                <c:pt idx="2391">
                  <c:v>11960</c:v>
                </c:pt>
                <c:pt idx="2392">
                  <c:v>11965</c:v>
                </c:pt>
                <c:pt idx="2393">
                  <c:v>11970</c:v>
                </c:pt>
                <c:pt idx="2394">
                  <c:v>11975</c:v>
                </c:pt>
                <c:pt idx="2395">
                  <c:v>11980</c:v>
                </c:pt>
                <c:pt idx="2396">
                  <c:v>11985</c:v>
                </c:pt>
                <c:pt idx="2397">
                  <c:v>11990</c:v>
                </c:pt>
                <c:pt idx="2398">
                  <c:v>11995</c:v>
                </c:pt>
                <c:pt idx="2399">
                  <c:v>12000</c:v>
                </c:pt>
                <c:pt idx="2400">
                  <c:v>12005</c:v>
                </c:pt>
                <c:pt idx="2401">
                  <c:v>12010</c:v>
                </c:pt>
                <c:pt idx="2402">
                  <c:v>12015</c:v>
                </c:pt>
                <c:pt idx="2403">
                  <c:v>12020</c:v>
                </c:pt>
                <c:pt idx="2404">
                  <c:v>12025</c:v>
                </c:pt>
                <c:pt idx="2405">
                  <c:v>12030</c:v>
                </c:pt>
                <c:pt idx="2406">
                  <c:v>12035</c:v>
                </c:pt>
                <c:pt idx="2407">
                  <c:v>12040</c:v>
                </c:pt>
                <c:pt idx="2408">
                  <c:v>12045</c:v>
                </c:pt>
                <c:pt idx="2409">
                  <c:v>12050</c:v>
                </c:pt>
                <c:pt idx="2410">
                  <c:v>12055</c:v>
                </c:pt>
                <c:pt idx="2411">
                  <c:v>12060</c:v>
                </c:pt>
                <c:pt idx="2412">
                  <c:v>12065</c:v>
                </c:pt>
                <c:pt idx="2413">
                  <c:v>12070</c:v>
                </c:pt>
                <c:pt idx="2414">
                  <c:v>12075</c:v>
                </c:pt>
                <c:pt idx="2415">
                  <c:v>12080</c:v>
                </c:pt>
                <c:pt idx="2416">
                  <c:v>12085</c:v>
                </c:pt>
                <c:pt idx="2417">
                  <c:v>12090</c:v>
                </c:pt>
                <c:pt idx="2418">
                  <c:v>12095</c:v>
                </c:pt>
                <c:pt idx="2419">
                  <c:v>12100</c:v>
                </c:pt>
                <c:pt idx="2420">
                  <c:v>12105</c:v>
                </c:pt>
                <c:pt idx="2421">
                  <c:v>12110</c:v>
                </c:pt>
                <c:pt idx="2422">
                  <c:v>12115</c:v>
                </c:pt>
                <c:pt idx="2423">
                  <c:v>12120</c:v>
                </c:pt>
                <c:pt idx="2424">
                  <c:v>12125</c:v>
                </c:pt>
                <c:pt idx="2425">
                  <c:v>12130</c:v>
                </c:pt>
                <c:pt idx="2426">
                  <c:v>12135</c:v>
                </c:pt>
                <c:pt idx="2427">
                  <c:v>12140</c:v>
                </c:pt>
                <c:pt idx="2428">
                  <c:v>12145</c:v>
                </c:pt>
                <c:pt idx="2429">
                  <c:v>12150</c:v>
                </c:pt>
                <c:pt idx="2430">
                  <c:v>12155</c:v>
                </c:pt>
                <c:pt idx="2431">
                  <c:v>12160</c:v>
                </c:pt>
                <c:pt idx="2432">
                  <c:v>12165</c:v>
                </c:pt>
                <c:pt idx="2433">
                  <c:v>12170</c:v>
                </c:pt>
                <c:pt idx="2434">
                  <c:v>12175</c:v>
                </c:pt>
                <c:pt idx="2435">
                  <c:v>12180</c:v>
                </c:pt>
                <c:pt idx="2436">
                  <c:v>12185</c:v>
                </c:pt>
                <c:pt idx="2437">
                  <c:v>12190</c:v>
                </c:pt>
                <c:pt idx="2438">
                  <c:v>12195</c:v>
                </c:pt>
                <c:pt idx="2439">
                  <c:v>12200</c:v>
                </c:pt>
                <c:pt idx="2440">
                  <c:v>12205</c:v>
                </c:pt>
                <c:pt idx="2441">
                  <c:v>12210</c:v>
                </c:pt>
                <c:pt idx="2442">
                  <c:v>12215</c:v>
                </c:pt>
                <c:pt idx="2443">
                  <c:v>12220</c:v>
                </c:pt>
                <c:pt idx="2444">
                  <c:v>12225</c:v>
                </c:pt>
                <c:pt idx="2445">
                  <c:v>12230</c:v>
                </c:pt>
                <c:pt idx="2446">
                  <c:v>12235</c:v>
                </c:pt>
                <c:pt idx="2447">
                  <c:v>12240</c:v>
                </c:pt>
                <c:pt idx="2448">
                  <c:v>12245</c:v>
                </c:pt>
                <c:pt idx="2449">
                  <c:v>12250</c:v>
                </c:pt>
                <c:pt idx="2450">
                  <c:v>12255</c:v>
                </c:pt>
                <c:pt idx="2451">
                  <c:v>12260</c:v>
                </c:pt>
                <c:pt idx="2452">
                  <c:v>12265</c:v>
                </c:pt>
                <c:pt idx="2453">
                  <c:v>12270</c:v>
                </c:pt>
                <c:pt idx="2454">
                  <c:v>12275</c:v>
                </c:pt>
                <c:pt idx="2455">
                  <c:v>12280</c:v>
                </c:pt>
                <c:pt idx="2456">
                  <c:v>12285</c:v>
                </c:pt>
                <c:pt idx="2457">
                  <c:v>12290</c:v>
                </c:pt>
                <c:pt idx="2458">
                  <c:v>12295</c:v>
                </c:pt>
                <c:pt idx="2459">
                  <c:v>12300</c:v>
                </c:pt>
                <c:pt idx="2460">
                  <c:v>12305</c:v>
                </c:pt>
                <c:pt idx="2461">
                  <c:v>12310</c:v>
                </c:pt>
                <c:pt idx="2462">
                  <c:v>12315</c:v>
                </c:pt>
                <c:pt idx="2463">
                  <c:v>12320</c:v>
                </c:pt>
                <c:pt idx="2464">
                  <c:v>12325</c:v>
                </c:pt>
                <c:pt idx="2465">
                  <c:v>12330</c:v>
                </c:pt>
                <c:pt idx="2466">
                  <c:v>12335</c:v>
                </c:pt>
                <c:pt idx="2467">
                  <c:v>12340</c:v>
                </c:pt>
                <c:pt idx="2468">
                  <c:v>12345</c:v>
                </c:pt>
                <c:pt idx="2469">
                  <c:v>12350</c:v>
                </c:pt>
                <c:pt idx="2470">
                  <c:v>12355</c:v>
                </c:pt>
                <c:pt idx="2471">
                  <c:v>12360</c:v>
                </c:pt>
                <c:pt idx="2472">
                  <c:v>12365</c:v>
                </c:pt>
                <c:pt idx="2473">
                  <c:v>12370</c:v>
                </c:pt>
                <c:pt idx="2474">
                  <c:v>12375</c:v>
                </c:pt>
                <c:pt idx="2475">
                  <c:v>12380</c:v>
                </c:pt>
                <c:pt idx="2476">
                  <c:v>12385</c:v>
                </c:pt>
                <c:pt idx="2477">
                  <c:v>12390</c:v>
                </c:pt>
                <c:pt idx="2478">
                  <c:v>12395</c:v>
                </c:pt>
                <c:pt idx="2479">
                  <c:v>12400</c:v>
                </c:pt>
                <c:pt idx="2480">
                  <c:v>12405</c:v>
                </c:pt>
                <c:pt idx="2481">
                  <c:v>12410</c:v>
                </c:pt>
                <c:pt idx="2482">
                  <c:v>12415</c:v>
                </c:pt>
                <c:pt idx="2483">
                  <c:v>12420</c:v>
                </c:pt>
                <c:pt idx="2484">
                  <c:v>12425</c:v>
                </c:pt>
                <c:pt idx="2485">
                  <c:v>12430</c:v>
                </c:pt>
                <c:pt idx="2486">
                  <c:v>12435</c:v>
                </c:pt>
                <c:pt idx="2487">
                  <c:v>12440</c:v>
                </c:pt>
                <c:pt idx="2488">
                  <c:v>12445</c:v>
                </c:pt>
                <c:pt idx="2489">
                  <c:v>12450</c:v>
                </c:pt>
                <c:pt idx="2490">
                  <c:v>12455</c:v>
                </c:pt>
                <c:pt idx="2491">
                  <c:v>12460</c:v>
                </c:pt>
                <c:pt idx="2492">
                  <c:v>12465</c:v>
                </c:pt>
                <c:pt idx="2493">
                  <c:v>12470</c:v>
                </c:pt>
                <c:pt idx="2494">
                  <c:v>12475</c:v>
                </c:pt>
                <c:pt idx="2495">
                  <c:v>12480</c:v>
                </c:pt>
                <c:pt idx="2496">
                  <c:v>12485</c:v>
                </c:pt>
                <c:pt idx="2497">
                  <c:v>12490</c:v>
                </c:pt>
                <c:pt idx="2498">
                  <c:v>12495</c:v>
                </c:pt>
                <c:pt idx="2499">
                  <c:v>12500</c:v>
                </c:pt>
                <c:pt idx="2500">
                  <c:v>12505</c:v>
                </c:pt>
                <c:pt idx="2501">
                  <c:v>12510</c:v>
                </c:pt>
                <c:pt idx="2502">
                  <c:v>12515</c:v>
                </c:pt>
                <c:pt idx="2503">
                  <c:v>12520</c:v>
                </c:pt>
                <c:pt idx="2504">
                  <c:v>12525</c:v>
                </c:pt>
                <c:pt idx="2505">
                  <c:v>12530</c:v>
                </c:pt>
                <c:pt idx="2506">
                  <c:v>12535</c:v>
                </c:pt>
                <c:pt idx="2507">
                  <c:v>12540</c:v>
                </c:pt>
                <c:pt idx="2508">
                  <c:v>12545</c:v>
                </c:pt>
                <c:pt idx="2509">
                  <c:v>12550</c:v>
                </c:pt>
                <c:pt idx="2510">
                  <c:v>12555</c:v>
                </c:pt>
                <c:pt idx="2511">
                  <c:v>12560</c:v>
                </c:pt>
                <c:pt idx="2512">
                  <c:v>12565</c:v>
                </c:pt>
                <c:pt idx="2513">
                  <c:v>12570</c:v>
                </c:pt>
                <c:pt idx="2514">
                  <c:v>12575</c:v>
                </c:pt>
                <c:pt idx="2515">
                  <c:v>12580</c:v>
                </c:pt>
                <c:pt idx="2516">
                  <c:v>12585</c:v>
                </c:pt>
                <c:pt idx="2517">
                  <c:v>12590</c:v>
                </c:pt>
                <c:pt idx="2518">
                  <c:v>12595</c:v>
                </c:pt>
                <c:pt idx="2519">
                  <c:v>12600</c:v>
                </c:pt>
                <c:pt idx="2520">
                  <c:v>12605</c:v>
                </c:pt>
                <c:pt idx="2521">
                  <c:v>12610</c:v>
                </c:pt>
                <c:pt idx="2522">
                  <c:v>12615</c:v>
                </c:pt>
                <c:pt idx="2523">
                  <c:v>12620</c:v>
                </c:pt>
                <c:pt idx="2524">
                  <c:v>12625</c:v>
                </c:pt>
                <c:pt idx="2525">
                  <c:v>12630</c:v>
                </c:pt>
                <c:pt idx="2526">
                  <c:v>12635</c:v>
                </c:pt>
                <c:pt idx="2527">
                  <c:v>12640</c:v>
                </c:pt>
                <c:pt idx="2528">
                  <c:v>12645</c:v>
                </c:pt>
                <c:pt idx="2529">
                  <c:v>12650</c:v>
                </c:pt>
                <c:pt idx="2530">
                  <c:v>12655</c:v>
                </c:pt>
                <c:pt idx="2531">
                  <c:v>12660</c:v>
                </c:pt>
                <c:pt idx="2532">
                  <c:v>12665</c:v>
                </c:pt>
                <c:pt idx="2533">
                  <c:v>12670</c:v>
                </c:pt>
                <c:pt idx="2534">
                  <c:v>12675</c:v>
                </c:pt>
                <c:pt idx="2535">
                  <c:v>12680</c:v>
                </c:pt>
                <c:pt idx="2536">
                  <c:v>12685</c:v>
                </c:pt>
                <c:pt idx="2537">
                  <c:v>12690</c:v>
                </c:pt>
                <c:pt idx="2538">
                  <c:v>12695</c:v>
                </c:pt>
                <c:pt idx="2539">
                  <c:v>12700</c:v>
                </c:pt>
                <c:pt idx="2540">
                  <c:v>12705</c:v>
                </c:pt>
                <c:pt idx="2541">
                  <c:v>12710</c:v>
                </c:pt>
                <c:pt idx="2542">
                  <c:v>12715</c:v>
                </c:pt>
                <c:pt idx="2543">
                  <c:v>12720</c:v>
                </c:pt>
                <c:pt idx="2544">
                  <c:v>12725</c:v>
                </c:pt>
                <c:pt idx="2545">
                  <c:v>12730</c:v>
                </c:pt>
                <c:pt idx="2546">
                  <c:v>12735</c:v>
                </c:pt>
                <c:pt idx="2547">
                  <c:v>12740</c:v>
                </c:pt>
                <c:pt idx="2548">
                  <c:v>12745</c:v>
                </c:pt>
                <c:pt idx="2549">
                  <c:v>12750</c:v>
                </c:pt>
                <c:pt idx="2550">
                  <c:v>12755</c:v>
                </c:pt>
                <c:pt idx="2551">
                  <c:v>12760</c:v>
                </c:pt>
                <c:pt idx="2552">
                  <c:v>12765</c:v>
                </c:pt>
                <c:pt idx="2553">
                  <c:v>12770</c:v>
                </c:pt>
                <c:pt idx="2554">
                  <c:v>12775</c:v>
                </c:pt>
                <c:pt idx="2555">
                  <c:v>12780</c:v>
                </c:pt>
                <c:pt idx="2556">
                  <c:v>12785</c:v>
                </c:pt>
                <c:pt idx="2557">
                  <c:v>12790</c:v>
                </c:pt>
                <c:pt idx="2558">
                  <c:v>12795</c:v>
                </c:pt>
                <c:pt idx="2559">
                  <c:v>12800</c:v>
                </c:pt>
                <c:pt idx="2560">
                  <c:v>12805</c:v>
                </c:pt>
                <c:pt idx="2561">
                  <c:v>12810</c:v>
                </c:pt>
                <c:pt idx="2562">
                  <c:v>12815</c:v>
                </c:pt>
                <c:pt idx="2563">
                  <c:v>12820</c:v>
                </c:pt>
                <c:pt idx="2564">
                  <c:v>12825</c:v>
                </c:pt>
                <c:pt idx="2565">
                  <c:v>12830</c:v>
                </c:pt>
                <c:pt idx="2566">
                  <c:v>12835</c:v>
                </c:pt>
                <c:pt idx="2567">
                  <c:v>12840</c:v>
                </c:pt>
                <c:pt idx="2568">
                  <c:v>12845</c:v>
                </c:pt>
                <c:pt idx="2569">
                  <c:v>12850</c:v>
                </c:pt>
                <c:pt idx="2570">
                  <c:v>12855</c:v>
                </c:pt>
                <c:pt idx="2571">
                  <c:v>12860</c:v>
                </c:pt>
                <c:pt idx="2572">
                  <c:v>12865</c:v>
                </c:pt>
                <c:pt idx="2573">
                  <c:v>12870</c:v>
                </c:pt>
                <c:pt idx="2574">
                  <c:v>12875</c:v>
                </c:pt>
                <c:pt idx="2575">
                  <c:v>12880</c:v>
                </c:pt>
                <c:pt idx="2576">
                  <c:v>12885</c:v>
                </c:pt>
                <c:pt idx="2577">
                  <c:v>12890</c:v>
                </c:pt>
                <c:pt idx="2578">
                  <c:v>12895</c:v>
                </c:pt>
                <c:pt idx="2579">
                  <c:v>12900</c:v>
                </c:pt>
                <c:pt idx="2580">
                  <c:v>12905</c:v>
                </c:pt>
                <c:pt idx="2581">
                  <c:v>12910</c:v>
                </c:pt>
                <c:pt idx="2582">
                  <c:v>12915</c:v>
                </c:pt>
                <c:pt idx="2583">
                  <c:v>12920</c:v>
                </c:pt>
                <c:pt idx="2584">
                  <c:v>12925</c:v>
                </c:pt>
                <c:pt idx="2585">
                  <c:v>12930</c:v>
                </c:pt>
                <c:pt idx="2586">
                  <c:v>12935</c:v>
                </c:pt>
                <c:pt idx="2587">
                  <c:v>12940</c:v>
                </c:pt>
                <c:pt idx="2588">
                  <c:v>12945</c:v>
                </c:pt>
                <c:pt idx="2589">
                  <c:v>12950</c:v>
                </c:pt>
                <c:pt idx="2590">
                  <c:v>12955</c:v>
                </c:pt>
                <c:pt idx="2591">
                  <c:v>12960</c:v>
                </c:pt>
                <c:pt idx="2592">
                  <c:v>12965</c:v>
                </c:pt>
                <c:pt idx="2593">
                  <c:v>12970</c:v>
                </c:pt>
                <c:pt idx="2594">
                  <c:v>12975</c:v>
                </c:pt>
                <c:pt idx="2595">
                  <c:v>12980</c:v>
                </c:pt>
                <c:pt idx="2596">
                  <c:v>12985</c:v>
                </c:pt>
                <c:pt idx="2597">
                  <c:v>12990</c:v>
                </c:pt>
                <c:pt idx="2598">
                  <c:v>12995</c:v>
                </c:pt>
                <c:pt idx="2599">
                  <c:v>13000</c:v>
                </c:pt>
                <c:pt idx="2600">
                  <c:v>13005</c:v>
                </c:pt>
                <c:pt idx="2601">
                  <c:v>13010</c:v>
                </c:pt>
                <c:pt idx="2602">
                  <c:v>13015</c:v>
                </c:pt>
                <c:pt idx="2603">
                  <c:v>13020</c:v>
                </c:pt>
                <c:pt idx="2604">
                  <c:v>13025</c:v>
                </c:pt>
                <c:pt idx="2605">
                  <c:v>13030</c:v>
                </c:pt>
                <c:pt idx="2606">
                  <c:v>13035</c:v>
                </c:pt>
                <c:pt idx="2607">
                  <c:v>13040</c:v>
                </c:pt>
                <c:pt idx="2608">
                  <c:v>13045</c:v>
                </c:pt>
                <c:pt idx="2609">
                  <c:v>13050</c:v>
                </c:pt>
                <c:pt idx="2610">
                  <c:v>13055</c:v>
                </c:pt>
                <c:pt idx="2611">
                  <c:v>13060</c:v>
                </c:pt>
                <c:pt idx="2612">
                  <c:v>13065</c:v>
                </c:pt>
                <c:pt idx="2613">
                  <c:v>13070</c:v>
                </c:pt>
                <c:pt idx="2614">
                  <c:v>13075</c:v>
                </c:pt>
                <c:pt idx="2615">
                  <c:v>13080</c:v>
                </c:pt>
                <c:pt idx="2616">
                  <c:v>13085</c:v>
                </c:pt>
                <c:pt idx="2617">
                  <c:v>13090</c:v>
                </c:pt>
                <c:pt idx="2618">
                  <c:v>13095</c:v>
                </c:pt>
                <c:pt idx="2619">
                  <c:v>13100</c:v>
                </c:pt>
                <c:pt idx="2620">
                  <c:v>13105</c:v>
                </c:pt>
                <c:pt idx="2621">
                  <c:v>13110</c:v>
                </c:pt>
                <c:pt idx="2622">
                  <c:v>13115</c:v>
                </c:pt>
                <c:pt idx="2623">
                  <c:v>13120</c:v>
                </c:pt>
                <c:pt idx="2624">
                  <c:v>13125</c:v>
                </c:pt>
                <c:pt idx="2625">
                  <c:v>13130</c:v>
                </c:pt>
                <c:pt idx="2626">
                  <c:v>13135</c:v>
                </c:pt>
                <c:pt idx="2627">
                  <c:v>13140</c:v>
                </c:pt>
                <c:pt idx="2628">
                  <c:v>13145</c:v>
                </c:pt>
                <c:pt idx="2629">
                  <c:v>13150</c:v>
                </c:pt>
                <c:pt idx="2630">
                  <c:v>13155</c:v>
                </c:pt>
                <c:pt idx="2631">
                  <c:v>13160</c:v>
                </c:pt>
                <c:pt idx="2632">
                  <c:v>13165</c:v>
                </c:pt>
                <c:pt idx="2633">
                  <c:v>13170</c:v>
                </c:pt>
                <c:pt idx="2634">
                  <c:v>13175</c:v>
                </c:pt>
                <c:pt idx="2635">
                  <c:v>13180</c:v>
                </c:pt>
                <c:pt idx="2636">
                  <c:v>13185</c:v>
                </c:pt>
                <c:pt idx="2637">
                  <c:v>13190</c:v>
                </c:pt>
                <c:pt idx="2638">
                  <c:v>13195</c:v>
                </c:pt>
                <c:pt idx="2639">
                  <c:v>13200</c:v>
                </c:pt>
                <c:pt idx="2640">
                  <c:v>13205</c:v>
                </c:pt>
                <c:pt idx="2641">
                  <c:v>13210</c:v>
                </c:pt>
                <c:pt idx="2642">
                  <c:v>13215</c:v>
                </c:pt>
                <c:pt idx="2643">
                  <c:v>13220</c:v>
                </c:pt>
                <c:pt idx="2644">
                  <c:v>13225</c:v>
                </c:pt>
                <c:pt idx="2645">
                  <c:v>13230</c:v>
                </c:pt>
                <c:pt idx="2646">
                  <c:v>13235</c:v>
                </c:pt>
                <c:pt idx="2647">
                  <c:v>13240</c:v>
                </c:pt>
                <c:pt idx="2648">
                  <c:v>13245</c:v>
                </c:pt>
                <c:pt idx="2649">
                  <c:v>13250</c:v>
                </c:pt>
                <c:pt idx="2650">
                  <c:v>13255</c:v>
                </c:pt>
                <c:pt idx="2651">
                  <c:v>13260</c:v>
                </c:pt>
                <c:pt idx="2652">
                  <c:v>13265</c:v>
                </c:pt>
                <c:pt idx="2653">
                  <c:v>13270</c:v>
                </c:pt>
                <c:pt idx="2654">
                  <c:v>13275</c:v>
                </c:pt>
                <c:pt idx="2655">
                  <c:v>13280</c:v>
                </c:pt>
                <c:pt idx="2656">
                  <c:v>13285</c:v>
                </c:pt>
                <c:pt idx="2657">
                  <c:v>13290</c:v>
                </c:pt>
                <c:pt idx="2658">
                  <c:v>13295</c:v>
                </c:pt>
                <c:pt idx="2659">
                  <c:v>13300</c:v>
                </c:pt>
                <c:pt idx="2660">
                  <c:v>13305</c:v>
                </c:pt>
                <c:pt idx="2661">
                  <c:v>13310</c:v>
                </c:pt>
                <c:pt idx="2662">
                  <c:v>13315</c:v>
                </c:pt>
                <c:pt idx="2663">
                  <c:v>13320</c:v>
                </c:pt>
                <c:pt idx="2664">
                  <c:v>13325</c:v>
                </c:pt>
                <c:pt idx="2665">
                  <c:v>13330</c:v>
                </c:pt>
                <c:pt idx="2666">
                  <c:v>13335</c:v>
                </c:pt>
                <c:pt idx="2667">
                  <c:v>13340</c:v>
                </c:pt>
                <c:pt idx="2668">
                  <c:v>13345</c:v>
                </c:pt>
                <c:pt idx="2669">
                  <c:v>13350</c:v>
                </c:pt>
                <c:pt idx="2670">
                  <c:v>13355</c:v>
                </c:pt>
                <c:pt idx="2671">
                  <c:v>13360</c:v>
                </c:pt>
                <c:pt idx="2672">
                  <c:v>13365</c:v>
                </c:pt>
                <c:pt idx="2673">
                  <c:v>13370</c:v>
                </c:pt>
                <c:pt idx="2674">
                  <c:v>13375</c:v>
                </c:pt>
                <c:pt idx="2675">
                  <c:v>13380</c:v>
                </c:pt>
                <c:pt idx="2676">
                  <c:v>13385</c:v>
                </c:pt>
                <c:pt idx="2677">
                  <c:v>13390</c:v>
                </c:pt>
                <c:pt idx="2678">
                  <c:v>13395</c:v>
                </c:pt>
                <c:pt idx="2679">
                  <c:v>13400</c:v>
                </c:pt>
                <c:pt idx="2680">
                  <c:v>13405</c:v>
                </c:pt>
                <c:pt idx="2681">
                  <c:v>13410</c:v>
                </c:pt>
                <c:pt idx="2682">
                  <c:v>13415</c:v>
                </c:pt>
                <c:pt idx="2683">
                  <c:v>13420</c:v>
                </c:pt>
                <c:pt idx="2684">
                  <c:v>13425</c:v>
                </c:pt>
                <c:pt idx="2685">
                  <c:v>13430</c:v>
                </c:pt>
                <c:pt idx="2686">
                  <c:v>13435</c:v>
                </c:pt>
                <c:pt idx="2687">
                  <c:v>13440</c:v>
                </c:pt>
                <c:pt idx="2688">
                  <c:v>13445</c:v>
                </c:pt>
                <c:pt idx="2689">
                  <c:v>13450</c:v>
                </c:pt>
                <c:pt idx="2690">
                  <c:v>13455</c:v>
                </c:pt>
                <c:pt idx="2691">
                  <c:v>13460</c:v>
                </c:pt>
                <c:pt idx="2692">
                  <c:v>13465</c:v>
                </c:pt>
                <c:pt idx="2693">
                  <c:v>13470</c:v>
                </c:pt>
                <c:pt idx="2694">
                  <c:v>13475</c:v>
                </c:pt>
                <c:pt idx="2695">
                  <c:v>13480</c:v>
                </c:pt>
                <c:pt idx="2696">
                  <c:v>13485</c:v>
                </c:pt>
                <c:pt idx="2697">
                  <c:v>13490</c:v>
                </c:pt>
                <c:pt idx="2698">
                  <c:v>13495</c:v>
                </c:pt>
                <c:pt idx="2699">
                  <c:v>13500</c:v>
                </c:pt>
                <c:pt idx="2700">
                  <c:v>13505</c:v>
                </c:pt>
                <c:pt idx="2701">
                  <c:v>13510</c:v>
                </c:pt>
                <c:pt idx="2702">
                  <c:v>13515</c:v>
                </c:pt>
                <c:pt idx="2703">
                  <c:v>13520</c:v>
                </c:pt>
                <c:pt idx="2704">
                  <c:v>13525</c:v>
                </c:pt>
                <c:pt idx="2705">
                  <c:v>13530</c:v>
                </c:pt>
                <c:pt idx="2706">
                  <c:v>13535</c:v>
                </c:pt>
                <c:pt idx="2707">
                  <c:v>13540</c:v>
                </c:pt>
                <c:pt idx="2708">
                  <c:v>13545</c:v>
                </c:pt>
                <c:pt idx="2709">
                  <c:v>13550</c:v>
                </c:pt>
                <c:pt idx="2710">
                  <c:v>13555</c:v>
                </c:pt>
                <c:pt idx="2711">
                  <c:v>13560</c:v>
                </c:pt>
                <c:pt idx="2712">
                  <c:v>13565</c:v>
                </c:pt>
                <c:pt idx="2713">
                  <c:v>13570</c:v>
                </c:pt>
                <c:pt idx="2714">
                  <c:v>13575</c:v>
                </c:pt>
                <c:pt idx="2715">
                  <c:v>13580</c:v>
                </c:pt>
                <c:pt idx="2716">
                  <c:v>13585</c:v>
                </c:pt>
                <c:pt idx="2717">
                  <c:v>13590</c:v>
                </c:pt>
                <c:pt idx="2718">
                  <c:v>13595</c:v>
                </c:pt>
                <c:pt idx="2719">
                  <c:v>13600</c:v>
                </c:pt>
                <c:pt idx="2720">
                  <c:v>13605</c:v>
                </c:pt>
                <c:pt idx="2721">
                  <c:v>13610</c:v>
                </c:pt>
                <c:pt idx="2722">
                  <c:v>13615</c:v>
                </c:pt>
                <c:pt idx="2723">
                  <c:v>13620</c:v>
                </c:pt>
                <c:pt idx="2724">
                  <c:v>13625</c:v>
                </c:pt>
                <c:pt idx="2725">
                  <c:v>13630</c:v>
                </c:pt>
                <c:pt idx="2726">
                  <c:v>13635</c:v>
                </c:pt>
                <c:pt idx="2727">
                  <c:v>13640</c:v>
                </c:pt>
                <c:pt idx="2728">
                  <c:v>13645</c:v>
                </c:pt>
                <c:pt idx="2729">
                  <c:v>13650</c:v>
                </c:pt>
                <c:pt idx="2730">
                  <c:v>13655</c:v>
                </c:pt>
                <c:pt idx="2731">
                  <c:v>13660</c:v>
                </c:pt>
                <c:pt idx="2732">
                  <c:v>13665</c:v>
                </c:pt>
                <c:pt idx="2733">
                  <c:v>13670</c:v>
                </c:pt>
                <c:pt idx="2734">
                  <c:v>13675</c:v>
                </c:pt>
                <c:pt idx="2735">
                  <c:v>13680</c:v>
                </c:pt>
                <c:pt idx="2736">
                  <c:v>13685</c:v>
                </c:pt>
                <c:pt idx="2737">
                  <c:v>13690</c:v>
                </c:pt>
                <c:pt idx="2738">
                  <c:v>13695</c:v>
                </c:pt>
                <c:pt idx="2739">
                  <c:v>13700</c:v>
                </c:pt>
                <c:pt idx="2740">
                  <c:v>13705</c:v>
                </c:pt>
                <c:pt idx="2741">
                  <c:v>13710</c:v>
                </c:pt>
                <c:pt idx="2742">
                  <c:v>13715</c:v>
                </c:pt>
                <c:pt idx="2743">
                  <c:v>13720</c:v>
                </c:pt>
                <c:pt idx="2744">
                  <c:v>13725</c:v>
                </c:pt>
                <c:pt idx="2745">
                  <c:v>13730</c:v>
                </c:pt>
                <c:pt idx="2746">
                  <c:v>13735</c:v>
                </c:pt>
                <c:pt idx="2747">
                  <c:v>13740</c:v>
                </c:pt>
                <c:pt idx="2748">
                  <c:v>13745</c:v>
                </c:pt>
                <c:pt idx="2749">
                  <c:v>13750</c:v>
                </c:pt>
                <c:pt idx="2750">
                  <c:v>13755</c:v>
                </c:pt>
                <c:pt idx="2751">
                  <c:v>13760</c:v>
                </c:pt>
                <c:pt idx="2752">
                  <c:v>13765</c:v>
                </c:pt>
                <c:pt idx="2753">
                  <c:v>13770</c:v>
                </c:pt>
                <c:pt idx="2754">
                  <c:v>13775</c:v>
                </c:pt>
                <c:pt idx="2755">
                  <c:v>13780</c:v>
                </c:pt>
                <c:pt idx="2756">
                  <c:v>13785</c:v>
                </c:pt>
                <c:pt idx="2757">
                  <c:v>13790</c:v>
                </c:pt>
                <c:pt idx="2758">
                  <c:v>13795</c:v>
                </c:pt>
                <c:pt idx="2759">
                  <c:v>13800</c:v>
                </c:pt>
                <c:pt idx="2760">
                  <c:v>13805</c:v>
                </c:pt>
                <c:pt idx="2761">
                  <c:v>13810</c:v>
                </c:pt>
                <c:pt idx="2762">
                  <c:v>13815</c:v>
                </c:pt>
                <c:pt idx="2763">
                  <c:v>13820</c:v>
                </c:pt>
                <c:pt idx="2764">
                  <c:v>13825</c:v>
                </c:pt>
                <c:pt idx="2765">
                  <c:v>13830</c:v>
                </c:pt>
                <c:pt idx="2766">
                  <c:v>13835</c:v>
                </c:pt>
                <c:pt idx="2767">
                  <c:v>13840</c:v>
                </c:pt>
                <c:pt idx="2768">
                  <c:v>13845</c:v>
                </c:pt>
                <c:pt idx="2769">
                  <c:v>13850</c:v>
                </c:pt>
                <c:pt idx="2770">
                  <c:v>13855</c:v>
                </c:pt>
                <c:pt idx="2771">
                  <c:v>13860</c:v>
                </c:pt>
                <c:pt idx="2772">
                  <c:v>13865</c:v>
                </c:pt>
                <c:pt idx="2773">
                  <c:v>13870</c:v>
                </c:pt>
                <c:pt idx="2774">
                  <c:v>13875</c:v>
                </c:pt>
                <c:pt idx="2775">
                  <c:v>13880</c:v>
                </c:pt>
                <c:pt idx="2776">
                  <c:v>13885</c:v>
                </c:pt>
                <c:pt idx="2777">
                  <c:v>13890</c:v>
                </c:pt>
                <c:pt idx="2778">
                  <c:v>13895</c:v>
                </c:pt>
                <c:pt idx="2779">
                  <c:v>13900</c:v>
                </c:pt>
                <c:pt idx="2780">
                  <c:v>13905</c:v>
                </c:pt>
                <c:pt idx="2781">
                  <c:v>13910</c:v>
                </c:pt>
                <c:pt idx="2782">
                  <c:v>13915</c:v>
                </c:pt>
                <c:pt idx="2783">
                  <c:v>13920</c:v>
                </c:pt>
                <c:pt idx="2784">
                  <c:v>13925</c:v>
                </c:pt>
                <c:pt idx="2785">
                  <c:v>13930</c:v>
                </c:pt>
                <c:pt idx="2786">
                  <c:v>13935</c:v>
                </c:pt>
                <c:pt idx="2787">
                  <c:v>13940</c:v>
                </c:pt>
                <c:pt idx="2788">
                  <c:v>13945</c:v>
                </c:pt>
                <c:pt idx="2789">
                  <c:v>13950</c:v>
                </c:pt>
                <c:pt idx="2790">
                  <c:v>13955</c:v>
                </c:pt>
                <c:pt idx="2791">
                  <c:v>13960</c:v>
                </c:pt>
                <c:pt idx="2792">
                  <c:v>13965</c:v>
                </c:pt>
                <c:pt idx="2793">
                  <c:v>13970</c:v>
                </c:pt>
                <c:pt idx="2794">
                  <c:v>13975</c:v>
                </c:pt>
                <c:pt idx="2795">
                  <c:v>13980</c:v>
                </c:pt>
                <c:pt idx="2796">
                  <c:v>13985</c:v>
                </c:pt>
                <c:pt idx="2797">
                  <c:v>13990</c:v>
                </c:pt>
                <c:pt idx="2798">
                  <c:v>13995</c:v>
                </c:pt>
                <c:pt idx="2799">
                  <c:v>14000</c:v>
                </c:pt>
                <c:pt idx="2800">
                  <c:v>14005</c:v>
                </c:pt>
                <c:pt idx="2801">
                  <c:v>14010</c:v>
                </c:pt>
                <c:pt idx="2802">
                  <c:v>14015</c:v>
                </c:pt>
                <c:pt idx="2803">
                  <c:v>14020</c:v>
                </c:pt>
                <c:pt idx="2804">
                  <c:v>14025</c:v>
                </c:pt>
                <c:pt idx="2805">
                  <c:v>14030</c:v>
                </c:pt>
                <c:pt idx="2806">
                  <c:v>14035</c:v>
                </c:pt>
                <c:pt idx="2807">
                  <c:v>14040</c:v>
                </c:pt>
                <c:pt idx="2808">
                  <c:v>14045</c:v>
                </c:pt>
                <c:pt idx="2809">
                  <c:v>14050</c:v>
                </c:pt>
                <c:pt idx="2810">
                  <c:v>14055</c:v>
                </c:pt>
                <c:pt idx="2811">
                  <c:v>14060</c:v>
                </c:pt>
                <c:pt idx="2812">
                  <c:v>14065</c:v>
                </c:pt>
                <c:pt idx="2813">
                  <c:v>14070</c:v>
                </c:pt>
                <c:pt idx="2814">
                  <c:v>14075</c:v>
                </c:pt>
                <c:pt idx="2815">
                  <c:v>14080</c:v>
                </c:pt>
                <c:pt idx="2816">
                  <c:v>14085</c:v>
                </c:pt>
                <c:pt idx="2817">
                  <c:v>14090</c:v>
                </c:pt>
                <c:pt idx="2818">
                  <c:v>14095</c:v>
                </c:pt>
                <c:pt idx="2819">
                  <c:v>14100</c:v>
                </c:pt>
                <c:pt idx="2820">
                  <c:v>14105</c:v>
                </c:pt>
                <c:pt idx="2821">
                  <c:v>14110</c:v>
                </c:pt>
                <c:pt idx="2822">
                  <c:v>14115</c:v>
                </c:pt>
                <c:pt idx="2823">
                  <c:v>14120</c:v>
                </c:pt>
                <c:pt idx="2824">
                  <c:v>14125</c:v>
                </c:pt>
                <c:pt idx="2825">
                  <c:v>14130</c:v>
                </c:pt>
                <c:pt idx="2826">
                  <c:v>14135</c:v>
                </c:pt>
                <c:pt idx="2827">
                  <c:v>14140</c:v>
                </c:pt>
                <c:pt idx="2828">
                  <c:v>14145</c:v>
                </c:pt>
                <c:pt idx="2829">
                  <c:v>14150</c:v>
                </c:pt>
                <c:pt idx="2830">
                  <c:v>14155</c:v>
                </c:pt>
                <c:pt idx="2831">
                  <c:v>14160</c:v>
                </c:pt>
                <c:pt idx="2832">
                  <c:v>14165</c:v>
                </c:pt>
                <c:pt idx="2833">
                  <c:v>14170</c:v>
                </c:pt>
                <c:pt idx="2834">
                  <c:v>14175</c:v>
                </c:pt>
                <c:pt idx="2835">
                  <c:v>14180</c:v>
                </c:pt>
                <c:pt idx="2836">
                  <c:v>14185</c:v>
                </c:pt>
                <c:pt idx="2837">
                  <c:v>14190</c:v>
                </c:pt>
                <c:pt idx="2838">
                  <c:v>14195</c:v>
                </c:pt>
                <c:pt idx="2839">
                  <c:v>14200</c:v>
                </c:pt>
                <c:pt idx="2840">
                  <c:v>14205</c:v>
                </c:pt>
                <c:pt idx="2841">
                  <c:v>14210</c:v>
                </c:pt>
                <c:pt idx="2842">
                  <c:v>14215</c:v>
                </c:pt>
                <c:pt idx="2843">
                  <c:v>14220</c:v>
                </c:pt>
                <c:pt idx="2844">
                  <c:v>14225</c:v>
                </c:pt>
                <c:pt idx="2845">
                  <c:v>14230</c:v>
                </c:pt>
                <c:pt idx="2846">
                  <c:v>14235</c:v>
                </c:pt>
                <c:pt idx="2847">
                  <c:v>14240</c:v>
                </c:pt>
                <c:pt idx="2848">
                  <c:v>14245</c:v>
                </c:pt>
                <c:pt idx="2849">
                  <c:v>14250</c:v>
                </c:pt>
                <c:pt idx="2850">
                  <c:v>14255</c:v>
                </c:pt>
                <c:pt idx="2851">
                  <c:v>14260</c:v>
                </c:pt>
                <c:pt idx="2852">
                  <c:v>14265</c:v>
                </c:pt>
                <c:pt idx="2853">
                  <c:v>14270</c:v>
                </c:pt>
                <c:pt idx="2854">
                  <c:v>14275</c:v>
                </c:pt>
                <c:pt idx="2855">
                  <c:v>14280</c:v>
                </c:pt>
                <c:pt idx="2856">
                  <c:v>14285</c:v>
                </c:pt>
                <c:pt idx="2857">
                  <c:v>14290</c:v>
                </c:pt>
                <c:pt idx="2858">
                  <c:v>14295</c:v>
                </c:pt>
                <c:pt idx="2859">
                  <c:v>14300</c:v>
                </c:pt>
                <c:pt idx="2860">
                  <c:v>14305</c:v>
                </c:pt>
                <c:pt idx="2861">
                  <c:v>14310</c:v>
                </c:pt>
                <c:pt idx="2862">
                  <c:v>14315</c:v>
                </c:pt>
                <c:pt idx="2863">
                  <c:v>14320</c:v>
                </c:pt>
                <c:pt idx="2864">
                  <c:v>14325</c:v>
                </c:pt>
                <c:pt idx="2865">
                  <c:v>14330</c:v>
                </c:pt>
                <c:pt idx="2866">
                  <c:v>14335</c:v>
                </c:pt>
                <c:pt idx="2867">
                  <c:v>14340</c:v>
                </c:pt>
                <c:pt idx="2868">
                  <c:v>14345</c:v>
                </c:pt>
                <c:pt idx="2869">
                  <c:v>14350</c:v>
                </c:pt>
                <c:pt idx="2870">
                  <c:v>14355</c:v>
                </c:pt>
                <c:pt idx="2871">
                  <c:v>14360</c:v>
                </c:pt>
                <c:pt idx="2872">
                  <c:v>14365</c:v>
                </c:pt>
                <c:pt idx="2873">
                  <c:v>14370</c:v>
                </c:pt>
                <c:pt idx="2874">
                  <c:v>14375</c:v>
                </c:pt>
                <c:pt idx="2875">
                  <c:v>14380</c:v>
                </c:pt>
                <c:pt idx="2876">
                  <c:v>14385</c:v>
                </c:pt>
                <c:pt idx="2877">
                  <c:v>14390</c:v>
                </c:pt>
                <c:pt idx="2878">
                  <c:v>14395</c:v>
                </c:pt>
                <c:pt idx="2879">
                  <c:v>14400</c:v>
                </c:pt>
                <c:pt idx="2880">
                  <c:v>14405</c:v>
                </c:pt>
                <c:pt idx="2881">
                  <c:v>14410</c:v>
                </c:pt>
                <c:pt idx="2882">
                  <c:v>14415</c:v>
                </c:pt>
                <c:pt idx="2883">
                  <c:v>14420</c:v>
                </c:pt>
                <c:pt idx="2884">
                  <c:v>14425</c:v>
                </c:pt>
                <c:pt idx="2885">
                  <c:v>14430</c:v>
                </c:pt>
                <c:pt idx="2886">
                  <c:v>14435</c:v>
                </c:pt>
                <c:pt idx="2887">
                  <c:v>14440</c:v>
                </c:pt>
                <c:pt idx="2888">
                  <c:v>14445</c:v>
                </c:pt>
                <c:pt idx="2889">
                  <c:v>14450</c:v>
                </c:pt>
                <c:pt idx="2890">
                  <c:v>14455</c:v>
                </c:pt>
                <c:pt idx="2891">
                  <c:v>14460</c:v>
                </c:pt>
                <c:pt idx="2892">
                  <c:v>14465</c:v>
                </c:pt>
                <c:pt idx="2893">
                  <c:v>14470</c:v>
                </c:pt>
                <c:pt idx="2894">
                  <c:v>14475</c:v>
                </c:pt>
                <c:pt idx="2895">
                  <c:v>14480</c:v>
                </c:pt>
                <c:pt idx="2896">
                  <c:v>14485</c:v>
                </c:pt>
                <c:pt idx="2897">
                  <c:v>14490</c:v>
                </c:pt>
                <c:pt idx="2898">
                  <c:v>14495</c:v>
                </c:pt>
                <c:pt idx="2899">
                  <c:v>14500</c:v>
                </c:pt>
                <c:pt idx="2900">
                  <c:v>14505</c:v>
                </c:pt>
                <c:pt idx="2901">
                  <c:v>14510</c:v>
                </c:pt>
                <c:pt idx="2902">
                  <c:v>14515</c:v>
                </c:pt>
                <c:pt idx="2903">
                  <c:v>14520</c:v>
                </c:pt>
                <c:pt idx="2904">
                  <c:v>14525</c:v>
                </c:pt>
                <c:pt idx="2905">
                  <c:v>14530</c:v>
                </c:pt>
                <c:pt idx="2906">
                  <c:v>14535</c:v>
                </c:pt>
                <c:pt idx="2907">
                  <c:v>14540</c:v>
                </c:pt>
                <c:pt idx="2908">
                  <c:v>14545</c:v>
                </c:pt>
                <c:pt idx="2909">
                  <c:v>14550</c:v>
                </c:pt>
                <c:pt idx="2910">
                  <c:v>14555</c:v>
                </c:pt>
                <c:pt idx="2911">
                  <c:v>14560</c:v>
                </c:pt>
                <c:pt idx="2912">
                  <c:v>14565</c:v>
                </c:pt>
                <c:pt idx="2913">
                  <c:v>14570</c:v>
                </c:pt>
                <c:pt idx="2914">
                  <c:v>14575</c:v>
                </c:pt>
                <c:pt idx="2915">
                  <c:v>14580</c:v>
                </c:pt>
                <c:pt idx="2916">
                  <c:v>14585</c:v>
                </c:pt>
                <c:pt idx="2917">
                  <c:v>14590</c:v>
                </c:pt>
                <c:pt idx="2918">
                  <c:v>14595</c:v>
                </c:pt>
                <c:pt idx="2919">
                  <c:v>14600</c:v>
                </c:pt>
                <c:pt idx="2920">
                  <c:v>14605</c:v>
                </c:pt>
                <c:pt idx="2921">
                  <c:v>14610</c:v>
                </c:pt>
                <c:pt idx="2922">
                  <c:v>14615</c:v>
                </c:pt>
                <c:pt idx="2923">
                  <c:v>14620</c:v>
                </c:pt>
                <c:pt idx="2924">
                  <c:v>14625</c:v>
                </c:pt>
                <c:pt idx="2925">
                  <c:v>14630</c:v>
                </c:pt>
                <c:pt idx="2926">
                  <c:v>14635</c:v>
                </c:pt>
                <c:pt idx="2927">
                  <c:v>14640</c:v>
                </c:pt>
                <c:pt idx="2928">
                  <c:v>14645</c:v>
                </c:pt>
                <c:pt idx="2929">
                  <c:v>14650</c:v>
                </c:pt>
                <c:pt idx="2930">
                  <c:v>14655</c:v>
                </c:pt>
                <c:pt idx="2931">
                  <c:v>14660</c:v>
                </c:pt>
                <c:pt idx="2932">
                  <c:v>14665</c:v>
                </c:pt>
                <c:pt idx="2933">
                  <c:v>14670</c:v>
                </c:pt>
                <c:pt idx="2934">
                  <c:v>14675</c:v>
                </c:pt>
                <c:pt idx="2935">
                  <c:v>14680</c:v>
                </c:pt>
                <c:pt idx="2936">
                  <c:v>14685</c:v>
                </c:pt>
                <c:pt idx="2937">
                  <c:v>14690</c:v>
                </c:pt>
                <c:pt idx="2938">
                  <c:v>14695</c:v>
                </c:pt>
                <c:pt idx="2939">
                  <c:v>14700</c:v>
                </c:pt>
                <c:pt idx="2940">
                  <c:v>14705</c:v>
                </c:pt>
                <c:pt idx="2941">
                  <c:v>14710</c:v>
                </c:pt>
                <c:pt idx="2942">
                  <c:v>14715</c:v>
                </c:pt>
                <c:pt idx="2943">
                  <c:v>14720</c:v>
                </c:pt>
                <c:pt idx="2944">
                  <c:v>14725</c:v>
                </c:pt>
                <c:pt idx="2945">
                  <c:v>14730</c:v>
                </c:pt>
                <c:pt idx="2946">
                  <c:v>14735</c:v>
                </c:pt>
                <c:pt idx="2947">
                  <c:v>14740</c:v>
                </c:pt>
                <c:pt idx="2948">
                  <c:v>14745</c:v>
                </c:pt>
                <c:pt idx="2949">
                  <c:v>14750</c:v>
                </c:pt>
                <c:pt idx="2950">
                  <c:v>14755</c:v>
                </c:pt>
                <c:pt idx="2951">
                  <c:v>14760</c:v>
                </c:pt>
                <c:pt idx="2952">
                  <c:v>14765</c:v>
                </c:pt>
                <c:pt idx="2953">
                  <c:v>14770</c:v>
                </c:pt>
                <c:pt idx="2954">
                  <c:v>14775</c:v>
                </c:pt>
                <c:pt idx="2955">
                  <c:v>14780</c:v>
                </c:pt>
                <c:pt idx="2956">
                  <c:v>14785</c:v>
                </c:pt>
                <c:pt idx="2957">
                  <c:v>14790</c:v>
                </c:pt>
                <c:pt idx="2958">
                  <c:v>14795</c:v>
                </c:pt>
                <c:pt idx="2959">
                  <c:v>14800</c:v>
                </c:pt>
                <c:pt idx="2960">
                  <c:v>14805</c:v>
                </c:pt>
                <c:pt idx="2961">
                  <c:v>14810</c:v>
                </c:pt>
                <c:pt idx="2962">
                  <c:v>14815</c:v>
                </c:pt>
                <c:pt idx="2963">
                  <c:v>14820</c:v>
                </c:pt>
                <c:pt idx="2964">
                  <c:v>14825</c:v>
                </c:pt>
                <c:pt idx="2965">
                  <c:v>14830</c:v>
                </c:pt>
                <c:pt idx="2966">
                  <c:v>14835</c:v>
                </c:pt>
                <c:pt idx="2967">
                  <c:v>14840</c:v>
                </c:pt>
                <c:pt idx="2968">
                  <c:v>14845</c:v>
                </c:pt>
                <c:pt idx="2969">
                  <c:v>14850</c:v>
                </c:pt>
                <c:pt idx="2970">
                  <c:v>14855</c:v>
                </c:pt>
                <c:pt idx="2971">
                  <c:v>14860</c:v>
                </c:pt>
                <c:pt idx="2972">
                  <c:v>14865</c:v>
                </c:pt>
                <c:pt idx="2973">
                  <c:v>14870</c:v>
                </c:pt>
                <c:pt idx="2974">
                  <c:v>14875</c:v>
                </c:pt>
                <c:pt idx="2975">
                  <c:v>14880</c:v>
                </c:pt>
                <c:pt idx="2976">
                  <c:v>14885</c:v>
                </c:pt>
                <c:pt idx="2977">
                  <c:v>14890</c:v>
                </c:pt>
                <c:pt idx="2978">
                  <c:v>14895</c:v>
                </c:pt>
                <c:pt idx="2979">
                  <c:v>14900</c:v>
                </c:pt>
                <c:pt idx="2980">
                  <c:v>14905</c:v>
                </c:pt>
                <c:pt idx="2981">
                  <c:v>14910</c:v>
                </c:pt>
                <c:pt idx="2982">
                  <c:v>14915</c:v>
                </c:pt>
                <c:pt idx="2983">
                  <c:v>14920</c:v>
                </c:pt>
                <c:pt idx="2984">
                  <c:v>14925</c:v>
                </c:pt>
                <c:pt idx="2985">
                  <c:v>14930</c:v>
                </c:pt>
                <c:pt idx="2986">
                  <c:v>14935</c:v>
                </c:pt>
                <c:pt idx="2987">
                  <c:v>14940</c:v>
                </c:pt>
                <c:pt idx="2988">
                  <c:v>14945</c:v>
                </c:pt>
                <c:pt idx="2989">
                  <c:v>14950</c:v>
                </c:pt>
                <c:pt idx="2990">
                  <c:v>14955</c:v>
                </c:pt>
                <c:pt idx="2991">
                  <c:v>14960</c:v>
                </c:pt>
                <c:pt idx="2992">
                  <c:v>14965</c:v>
                </c:pt>
                <c:pt idx="2993">
                  <c:v>14970</c:v>
                </c:pt>
                <c:pt idx="2994">
                  <c:v>14975</c:v>
                </c:pt>
                <c:pt idx="2995">
                  <c:v>14980</c:v>
                </c:pt>
                <c:pt idx="2996">
                  <c:v>14985</c:v>
                </c:pt>
                <c:pt idx="2997">
                  <c:v>14990</c:v>
                </c:pt>
                <c:pt idx="2998">
                  <c:v>14995</c:v>
                </c:pt>
                <c:pt idx="2999">
                  <c:v>15000</c:v>
                </c:pt>
                <c:pt idx="3000">
                  <c:v>15005</c:v>
                </c:pt>
                <c:pt idx="3001">
                  <c:v>15010</c:v>
                </c:pt>
                <c:pt idx="3002">
                  <c:v>15015</c:v>
                </c:pt>
                <c:pt idx="3003">
                  <c:v>15020</c:v>
                </c:pt>
                <c:pt idx="3004">
                  <c:v>15025</c:v>
                </c:pt>
                <c:pt idx="3005">
                  <c:v>15030</c:v>
                </c:pt>
                <c:pt idx="3006">
                  <c:v>15035</c:v>
                </c:pt>
                <c:pt idx="3007">
                  <c:v>15040</c:v>
                </c:pt>
                <c:pt idx="3008">
                  <c:v>15045</c:v>
                </c:pt>
                <c:pt idx="3009">
                  <c:v>15050</c:v>
                </c:pt>
                <c:pt idx="3010">
                  <c:v>15055</c:v>
                </c:pt>
                <c:pt idx="3011">
                  <c:v>15060</c:v>
                </c:pt>
                <c:pt idx="3012">
                  <c:v>15065</c:v>
                </c:pt>
                <c:pt idx="3013">
                  <c:v>15070</c:v>
                </c:pt>
                <c:pt idx="3014">
                  <c:v>15075</c:v>
                </c:pt>
                <c:pt idx="3015">
                  <c:v>15080</c:v>
                </c:pt>
                <c:pt idx="3016">
                  <c:v>15085</c:v>
                </c:pt>
                <c:pt idx="3017">
                  <c:v>15090</c:v>
                </c:pt>
                <c:pt idx="3018">
                  <c:v>15095</c:v>
                </c:pt>
                <c:pt idx="3019">
                  <c:v>15100</c:v>
                </c:pt>
                <c:pt idx="3020">
                  <c:v>15105</c:v>
                </c:pt>
                <c:pt idx="3021">
                  <c:v>15110</c:v>
                </c:pt>
                <c:pt idx="3022">
                  <c:v>15115</c:v>
                </c:pt>
                <c:pt idx="3023">
                  <c:v>15120</c:v>
                </c:pt>
                <c:pt idx="3024">
                  <c:v>15125</c:v>
                </c:pt>
                <c:pt idx="3025">
                  <c:v>15130</c:v>
                </c:pt>
                <c:pt idx="3026">
                  <c:v>15135</c:v>
                </c:pt>
                <c:pt idx="3027">
                  <c:v>15140</c:v>
                </c:pt>
                <c:pt idx="3028">
                  <c:v>15145</c:v>
                </c:pt>
                <c:pt idx="3029">
                  <c:v>15150</c:v>
                </c:pt>
                <c:pt idx="3030">
                  <c:v>15155</c:v>
                </c:pt>
                <c:pt idx="3031">
                  <c:v>15160</c:v>
                </c:pt>
                <c:pt idx="3032">
                  <c:v>15165</c:v>
                </c:pt>
                <c:pt idx="3033">
                  <c:v>15170</c:v>
                </c:pt>
                <c:pt idx="3034">
                  <c:v>15175</c:v>
                </c:pt>
                <c:pt idx="3035">
                  <c:v>15180</c:v>
                </c:pt>
                <c:pt idx="3036">
                  <c:v>15185</c:v>
                </c:pt>
                <c:pt idx="3037">
                  <c:v>15190</c:v>
                </c:pt>
                <c:pt idx="3038">
                  <c:v>15195</c:v>
                </c:pt>
                <c:pt idx="3039">
                  <c:v>15200</c:v>
                </c:pt>
                <c:pt idx="3040">
                  <c:v>15205</c:v>
                </c:pt>
                <c:pt idx="3041">
                  <c:v>15210</c:v>
                </c:pt>
                <c:pt idx="3042">
                  <c:v>15215</c:v>
                </c:pt>
                <c:pt idx="3043">
                  <c:v>15220</c:v>
                </c:pt>
                <c:pt idx="3044">
                  <c:v>15225</c:v>
                </c:pt>
                <c:pt idx="3045">
                  <c:v>15230</c:v>
                </c:pt>
                <c:pt idx="3046">
                  <c:v>15235</c:v>
                </c:pt>
                <c:pt idx="3047">
                  <c:v>15240</c:v>
                </c:pt>
                <c:pt idx="3048">
                  <c:v>15245</c:v>
                </c:pt>
                <c:pt idx="3049">
                  <c:v>15250</c:v>
                </c:pt>
                <c:pt idx="3050">
                  <c:v>15255</c:v>
                </c:pt>
                <c:pt idx="3051">
                  <c:v>15260</c:v>
                </c:pt>
                <c:pt idx="3052">
                  <c:v>15265</c:v>
                </c:pt>
                <c:pt idx="3053">
                  <c:v>15270</c:v>
                </c:pt>
                <c:pt idx="3054">
                  <c:v>15275</c:v>
                </c:pt>
                <c:pt idx="3055">
                  <c:v>15280</c:v>
                </c:pt>
                <c:pt idx="3056">
                  <c:v>15285</c:v>
                </c:pt>
                <c:pt idx="3057">
                  <c:v>15290</c:v>
                </c:pt>
                <c:pt idx="3058">
                  <c:v>15295</c:v>
                </c:pt>
                <c:pt idx="3059">
                  <c:v>15300</c:v>
                </c:pt>
                <c:pt idx="3060">
                  <c:v>15305</c:v>
                </c:pt>
                <c:pt idx="3061">
                  <c:v>15310</c:v>
                </c:pt>
                <c:pt idx="3062">
                  <c:v>15315</c:v>
                </c:pt>
                <c:pt idx="3063">
                  <c:v>15320</c:v>
                </c:pt>
                <c:pt idx="3064">
                  <c:v>15325</c:v>
                </c:pt>
                <c:pt idx="3065">
                  <c:v>15330</c:v>
                </c:pt>
                <c:pt idx="3066">
                  <c:v>15335</c:v>
                </c:pt>
                <c:pt idx="3067">
                  <c:v>15340</c:v>
                </c:pt>
                <c:pt idx="3068">
                  <c:v>15345</c:v>
                </c:pt>
                <c:pt idx="3069">
                  <c:v>15350</c:v>
                </c:pt>
                <c:pt idx="3070">
                  <c:v>15355</c:v>
                </c:pt>
                <c:pt idx="3071">
                  <c:v>15360</c:v>
                </c:pt>
                <c:pt idx="3072">
                  <c:v>15365</c:v>
                </c:pt>
                <c:pt idx="3073">
                  <c:v>15370</c:v>
                </c:pt>
                <c:pt idx="3074">
                  <c:v>15375</c:v>
                </c:pt>
                <c:pt idx="3075">
                  <c:v>15380</c:v>
                </c:pt>
                <c:pt idx="3076">
                  <c:v>15385</c:v>
                </c:pt>
                <c:pt idx="3077">
                  <c:v>15390</c:v>
                </c:pt>
                <c:pt idx="3078">
                  <c:v>15395</c:v>
                </c:pt>
                <c:pt idx="3079">
                  <c:v>15400</c:v>
                </c:pt>
                <c:pt idx="3080">
                  <c:v>15405</c:v>
                </c:pt>
                <c:pt idx="3081">
                  <c:v>15410</c:v>
                </c:pt>
                <c:pt idx="3082">
                  <c:v>15415</c:v>
                </c:pt>
                <c:pt idx="3083">
                  <c:v>15420</c:v>
                </c:pt>
                <c:pt idx="3084">
                  <c:v>15425</c:v>
                </c:pt>
                <c:pt idx="3085">
                  <c:v>15430</c:v>
                </c:pt>
                <c:pt idx="3086">
                  <c:v>15435</c:v>
                </c:pt>
                <c:pt idx="3087">
                  <c:v>15440</c:v>
                </c:pt>
                <c:pt idx="3088">
                  <c:v>15445</c:v>
                </c:pt>
                <c:pt idx="3089">
                  <c:v>15450</c:v>
                </c:pt>
                <c:pt idx="3090">
                  <c:v>15455</c:v>
                </c:pt>
                <c:pt idx="3091">
                  <c:v>15460</c:v>
                </c:pt>
                <c:pt idx="3092">
                  <c:v>15465</c:v>
                </c:pt>
                <c:pt idx="3093">
                  <c:v>15470</c:v>
                </c:pt>
                <c:pt idx="3094">
                  <c:v>15475</c:v>
                </c:pt>
                <c:pt idx="3095">
                  <c:v>15480</c:v>
                </c:pt>
                <c:pt idx="3096">
                  <c:v>15485</c:v>
                </c:pt>
                <c:pt idx="3097">
                  <c:v>15490</c:v>
                </c:pt>
                <c:pt idx="3098">
                  <c:v>15495</c:v>
                </c:pt>
                <c:pt idx="3099">
                  <c:v>15500</c:v>
                </c:pt>
                <c:pt idx="3100">
                  <c:v>15505</c:v>
                </c:pt>
                <c:pt idx="3101">
                  <c:v>15510</c:v>
                </c:pt>
                <c:pt idx="3102">
                  <c:v>15515</c:v>
                </c:pt>
                <c:pt idx="3103">
                  <c:v>15520</c:v>
                </c:pt>
                <c:pt idx="3104">
                  <c:v>15525</c:v>
                </c:pt>
                <c:pt idx="3105">
                  <c:v>15530</c:v>
                </c:pt>
                <c:pt idx="3106">
                  <c:v>15535</c:v>
                </c:pt>
                <c:pt idx="3107">
                  <c:v>15540</c:v>
                </c:pt>
                <c:pt idx="3108">
                  <c:v>15545</c:v>
                </c:pt>
                <c:pt idx="3109">
                  <c:v>15550</c:v>
                </c:pt>
                <c:pt idx="3110">
                  <c:v>15555</c:v>
                </c:pt>
                <c:pt idx="3111">
                  <c:v>15560</c:v>
                </c:pt>
                <c:pt idx="3112">
                  <c:v>15565</c:v>
                </c:pt>
                <c:pt idx="3113">
                  <c:v>15570</c:v>
                </c:pt>
                <c:pt idx="3114">
                  <c:v>15575</c:v>
                </c:pt>
                <c:pt idx="3115">
                  <c:v>15580</c:v>
                </c:pt>
                <c:pt idx="3116">
                  <c:v>15585</c:v>
                </c:pt>
                <c:pt idx="3117">
                  <c:v>15590</c:v>
                </c:pt>
                <c:pt idx="3118">
                  <c:v>15595</c:v>
                </c:pt>
                <c:pt idx="3119">
                  <c:v>15600</c:v>
                </c:pt>
                <c:pt idx="3120">
                  <c:v>15605</c:v>
                </c:pt>
                <c:pt idx="3121">
                  <c:v>15610</c:v>
                </c:pt>
                <c:pt idx="3122">
                  <c:v>15615</c:v>
                </c:pt>
                <c:pt idx="3123">
                  <c:v>15620</c:v>
                </c:pt>
                <c:pt idx="3124">
                  <c:v>15625</c:v>
                </c:pt>
                <c:pt idx="3125">
                  <c:v>15630</c:v>
                </c:pt>
                <c:pt idx="3126">
                  <c:v>15635</c:v>
                </c:pt>
                <c:pt idx="3127">
                  <c:v>15640</c:v>
                </c:pt>
                <c:pt idx="3128">
                  <c:v>15645</c:v>
                </c:pt>
                <c:pt idx="3129">
                  <c:v>15650</c:v>
                </c:pt>
                <c:pt idx="3130">
                  <c:v>15655</c:v>
                </c:pt>
                <c:pt idx="3131">
                  <c:v>15660</c:v>
                </c:pt>
                <c:pt idx="3132">
                  <c:v>15665</c:v>
                </c:pt>
                <c:pt idx="3133">
                  <c:v>15670</c:v>
                </c:pt>
                <c:pt idx="3134">
                  <c:v>15675</c:v>
                </c:pt>
                <c:pt idx="3135">
                  <c:v>15680</c:v>
                </c:pt>
                <c:pt idx="3136">
                  <c:v>15685</c:v>
                </c:pt>
                <c:pt idx="3137">
                  <c:v>15690</c:v>
                </c:pt>
                <c:pt idx="3138">
                  <c:v>15695</c:v>
                </c:pt>
                <c:pt idx="3139">
                  <c:v>15700</c:v>
                </c:pt>
                <c:pt idx="3140">
                  <c:v>15705</c:v>
                </c:pt>
                <c:pt idx="3141">
                  <c:v>15710</c:v>
                </c:pt>
                <c:pt idx="3142">
                  <c:v>15715</c:v>
                </c:pt>
                <c:pt idx="3143">
                  <c:v>15720</c:v>
                </c:pt>
                <c:pt idx="3144">
                  <c:v>15725</c:v>
                </c:pt>
                <c:pt idx="3145">
                  <c:v>15730</c:v>
                </c:pt>
                <c:pt idx="3146">
                  <c:v>15735</c:v>
                </c:pt>
                <c:pt idx="3147">
                  <c:v>15740</c:v>
                </c:pt>
                <c:pt idx="3148">
                  <c:v>15745</c:v>
                </c:pt>
                <c:pt idx="3149">
                  <c:v>15750</c:v>
                </c:pt>
                <c:pt idx="3150">
                  <c:v>15755</c:v>
                </c:pt>
                <c:pt idx="3151">
                  <c:v>15760</c:v>
                </c:pt>
                <c:pt idx="3152">
                  <c:v>15765</c:v>
                </c:pt>
                <c:pt idx="3153">
                  <c:v>15770</c:v>
                </c:pt>
                <c:pt idx="3154">
                  <c:v>15775</c:v>
                </c:pt>
                <c:pt idx="3155">
                  <c:v>15780</c:v>
                </c:pt>
                <c:pt idx="3156">
                  <c:v>15785</c:v>
                </c:pt>
                <c:pt idx="3157">
                  <c:v>15790</c:v>
                </c:pt>
                <c:pt idx="3158">
                  <c:v>15795</c:v>
                </c:pt>
                <c:pt idx="3159">
                  <c:v>15800</c:v>
                </c:pt>
                <c:pt idx="3160">
                  <c:v>15805</c:v>
                </c:pt>
                <c:pt idx="3161">
                  <c:v>15810</c:v>
                </c:pt>
                <c:pt idx="3162">
                  <c:v>15815</c:v>
                </c:pt>
                <c:pt idx="3163">
                  <c:v>15820</c:v>
                </c:pt>
                <c:pt idx="3164">
                  <c:v>15825</c:v>
                </c:pt>
                <c:pt idx="3165">
                  <c:v>15830</c:v>
                </c:pt>
                <c:pt idx="3166">
                  <c:v>15835</c:v>
                </c:pt>
                <c:pt idx="3167">
                  <c:v>15840</c:v>
                </c:pt>
                <c:pt idx="3168">
                  <c:v>15845</c:v>
                </c:pt>
                <c:pt idx="3169">
                  <c:v>15850</c:v>
                </c:pt>
                <c:pt idx="3170">
                  <c:v>15855</c:v>
                </c:pt>
                <c:pt idx="3171">
                  <c:v>15860</c:v>
                </c:pt>
                <c:pt idx="3172">
                  <c:v>15865</c:v>
                </c:pt>
                <c:pt idx="3173">
                  <c:v>15870</c:v>
                </c:pt>
                <c:pt idx="3174">
                  <c:v>15875</c:v>
                </c:pt>
                <c:pt idx="3175">
                  <c:v>15880</c:v>
                </c:pt>
                <c:pt idx="3176">
                  <c:v>15885</c:v>
                </c:pt>
                <c:pt idx="3177">
                  <c:v>15890</c:v>
                </c:pt>
                <c:pt idx="3178">
                  <c:v>15895</c:v>
                </c:pt>
                <c:pt idx="3179">
                  <c:v>15900</c:v>
                </c:pt>
                <c:pt idx="3180">
                  <c:v>15905</c:v>
                </c:pt>
                <c:pt idx="3181">
                  <c:v>15910</c:v>
                </c:pt>
                <c:pt idx="3182">
                  <c:v>15915</c:v>
                </c:pt>
                <c:pt idx="3183">
                  <c:v>15920</c:v>
                </c:pt>
                <c:pt idx="3184">
                  <c:v>15925</c:v>
                </c:pt>
                <c:pt idx="3185">
                  <c:v>15930</c:v>
                </c:pt>
                <c:pt idx="3186">
                  <c:v>15935</c:v>
                </c:pt>
                <c:pt idx="3187">
                  <c:v>15940</c:v>
                </c:pt>
                <c:pt idx="3188">
                  <c:v>15945</c:v>
                </c:pt>
                <c:pt idx="3189">
                  <c:v>15950</c:v>
                </c:pt>
                <c:pt idx="3190">
                  <c:v>15955</c:v>
                </c:pt>
                <c:pt idx="3191">
                  <c:v>15960</c:v>
                </c:pt>
                <c:pt idx="3192">
                  <c:v>15965</c:v>
                </c:pt>
                <c:pt idx="3193">
                  <c:v>15970</c:v>
                </c:pt>
                <c:pt idx="3194">
                  <c:v>15975</c:v>
                </c:pt>
                <c:pt idx="3195">
                  <c:v>15980</c:v>
                </c:pt>
                <c:pt idx="3196">
                  <c:v>15985</c:v>
                </c:pt>
                <c:pt idx="3197">
                  <c:v>15990</c:v>
                </c:pt>
                <c:pt idx="3198">
                  <c:v>15995</c:v>
                </c:pt>
                <c:pt idx="3199">
                  <c:v>16000</c:v>
                </c:pt>
                <c:pt idx="3200">
                  <c:v>16005</c:v>
                </c:pt>
                <c:pt idx="3201">
                  <c:v>16010</c:v>
                </c:pt>
                <c:pt idx="3202">
                  <c:v>16015</c:v>
                </c:pt>
                <c:pt idx="3203">
                  <c:v>16020</c:v>
                </c:pt>
                <c:pt idx="3204">
                  <c:v>16025</c:v>
                </c:pt>
                <c:pt idx="3205">
                  <c:v>16030</c:v>
                </c:pt>
                <c:pt idx="3206">
                  <c:v>16035</c:v>
                </c:pt>
                <c:pt idx="3207">
                  <c:v>16040</c:v>
                </c:pt>
                <c:pt idx="3208">
                  <c:v>16045</c:v>
                </c:pt>
                <c:pt idx="3209">
                  <c:v>16050</c:v>
                </c:pt>
                <c:pt idx="3210">
                  <c:v>16055</c:v>
                </c:pt>
                <c:pt idx="3211">
                  <c:v>16060</c:v>
                </c:pt>
                <c:pt idx="3212">
                  <c:v>16065</c:v>
                </c:pt>
                <c:pt idx="3213">
                  <c:v>16070</c:v>
                </c:pt>
                <c:pt idx="3214">
                  <c:v>16075</c:v>
                </c:pt>
                <c:pt idx="3215">
                  <c:v>16080</c:v>
                </c:pt>
                <c:pt idx="3216">
                  <c:v>16085</c:v>
                </c:pt>
                <c:pt idx="3217">
                  <c:v>16090</c:v>
                </c:pt>
                <c:pt idx="3218">
                  <c:v>16095</c:v>
                </c:pt>
                <c:pt idx="3219">
                  <c:v>16100</c:v>
                </c:pt>
                <c:pt idx="3220">
                  <c:v>16105</c:v>
                </c:pt>
                <c:pt idx="3221">
                  <c:v>16110</c:v>
                </c:pt>
                <c:pt idx="3222">
                  <c:v>16115</c:v>
                </c:pt>
                <c:pt idx="3223">
                  <c:v>16120</c:v>
                </c:pt>
                <c:pt idx="3224">
                  <c:v>16125</c:v>
                </c:pt>
                <c:pt idx="3225">
                  <c:v>16130</c:v>
                </c:pt>
                <c:pt idx="3226">
                  <c:v>16135</c:v>
                </c:pt>
                <c:pt idx="3227">
                  <c:v>16140</c:v>
                </c:pt>
                <c:pt idx="3228">
                  <c:v>16145</c:v>
                </c:pt>
                <c:pt idx="3229">
                  <c:v>16150</c:v>
                </c:pt>
                <c:pt idx="3230">
                  <c:v>16155</c:v>
                </c:pt>
                <c:pt idx="3231">
                  <c:v>16160</c:v>
                </c:pt>
                <c:pt idx="3232">
                  <c:v>16165</c:v>
                </c:pt>
                <c:pt idx="3233">
                  <c:v>16170</c:v>
                </c:pt>
                <c:pt idx="3234">
                  <c:v>16175</c:v>
                </c:pt>
                <c:pt idx="3235">
                  <c:v>16180</c:v>
                </c:pt>
                <c:pt idx="3236">
                  <c:v>16185</c:v>
                </c:pt>
                <c:pt idx="3237">
                  <c:v>16190</c:v>
                </c:pt>
                <c:pt idx="3238">
                  <c:v>16195</c:v>
                </c:pt>
                <c:pt idx="3239">
                  <c:v>16200</c:v>
                </c:pt>
                <c:pt idx="3240">
                  <c:v>16205</c:v>
                </c:pt>
                <c:pt idx="3241">
                  <c:v>16210</c:v>
                </c:pt>
                <c:pt idx="3242">
                  <c:v>16215</c:v>
                </c:pt>
                <c:pt idx="3243">
                  <c:v>16220</c:v>
                </c:pt>
                <c:pt idx="3244">
                  <c:v>16225</c:v>
                </c:pt>
                <c:pt idx="3245">
                  <c:v>16230</c:v>
                </c:pt>
                <c:pt idx="3246">
                  <c:v>16235</c:v>
                </c:pt>
                <c:pt idx="3247">
                  <c:v>16240</c:v>
                </c:pt>
                <c:pt idx="3248">
                  <c:v>16245</c:v>
                </c:pt>
                <c:pt idx="3249">
                  <c:v>16250</c:v>
                </c:pt>
                <c:pt idx="3250">
                  <c:v>16255</c:v>
                </c:pt>
                <c:pt idx="3251">
                  <c:v>16260</c:v>
                </c:pt>
                <c:pt idx="3252">
                  <c:v>16265</c:v>
                </c:pt>
                <c:pt idx="3253">
                  <c:v>16270</c:v>
                </c:pt>
                <c:pt idx="3254">
                  <c:v>16275</c:v>
                </c:pt>
                <c:pt idx="3255">
                  <c:v>16280</c:v>
                </c:pt>
                <c:pt idx="3256">
                  <c:v>16285</c:v>
                </c:pt>
                <c:pt idx="3257">
                  <c:v>16290</c:v>
                </c:pt>
                <c:pt idx="3258">
                  <c:v>16295</c:v>
                </c:pt>
                <c:pt idx="3259">
                  <c:v>16300</c:v>
                </c:pt>
                <c:pt idx="3260">
                  <c:v>16305</c:v>
                </c:pt>
                <c:pt idx="3261">
                  <c:v>16310</c:v>
                </c:pt>
                <c:pt idx="3262">
                  <c:v>16315</c:v>
                </c:pt>
                <c:pt idx="3263">
                  <c:v>16320</c:v>
                </c:pt>
                <c:pt idx="3264">
                  <c:v>16325</c:v>
                </c:pt>
                <c:pt idx="3265">
                  <c:v>16330</c:v>
                </c:pt>
                <c:pt idx="3266">
                  <c:v>16335</c:v>
                </c:pt>
                <c:pt idx="3267">
                  <c:v>16340</c:v>
                </c:pt>
                <c:pt idx="3268">
                  <c:v>16345</c:v>
                </c:pt>
                <c:pt idx="3269">
                  <c:v>16350</c:v>
                </c:pt>
                <c:pt idx="3270">
                  <c:v>16355</c:v>
                </c:pt>
                <c:pt idx="3271">
                  <c:v>16360</c:v>
                </c:pt>
                <c:pt idx="3272">
                  <c:v>16365</c:v>
                </c:pt>
                <c:pt idx="3273">
                  <c:v>16370</c:v>
                </c:pt>
                <c:pt idx="3274">
                  <c:v>16375</c:v>
                </c:pt>
                <c:pt idx="3275">
                  <c:v>16380</c:v>
                </c:pt>
                <c:pt idx="3276">
                  <c:v>16385</c:v>
                </c:pt>
                <c:pt idx="3277">
                  <c:v>16390</c:v>
                </c:pt>
                <c:pt idx="3278">
                  <c:v>16395</c:v>
                </c:pt>
                <c:pt idx="3279">
                  <c:v>16400</c:v>
                </c:pt>
                <c:pt idx="3280">
                  <c:v>16405</c:v>
                </c:pt>
                <c:pt idx="3281">
                  <c:v>16410</c:v>
                </c:pt>
                <c:pt idx="3282">
                  <c:v>16415</c:v>
                </c:pt>
                <c:pt idx="3283">
                  <c:v>16420</c:v>
                </c:pt>
                <c:pt idx="3284">
                  <c:v>16425</c:v>
                </c:pt>
                <c:pt idx="3285">
                  <c:v>16430</c:v>
                </c:pt>
                <c:pt idx="3286">
                  <c:v>16435</c:v>
                </c:pt>
                <c:pt idx="3287">
                  <c:v>16440</c:v>
                </c:pt>
                <c:pt idx="3288">
                  <c:v>16445</c:v>
                </c:pt>
                <c:pt idx="3289">
                  <c:v>16450</c:v>
                </c:pt>
                <c:pt idx="3290">
                  <c:v>16455</c:v>
                </c:pt>
                <c:pt idx="3291">
                  <c:v>16460</c:v>
                </c:pt>
                <c:pt idx="3292">
                  <c:v>16465</c:v>
                </c:pt>
                <c:pt idx="3293">
                  <c:v>16470</c:v>
                </c:pt>
                <c:pt idx="3294">
                  <c:v>16475</c:v>
                </c:pt>
                <c:pt idx="3295">
                  <c:v>16480</c:v>
                </c:pt>
                <c:pt idx="3296">
                  <c:v>16485</c:v>
                </c:pt>
                <c:pt idx="3297">
                  <c:v>16490</c:v>
                </c:pt>
                <c:pt idx="3298">
                  <c:v>16495</c:v>
                </c:pt>
                <c:pt idx="3299">
                  <c:v>16500</c:v>
                </c:pt>
                <c:pt idx="3300">
                  <c:v>16505</c:v>
                </c:pt>
                <c:pt idx="3301">
                  <c:v>16510</c:v>
                </c:pt>
                <c:pt idx="3302">
                  <c:v>16515</c:v>
                </c:pt>
                <c:pt idx="3303">
                  <c:v>16520</c:v>
                </c:pt>
                <c:pt idx="3304">
                  <c:v>16525</c:v>
                </c:pt>
                <c:pt idx="3305">
                  <c:v>16530</c:v>
                </c:pt>
                <c:pt idx="3306">
                  <c:v>16535</c:v>
                </c:pt>
                <c:pt idx="3307">
                  <c:v>16540</c:v>
                </c:pt>
                <c:pt idx="3308">
                  <c:v>16545</c:v>
                </c:pt>
                <c:pt idx="3309">
                  <c:v>16550</c:v>
                </c:pt>
                <c:pt idx="3310">
                  <c:v>16555</c:v>
                </c:pt>
                <c:pt idx="3311">
                  <c:v>16560</c:v>
                </c:pt>
                <c:pt idx="3312">
                  <c:v>16565</c:v>
                </c:pt>
                <c:pt idx="3313">
                  <c:v>16570</c:v>
                </c:pt>
                <c:pt idx="3314">
                  <c:v>16575</c:v>
                </c:pt>
                <c:pt idx="3315">
                  <c:v>16580</c:v>
                </c:pt>
                <c:pt idx="3316">
                  <c:v>16585</c:v>
                </c:pt>
                <c:pt idx="3317">
                  <c:v>16590</c:v>
                </c:pt>
                <c:pt idx="3318">
                  <c:v>16595</c:v>
                </c:pt>
                <c:pt idx="3319">
                  <c:v>16600</c:v>
                </c:pt>
                <c:pt idx="3320">
                  <c:v>16605</c:v>
                </c:pt>
                <c:pt idx="3321">
                  <c:v>16610</c:v>
                </c:pt>
                <c:pt idx="3322">
                  <c:v>16615</c:v>
                </c:pt>
                <c:pt idx="3323">
                  <c:v>16620</c:v>
                </c:pt>
                <c:pt idx="3324">
                  <c:v>16625</c:v>
                </c:pt>
                <c:pt idx="3325">
                  <c:v>16630</c:v>
                </c:pt>
                <c:pt idx="3326">
                  <c:v>16635</c:v>
                </c:pt>
                <c:pt idx="3327">
                  <c:v>16640</c:v>
                </c:pt>
                <c:pt idx="3328">
                  <c:v>16645</c:v>
                </c:pt>
                <c:pt idx="3329">
                  <c:v>16650</c:v>
                </c:pt>
                <c:pt idx="3330">
                  <c:v>16655</c:v>
                </c:pt>
                <c:pt idx="3331">
                  <c:v>16660</c:v>
                </c:pt>
                <c:pt idx="3332">
                  <c:v>16665</c:v>
                </c:pt>
                <c:pt idx="3333">
                  <c:v>16670</c:v>
                </c:pt>
                <c:pt idx="3334">
                  <c:v>16675</c:v>
                </c:pt>
                <c:pt idx="3335">
                  <c:v>16680</c:v>
                </c:pt>
                <c:pt idx="3336">
                  <c:v>16685</c:v>
                </c:pt>
                <c:pt idx="3337">
                  <c:v>16690</c:v>
                </c:pt>
                <c:pt idx="3338">
                  <c:v>16695</c:v>
                </c:pt>
                <c:pt idx="3339">
                  <c:v>16700</c:v>
                </c:pt>
                <c:pt idx="3340">
                  <c:v>16705</c:v>
                </c:pt>
                <c:pt idx="3341">
                  <c:v>16710</c:v>
                </c:pt>
                <c:pt idx="3342">
                  <c:v>16715</c:v>
                </c:pt>
                <c:pt idx="3343">
                  <c:v>16720</c:v>
                </c:pt>
                <c:pt idx="3344">
                  <c:v>16725</c:v>
                </c:pt>
                <c:pt idx="3345">
                  <c:v>16730</c:v>
                </c:pt>
                <c:pt idx="3346">
                  <c:v>16735</c:v>
                </c:pt>
                <c:pt idx="3347">
                  <c:v>16740</c:v>
                </c:pt>
                <c:pt idx="3348">
                  <c:v>16745</c:v>
                </c:pt>
                <c:pt idx="3349">
                  <c:v>16750</c:v>
                </c:pt>
                <c:pt idx="3350">
                  <c:v>16755</c:v>
                </c:pt>
                <c:pt idx="3351">
                  <c:v>16760</c:v>
                </c:pt>
                <c:pt idx="3352">
                  <c:v>16765</c:v>
                </c:pt>
                <c:pt idx="3353">
                  <c:v>16770</c:v>
                </c:pt>
                <c:pt idx="3354">
                  <c:v>16775</c:v>
                </c:pt>
                <c:pt idx="3355">
                  <c:v>16780</c:v>
                </c:pt>
                <c:pt idx="3356">
                  <c:v>16785</c:v>
                </c:pt>
                <c:pt idx="3357">
                  <c:v>16790</c:v>
                </c:pt>
                <c:pt idx="3358">
                  <c:v>16795</c:v>
                </c:pt>
                <c:pt idx="3359">
                  <c:v>16800</c:v>
                </c:pt>
                <c:pt idx="3360">
                  <c:v>16805</c:v>
                </c:pt>
                <c:pt idx="3361">
                  <c:v>16810</c:v>
                </c:pt>
                <c:pt idx="3362">
                  <c:v>16815</c:v>
                </c:pt>
                <c:pt idx="3363">
                  <c:v>16820</c:v>
                </c:pt>
                <c:pt idx="3364">
                  <c:v>16825</c:v>
                </c:pt>
                <c:pt idx="3365">
                  <c:v>16830</c:v>
                </c:pt>
                <c:pt idx="3366">
                  <c:v>16835</c:v>
                </c:pt>
                <c:pt idx="3367">
                  <c:v>16840</c:v>
                </c:pt>
                <c:pt idx="3368">
                  <c:v>16845</c:v>
                </c:pt>
                <c:pt idx="3369">
                  <c:v>16850</c:v>
                </c:pt>
                <c:pt idx="3370">
                  <c:v>16855</c:v>
                </c:pt>
                <c:pt idx="3371">
                  <c:v>16860</c:v>
                </c:pt>
                <c:pt idx="3372">
                  <c:v>16865</c:v>
                </c:pt>
                <c:pt idx="3373">
                  <c:v>16870</c:v>
                </c:pt>
                <c:pt idx="3374">
                  <c:v>16875</c:v>
                </c:pt>
                <c:pt idx="3375">
                  <c:v>16880</c:v>
                </c:pt>
                <c:pt idx="3376">
                  <c:v>16885</c:v>
                </c:pt>
                <c:pt idx="3377">
                  <c:v>16890</c:v>
                </c:pt>
                <c:pt idx="3378">
                  <c:v>16895</c:v>
                </c:pt>
                <c:pt idx="3379">
                  <c:v>16900</c:v>
                </c:pt>
                <c:pt idx="3380">
                  <c:v>16905</c:v>
                </c:pt>
                <c:pt idx="3381">
                  <c:v>16910</c:v>
                </c:pt>
                <c:pt idx="3382">
                  <c:v>16915</c:v>
                </c:pt>
                <c:pt idx="3383">
                  <c:v>16920</c:v>
                </c:pt>
                <c:pt idx="3384">
                  <c:v>16925</c:v>
                </c:pt>
                <c:pt idx="3385">
                  <c:v>16930</c:v>
                </c:pt>
                <c:pt idx="3386">
                  <c:v>16935</c:v>
                </c:pt>
                <c:pt idx="3387">
                  <c:v>16940</c:v>
                </c:pt>
                <c:pt idx="3388">
                  <c:v>16945</c:v>
                </c:pt>
                <c:pt idx="3389">
                  <c:v>16950</c:v>
                </c:pt>
                <c:pt idx="3390">
                  <c:v>16955</c:v>
                </c:pt>
                <c:pt idx="3391">
                  <c:v>16960</c:v>
                </c:pt>
                <c:pt idx="3392">
                  <c:v>16965</c:v>
                </c:pt>
                <c:pt idx="3393">
                  <c:v>16970</c:v>
                </c:pt>
                <c:pt idx="3394">
                  <c:v>16975</c:v>
                </c:pt>
                <c:pt idx="3395">
                  <c:v>16980</c:v>
                </c:pt>
                <c:pt idx="3396">
                  <c:v>16985</c:v>
                </c:pt>
                <c:pt idx="3397">
                  <c:v>16990</c:v>
                </c:pt>
                <c:pt idx="3398">
                  <c:v>16995</c:v>
                </c:pt>
                <c:pt idx="3399">
                  <c:v>17000</c:v>
                </c:pt>
                <c:pt idx="3400">
                  <c:v>17005</c:v>
                </c:pt>
                <c:pt idx="3401">
                  <c:v>17010</c:v>
                </c:pt>
                <c:pt idx="3402">
                  <c:v>17015</c:v>
                </c:pt>
                <c:pt idx="3403">
                  <c:v>17020</c:v>
                </c:pt>
                <c:pt idx="3404">
                  <c:v>17025</c:v>
                </c:pt>
                <c:pt idx="3405">
                  <c:v>17030</c:v>
                </c:pt>
                <c:pt idx="3406">
                  <c:v>17035</c:v>
                </c:pt>
                <c:pt idx="3407">
                  <c:v>17040</c:v>
                </c:pt>
                <c:pt idx="3408">
                  <c:v>17045</c:v>
                </c:pt>
                <c:pt idx="3409">
                  <c:v>17050</c:v>
                </c:pt>
                <c:pt idx="3410">
                  <c:v>17055</c:v>
                </c:pt>
                <c:pt idx="3411">
                  <c:v>17060</c:v>
                </c:pt>
                <c:pt idx="3412">
                  <c:v>17065</c:v>
                </c:pt>
                <c:pt idx="3413">
                  <c:v>17070</c:v>
                </c:pt>
                <c:pt idx="3414">
                  <c:v>17075</c:v>
                </c:pt>
                <c:pt idx="3415">
                  <c:v>17080</c:v>
                </c:pt>
                <c:pt idx="3416">
                  <c:v>17085</c:v>
                </c:pt>
                <c:pt idx="3417">
                  <c:v>17090</c:v>
                </c:pt>
                <c:pt idx="3418">
                  <c:v>17095</c:v>
                </c:pt>
                <c:pt idx="3419">
                  <c:v>17100</c:v>
                </c:pt>
                <c:pt idx="3420">
                  <c:v>17105</c:v>
                </c:pt>
                <c:pt idx="3421">
                  <c:v>17110</c:v>
                </c:pt>
                <c:pt idx="3422">
                  <c:v>17115</c:v>
                </c:pt>
                <c:pt idx="3423">
                  <c:v>17120</c:v>
                </c:pt>
                <c:pt idx="3424">
                  <c:v>17125</c:v>
                </c:pt>
                <c:pt idx="3425">
                  <c:v>17130</c:v>
                </c:pt>
                <c:pt idx="3426">
                  <c:v>17135</c:v>
                </c:pt>
                <c:pt idx="3427">
                  <c:v>17140</c:v>
                </c:pt>
                <c:pt idx="3428">
                  <c:v>17145</c:v>
                </c:pt>
                <c:pt idx="3429">
                  <c:v>17150</c:v>
                </c:pt>
                <c:pt idx="3430">
                  <c:v>17155</c:v>
                </c:pt>
                <c:pt idx="3431">
                  <c:v>17160</c:v>
                </c:pt>
                <c:pt idx="3432">
                  <c:v>17165</c:v>
                </c:pt>
                <c:pt idx="3433">
                  <c:v>17170</c:v>
                </c:pt>
                <c:pt idx="3434">
                  <c:v>17175</c:v>
                </c:pt>
                <c:pt idx="3435">
                  <c:v>17180</c:v>
                </c:pt>
                <c:pt idx="3436">
                  <c:v>17185</c:v>
                </c:pt>
                <c:pt idx="3437">
                  <c:v>17190</c:v>
                </c:pt>
                <c:pt idx="3438">
                  <c:v>17195</c:v>
                </c:pt>
                <c:pt idx="3439">
                  <c:v>17200</c:v>
                </c:pt>
                <c:pt idx="3440">
                  <c:v>17205</c:v>
                </c:pt>
                <c:pt idx="3441">
                  <c:v>17210</c:v>
                </c:pt>
                <c:pt idx="3442">
                  <c:v>17215</c:v>
                </c:pt>
                <c:pt idx="3443">
                  <c:v>17220</c:v>
                </c:pt>
                <c:pt idx="3444">
                  <c:v>17225</c:v>
                </c:pt>
                <c:pt idx="3445">
                  <c:v>17230</c:v>
                </c:pt>
                <c:pt idx="3446">
                  <c:v>17235</c:v>
                </c:pt>
                <c:pt idx="3447">
                  <c:v>17240</c:v>
                </c:pt>
                <c:pt idx="3448">
                  <c:v>17245</c:v>
                </c:pt>
                <c:pt idx="3449">
                  <c:v>17250</c:v>
                </c:pt>
                <c:pt idx="3450">
                  <c:v>17255</c:v>
                </c:pt>
                <c:pt idx="3451">
                  <c:v>17260</c:v>
                </c:pt>
                <c:pt idx="3452">
                  <c:v>17265</c:v>
                </c:pt>
                <c:pt idx="3453">
                  <c:v>17270</c:v>
                </c:pt>
                <c:pt idx="3454">
                  <c:v>17275</c:v>
                </c:pt>
                <c:pt idx="3455">
                  <c:v>17280</c:v>
                </c:pt>
                <c:pt idx="3456">
                  <c:v>17285</c:v>
                </c:pt>
                <c:pt idx="3457">
                  <c:v>17290</c:v>
                </c:pt>
                <c:pt idx="3458">
                  <c:v>17295</c:v>
                </c:pt>
                <c:pt idx="3459">
                  <c:v>17300</c:v>
                </c:pt>
                <c:pt idx="3460">
                  <c:v>17305</c:v>
                </c:pt>
                <c:pt idx="3461">
                  <c:v>17310</c:v>
                </c:pt>
                <c:pt idx="3462">
                  <c:v>17315</c:v>
                </c:pt>
                <c:pt idx="3463">
                  <c:v>17320</c:v>
                </c:pt>
                <c:pt idx="3464">
                  <c:v>17325</c:v>
                </c:pt>
                <c:pt idx="3465">
                  <c:v>17330</c:v>
                </c:pt>
                <c:pt idx="3466">
                  <c:v>17335</c:v>
                </c:pt>
                <c:pt idx="3467">
                  <c:v>17340</c:v>
                </c:pt>
                <c:pt idx="3468">
                  <c:v>17345</c:v>
                </c:pt>
                <c:pt idx="3469">
                  <c:v>17350</c:v>
                </c:pt>
                <c:pt idx="3470">
                  <c:v>17355</c:v>
                </c:pt>
                <c:pt idx="3471">
                  <c:v>17360</c:v>
                </c:pt>
                <c:pt idx="3472">
                  <c:v>17365</c:v>
                </c:pt>
                <c:pt idx="3473">
                  <c:v>17370</c:v>
                </c:pt>
                <c:pt idx="3474">
                  <c:v>17375</c:v>
                </c:pt>
                <c:pt idx="3475">
                  <c:v>17380</c:v>
                </c:pt>
                <c:pt idx="3476">
                  <c:v>17385</c:v>
                </c:pt>
                <c:pt idx="3477">
                  <c:v>17390</c:v>
                </c:pt>
                <c:pt idx="3478">
                  <c:v>17395</c:v>
                </c:pt>
                <c:pt idx="3479">
                  <c:v>17400</c:v>
                </c:pt>
                <c:pt idx="3480">
                  <c:v>17405</c:v>
                </c:pt>
                <c:pt idx="3481">
                  <c:v>17410</c:v>
                </c:pt>
                <c:pt idx="3482">
                  <c:v>17415</c:v>
                </c:pt>
                <c:pt idx="3483">
                  <c:v>17420</c:v>
                </c:pt>
                <c:pt idx="3484">
                  <c:v>17425</c:v>
                </c:pt>
                <c:pt idx="3485">
                  <c:v>17430</c:v>
                </c:pt>
                <c:pt idx="3486">
                  <c:v>17435</c:v>
                </c:pt>
                <c:pt idx="3487">
                  <c:v>17440</c:v>
                </c:pt>
                <c:pt idx="3488">
                  <c:v>17445</c:v>
                </c:pt>
                <c:pt idx="3489">
                  <c:v>17450</c:v>
                </c:pt>
                <c:pt idx="3490">
                  <c:v>17455</c:v>
                </c:pt>
                <c:pt idx="3491">
                  <c:v>17460</c:v>
                </c:pt>
                <c:pt idx="3492">
                  <c:v>17465</c:v>
                </c:pt>
                <c:pt idx="3493">
                  <c:v>17470</c:v>
                </c:pt>
                <c:pt idx="3494">
                  <c:v>17475</c:v>
                </c:pt>
                <c:pt idx="3495">
                  <c:v>17480</c:v>
                </c:pt>
                <c:pt idx="3496">
                  <c:v>17485</c:v>
                </c:pt>
                <c:pt idx="3497">
                  <c:v>17490</c:v>
                </c:pt>
                <c:pt idx="3498">
                  <c:v>17495</c:v>
                </c:pt>
                <c:pt idx="3499">
                  <c:v>17500</c:v>
                </c:pt>
                <c:pt idx="3500">
                  <c:v>17505</c:v>
                </c:pt>
                <c:pt idx="3501">
                  <c:v>17510</c:v>
                </c:pt>
                <c:pt idx="3502">
                  <c:v>17515</c:v>
                </c:pt>
                <c:pt idx="3503">
                  <c:v>17520</c:v>
                </c:pt>
                <c:pt idx="3504">
                  <c:v>17525</c:v>
                </c:pt>
                <c:pt idx="3505">
                  <c:v>17530</c:v>
                </c:pt>
                <c:pt idx="3506">
                  <c:v>17535</c:v>
                </c:pt>
                <c:pt idx="3507">
                  <c:v>17540</c:v>
                </c:pt>
                <c:pt idx="3508">
                  <c:v>17545</c:v>
                </c:pt>
                <c:pt idx="3509">
                  <c:v>17550</c:v>
                </c:pt>
                <c:pt idx="3510">
                  <c:v>17555</c:v>
                </c:pt>
                <c:pt idx="3511">
                  <c:v>17560</c:v>
                </c:pt>
                <c:pt idx="3512">
                  <c:v>17565</c:v>
                </c:pt>
                <c:pt idx="3513">
                  <c:v>17570</c:v>
                </c:pt>
                <c:pt idx="3514">
                  <c:v>17575</c:v>
                </c:pt>
                <c:pt idx="3515">
                  <c:v>17580</c:v>
                </c:pt>
                <c:pt idx="3516">
                  <c:v>17585</c:v>
                </c:pt>
                <c:pt idx="3517">
                  <c:v>17590</c:v>
                </c:pt>
                <c:pt idx="3518">
                  <c:v>17595</c:v>
                </c:pt>
                <c:pt idx="3519">
                  <c:v>17600</c:v>
                </c:pt>
                <c:pt idx="3520">
                  <c:v>17605</c:v>
                </c:pt>
                <c:pt idx="3521">
                  <c:v>17610</c:v>
                </c:pt>
                <c:pt idx="3522">
                  <c:v>17615</c:v>
                </c:pt>
                <c:pt idx="3523">
                  <c:v>17620</c:v>
                </c:pt>
                <c:pt idx="3524">
                  <c:v>17625</c:v>
                </c:pt>
                <c:pt idx="3525">
                  <c:v>17630</c:v>
                </c:pt>
                <c:pt idx="3526">
                  <c:v>17635</c:v>
                </c:pt>
                <c:pt idx="3527">
                  <c:v>17640</c:v>
                </c:pt>
                <c:pt idx="3528">
                  <c:v>17645</c:v>
                </c:pt>
                <c:pt idx="3529">
                  <c:v>17650</c:v>
                </c:pt>
                <c:pt idx="3530">
                  <c:v>17655</c:v>
                </c:pt>
                <c:pt idx="3531">
                  <c:v>17660</c:v>
                </c:pt>
                <c:pt idx="3532">
                  <c:v>17665</c:v>
                </c:pt>
                <c:pt idx="3533">
                  <c:v>17670</c:v>
                </c:pt>
                <c:pt idx="3534">
                  <c:v>17675</c:v>
                </c:pt>
                <c:pt idx="3535">
                  <c:v>17680</c:v>
                </c:pt>
                <c:pt idx="3536">
                  <c:v>17685</c:v>
                </c:pt>
                <c:pt idx="3537">
                  <c:v>17690</c:v>
                </c:pt>
                <c:pt idx="3538">
                  <c:v>17695</c:v>
                </c:pt>
                <c:pt idx="3539">
                  <c:v>17700</c:v>
                </c:pt>
                <c:pt idx="3540">
                  <c:v>17705</c:v>
                </c:pt>
                <c:pt idx="3541">
                  <c:v>17710</c:v>
                </c:pt>
                <c:pt idx="3542">
                  <c:v>17715</c:v>
                </c:pt>
                <c:pt idx="3543">
                  <c:v>17720</c:v>
                </c:pt>
                <c:pt idx="3544">
                  <c:v>17725</c:v>
                </c:pt>
                <c:pt idx="3545">
                  <c:v>17730</c:v>
                </c:pt>
                <c:pt idx="3546">
                  <c:v>17735</c:v>
                </c:pt>
                <c:pt idx="3547">
                  <c:v>17740</c:v>
                </c:pt>
                <c:pt idx="3548">
                  <c:v>17745</c:v>
                </c:pt>
                <c:pt idx="3549">
                  <c:v>17750</c:v>
                </c:pt>
                <c:pt idx="3550">
                  <c:v>17755</c:v>
                </c:pt>
                <c:pt idx="3551">
                  <c:v>17760</c:v>
                </c:pt>
                <c:pt idx="3552">
                  <c:v>17765</c:v>
                </c:pt>
                <c:pt idx="3553">
                  <c:v>17770</c:v>
                </c:pt>
                <c:pt idx="3554">
                  <c:v>17775</c:v>
                </c:pt>
                <c:pt idx="3555">
                  <c:v>17780</c:v>
                </c:pt>
                <c:pt idx="3556">
                  <c:v>17785</c:v>
                </c:pt>
                <c:pt idx="3557">
                  <c:v>17790</c:v>
                </c:pt>
                <c:pt idx="3558">
                  <c:v>17795</c:v>
                </c:pt>
                <c:pt idx="3559">
                  <c:v>17800</c:v>
                </c:pt>
                <c:pt idx="3560">
                  <c:v>17805</c:v>
                </c:pt>
                <c:pt idx="3561">
                  <c:v>17810</c:v>
                </c:pt>
                <c:pt idx="3562">
                  <c:v>17815</c:v>
                </c:pt>
                <c:pt idx="3563">
                  <c:v>17820</c:v>
                </c:pt>
                <c:pt idx="3564">
                  <c:v>17825</c:v>
                </c:pt>
                <c:pt idx="3565">
                  <c:v>17830</c:v>
                </c:pt>
                <c:pt idx="3566">
                  <c:v>17835</c:v>
                </c:pt>
                <c:pt idx="3567">
                  <c:v>17840</c:v>
                </c:pt>
                <c:pt idx="3568">
                  <c:v>17845</c:v>
                </c:pt>
                <c:pt idx="3569">
                  <c:v>17850</c:v>
                </c:pt>
                <c:pt idx="3570">
                  <c:v>17855</c:v>
                </c:pt>
                <c:pt idx="3571">
                  <c:v>17860</c:v>
                </c:pt>
                <c:pt idx="3572">
                  <c:v>17865</c:v>
                </c:pt>
                <c:pt idx="3573">
                  <c:v>17870</c:v>
                </c:pt>
                <c:pt idx="3574">
                  <c:v>17875</c:v>
                </c:pt>
                <c:pt idx="3575">
                  <c:v>17880</c:v>
                </c:pt>
                <c:pt idx="3576">
                  <c:v>17885</c:v>
                </c:pt>
                <c:pt idx="3577">
                  <c:v>17890</c:v>
                </c:pt>
                <c:pt idx="3578">
                  <c:v>17895</c:v>
                </c:pt>
                <c:pt idx="3579">
                  <c:v>17900</c:v>
                </c:pt>
                <c:pt idx="3580">
                  <c:v>17905</c:v>
                </c:pt>
                <c:pt idx="3581">
                  <c:v>17910</c:v>
                </c:pt>
                <c:pt idx="3582">
                  <c:v>17915</c:v>
                </c:pt>
                <c:pt idx="3583">
                  <c:v>17920</c:v>
                </c:pt>
                <c:pt idx="3584">
                  <c:v>17925</c:v>
                </c:pt>
                <c:pt idx="3585">
                  <c:v>17930</c:v>
                </c:pt>
                <c:pt idx="3586">
                  <c:v>17935</c:v>
                </c:pt>
                <c:pt idx="3587">
                  <c:v>17940</c:v>
                </c:pt>
                <c:pt idx="3588">
                  <c:v>17945</c:v>
                </c:pt>
                <c:pt idx="3589">
                  <c:v>17950</c:v>
                </c:pt>
                <c:pt idx="3590">
                  <c:v>17955</c:v>
                </c:pt>
                <c:pt idx="3591">
                  <c:v>17960</c:v>
                </c:pt>
                <c:pt idx="3592">
                  <c:v>17965</c:v>
                </c:pt>
                <c:pt idx="3593">
                  <c:v>17970</c:v>
                </c:pt>
                <c:pt idx="3594">
                  <c:v>17975</c:v>
                </c:pt>
                <c:pt idx="3595">
                  <c:v>17980</c:v>
                </c:pt>
                <c:pt idx="3596">
                  <c:v>17985</c:v>
                </c:pt>
                <c:pt idx="3597">
                  <c:v>17990</c:v>
                </c:pt>
                <c:pt idx="3598">
                  <c:v>17995</c:v>
                </c:pt>
                <c:pt idx="3599">
                  <c:v>18000</c:v>
                </c:pt>
                <c:pt idx="3600">
                  <c:v>18005</c:v>
                </c:pt>
                <c:pt idx="3601">
                  <c:v>18010</c:v>
                </c:pt>
                <c:pt idx="3602">
                  <c:v>18015</c:v>
                </c:pt>
                <c:pt idx="3603">
                  <c:v>18020</c:v>
                </c:pt>
                <c:pt idx="3604">
                  <c:v>18025</c:v>
                </c:pt>
                <c:pt idx="3605">
                  <c:v>18030</c:v>
                </c:pt>
                <c:pt idx="3606">
                  <c:v>18035</c:v>
                </c:pt>
                <c:pt idx="3607">
                  <c:v>18040</c:v>
                </c:pt>
                <c:pt idx="3608">
                  <c:v>18045</c:v>
                </c:pt>
                <c:pt idx="3609">
                  <c:v>18050</c:v>
                </c:pt>
                <c:pt idx="3610">
                  <c:v>18055</c:v>
                </c:pt>
                <c:pt idx="3611">
                  <c:v>18060</c:v>
                </c:pt>
                <c:pt idx="3612">
                  <c:v>18065</c:v>
                </c:pt>
                <c:pt idx="3613">
                  <c:v>18070</c:v>
                </c:pt>
                <c:pt idx="3614">
                  <c:v>18075</c:v>
                </c:pt>
                <c:pt idx="3615">
                  <c:v>18080</c:v>
                </c:pt>
                <c:pt idx="3616">
                  <c:v>18085</c:v>
                </c:pt>
                <c:pt idx="3617">
                  <c:v>18090</c:v>
                </c:pt>
                <c:pt idx="3618">
                  <c:v>18095</c:v>
                </c:pt>
                <c:pt idx="3619">
                  <c:v>18100</c:v>
                </c:pt>
                <c:pt idx="3620">
                  <c:v>18105</c:v>
                </c:pt>
                <c:pt idx="3621">
                  <c:v>18110</c:v>
                </c:pt>
                <c:pt idx="3622">
                  <c:v>18115</c:v>
                </c:pt>
                <c:pt idx="3623">
                  <c:v>18120</c:v>
                </c:pt>
                <c:pt idx="3624">
                  <c:v>18125</c:v>
                </c:pt>
                <c:pt idx="3625">
                  <c:v>18130</c:v>
                </c:pt>
                <c:pt idx="3626">
                  <c:v>18135</c:v>
                </c:pt>
                <c:pt idx="3627">
                  <c:v>18140</c:v>
                </c:pt>
                <c:pt idx="3628">
                  <c:v>18145</c:v>
                </c:pt>
                <c:pt idx="3629">
                  <c:v>18150</c:v>
                </c:pt>
                <c:pt idx="3630">
                  <c:v>18155</c:v>
                </c:pt>
                <c:pt idx="3631">
                  <c:v>18160</c:v>
                </c:pt>
                <c:pt idx="3632">
                  <c:v>18165</c:v>
                </c:pt>
                <c:pt idx="3633">
                  <c:v>18170</c:v>
                </c:pt>
                <c:pt idx="3634">
                  <c:v>18175</c:v>
                </c:pt>
                <c:pt idx="3635">
                  <c:v>18180</c:v>
                </c:pt>
                <c:pt idx="3636">
                  <c:v>18185</c:v>
                </c:pt>
                <c:pt idx="3637">
                  <c:v>18190</c:v>
                </c:pt>
                <c:pt idx="3638">
                  <c:v>18195</c:v>
                </c:pt>
                <c:pt idx="3639">
                  <c:v>18200</c:v>
                </c:pt>
                <c:pt idx="3640">
                  <c:v>18205</c:v>
                </c:pt>
                <c:pt idx="3641">
                  <c:v>18210</c:v>
                </c:pt>
                <c:pt idx="3642">
                  <c:v>18215</c:v>
                </c:pt>
                <c:pt idx="3643">
                  <c:v>18220</c:v>
                </c:pt>
                <c:pt idx="3644">
                  <c:v>18225</c:v>
                </c:pt>
                <c:pt idx="3645">
                  <c:v>18230</c:v>
                </c:pt>
                <c:pt idx="3646">
                  <c:v>18235</c:v>
                </c:pt>
                <c:pt idx="3647">
                  <c:v>18240</c:v>
                </c:pt>
                <c:pt idx="3648">
                  <c:v>18245</c:v>
                </c:pt>
                <c:pt idx="3649">
                  <c:v>18250</c:v>
                </c:pt>
                <c:pt idx="3650">
                  <c:v>18255</c:v>
                </c:pt>
                <c:pt idx="3651">
                  <c:v>18260</c:v>
                </c:pt>
                <c:pt idx="3652">
                  <c:v>18265</c:v>
                </c:pt>
                <c:pt idx="3653">
                  <c:v>18270</c:v>
                </c:pt>
                <c:pt idx="3654">
                  <c:v>18275</c:v>
                </c:pt>
                <c:pt idx="3655">
                  <c:v>18280</c:v>
                </c:pt>
                <c:pt idx="3656">
                  <c:v>18285</c:v>
                </c:pt>
                <c:pt idx="3657">
                  <c:v>18290</c:v>
                </c:pt>
                <c:pt idx="3658">
                  <c:v>18295</c:v>
                </c:pt>
                <c:pt idx="3659">
                  <c:v>18300</c:v>
                </c:pt>
                <c:pt idx="3660">
                  <c:v>18305</c:v>
                </c:pt>
                <c:pt idx="3661">
                  <c:v>18310</c:v>
                </c:pt>
                <c:pt idx="3662">
                  <c:v>18315</c:v>
                </c:pt>
                <c:pt idx="3663">
                  <c:v>18320</c:v>
                </c:pt>
                <c:pt idx="3664">
                  <c:v>18325</c:v>
                </c:pt>
                <c:pt idx="3665">
                  <c:v>18330</c:v>
                </c:pt>
                <c:pt idx="3666">
                  <c:v>18335</c:v>
                </c:pt>
                <c:pt idx="3667">
                  <c:v>18340</c:v>
                </c:pt>
                <c:pt idx="3668">
                  <c:v>18345</c:v>
                </c:pt>
                <c:pt idx="3669">
                  <c:v>18350</c:v>
                </c:pt>
                <c:pt idx="3670">
                  <c:v>18355</c:v>
                </c:pt>
                <c:pt idx="3671">
                  <c:v>18360</c:v>
                </c:pt>
                <c:pt idx="3672">
                  <c:v>18365</c:v>
                </c:pt>
                <c:pt idx="3673">
                  <c:v>18370</c:v>
                </c:pt>
                <c:pt idx="3674">
                  <c:v>18375</c:v>
                </c:pt>
                <c:pt idx="3675">
                  <c:v>18380</c:v>
                </c:pt>
                <c:pt idx="3676">
                  <c:v>18385</c:v>
                </c:pt>
                <c:pt idx="3677">
                  <c:v>18390</c:v>
                </c:pt>
                <c:pt idx="3678">
                  <c:v>18395</c:v>
                </c:pt>
                <c:pt idx="3679">
                  <c:v>18400</c:v>
                </c:pt>
                <c:pt idx="3680">
                  <c:v>18405</c:v>
                </c:pt>
                <c:pt idx="3681">
                  <c:v>18410</c:v>
                </c:pt>
                <c:pt idx="3682">
                  <c:v>18415</c:v>
                </c:pt>
                <c:pt idx="3683">
                  <c:v>18420</c:v>
                </c:pt>
                <c:pt idx="3684">
                  <c:v>18425</c:v>
                </c:pt>
                <c:pt idx="3685">
                  <c:v>18430</c:v>
                </c:pt>
                <c:pt idx="3686">
                  <c:v>18435</c:v>
                </c:pt>
                <c:pt idx="3687">
                  <c:v>18440</c:v>
                </c:pt>
                <c:pt idx="3688">
                  <c:v>18445</c:v>
                </c:pt>
                <c:pt idx="3689">
                  <c:v>18450</c:v>
                </c:pt>
                <c:pt idx="3690">
                  <c:v>18455</c:v>
                </c:pt>
                <c:pt idx="3691">
                  <c:v>18460</c:v>
                </c:pt>
                <c:pt idx="3692">
                  <c:v>18465</c:v>
                </c:pt>
                <c:pt idx="3693">
                  <c:v>18470</c:v>
                </c:pt>
                <c:pt idx="3694">
                  <c:v>18475</c:v>
                </c:pt>
                <c:pt idx="3695">
                  <c:v>18480</c:v>
                </c:pt>
                <c:pt idx="3696">
                  <c:v>18485</c:v>
                </c:pt>
                <c:pt idx="3697">
                  <c:v>18490</c:v>
                </c:pt>
                <c:pt idx="3698">
                  <c:v>18495</c:v>
                </c:pt>
                <c:pt idx="3699">
                  <c:v>18500</c:v>
                </c:pt>
                <c:pt idx="3700">
                  <c:v>18505</c:v>
                </c:pt>
                <c:pt idx="3701">
                  <c:v>18510</c:v>
                </c:pt>
                <c:pt idx="3702">
                  <c:v>18515</c:v>
                </c:pt>
                <c:pt idx="3703">
                  <c:v>18520</c:v>
                </c:pt>
                <c:pt idx="3704">
                  <c:v>18525</c:v>
                </c:pt>
                <c:pt idx="3705">
                  <c:v>18530</c:v>
                </c:pt>
                <c:pt idx="3706">
                  <c:v>18535</c:v>
                </c:pt>
                <c:pt idx="3707">
                  <c:v>18540</c:v>
                </c:pt>
                <c:pt idx="3708">
                  <c:v>18545</c:v>
                </c:pt>
                <c:pt idx="3709">
                  <c:v>18550</c:v>
                </c:pt>
                <c:pt idx="3710">
                  <c:v>18555</c:v>
                </c:pt>
                <c:pt idx="3711">
                  <c:v>18560</c:v>
                </c:pt>
                <c:pt idx="3712">
                  <c:v>18565</c:v>
                </c:pt>
                <c:pt idx="3713">
                  <c:v>18570</c:v>
                </c:pt>
                <c:pt idx="3714">
                  <c:v>18575</c:v>
                </c:pt>
                <c:pt idx="3715">
                  <c:v>18580</c:v>
                </c:pt>
                <c:pt idx="3716">
                  <c:v>18585</c:v>
                </c:pt>
                <c:pt idx="3717">
                  <c:v>18590</c:v>
                </c:pt>
                <c:pt idx="3718">
                  <c:v>18595</c:v>
                </c:pt>
                <c:pt idx="3719">
                  <c:v>18600</c:v>
                </c:pt>
                <c:pt idx="3720">
                  <c:v>18605</c:v>
                </c:pt>
                <c:pt idx="3721">
                  <c:v>18610</c:v>
                </c:pt>
                <c:pt idx="3722">
                  <c:v>18615</c:v>
                </c:pt>
                <c:pt idx="3723">
                  <c:v>18620</c:v>
                </c:pt>
                <c:pt idx="3724">
                  <c:v>18625</c:v>
                </c:pt>
                <c:pt idx="3725">
                  <c:v>18630</c:v>
                </c:pt>
                <c:pt idx="3726">
                  <c:v>18635</c:v>
                </c:pt>
                <c:pt idx="3727">
                  <c:v>18640</c:v>
                </c:pt>
                <c:pt idx="3728">
                  <c:v>18645</c:v>
                </c:pt>
                <c:pt idx="3729">
                  <c:v>18650</c:v>
                </c:pt>
                <c:pt idx="3730">
                  <c:v>18655</c:v>
                </c:pt>
                <c:pt idx="3731">
                  <c:v>18660</c:v>
                </c:pt>
                <c:pt idx="3732">
                  <c:v>18665</c:v>
                </c:pt>
                <c:pt idx="3733">
                  <c:v>18670</c:v>
                </c:pt>
                <c:pt idx="3734">
                  <c:v>18675</c:v>
                </c:pt>
                <c:pt idx="3735">
                  <c:v>18680</c:v>
                </c:pt>
                <c:pt idx="3736">
                  <c:v>18685</c:v>
                </c:pt>
                <c:pt idx="3737">
                  <c:v>18690</c:v>
                </c:pt>
                <c:pt idx="3738">
                  <c:v>18695</c:v>
                </c:pt>
                <c:pt idx="3739">
                  <c:v>18700</c:v>
                </c:pt>
                <c:pt idx="3740">
                  <c:v>18705</c:v>
                </c:pt>
                <c:pt idx="3741">
                  <c:v>18710</c:v>
                </c:pt>
                <c:pt idx="3742">
                  <c:v>18715</c:v>
                </c:pt>
                <c:pt idx="3743">
                  <c:v>18720</c:v>
                </c:pt>
                <c:pt idx="3744">
                  <c:v>18725</c:v>
                </c:pt>
                <c:pt idx="3745">
                  <c:v>18730</c:v>
                </c:pt>
                <c:pt idx="3746">
                  <c:v>18735</c:v>
                </c:pt>
                <c:pt idx="3747">
                  <c:v>18740</c:v>
                </c:pt>
                <c:pt idx="3748">
                  <c:v>18745</c:v>
                </c:pt>
                <c:pt idx="3749">
                  <c:v>18750</c:v>
                </c:pt>
                <c:pt idx="3750">
                  <c:v>18755</c:v>
                </c:pt>
                <c:pt idx="3751">
                  <c:v>18760</c:v>
                </c:pt>
                <c:pt idx="3752">
                  <c:v>18765</c:v>
                </c:pt>
                <c:pt idx="3753">
                  <c:v>18770</c:v>
                </c:pt>
                <c:pt idx="3754">
                  <c:v>18775</c:v>
                </c:pt>
                <c:pt idx="3755">
                  <c:v>18780</c:v>
                </c:pt>
                <c:pt idx="3756">
                  <c:v>18785</c:v>
                </c:pt>
                <c:pt idx="3757">
                  <c:v>18790</c:v>
                </c:pt>
                <c:pt idx="3758">
                  <c:v>18795</c:v>
                </c:pt>
                <c:pt idx="3759">
                  <c:v>18800</c:v>
                </c:pt>
                <c:pt idx="3760">
                  <c:v>18805</c:v>
                </c:pt>
                <c:pt idx="3761">
                  <c:v>18810</c:v>
                </c:pt>
                <c:pt idx="3762">
                  <c:v>18815</c:v>
                </c:pt>
                <c:pt idx="3763">
                  <c:v>18820</c:v>
                </c:pt>
                <c:pt idx="3764">
                  <c:v>18825</c:v>
                </c:pt>
                <c:pt idx="3765">
                  <c:v>18830</c:v>
                </c:pt>
                <c:pt idx="3766">
                  <c:v>18835</c:v>
                </c:pt>
                <c:pt idx="3767">
                  <c:v>18840</c:v>
                </c:pt>
                <c:pt idx="3768">
                  <c:v>18845</c:v>
                </c:pt>
                <c:pt idx="3769">
                  <c:v>18850</c:v>
                </c:pt>
                <c:pt idx="3770">
                  <c:v>18855</c:v>
                </c:pt>
                <c:pt idx="3771">
                  <c:v>18860</c:v>
                </c:pt>
                <c:pt idx="3772">
                  <c:v>18865</c:v>
                </c:pt>
                <c:pt idx="3773">
                  <c:v>18870</c:v>
                </c:pt>
                <c:pt idx="3774">
                  <c:v>18875</c:v>
                </c:pt>
                <c:pt idx="3775">
                  <c:v>18880</c:v>
                </c:pt>
                <c:pt idx="3776">
                  <c:v>18885</c:v>
                </c:pt>
                <c:pt idx="3777">
                  <c:v>18890</c:v>
                </c:pt>
                <c:pt idx="3778">
                  <c:v>18895</c:v>
                </c:pt>
                <c:pt idx="3779">
                  <c:v>18900</c:v>
                </c:pt>
                <c:pt idx="3780">
                  <c:v>18905</c:v>
                </c:pt>
                <c:pt idx="3781">
                  <c:v>18910</c:v>
                </c:pt>
                <c:pt idx="3782">
                  <c:v>18915</c:v>
                </c:pt>
                <c:pt idx="3783">
                  <c:v>18920</c:v>
                </c:pt>
                <c:pt idx="3784">
                  <c:v>18925</c:v>
                </c:pt>
                <c:pt idx="3785">
                  <c:v>18930</c:v>
                </c:pt>
                <c:pt idx="3786">
                  <c:v>18935</c:v>
                </c:pt>
                <c:pt idx="3787">
                  <c:v>18940</c:v>
                </c:pt>
                <c:pt idx="3788">
                  <c:v>18945</c:v>
                </c:pt>
                <c:pt idx="3789">
                  <c:v>18950</c:v>
                </c:pt>
                <c:pt idx="3790">
                  <c:v>18955</c:v>
                </c:pt>
                <c:pt idx="3791">
                  <c:v>18960</c:v>
                </c:pt>
                <c:pt idx="3792">
                  <c:v>18965</c:v>
                </c:pt>
                <c:pt idx="3793">
                  <c:v>18970</c:v>
                </c:pt>
                <c:pt idx="3794">
                  <c:v>18975</c:v>
                </c:pt>
                <c:pt idx="3795">
                  <c:v>18980</c:v>
                </c:pt>
                <c:pt idx="3796">
                  <c:v>18985</c:v>
                </c:pt>
                <c:pt idx="3797">
                  <c:v>18990</c:v>
                </c:pt>
                <c:pt idx="3798">
                  <c:v>18995</c:v>
                </c:pt>
                <c:pt idx="3799">
                  <c:v>19000</c:v>
                </c:pt>
                <c:pt idx="3800">
                  <c:v>19005</c:v>
                </c:pt>
                <c:pt idx="3801">
                  <c:v>19010</c:v>
                </c:pt>
                <c:pt idx="3802">
                  <c:v>19015</c:v>
                </c:pt>
                <c:pt idx="3803">
                  <c:v>19020</c:v>
                </c:pt>
                <c:pt idx="3804">
                  <c:v>19025</c:v>
                </c:pt>
                <c:pt idx="3805">
                  <c:v>19030</c:v>
                </c:pt>
                <c:pt idx="3806">
                  <c:v>19035</c:v>
                </c:pt>
                <c:pt idx="3807">
                  <c:v>19040</c:v>
                </c:pt>
                <c:pt idx="3808">
                  <c:v>19045</c:v>
                </c:pt>
                <c:pt idx="3809">
                  <c:v>19050</c:v>
                </c:pt>
                <c:pt idx="3810">
                  <c:v>19055</c:v>
                </c:pt>
                <c:pt idx="3811">
                  <c:v>19060</c:v>
                </c:pt>
                <c:pt idx="3812">
                  <c:v>19065</c:v>
                </c:pt>
                <c:pt idx="3813">
                  <c:v>19070</c:v>
                </c:pt>
                <c:pt idx="3814">
                  <c:v>19075</c:v>
                </c:pt>
                <c:pt idx="3815">
                  <c:v>19080</c:v>
                </c:pt>
                <c:pt idx="3816">
                  <c:v>19085</c:v>
                </c:pt>
                <c:pt idx="3817">
                  <c:v>19090</c:v>
                </c:pt>
                <c:pt idx="3818">
                  <c:v>19095</c:v>
                </c:pt>
                <c:pt idx="3819">
                  <c:v>19100</c:v>
                </c:pt>
                <c:pt idx="3820">
                  <c:v>19105</c:v>
                </c:pt>
                <c:pt idx="3821">
                  <c:v>19110</c:v>
                </c:pt>
                <c:pt idx="3822">
                  <c:v>19115</c:v>
                </c:pt>
                <c:pt idx="3823">
                  <c:v>19120</c:v>
                </c:pt>
                <c:pt idx="3824">
                  <c:v>19125</c:v>
                </c:pt>
                <c:pt idx="3825">
                  <c:v>19130</c:v>
                </c:pt>
                <c:pt idx="3826">
                  <c:v>19135</c:v>
                </c:pt>
                <c:pt idx="3827">
                  <c:v>19140</c:v>
                </c:pt>
                <c:pt idx="3828">
                  <c:v>19145</c:v>
                </c:pt>
                <c:pt idx="3829">
                  <c:v>19150</c:v>
                </c:pt>
                <c:pt idx="3830">
                  <c:v>19155</c:v>
                </c:pt>
                <c:pt idx="3831">
                  <c:v>19160</c:v>
                </c:pt>
                <c:pt idx="3832">
                  <c:v>19165</c:v>
                </c:pt>
                <c:pt idx="3833">
                  <c:v>19170</c:v>
                </c:pt>
                <c:pt idx="3834">
                  <c:v>19175</c:v>
                </c:pt>
                <c:pt idx="3835">
                  <c:v>19180</c:v>
                </c:pt>
                <c:pt idx="3836">
                  <c:v>19185</c:v>
                </c:pt>
                <c:pt idx="3837">
                  <c:v>19190</c:v>
                </c:pt>
                <c:pt idx="3838">
                  <c:v>19195</c:v>
                </c:pt>
                <c:pt idx="3839">
                  <c:v>19200</c:v>
                </c:pt>
                <c:pt idx="3840">
                  <c:v>19205</c:v>
                </c:pt>
                <c:pt idx="3841">
                  <c:v>19210</c:v>
                </c:pt>
                <c:pt idx="3842">
                  <c:v>19215</c:v>
                </c:pt>
                <c:pt idx="3843">
                  <c:v>19220</c:v>
                </c:pt>
                <c:pt idx="3844">
                  <c:v>19225</c:v>
                </c:pt>
                <c:pt idx="3845">
                  <c:v>19230</c:v>
                </c:pt>
                <c:pt idx="3846">
                  <c:v>19235</c:v>
                </c:pt>
                <c:pt idx="3847">
                  <c:v>19240</c:v>
                </c:pt>
                <c:pt idx="3848">
                  <c:v>19245</c:v>
                </c:pt>
                <c:pt idx="3849">
                  <c:v>19250</c:v>
                </c:pt>
                <c:pt idx="3850">
                  <c:v>19255</c:v>
                </c:pt>
                <c:pt idx="3851">
                  <c:v>19260</c:v>
                </c:pt>
                <c:pt idx="3852">
                  <c:v>19265</c:v>
                </c:pt>
                <c:pt idx="3853">
                  <c:v>19270</c:v>
                </c:pt>
                <c:pt idx="3854">
                  <c:v>19275</c:v>
                </c:pt>
                <c:pt idx="3855">
                  <c:v>19280</c:v>
                </c:pt>
                <c:pt idx="3856">
                  <c:v>19285</c:v>
                </c:pt>
                <c:pt idx="3857">
                  <c:v>19290</c:v>
                </c:pt>
                <c:pt idx="3858">
                  <c:v>19295</c:v>
                </c:pt>
                <c:pt idx="3859">
                  <c:v>19300</c:v>
                </c:pt>
                <c:pt idx="3860">
                  <c:v>19305</c:v>
                </c:pt>
                <c:pt idx="3861">
                  <c:v>19310</c:v>
                </c:pt>
                <c:pt idx="3862">
                  <c:v>19315</c:v>
                </c:pt>
                <c:pt idx="3863">
                  <c:v>19320</c:v>
                </c:pt>
                <c:pt idx="3864">
                  <c:v>19325</c:v>
                </c:pt>
                <c:pt idx="3865">
                  <c:v>19330</c:v>
                </c:pt>
                <c:pt idx="3866">
                  <c:v>19335</c:v>
                </c:pt>
                <c:pt idx="3867">
                  <c:v>19340</c:v>
                </c:pt>
                <c:pt idx="3868">
                  <c:v>19345</c:v>
                </c:pt>
                <c:pt idx="3869">
                  <c:v>19350</c:v>
                </c:pt>
                <c:pt idx="3870">
                  <c:v>19355</c:v>
                </c:pt>
                <c:pt idx="3871">
                  <c:v>19360</c:v>
                </c:pt>
                <c:pt idx="3872">
                  <c:v>19365</c:v>
                </c:pt>
                <c:pt idx="3873">
                  <c:v>19370</c:v>
                </c:pt>
                <c:pt idx="3874">
                  <c:v>19375</c:v>
                </c:pt>
                <c:pt idx="3875">
                  <c:v>19380</c:v>
                </c:pt>
                <c:pt idx="3876">
                  <c:v>19385</c:v>
                </c:pt>
                <c:pt idx="3877">
                  <c:v>19390</c:v>
                </c:pt>
                <c:pt idx="3878">
                  <c:v>19395</c:v>
                </c:pt>
                <c:pt idx="3879">
                  <c:v>19400</c:v>
                </c:pt>
                <c:pt idx="3880">
                  <c:v>19405</c:v>
                </c:pt>
                <c:pt idx="3881">
                  <c:v>19410</c:v>
                </c:pt>
                <c:pt idx="3882">
                  <c:v>19415</c:v>
                </c:pt>
                <c:pt idx="3883">
                  <c:v>19420</c:v>
                </c:pt>
                <c:pt idx="3884">
                  <c:v>19425</c:v>
                </c:pt>
                <c:pt idx="3885">
                  <c:v>19430</c:v>
                </c:pt>
                <c:pt idx="3886">
                  <c:v>19435</c:v>
                </c:pt>
                <c:pt idx="3887">
                  <c:v>19440</c:v>
                </c:pt>
                <c:pt idx="3888">
                  <c:v>19445</c:v>
                </c:pt>
                <c:pt idx="3889">
                  <c:v>19450</c:v>
                </c:pt>
                <c:pt idx="3890">
                  <c:v>19455</c:v>
                </c:pt>
                <c:pt idx="3891">
                  <c:v>19460</c:v>
                </c:pt>
                <c:pt idx="3892">
                  <c:v>19465</c:v>
                </c:pt>
                <c:pt idx="3893">
                  <c:v>19470</c:v>
                </c:pt>
                <c:pt idx="3894">
                  <c:v>19475</c:v>
                </c:pt>
                <c:pt idx="3895">
                  <c:v>19480</c:v>
                </c:pt>
                <c:pt idx="3896">
                  <c:v>19485</c:v>
                </c:pt>
                <c:pt idx="3897">
                  <c:v>19490</c:v>
                </c:pt>
                <c:pt idx="3898">
                  <c:v>19495</c:v>
                </c:pt>
                <c:pt idx="3899">
                  <c:v>19500</c:v>
                </c:pt>
                <c:pt idx="3900">
                  <c:v>19505</c:v>
                </c:pt>
                <c:pt idx="3901">
                  <c:v>19510</c:v>
                </c:pt>
                <c:pt idx="3902">
                  <c:v>19515</c:v>
                </c:pt>
                <c:pt idx="3903">
                  <c:v>19520</c:v>
                </c:pt>
                <c:pt idx="3904">
                  <c:v>19525</c:v>
                </c:pt>
                <c:pt idx="3905">
                  <c:v>19530</c:v>
                </c:pt>
                <c:pt idx="3906">
                  <c:v>19535</c:v>
                </c:pt>
                <c:pt idx="3907">
                  <c:v>19540</c:v>
                </c:pt>
                <c:pt idx="3908">
                  <c:v>19545</c:v>
                </c:pt>
                <c:pt idx="3909">
                  <c:v>19550</c:v>
                </c:pt>
                <c:pt idx="3910">
                  <c:v>19555</c:v>
                </c:pt>
                <c:pt idx="3911">
                  <c:v>19560</c:v>
                </c:pt>
                <c:pt idx="3912">
                  <c:v>19565</c:v>
                </c:pt>
                <c:pt idx="3913">
                  <c:v>19570</c:v>
                </c:pt>
                <c:pt idx="3914">
                  <c:v>19575</c:v>
                </c:pt>
                <c:pt idx="3915">
                  <c:v>19580</c:v>
                </c:pt>
                <c:pt idx="3916">
                  <c:v>19585</c:v>
                </c:pt>
                <c:pt idx="3917">
                  <c:v>19590</c:v>
                </c:pt>
                <c:pt idx="3918">
                  <c:v>19595</c:v>
                </c:pt>
                <c:pt idx="3919">
                  <c:v>19600</c:v>
                </c:pt>
                <c:pt idx="3920">
                  <c:v>19605</c:v>
                </c:pt>
                <c:pt idx="3921">
                  <c:v>19610</c:v>
                </c:pt>
                <c:pt idx="3922">
                  <c:v>19615</c:v>
                </c:pt>
                <c:pt idx="3923">
                  <c:v>19620</c:v>
                </c:pt>
                <c:pt idx="3924">
                  <c:v>19625</c:v>
                </c:pt>
                <c:pt idx="3925">
                  <c:v>19630</c:v>
                </c:pt>
                <c:pt idx="3926">
                  <c:v>19635</c:v>
                </c:pt>
                <c:pt idx="3927">
                  <c:v>19640</c:v>
                </c:pt>
                <c:pt idx="3928">
                  <c:v>19645</c:v>
                </c:pt>
                <c:pt idx="3929">
                  <c:v>19650</c:v>
                </c:pt>
                <c:pt idx="3930">
                  <c:v>19655</c:v>
                </c:pt>
                <c:pt idx="3931">
                  <c:v>19660</c:v>
                </c:pt>
                <c:pt idx="3932">
                  <c:v>19665</c:v>
                </c:pt>
                <c:pt idx="3933">
                  <c:v>19670</c:v>
                </c:pt>
                <c:pt idx="3934">
                  <c:v>19675</c:v>
                </c:pt>
                <c:pt idx="3935">
                  <c:v>19680</c:v>
                </c:pt>
                <c:pt idx="3936">
                  <c:v>19685</c:v>
                </c:pt>
                <c:pt idx="3937">
                  <c:v>19690</c:v>
                </c:pt>
                <c:pt idx="3938">
                  <c:v>19695</c:v>
                </c:pt>
                <c:pt idx="3939">
                  <c:v>19700</c:v>
                </c:pt>
                <c:pt idx="3940">
                  <c:v>19705</c:v>
                </c:pt>
                <c:pt idx="3941">
                  <c:v>19710</c:v>
                </c:pt>
                <c:pt idx="3942">
                  <c:v>19715</c:v>
                </c:pt>
                <c:pt idx="3943">
                  <c:v>19720</c:v>
                </c:pt>
                <c:pt idx="3944">
                  <c:v>19725</c:v>
                </c:pt>
                <c:pt idx="3945">
                  <c:v>19730</c:v>
                </c:pt>
                <c:pt idx="3946">
                  <c:v>19735</c:v>
                </c:pt>
                <c:pt idx="3947">
                  <c:v>19740</c:v>
                </c:pt>
                <c:pt idx="3948">
                  <c:v>19745</c:v>
                </c:pt>
                <c:pt idx="3949">
                  <c:v>19750</c:v>
                </c:pt>
                <c:pt idx="3950">
                  <c:v>19755</c:v>
                </c:pt>
                <c:pt idx="3951">
                  <c:v>19760</c:v>
                </c:pt>
                <c:pt idx="3952">
                  <c:v>19765</c:v>
                </c:pt>
                <c:pt idx="3953">
                  <c:v>19770</c:v>
                </c:pt>
                <c:pt idx="3954">
                  <c:v>19775</c:v>
                </c:pt>
                <c:pt idx="3955">
                  <c:v>19780</c:v>
                </c:pt>
                <c:pt idx="3956">
                  <c:v>19785</c:v>
                </c:pt>
                <c:pt idx="3957">
                  <c:v>19790</c:v>
                </c:pt>
                <c:pt idx="3958">
                  <c:v>19795</c:v>
                </c:pt>
                <c:pt idx="3959">
                  <c:v>19800</c:v>
                </c:pt>
                <c:pt idx="3960">
                  <c:v>19805</c:v>
                </c:pt>
                <c:pt idx="3961">
                  <c:v>19810</c:v>
                </c:pt>
                <c:pt idx="3962">
                  <c:v>19815</c:v>
                </c:pt>
                <c:pt idx="3963">
                  <c:v>19820</c:v>
                </c:pt>
                <c:pt idx="3964">
                  <c:v>19825</c:v>
                </c:pt>
                <c:pt idx="3965">
                  <c:v>19830</c:v>
                </c:pt>
                <c:pt idx="3966">
                  <c:v>19835</c:v>
                </c:pt>
                <c:pt idx="3967">
                  <c:v>19840</c:v>
                </c:pt>
                <c:pt idx="3968">
                  <c:v>19845</c:v>
                </c:pt>
                <c:pt idx="3969">
                  <c:v>19850</c:v>
                </c:pt>
                <c:pt idx="3970">
                  <c:v>19855</c:v>
                </c:pt>
                <c:pt idx="3971">
                  <c:v>19860</c:v>
                </c:pt>
                <c:pt idx="3972">
                  <c:v>19865</c:v>
                </c:pt>
                <c:pt idx="3973">
                  <c:v>19870</c:v>
                </c:pt>
                <c:pt idx="3974">
                  <c:v>19875</c:v>
                </c:pt>
                <c:pt idx="3975">
                  <c:v>19880</c:v>
                </c:pt>
                <c:pt idx="3976">
                  <c:v>19885</c:v>
                </c:pt>
                <c:pt idx="3977">
                  <c:v>19890</c:v>
                </c:pt>
                <c:pt idx="3978">
                  <c:v>19895</c:v>
                </c:pt>
                <c:pt idx="3979">
                  <c:v>19900</c:v>
                </c:pt>
                <c:pt idx="3980">
                  <c:v>19905</c:v>
                </c:pt>
                <c:pt idx="3981">
                  <c:v>19910</c:v>
                </c:pt>
                <c:pt idx="3982">
                  <c:v>19915</c:v>
                </c:pt>
                <c:pt idx="3983">
                  <c:v>19920</c:v>
                </c:pt>
                <c:pt idx="3984">
                  <c:v>19925</c:v>
                </c:pt>
                <c:pt idx="3985">
                  <c:v>19930</c:v>
                </c:pt>
                <c:pt idx="3986">
                  <c:v>19935</c:v>
                </c:pt>
                <c:pt idx="3987">
                  <c:v>19940</c:v>
                </c:pt>
                <c:pt idx="3988">
                  <c:v>19945</c:v>
                </c:pt>
                <c:pt idx="3989">
                  <c:v>19950</c:v>
                </c:pt>
                <c:pt idx="3990">
                  <c:v>19955</c:v>
                </c:pt>
                <c:pt idx="3991">
                  <c:v>19960</c:v>
                </c:pt>
                <c:pt idx="3992">
                  <c:v>19965</c:v>
                </c:pt>
                <c:pt idx="3993">
                  <c:v>19970</c:v>
                </c:pt>
                <c:pt idx="3994">
                  <c:v>19975</c:v>
                </c:pt>
                <c:pt idx="3995">
                  <c:v>19980</c:v>
                </c:pt>
                <c:pt idx="3996">
                  <c:v>19985</c:v>
                </c:pt>
                <c:pt idx="3997">
                  <c:v>19990</c:v>
                </c:pt>
                <c:pt idx="3998">
                  <c:v>19995</c:v>
                </c:pt>
                <c:pt idx="3999">
                  <c:v>20000</c:v>
                </c:pt>
                <c:pt idx="4000">
                  <c:v>20005</c:v>
                </c:pt>
                <c:pt idx="4001">
                  <c:v>20010</c:v>
                </c:pt>
                <c:pt idx="4002">
                  <c:v>20015</c:v>
                </c:pt>
                <c:pt idx="4003">
                  <c:v>20020</c:v>
                </c:pt>
                <c:pt idx="4004">
                  <c:v>20025</c:v>
                </c:pt>
                <c:pt idx="4005">
                  <c:v>20030</c:v>
                </c:pt>
                <c:pt idx="4006">
                  <c:v>20035</c:v>
                </c:pt>
                <c:pt idx="4007">
                  <c:v>20040</c:v>
                </c:pt>
                <c:pt idx="4008">
                  <c:v>20045</c:v>
                </c:pt>
                <c:pt idx="4009">
                  <c:v>20050</c:v>
                </c:pt>
                <c:pt idx="4010">
                  <c:v>20055</c:v>
                </c:pt>
                <c:pt idx="4011">
                  <c:v>20060</c:v>
                </c:pt>
                <c:pt idx="4012">
                  <c:v>20065</c:v>
                </c:pt>
                <c:pt idx="4013">
                  <c:v>20070</c:v>
                </c:pt>
                <c:pt idx="4014">
                  <c:v>20075</c:v>
                </c:pt>
                <c:pt idx="4015">
                  <c:v>20080</c:v>
                </c:pt>
                <c:pt idx="4016">
                  <c:v>20085</c:v>
                </c:pt>
                <c:pt idx="4017">
                  <c:v>20090</c:v>
                </c:pt>
                <c:pt idx="4018">
                  <c:v>20095</c:v>
                </c:pt>
                <c:pt idx="4019">
                  <c:v>20100</c:v>
                </c:pt>
                <c:pt idx="4020">
                  <c:v>20105</c:v>
                </c:pt>
                <c:pt idx="4021">
                  <c:v>20110</c:v>
                </c:pt>
                <c:pt idx="4022">
                  <c:v>20115</c:v>
                </c:pt>
                <c:pt idx="4023">
                  <c:v>20120</c:v>
                </c:pt>
                <c:pt idx="4024">
                  <c:v>20125</c:v>
                </c:pt>
                <c:pt idx="4025">
                  <c:v>20130</c:v>
                </c:pt>
                <c:pt idx="4026">
                  <c:v>20135</c:v>
                </c:pt>
                <c:pt idx="4027">
                  <c:v>20140</c:v>
                </c:pt>
                <c:pt idx="4028">
                  <c:v>20145</c:v>
                </c:pt>
                <c:pt idx="4029">
                  <c:v>20150</c:v>
                </c:pt>
                <c:pt idx="4030">
                  <c:v>20155</c:v>
                </c:pt>
                <c:pt idx="4031">
                  <c:v>20160</c:v>
                </c:pt>
                <c:pt idx="4032">
                  <c:v>20165</c:v>
                </c:pt>
                <c:pt idx="4033">
                  <c:v>20170</c:v>
                </c:pt>
                <c:pt idx="4034">
                  <c:v>20175</c:v>
                </c:pt>
                <c:pt idx="4035">
                  <c:v>20180</c:v>
                </c:pt>
                <c:pt idx="4036">
                  <c:v>20185</c:v>
                </c:pt>
                <c:pt idx="4037">
                  <c:v>20190</c:v>
                </c:pt>
                <c:pt idx="4038">
                  <c:v>20195</c:v>
                </c:pt>
                <c:pt idx="4039">
                  <c:v>20200</c:v>
                </c:pt>
                <c:pt idx="4040">
                  <c:v>20205</c:v>
                </c:pt>
                <c:pt idx="4041">
                  <c:v>20210</c:v>
                </c:pt>
                <c:pt idx="4042">
                  <c:v>20215</c:v>
                </c:pt>
                <c:pt idx="4043">
                  <c:v>20220</c:v>
                </c:pt>
                <c:pt idx="4044">
                  <c:v>20225</c:v>
                </c:pt>
                <c:pt idx="4045">
                  <c:v>20230</c:v>
                </c:pt>
                <c:pt idx="4046">
                  <c:v>20235</c:v>
                </c:pt>
                <c:pt idx="4047">
                  <c:v>20240</c:v>
                </c:pt>
                <c:pt idx="4048">
                  <c:v>20245</c:v>
                </c:pt>
                <c:pt idx="4049">
                  <c:v>20250</c:v>
                </c:pt>
                <c:pt idx="4050">
                  <c:v>20255</c:v>
                </c:pt>
                <c:pt idx="4051">
                  <c:v>20260</c:v>
                </c:pt>
                <c:pt idx="4052">
                  <c:v>20265</c:v>
                </c:pt>
                <c:pt idx="4053">
                  <c:v>20270</c:v>
                </c:pt>
                <c:pt idx="4054">
                  <c:v>20275</c:v>
                </c:pt>
                <c:pt idx="4055">
                  <c:v>20280</c:v>
                </c:pt>
                <c:pt idx="4056">
                  <c:v>20285</c:v>
                </c:pt>
                <c:pt idx="4057">
                  <c:v>20290</c:v>
                </c:pt>
                <c:pt idx="4058">
                  <c:v>20295</c:v>
                </c:pt>
                <c:pt idx="4059">
                  <c:v>20300</c:v>
                </c:pt>
                <c:pt idx="4060">
                  <c:v>20305</c:v>
                </c:pt>
                <c:pt idx="4061">
                  <c:v>20310</c:v>
                </c:pt>
                <c:pt idx="4062">
                  <c:v>20315</c:v>
                </c:pt>
                <c:pt idx="4063">
                  <c:v>20320</c:v>
                </c:pt>
                <c:pt idx="4064">
                  <c:v>20325</c:v>
                </c:pt>
                <c:pt idx="4065">
                  <c:v>20330</c:v>
                </c:pt>
                <c:pt idx="4066">
                  <c:v>20335</c:v>
                </c:pt>
                <c:pt idx="4067">
                  <c:v>20340</c:v>
                </c:pt>
                <c:pt idx="4068">
                  <c:v>20345</c:v>
                </c:pt>
                <c:pt idx="4069">
                  <c:v>20350</c:v>
                </c:pt>
                <c:pt idx="4070">
                  <c:v>20355</c:v>
                </c:pt>
                <c:pt idx="4071">
                  <c:v>20360</c:v>
                </c:pt>
                <c:pt idx="4072">
                  <c:v>20365</c:v>
                </c:pt>
                <c:pt idx="4073">
                  <c:v>20370</c:v>
                </c:pt>
                <c:pt idx="4074">
                  <c:v>20375</c:v>
                </c:pt>
                <c:pt idx="4075">
                  <c:v>20380</c:v>
                </c:pt>
                <c:pt idx="4076">
                  <c:v>20385</c:v>
                </c:pt>
                <c:pt idx="4077">
                  <c:v>20390</c:v>
                </c:pt>
                <c:pt idx="4078">
                  <c:v>20395</c:v>
                </c:pt>
                <c:pt idx="4079">
                  <c:v>20400</c:v>
                </c:pt>
                <c:pt idx="4080">
                  <c:v>20405</c:v>
                </c:pt>
                <c:pt idx="4081">
                  <c:v>20410</c:v>
                </c:pt>
                <c:pt idx="4082">
                  <c:v>20415</c:v>
                </c:pt>
                <c:pt idx="4083">
                  <c:v>20420</c:v>
                </c:pt>
                <c:pt idx="4084">
                  <c:v>20425</c:v>
                </c:pt>
                <c:pt idx="4085">
                  <c:v>20430</c:v>
                </c:pt>
                <c:pt idx="4086">
                  <c:v>20435</c:v>
                </c:pt>
                <c:pt idx="4087">
                  <c:v>20440</c:v>
                </c:pt>
                <c:pt idx="4088">
                  <c:v>20445</c:v>
                </c:pt>
                <c:pt idx="4089">
                  <c:v>20450</c:v>
                </c:pt>
                <c:pt idx="4090">
                  <c:v>20455</c:v>
                </c:pt>
                <c:pt idx="4091">
                  <c:v>20460</c:v>
                </c:pt>
                <c:pt idx="4092">
                  <c:v>20465</c:v>
                </c:pt>
                <c:pt idx="4093">
                  <c:v>20470</c:v>
                </c:pt>
                <c:pt idx="4094">
                  <c:v>20475</c:v>
                </c:pt>
                <c:pt idx="4095">
                  <c:v>20480</c:v>
                </c:pt>
                <c:pt idx="4096">
                  <c:v>20485</c:v>
                </c:pt>
                <c:pt idx="4097">
                  <c:v>20490</c:v>
                </c:pt>
                <c:pt idx="4098">
                  <c:v>20495</c:v>
                </c:pt>
                <c:pt idx="4099">
                  <c:v>20500</c:v>
                </c:pt>
                <c:pt idx="4100">
                  <c:v>20505</c:v>
                </c:pt>
                <c:pt idx="4101">
                  <c:v>20510</c:v>
                </c:pt>
                <c:pt idx="4102">
                  <c:v>20515</c:v>
                </c:pt>
                <c:pt idx="4103">
                  <c:v>20520</c:v>
                </c:pt>
                <c:pt idx="4104">
                  <c:v>20525</c:v>
                </c:pt>
                <c:pt idx="4105">
                  <c:v>20530</c:v>
                </c:pt>
                <c:pt idx="4106">
                  <c:v>20535</c:v>
                </c:pt>
                <c:pt idx="4107">
                  <c:v>20540</c:v>
                </c:pt>
                <c:pt idx="4108">
                  <c:v>20545</c:v>
                </c:pt>
                <c:pt idx="4109">
                  <c:v>20550</c:v>
                </c:pt>
                <c:pt idx="4110">
                  <c:v>20555</c:v>
                </c:pt>
                <c:pt idx="4111">
                  <c:v>20560</c:v>
                </c:pt>
                <c:pt idx="4112">
                  <c:v>20565</c:v>
                </c:pt>
                <c:pt idx="4113">
                  <c:v>20570</c:v>
                </c:pt>
                <c:pt idx="4114">
                  <c:v>20575</c:v>
                </c:pt>
                <c:pt idx="4115">
                  <c:v>20580</c:v>
                </c:pt>
                <c:pt idx="4116">
                  <c:v>20585</c:v>
                </c:pt>
                <c:pt idx="4117">
                  <c:v>20590</c:v>
                </c:pt>
                <c:pt idx="4118">
                  <c:v>20595</c:v>
                </c:pt>
                <c:pt idx="4119">
                  <c:v>20600</c:v>
                </c:pt>
                <c:pt idx="4120">
                  <c:v>20605</c:v>
                </c:pt>
                <c:pt idx="4121">
                  <c:v>20610</c:v>
                </c:pt>
                <c:pt idx="4122">
                  <c:v>20615</c:v>
                </c:pt>
                <c:pt idx="4123">
                  <c:v>20620</c:v>
                </c:pt>
                <c:pt idx="4124">
                  <c:v>20625</c:v>
                </c:pt>
                <c:pt idx="4125">
                  <c:v>20630</c:v>
                </c:pt>
                <c:pt idx="4126">
                  <c:v>20635</c:v>
                </c:pt>
                <c:pt idx="4127">
                  <c:v>20640</c:v>
                </c:pt>
                <c:pt idx="4128">
                  <c:v>20645</c:v>
                </c:pt>
                <c:pt idx="4129">
                  <c:v>20650</c:v>
                </c:pt>
                <c:pt idx="4130">
                  <c:v>20655</c:v>
                </c:pt>
                <c:pt idx="4131">
                  <c:v>20660</c:v>
                </c:pt>
                <c:pt idx="4132">
                  <c:v>20665</c:v>
                </c:pt>
                <c:pt idx="4133">
                  <c:v>20670</c:v>
                </c:pt>
                <c:pt idx="4134">
                  <c:v>20675</c:v>
                </c:pt>
                <c:pt idx="4135">
                  <c:v>20680</c:v>
                </c:pt>
                <c:pt idx="4136">
                  <c:v>20685</c:v>
                </c:pt>
                <c:pt idx="4137">
                  <c:v>20690</c:v>
                </c:pt>
                <c:pt idx="4138">
                  <c:v>20695</c:v>
                </c:pt>
                <c:pt idx="4139">
                  <c:v>20700</c:v>
                </c:pt>
                <c:pt idx="4140">
                  <c:v>20705</c:v>
                </c:pt>
                <c:pt idx="4141">
                  <c:v>20710</c:v>
                </c:pt>
                <c:pt idx="4142">
                  <c:v>20715</c:v>
                </c:pt>
                <c:pt idx="4143">
                  <c:v>20720</c:v>
                </c:pt>
                <c:pt idx="4144">
                  <c:v>20725</c:v>
                </c:pt>
                <c:pt idx="4145">
                  <c:v>20730</c:v>
                </c:pt>
                <c:pt idx="4146">
                  <c:v>20735</c:v>
                </c:pt>
                <c:pt idx="4147">
                  <c:v>20740</c:v>
                </c:pt>
                <c:pt idx="4148">
                  <c:v>20745</c:v>
                </c:pt>
                <c:pt idx="4149">
                  <c:v>20750</c:v>
                </c:pt>
                <c:pt idx="4150">
                  <c:v>20755</c:v>
                </c:pt>
                <c:pt idx="4151">
                  <c:v>20760</c:v>
                </c:pt>
                <c:pt idx="4152">
                  <c:v>20765</c:v>
                </c:pt>
                <c:pt idx="4153">
                  <c:v>20770</c:v>
                </c:pt>
                <c:pt idx="4154">
                  <c:v>20775</c:v>
                </c:pt>
                <c:pt idx="4155">
                  <c:v>20780</c:v>
                </c:pt>
                <c:pt idx="4156">
                  <c:v>20785</c:v>
                </c:pt>
                <c:pt idx="4157">
                  <c:v>20790</c:v>
                </c:pt>
                <c:pt idx="4158">
                  <c:v>20795</c:v>
                </c:pt>
                <c:pt idx="4159">
                  <c:v>20800</c:v>
                </c:pt>
                <c:pt idx="4160">
                  <c:v>20805</c:v>
                </c:pt>
                <c:pt idx="4161">
                  <c:v>20810</c:v>
                </c:pt>
                <c:pt idx="4162">
                  <c:v>20815</c:v>
                </c:pt>
                <c:pt idx="4163">
                  <c:v>20820</c:v>
                </c:pt>
                <c:pt idx="4164">
                  <c:v>20825</c:v>
                </c:pt>
                <c:pt idx="4165">
                  <c:v>20830</c:v>
                </c:pt>
                <c:pt idx="4166">
                  <c:v>20835</c:v>
                </c:pt>
                <c:pt idx="4167">
                  <c:v>20840</c:v>
                </c:pt>
                <c:pt idx="4168">
                  <c:v>20845</c:v>
                </c:pt>
                <c:pt idx="4169">
                  <c:v>20850</c:v>
                </c:pt>
                <c:pt idx="4170">
                  <c:v>20855</c:v>
                </c:pt>
                <c:pt idx="4171">
                  <c:v>20860</c:v>
                </c:pt>
                <c:pt idx="4172">
                  <c:v>20865</c:v>
                </c:pt>
                <c:pt idx="4173">
                  <c:v>20870</c:v>
                </c:pt>
                <c:pt idx="4174">
                  <c:v>20875</c:v>
                </c:pt>
                <c:pt idx="4175">
                  <c:v>20880</c:v>
                </c:pt>
                <c:pt idx="4176">
                  <c:v>20885</c:v>
                </c:pt>
                <c:pt idx="4177">
                  <c:v>20890</c:v>
                </c:pt>
                <c:pt idx="4178">
                  <c:v>20895</c:v>
                </c:pt>
                <c:pt idx="4179">
                  <c:v>20900</c:v>
                </c:pt>
                <c:pt idx="4180">
                  <c:v>20905</c:v>
                </c:pt>
                <c:pt idx="4181">
                  <c:v>20910</c:v>
                </c:pt>
                <c:pt idx="4182">
                  <c:v>20915</c:v>
                </c:pt>
                <c:pt idx="4183">
                  <c:v>20920</c:v>
                </c:pt>
                <c:pt idx="4184">
                  <c:v>20925</c:v>
                </c:pt>
                <c:pt idx="4185">
                  <c:v>20930</c:v>
                </c:pt>
                <c:pt idx="4186">
                  <c:v>20935</c:v>
                </c:pt>
                <c:pt idx="4187">
                  <c:v>20940</c:v>
                </c:pt>
                <c:pt idx="4188">
                  <c:v>20945</c:v>
                </c:pt>
                <c:pt idx="4189">
                  <c:v>20950</c:v>
                </c:pt>
                <c:pt idx="4190">
                  <c:v>20955</c:v>
                </c:pt>
                <c:pt idx="4191">
                  <c:v>20960</c:v>
                </c:pt>
                <c:pt idx="4192">
                  <c:v>20965</c:v>
                </c:pt>
                <c:pt idx="4193">
                  <c:v>20970</c:v>
                </c:pt>
                <c:pt idx="4194">
                  <c:v>20975</c:v>
                </c:pt>
                <c:pt idx="4195">
                  <c:v>20980</c:v>
                </c:pt>
                <c:pt idx="4196">
                  <c:v>20985</c:v>
                </c:pt>
                <c:pt idx="4197">
                  <c:v>20990</c:v>
                </c:pt>
                <c:pt idx="4198">
                  <c:v>20995</c:v>
                </c:pt>
                <c:pt idx="4199">
                  <c:v>21000</c:v>
                </c:pt>
                <c:pt idx="4200">
                  <c:v>21005</c:v>
                </c:pt>
                <c:pt idx="4201">
                  <c:v>21010</c:v>
                </c:pt>
                <c:pt idx="4202">
                  <c:v>21015</c:v>
                </c:pt>
                <c:pt idx="4203">
                  <c:v>21020</c:v>
                </c:pt>
                <c:pt idx="4204">
                  <c:v>21025</c:v>
                </c:pt>
                <c:pt idx="4205">
                  <c:v>21030</c:v>
                </c:pt>
                <c:pt idx="4206">
                  <c:v>21035</c:v>
                </c:pt>
                <c:pt idx="4207">
                  <c:v>21040</c:v>
                </c:pt>
                <c:pt idx="4208">
                  <c:v>21045</c:v>
                </c:pt>
                <c:pt idx="4209">
                  <c:v>21050</c:v>
                </c:pt>
                <c:pt idx="4210">
                  <c:v>21055</c:v>
                </c:pt>
                <c:pt idx="4211">
                  <c:v>21060</c:v>
                </c:pt>
                <c:pt idx="4212">
                  <c:v>21065</c:v>
                </c:pt>
                <c:pt idx="4213">
                  <c:v>21070</c:v>
                </c:pt>
                <c:pt idx="4214">
                  <c:v>21075</c:v>
                </c:pt>
                <c:pt idx="4215">
                  <c:v>21080</c:v>
                </c:pt>
                <c:pt idx="4216">
                  <c:v>21085</c:v>
                </c:pt>
                <c:pt idx="4217">
                  <c:v>21090</c:v>
                </c:pt>
                <c:pt idx="4218">
                  <c:v>21095</c:v>
                </c:pt>
                <c:pt idx="4219">
                  <c:v>21100</c:v>
                </c:pt>
                <c:pt idx="4220">
                  <c:v>21105</c:v>
                </c:pt>
                <c:pt idx="4221">
                  <c:v>21110</c:v>
                </c:pt>
                <c:pt idx="4222">
                  <c:v>21115</c:v>
                </c:pt>
                <c:pt idx="4223">
                  <c:v>21120</c:v>
                </c:pt>
                <c:pt idx="4224">
                  <c:v>21125</c:v>
                </c:pt>
                <c:pt idx="4225">
                  <c:v>21130</c:v>
                </c:pt>
                <c:pt idx="4226">
                  <c:v>21135</c:v>
                </c:pt>
                <c:pt idx="4227">
                  <c:v>21140</c:v>
                </c:pt>
                <c:pt idx="4228">
                  <c:v>21145</c:v>
                </c:pt>
                <c:pt idx="4229">
                  <c:v>21150</c:v>
                </c:pt>
                <c:pt idx="4230">
                  <c:v>21155</c:v>
                </c:pt>
                <c:pt idx="4231">
                  <c:v>21160</c:v>
                </c:pt>
                <c:pt idx="4232">
                  <c:v>21165</c:v>
                </c:pt>
                <c:pt idx="4233">
                  <c:v>21170</c:v>
                </c:pt>
                <c:pt idx="4234">
                  <c:v>21175</c:v>
                </c:pt>
                <c:pt idx="4235">
                  <c:v>21180</c:v>
                </c:pt>
                <c:pt idx="4236">
                  <c:v>21185</c:v>
                </c:pt>
                <c:pt idx="4237">
                  <c:v>21190</c:v>
                </c:pt>
                <c:pt idx="4238">
                  <c:v>21195</c:v>
                </c:pt>
                <c:pt idx="4239">
                  <c:v>21200</c:v>
                </c:pt>
                <c:pt idx="4240">
                  <c:v>21205</c:v>
                </c:pt>
                <c:pt idx="4241">
                  <c:v>21210</c:v>
                </c:pt>
                <c:pt idx="4242">
                  <c:v>21215</c:v>
                </c:pt>
                <c:pt idx="4243">
                  <c:v>21220</c:v>
                </c:pt>
                <c:pt idx="4244">
                  <c:v>21225</c:v>
                </c:pt>
                <c:pt idx="4245">
                  <c:v>21230</c:v>
                </c:pt>
                <c:pt idx="4246">
                  <c:v>21235</c:v>
                </c:pt>
                <c:pt idx="4247">
                  <c:v>21240</c:v>
                </c:pt>
                <c:pt idx="4248">
                  <c:v>21245</c:v>
                </c:pt>
                <c:pt idx="4249">
                  <c:v>21250</c:v>
                </c:pt>
                <c:pt idx="4250">
                  <c:v>21255</c:v>
                </c:pt>
                <c:pt idx="4251">
                  <c:v>21260</c:v>
                </c:pt>
                <c:pt idx="4252">
                  <c:v>21265</c:v>
                </c:pt>
                <c:pt idx="4253">
                  <c:v>21270</c:v>
                </c:pt>
                <c:pt idx="4254">
                  <c:v>21275</c:v>
                </c:pt>
                <c:pt idx="4255">
                  <c:v>21280</c:v>
                </c:pt>
                <c:pt idx="4256">
                  <c:v>21285</c:v>
                </c:pt>
                <c:pt idx="4257">
                  <c:v>21290</c:v>
                </c:pt>
                <c:pt idx="4258">
                  <c:v>21295</c:v>
                </c:pt>
                <c:pt idx="4259">
                  <c:v>21300</c:v>
                </c:pt>
                <c:pt idx="4260">
                  <c:v>21305</c:v>
                </c:pt>
                <c:pt idx="4261">
                  <c:v>21310</c:v>
                </c:pt>
                <c:pt idx="4262">
                  <c:v>21315</c:v>
                </c:pt>
                <c:pt idx="4263">
                  <c:v>21320</c:v>
                </c:pt>
                <c:pt idx="4264">
                  <c:v>21325</c:v>
                </c:pt>
                <c:pt idx="4265">
                  <c:v>21330</c:v>
                </c:pt>
                <c:pt idx="4266">
                  <c:v>21335</c:v>
                </c:pt>
                <c:pt idx="4267">
                  <c:v>21340</c:v>
                </c:pt>
                <c:pt idx="4268">
                  <c:v>21345</c:v>
                </c:pt>
                <c:pt idx="4269">
                  <c:v>21350</c:v>
                </c:pt>
                <c:pt idx="4270">
                  <c:v>21355</c:v>
                </c:pt>
                <c:pt idx="4271">
                  <c:v>21360</c:v>
                </c:pt>
                <c:pt idx="4272">
                  <c:v>21365</c:v>
                </c:pt>
                <c:pt idx="4273">
                  <c:v>21370</c:v>
                </c:pt>
                <c:pt idx="4274">
                  <c:v>21375</c:v>
                </c:pt>
                <c:pt idx="4275">
                  <c:v>21380</c:v>
                </c:pt>
                <c:pt idx="4276">
                  <c:v>21385</c:v>
                </c:pt>
                <c:pt idx="4277">
                  <c:v>21390</c:v>
                </c:pt>
                <c:pt idx="4278">
                  <c:v>21395</c:v>
                </c:pt>
                <c:pt idx="4279">
                  <c:v>21400</c:v>
                </c:pt>
                <c:pt idx="4280">
                  <c:v>21405</c:v>
                </c:pt>
                <c:pt idx="4281">
                  <c:v>21410</c:v>
                </c:pt>
                <c:pt idx="4282">
                  <c:v>21415</c:v>
                </c:pt>
                <c:pt idx="4283">
                  <c:v>21420</c:v>
                </c:pt>
                <c:pt idx="4284">
                  <c:v>21425</c:v>
                </c:pt>
                <c:pt idx="4285">
                  <c:v>21430</c:v>
                </c:pt>
                <c:pt idx="4286">
                  <c:v>21435</c:v>
                </c:pt>
                <c:pt idx="4287">
                  <c:v>21440</c:v>
                </c:pt>
                <c:pt idx="4288">
                  <c:v>21445</c:v>
                </c:pt>
                <c:pt idx="4289">
                  <c:v>21450</c:v>
                </c:pt>
                <c:pt idx="4290">
                  <c:v>21455</c:v>
                </c:pt>
                <c:pt idx="4291">
                  <c:v>21460</c:v>
                </c:pt>
                <c:pt idx="4292">
                  <c:v>21465</c:v>
                </c:pt>
                <c:pt idx="4293">
                  <c:v>21470</c:v>
                </c:pt>
                <c:pt idx="4294">
                  <c:v>21475</c:v>
                </c:pt>
                <c:pt idx="4295">
                  <c:v>21480</c:v>
                </c:pt>
                <c:pt idx="4296">
                  <c:v>21485</c:v>
                </c:pt>
                <c:pt idx="4297">
                  <c:v>21490</c:v>
                </c:pt>
                <c:pt idx="4298">
                  <c:v>21495</c:v>
                </c:pt>
                <c:pt idx="4299">
                  <c:v>21500</c:v>
                </c:pt>
                <c:pt idx="4300">
                  <c:v>21505</c:v>
                </c:pt>
                <c:pt idx="4301">
                  <c:v>21510</c:v>
                </c:pt>
                <c:pt idx="4302">
                  <c:v>21515</c:v>
                </c:pt>
                <c:pt idx="4303">
                  <c:v>21520</c:v>
                </c:pt>
                <c:pt idx="4304">
                  <c:v>21525</c:v>
                </c:pt>
                <c:pt idx="4305">
                  <c:v>21530</c:v>
                </c:pt>
                <c:pt idx="4306">
                  <c:v>21535</c:v>
                </c:pt>
                <c:pt idx="4307">
                  <c:v>21540</c:v>
                </c:pt>
                <c:pt idx="4308">
                  <c:v>21545</c:v>
                </c:pt>
                <c:pt idx="4309">
                  <c:v>21550</c:v>
                </c:pt>
                <c:pt idx="4310">
                  <c:v>21555</c:v>
                </c:pt>
                <c:pt idx="4311">
                  <c:v>21560</c:v>
                </c:pt>
                <c:pt idx="4312">
                  <c:v>21565</c:v>
                </c:pt>
                <c:pt idx="4313">
                  <c:v>21570</c:v>
                </c:pt>
                <c:pt idx="4314">
                  <c:v>21575</c:v>
                </c:pt>
                <c:pt idx="4315">
                  <c:v>21580</c:v>
                </c:pt>
                <c:pt idx="4316">
                  <c:v>21585</c:v>
                </c:pt>
                <c:pt idx="4317">
                  <c:v>21590</c:v>
                </c:pt>
                <c:pt idx="4318">
                  <c:v>21595</c:v>
                </c:pt>
                <c:pt idx="4319">
                  <c:v>21600</c:v>
                </c:pt>
                <c:pt idx="4320">
                  <c:v>21605</c:v>
                </c:pt>
                <c:pt idx="4321">
                  <c:v>21610</c:v>
                </c:pt>
                <c:pt idx="4322">
                  <c:v>21615</c:v>
                </c:pt>
                <c:pt idx="4323">
                  <c:v>21620</c:v>
                </c:pt>
                <c:pt idx="4324">
                  <c:v>21625</c:v>
                </c:pt>
                <c:pt idx="4325">
                  <c:v>21630</c:v>
                </c:pt>
                <c:pt idx="4326">
                  <c:v>21635</c:v>
                </c:pt>
                <c:pt idx="4327">
                  <c:v>21640</c:v>
                </c:pt>
                <c:pt idx="4328">
                  <c:v>21645</c:v>
                </c:pt>
                <c:pt idx="4329">
                  <c:v>21650</c:v>
                </c:pt>
                <c:pt idx="4330">
                  <c:v>21655</c:v>
                </c:pt>
                <c:pt idx="4331">
                  <c:v>21660</c:v>
                </c:pt>
                <c:pt idx="4332">
                  <c:v>21665</c:v>
                </c:pt>
                <c:pt idx="4333">
                  <c:v>21670</c:v>
                </c:pt>
                <c:pt idx="4334">
                  <c:v>21675</c:v>
                </c:pt>
                <c:pt idx="4335">
                  <c:v>21680</c:v>
                </c:pt>
                <c:pt idx="4336">
                  <c:v>21685</c:v>
                </c:pt>
                <c:pt idx="4337">
                  <c:v>21690</c:v>
                </c:pt>
                <c:pt idx="4338">
                  <c:v>21695</c:v>
                </c:pt>
                <c:pt idx="4339">
                  <c:v>21700</c:v>
                </c:pt>
                <c:pt idx="4340">
                  <c:v>21705</c:v>
                </c:pt>
                <c:pt idx="4341">
                  <c:v>21710</c:v>
                </c:pt>
                <c:pt idx="4342">
                  <c:v>21715</c:v>
                </c:pt>
                <c:pt idx="4343">
                  <c:v>21720</c:v>
                </c:pt>
                <c:pt idx="4344">
                  <c:v>21725</c:v>
                </c:pt>
                <c:pt idx="4345">
                  <c:v>21730</c:v>
                </c:pt>
                <c:pt idx="4346">
                  <c:v>21735</c:v>
                </c:pt>
                <c:pt idx="4347">
                  <c:v>21740</c:v>
                </c:pt>
                <c:pt idx="4348">
                  <c:v>21745</c:v>
                </c:pt>
                <c:pt idx="4349">
                  <c:v>21750</c:v>
                </c:pt>
                <c:pt idx="4350">
                  <c:v>21755</c:v>
                </c:pt>
                <c:pt idx="4351">
                  <c:v>21760</c:v>
                </c:pt>
                <c:pt idx="4352">
                  <c:v>21765</c:v>
                </c:pt>
                <c:pt idx="4353">
                  <c:v>21770</c:v>
                </c:pt>
                <c:pt idx="4354">
                  <c:v>21775</c:v>
                </c:pt>
                <c:pt idx="4355">
                  <c:v>21780</c:v>
                </c:pt>
                <c:pt idx="4356">
                  <c:v>21785</c:v>
                </c:pt>
                <c:pt idx="4357">
                  <c:v>21790</c:v>
                </c:pt>
                <c:pt idx="4358">
                  <c:v>21795</c:v>
                </c:pt>
                <c:pt idx="4359">
                  <c:v>21800</c:v>
                </c:pt>
                <c:pt idx="4360">
                  <c:v>21805</c:v>
                </c:pt>
                <c:pt idx="4361">
                  <c:v>21810</c:v>
                </c:pt>
                <c:pt idx="4362">
                  <c:v>21815</c:v>
                </c:pt>
                <c:pt idx="4363">
                  <c:v>21820</c:v>
                </c:pt>
                <c:pt idx="4364">
                  <c:v>21825</c:v>
                </c:pt>
                <c:pt idx="4365">
                  <c:v>21830</c:v>
                </c:pt>
                <c:pt idx="4366">
                  <c:v>21835</c:v>
                </c:pt>
                <c:pt idx="4367">
                  <c:v>21840</c:v>
                </c:pt>
                <c:pt idx="4368">
                  <c:v>21845</c:v>
                </c:pt>
                <c:pt idx="4369">
                  <c:v>21850</c:v>
                </c:pt>
                <c:pt idx="4370">
                  <c:v>21855</c:v>
                </c:pt>
                <c:pt idx="4371">
                  <c:v>21860</c:v>
                </c:pt>
                <c:pt idx="4372">
                  <c:v>21865</c:v>
                </c:pt>
                <c:pt idx="4373">
                  <c:v>21870</c:v>
                </c:pt>
                <c:pt idx="4374">
                  <c:v>21875</c:v>
                </c:pt>
                <c:pt idx="4375">
                  <c:v>21880</c:v>
                </c:pt>
                <c:pt idx="4376">
                  <c:v>21885</c:v>
                </c:pt>
                <c:pt idx="4377">
                  <c:v>21890</c:v>
                </c:pt>
                <c:pt idx="4378">
                  <c:v>21895</c:v>
                </c:pt>
                <c:pt idx="4379">
                  <c:v>21900</c:v>
                </c:pt>
                <c:pt idx="4380">
                  <c:v>21905</c:v>
                </c:pt>
                <c:pt idx="4381">
                  <c:v>21910</c:v>
                </c:pt>
                <c:pt idx="4382">
                  <c:v>21915</c:v>
                </c:pt>
                <c:pt idx="4383">
                  <c:v>21920</c:v>
                </c:pt>
                <c:pt idx="4384">
                  <c:v>21925</c:v>
                </c:pt>
                <c:pt idx="4385">
                  <c:v>21930</c:v>
                </c:pt>
                <c:pt idx="4386">
                  <c:v>21935</c:v>
                </c:pt>
                <c:pt idx="4387">
                  <c:v>21940</c:v>
                </c:pt>
                <c:pt idx="4388">
                  <c:v>21945</c:v>
                </c:pt>
                <c:pt idx="4389">
                  <c:v>21950</c:v>
                </c:pt>
                <c:pt idx="4390">
                  <c:v>21955</c:v>
                </c:pt>
                <c:pt idx="4391">
                  <c:v>21960</c:v>
                </c:pt>
                <c:pt idx="4392">
                  <c:v>21965</c:v>
                </c:pt>
                <c:pt idx="4393">
                  <c:v>21970</c:v>
                </c:pt>
                <c:pt idx="4394">
                  <c:v>21975</c:v>
                </c:pt>
                <c:pt idx="4395">
                  <c:v>21980</c:v>
                </c:pt>
                <c:pt idx="4396">
                  <c:v>21985</c:v>
                </c:pt>
                <c:pt idx="4397">
                  <c:v>21990</c:v>
                </c:pt>
                <c:pt idx="4398">
                  <c:v>21995</c:v>
                </c:pt>
                <c:pt idx="4399">
                  <c:v>22000</c:v>
                </c:pt>
                <c:pt idx="4400">
                  <c:v>22005</c:v>
                </c:pt>
                <c:pt idx="4401">
                  <c:v>22010</c:v>
                </c:pt>
                <c:pt idx="4402">
                  <c:v>22015</c:v>
                </c:pt>
                <c:pt idx="4403">
                  <c:v>22020</c:v>
                </c:pt>
                <c:pt idx="4404">
                  <c:v>22025</c:v>
                </c:pt>
                <c:pt idx="4405">
                  <c:v>22030</c:v>
                </c:pt>
                <c:pt idx="4406">
                  <c:v>22035</c:v>
                </c:pt>
                <c:pt idx="4407">
                  <c:v>22040</c:v>
                </c:pt>
                <c:pt idx="4408">
                  <c:v>22045</c:v>
                </c:pt>
                <c:pt idx="4409">
                  <c:v>22050</c:v>
                </c:pt>
                <c:pt idx="4410">
                  <c:v>22055</c:v>
                </c:pt>
                <c:pt idx="4411">
                  <c:v>22060</c:v>
                </c:pt>
                <c:pt idx="4412">
                  <c:v>22065</c:v>
                </c:pt>
                <c:pt idx="4413">
                  <c:v>22070</c:v>
                </c:pt>
                <c:pt idx="4414">
                  <c:v>22075</c:v>
                </c:pt>
                <c:pt idx="4415">
                  <c:v>22080</c:v>
                </c:pt>
                <c:pt idx="4416">
                  <c:v>22085</c:v>
                </c:pt>
                <c:pt idx="4417">
                  <c:v>22090</c:v>
                </c:pt>
                <c:pt idx="4418">
                  <c:v>22095</c:v>
                </c:pt>
                <c:pt idx="4419">
                  <c:v>22100</c:v>
                </c:pt>
                <c:pt idx="4420">
                  <c:v>22105</c:v>
                </c:pt>
                <c:pt idx="4421">
                  <c:v>22110</c:v>
                </c:pt>
                <c:pt idx="4422">
                  <c:v>22115</c:v>
                </c:pt>
                <c:pt idx="4423">
                  <c:v>22120</c:v>
                </c:pt>
                <c:pt idx="4424">
                  <c:v>22125</c:v>
                </c:pt>
                <c:pt idx="4425">
                  <c:v>22130</c:v>
                </c:pt>
                <c:pt idx="4426">
                  <c:v>22135</c:v>
                </c:pt>
                <c:pt idx="4427">
                  <c:v>22140</c:v>
                </c:pt>
                <c:pt idx="4428">
                  <c:v>22145</c:v>
                </c:pt>
                <c:pt idx="4429">
                  <c:v>22150</c:v>
                </c:pt>
                <c:pt idx="4430">
                  <c:v>22155</c:v>
                </c:pt>
                <c:pt idx="4431">
                  <c:v>22160</c:v>
                </c:pt>
                <c:pt idx="4432">
                  <c:v>22165</c:v>
                </c:pt>
                <c:pt idx="4433">
                  <c:v>22170</c:v>
                </c:pt>
                <c:pt idx="4434">
                  <c:v>22175</c:v>
                </c:pt>
                <c:pt idx="4435">
                  <c:v>22180</c:v>
                </c:pt>
                <c:pt idx="4436">
                  <c:v>22185</c:v>
                </c:pt>
                <c:pt idx="4437">
                  <c:v>22190</c:v>
                </c:pt>
                <c:pt idx="4438">
                  <c:v>22195</c:v>
                </c:pt>
                <c:pt idx="4439">
                  <c:v>22200</c:v>
                </c:pt>
                <c:pt idx="4440">
                  <c:v>22205</c:v>
                </c:pt>
                <c:pt idx="4441">
                  <c:v>22210</c:v>
                </c:pt>
                <c:pt idx="4442">
                  <c:v>22215</c:v>
                </c:pt>
                <c:pt idx="4443">
                  <c:v>22220</c:v>
                </c:pt>
                <c:pt idx="4444">
                  <c:v>22225</c:v>
                </c:pt>
                <c:pt idx="4445">
                  <c:v>22230</c:v>
                </c:pt>
                <c:pt idx="4446">
                  <c:v>22235</c:v>
                </c:pt>
                <c:pt idx="4447">
                  <c:v>22240</c:v>
                </c:pt>
                <c:pt idx="4448">
                  <c:v>22245</c:v>
                </c:pt>
                <c:pt idx="4449">
                  <c:v>22250</c:v>
                </c:pt>
                <c:pt idx="4450">
                  <c:v>22255</c:v>
                </c:pt>
                <c:pt idx="4451">
                  <c:v>22260</c:v>
                </c:pt>
                <c:pt idx="4452">
                  <c:v>22265</c:v>
                </c:pt>
                <c:pt idx="4453">
                  <c:v>22270</c:v>
                </c:pt>
                <c:pt idx="4454">
                  <c:v>22275</c:v>
                </c:pt>
                <c:pt idx="4455">
                  <c:v>22280</c:v>
                </c:pt>
                <c:pt idx="4456">
                  <c:v>22285</c:v>
                </c:pt>
                <c:pt idx="4457">
                  <c:v>22290</c:v>
                </c:pt>
                <c:pt idx="4458">
                  <c:v>22295</c:v>
                </c:pt>
                <c:pt idx="4459">
                  <c:v>22300</c:v>
                </c:pt>
                <c:pt idx="4460">
                  <c:v>22305</c:v>
                </c:pt>
                <c:pt idx="4461">
                  <c:v>22310</c:v>
                </c:pt>
                <c:pt idx="4462">
                  <c:v>22315</c:v>
                </c:pt>
                <c:pt idx="4463">
                  <c:v>22320</c:v>
                </c:pt>
                <c:pt idx="4464">
                  <c:v>22325</c:v>
                </c:pt>
                <c:pt idx="4465">
                  <c:v>22330</c:v>
                </c:pt>
                <c:pt idx="4466">
                  <c:v>22335</c:v>
                </c:pt>
                <c:pt idx="4467">
                  <c:v>22340</c:v>
                </c:pt>
                <c:pt idx="4468">
                  <c:v>22345</c:v>
                </c:pt>
                <c:pt idx="4469">
                  <c:v>22350</c:v>
                </c:pt>
                <c:pt idx="4470">
                  <c:v>22355</c:v>
                </c:pt>
                <c:pt idx="4471">
                  <c:v>22360</c:v>
                </c:pt>
                <c:pt idx="4472">
                  <c:v>22365</c:v>
                </c:pt>
                <c:pt idx="4473">
                  <c:v>22370</c:v>
                </c:pt>
                <c:pt idx="4474">
                  <c:v>22375</c:v>
                </c:pt>
                <c:pt idx="4475">
                  <c:v>22380</c:v>
                </c:pt>
                <c:pt idx="4476">
                  <c:v>22385</c:v>
                </c:pt>
                <c:pt idx="4477">
                  <c:v>22390</c:v>
                </c:pt>
                <c:pt idx="4478">
                  <c:v>22395</c:v>
                </c:pt>
                <c:pt idx="4479">
                  <c:v>22400</c:v>
                </c:pt>
                <c:pt idx="4480">
                  <c:v>22405</c:v>
                </c:pt>
                <c:pt idx="4481">
                  <c:v>22410</c:v>
                </c:pt>
                <c:pt idx="4482">
                  <c:v>22415</c:v>
                </c:pt>
                <c:pt idx="4483">
                  <c:v>22420</c:v>
                </c:pt>
                <c:pt idx="4484">
                  <c:v>22425</c:v>
                </c:pt>
                <c:pt idx="4485">
                  <c:v>22430</c:v>
                </c:pt>
                <c:pt idx="4486">
                  <c:v>22435</c:v>
                </c:pt>
                <c:pt idx="4487">
                  <c:v>22440</c:v>
                </c:pt>
                <c:pt idx="4488">
                  <c:v>22445</c:v>
                </c:pt>
                <c:pt idx="4489">
                  <c:v>22450</c:v>
                </c:pt>
                <c:pt idx="4490">
                  <c:v>22455</c:v>
                </c:pt>
                <c:pt idx="4491">
                  <c:v>22460</c:v>
                </c:pt>
                <c:pt idx="4492">
                  <c:v>22465</c:v>
                </c:pt>
                <c:pt idx="4493">
                  <c:v>22470</c:v>
                </c:pt>
                <c:pt idx="4494">
                  <c:v>22475</c:v>
                </c:pt>
                <c:pt idx="4495">
                  <c:v>22480</c:v>
                </c:pt>
                <c:pt idx="4496">
                  <c:v>22485</c:v>
                </c:pt>
                <c:pt idx="4497">
                  <c:v>22490</c:v>
                </c:pt>
                <c:pt idx="4498">
                  <c:v>22495</c:v>
                </c:pt>
                <c:pt idx="4499">
                  <c:v>22500</c:v>
                </c:pt>
                <c:pt idx="4500">
                  <c:v>22505</c:v>
                </c:pt>
                <c:pt idx="4501">
                  <c:v>22510</c:v>
                </c:pt>
                <c:pt idx="4502">
                  <c:v>22515</c:v>
                </c:pt>
                <c:pt idx="4503">
                  <c:v>22520</c:v>
                </c:pt>
                <c:pt idx="4504">
                  <c:v>22525</c:v>
                </c:pt>
                <c:pt idx="4505">
                  <c:v>22530</c:v>
                </c:pt>
                <c:pt idx="4506">
                  <c:v>22535</c:v>
                </c:pt>
                <c:pt idx="4507">
                  <c:v>22540</c:v>
                </c:pt>
                <c:pt idx="4508">
                  <c:v>22545</c:v>
                </c:pt>
                <c:pt idx="4509">
                  <c:v>22550</c:v>
                </c:pt>
                <c:pt idx="4510">
                  <c:v>22555</c:v>
                </c:pt>
                <c:pt idx="4511">
                  <c:v>22560</c:v>
                </c:pt>
                <c:pt idx="4512">
                  <c:v>22565</c:v>
                </c:pt>
                <c:pt idx="4513">
                  <c:v>22570</c:v>
                </c:pt>
                <c:pt idx="4514">
                  <c:v>22575</c:v>
                </c:pt>
                <c:pt idx="4515">
                  <c:v>22580</c:v>
                </c:pt>
                <c:pt idx="4516">
                  <c:v>22585</c:v>
                </c:pt>
                <c:pt idx="4517">
                  <c:v>22590</c:v>
                </c:pt>
                <c:pt idx="4518">
                  <c:v>22595</c:v>
                </c:pt>
                <c:pt idx="4519">
                  <c:v>22600</c:v>
                </c:pt>
                <c:pt idx="4520">
                  <c:v>22605</c:v>
                </c:pt>
                <c:pt idx="4521">
                  <c:v>22610</c:v>
                </c:pt>
                <c:pt idx="4522">
                  <c:v>22615</c:v>
                </c:pt>
                <c:pt idx="4523">
                  <c:v>22620</c:v>
                </c:pt>
                <c:pt idx="4524">
                  <c:v>22625</c:v>
                </c:pt>
                <c:pt idx="4525">
                  <c:v>22630</c:v>
                </c:pt>
                <c:pt idx="4526">
                  <c:v>22635</c:v>
                </c:pt>
                <c:pt idx="4527">
                  <c:v>22640</c:v>
                </c:pt>
                <c:pt idx="4528">
                  <c:v>22645</c:v>
                </c:pt>
                <c:pt idx="4529">
                  <c:v>22650</c:v>
                </c:pt>
                <c:pt idx="4530">
                  <c:v>22655</c:v>
                </c:pt>
                <c:pt idx="4531">
                  <c:v>22660</c:v>
                </c:pt>
                <c:pt idx="4532">
                  <c:v>22665</c:v>
                </c:pt>
                <c:pt idx="4533">
                  <c:v>22670</c:v>
                </c:pt>
                <c:pt idx="4534">
                  <c:v>22675</c:v>
                </c:pt>
                <c:pt idx="4535">
                  <c:v>22680</c:v>
                </c:pt>
                <c:pt idx="4536">
                  <c:v>22685</c:v>
                </c:pt>
                <c:pt idx="4537">
                  <c:v>22690</c:v>
                </c:pt>
                <c:pt idx="4538">
                  <c:v>22695</c:v>
                </c:pt>
                <c:pt idx="4539">
                  <c:v>22700</c:v>
                </c:pt>
                <c:pt idx="4540">
                  <c:v>22705</c:v>
                </c:pt>
                <c:pt idx="4541">
                  <c:v>22710</c:v>
                </c:pt>
                <c:pt idx="4542">
                  <c:v>22715</c:v>
                </c:pt>
                <c:pt idx="4543">
                  <c:v>22720</c:v>
                </c:pt>
                <c:pt idx="4544">
                  <c:v>22725</c:v>
                </c:pt>
                <c:pt idx="4545">
                  <c:v>22730</c:v>
                </c:pt>
                <c:pt idx="4546">
                  <c:v>22735</c:v>
                </c:pt>
                <c:pt idx="4547">
                  <c:v>22740</c:v>
                </c:pt>
                <c:pt idx="4548">
                  <c:v>22745</c:v>
                </c:pt>
                <c:pt idx="4549">
                  <c:v>22750</c:v>
                </c:pt>
                <c:pt idx="4550">
                  <c:v>22755</c:v>
                </c:pt>
                <c:pt idx="4551">
                  <c:v>22760</c:v>
                </c:pt>
                <c:pt idx="4552">
                  <c:v>22765</c:v>
                </c:pt>
                <c:pt idx="4553">
                  <c:v>22770</c:v>
                </c:pt>
                <c:pt idx="4554">
                  <c:v>22775</c:v>
                </c:pt>
                <c:pt idx="4555">
                  <c:v>22780</c:v>
                </c:pt>
                <c:pt idx="4556">
                  <c:v>22785</c:v>
                </c:pt>
                <c:pt idx="4557">
                  <c:v>22790</c:v>
                </c:pt>
                <c:pt idx="4558">
                  <c:v>22795</c:v>
                </c:pt>
                <c:pt idx="4559">
                  <c:v>22800</c:v>
                </c:pt>
                <c:pt idx="4560">
                  <c:v>22805</c:v>
                </c:pt>
                <c:pt idx="4561">
                  <c:v>22810</c:v>
                </c:pt>
                <c:pt idx="4562">
                  <c:v>22815</c:v>
                </c:pt>
                <c:pt idx="4563">
                  <c:v>22820</c:v>
                </c:pt>
                <c:pt idx="4564">
                  <c:v>22825</c:v>
                </c:pt>
                <c:pt idx="4565">
                  <c:v>22830</c:v>
                </c:pt>
                <c:pt idx="4566">
                  <c:v>22835</c:v>
                </c:pt>
                <c:pt idx="4567">
                  <c:v>22840</c:v>
                </c:pt>
                <c:pt idx="4568">
                  <c:v>22845</c:v>
                </c:pt>
                <c:pt idx="4569">
                  <c:v>22850</c:v>
                </c:pt>
                <c:pt idx="4570">
                  <c:v>22855</c:v>
                </c:pt>
                <c:pt idx="4571">
                  <c:v>22860</c:v>
                </c:pt>
                <c:pt idx="4572">
                  <c:v>22865</c:v>
                </c:pt>
                <c:pt idx="4573">
                  <c:v>22870</c:v>
                </c:pt>
                <c:pt idx="4574">
                  <c:v>22875</c:v>
                </c:pt>
                <c:pt idx="4575">
                  <c:v>22880</c:v>
                </c:pt>
                <c:pt idx="4576">
                  <c:v>22885</c:v>
                </c:pt>
                <c:pt idx="4577">
                  <c:v>22890</c:v>
                </c:pt>
                <c:pt idx="4578">
                  <c:v>22895</c:v>
                </c:pt>
                <c:pt idx="4579">
                  <c:v>22900</c:v>
                </c:pt>
                <c:pt idx="4580">
                  <c:v>22905</c:v>
                </c:pt>
                <c:pt idx="4581">
                  <c:v>22910</c:v>
                </c:pt>
                <c:pt idx="4582">
                  <c:v>22915</c:v>
                </c:pt>
                <c:pt idx="4583">
                  <c:v>22920</c:v>
                </c:pt>
                <c:pt idx="4584">
                  <c:v>22925</c:v>
                </c:pt>
                <c:pt idx="4585">
                  <c:v>22930</c:v>
                </c:pt>
                <c:pt idx="4586">
                  <c:v>22935</c:v>
                </c:pt>
                <c:pt idx="4587">
                  <c:v>22940</c:v>
                </c:pt>
                <c:pt idx="4588">
                  <c:v>22945</c:v>
                </c:pt>
                <c:pt idx="4589">
                  <c:v>22950</c:v>
                </c:pt>
                <c:pt idx="4590">
                  <c:v>22955</c:v>
                </c:pt>
                <c:pt idx="4591">
                  <c:v>22960</c:v>
                </c:pt>
                <c:pt idx="4592">
                  <c:v>22965</c:v>
                </c:pt>
                <c:pt idx="4593">
                  <c:v>22970</c:v>
                </c:pt>
                <c:pt idx="4594">
                  <c:v>22975</c:v>
                </c:pt>
                <c:pt idx="4595">
                  <c:v>22980</c:v>
                </c:pt>
                <c:pt idx="4596">
                  <c:v>22985</c:v>
                </c:pt>
                <c:pt idx="4597">
                  <c:v>22990</c:v>
                </c:pt>
                <c:pt idx="4598">
                  <c:v>22995</c:v>
                </c:pt>
                <c:pt idx="4599">
                  <c:v>23000</c:v>
                </c:pt>
                <c:pt idx="4600">
                  <c:v>23005</c:v>
                </c:pt>
                <c:pt idx="4601">
                  <c:v>23010</c:v>
                </c:pt>
                <c:pt idx="4602">
                  <c:v>23015</c:v>
                </c:pt>
                <c:pt idx="4603">
                  <c:v>23020</c:v>
                </c:pt>
                <c:pt idx="4604">
                  <c:v>23025</c:v>
                </c:pt>
                <c:pt idx="4605">
                  <c:v>23030</c:v>
                </c:pt>
                <c:pt idx="4606">
                  <c:v>23035</c:v>
                </c:pt>
                <c:pt idx="4607">
                  <c:v>23040</c:v>
                </c:pt>
                <c:pt idx="4608">
                  <c:v>23045</c:v>
                </c:pt>
                <c:pt idx="4609">
                  <c:v>23050</c:v>
                </c:pt>
                <c:pt idx="4610">
                  <c:v>23055</c:v>
                </c:pt>
                <c:pt idx="4611">
                  <c:v>23060</c:v>
                </c:pt>
                <c:pt idx="4612">
                  <c:v>23065</c:v>
                </c:pt>
                <c:pt idx="4613">
                  <c:v>23070</c:v>
                </c:pt>
                <c:pt idx="4614">
                  <c:v>23075</c:v>
                </c:pt>
                <c:pt idx="4615">
                  <c:v>23080</c:v>
                </c:pt>
                <c:pt idx="4616">
                  <c:v>23085</c:v>
                </c:pt>
                <c:pt idx="4617">
                  <c:v>23090</c:v>
                </c:pt>
                <c:pt idx="4618">
                  <c:v>23095</c:v>
                </c:pt>
                <c:pt idx="4619">
                  <c:v>23100</c:v>
                </c:pt>
                <c:pt idx="4620">
                  <c:v>23105</c:v>
                </c:pt>
                <c:pt idx="4621">
                  <c:v>23110</c:v>
                </c:pt>
                <c:pt idx="4622">
                  <c:v>23115</c:v>
                </c:pt>
                <c:pt idx="4623">
                  <c:v>23120</c:v>
                </c:pt>
                <c:pt idx="4624">
                  <c:v>23125</c:v>
                </c:pt>
                <c:pt idx="4625">
                  <c:v>23130</c:v>
                </c:pt>
                <c:pt idx="4626">
                  <c:v>23135</c:v>
                </c:pt>
                <c:pt idx="4627">
                  <c:v>23140</c:v>
                </c:pt>
                <c:pt idx="4628">
                  <c:v>23145</c:v>
                </c:pt>
                <c:pt idx="4629">
                  <c:v>23150</c:v>
                </c:pt>
                <c:pt idx="4630">
                  <c:v>23155</c:v>
                </c:pt>
                <c:pt idx="4631">
                  <c:v>23160</c:v>
                </c:pt>
                <c:pt idx="4632">
                  <c:v>23165</c:v>
                </c:pt>
                <c:pt idx="4633">
                  <c:v>23170</c:v>
                </c:pt>
                <c:pt idx="4634">
                  <c:v>23175</c:v>
                </c:pt>
                <c:pt idx="4635">
                  <c:v>23180</c:v>
                </c:pt>
                <c:pt idx="4636">
                  <c:v>23185</c:v>
                </c:pt>
                <c:pt idx="4637">
                  <c:v>23190</c:v>
                </c:pt>
                <c:pt idx="4638">
                  <c:v>23195</c:v>
                </c:pt>
                <c:pt idx="4639">
                  <c:v>23200</c:v>
                </c:pt>
                <c:pt idx="4640">
                  <c:v>23205</c:v>
                </c:pt>
                <c:pt idx="4641">
                  <c:v>23210</c:v>
                </c:pt>
                <c:pt idx="4642">
                  <c:v>23215</c:v>
                </c:pt>
                <c:pt idx="4643">
                  <c:v>23220</c:v>
                </c:pt>
                <c:pt idx="4644">
                  <c:v>23225</c:v>
                </c:pt>
                <c:pt idx="4645">
                  <c:v>23230</c:v>
                </c:pt>
                <c:pt idx="4646">
                  <c:v>23235</c:v>
                </c:pt>
                <c:pt idx="4647">
                  <c:v>23240</c:v>
                </c:pt>
                <c:pt idx="4648">
                  <c:v>23245</c:v>
                </c:pt>
                <c:pt idx="4649">
                  <c:v>23250</c:v>
                </c:pt>
                <c:pt idx="4650">
                  <c:v>23255</c:v>
                </c:pt>
                <c:pt idx="4651">
                  <c:v>23260</c:v>
                </c:pt>
                <c:pt idx="4652">
                  <c:v>23265</c:v>
                </c:pt>
                <c:pt idx="4653">
                  <c:v>23270</c:v>
                </c:pt>
                <c:pt idx="4654">
                  <c:v>23275</c:v>
                </c:pt>
                <c:pt idx="4655">
                  <c:v>23280</c:v>
                </c:pt>
                <c:pt idx="4656">
                  <c:v>23285</c:v>
                </c:pt>
                <c:pt idx="4657">
                  <c:v>23290</c:v>
                </c:pt>
                <c:pt idx="4658">
                  <c:v>23295</c:v>
                </c:pt>
                <c:pt idx="4659">
                  <c:v>23300</c:v>
                </c:pt>
                <c:pt idx="4660">
                  <c:v>23305</c:v>
                </c:pt>
                <c:pt idx="4661">
                  <c:v>23310</c:v>
                </c:pt>
                <c:pt idx="4662">
                  <c:v>23315</c:v>
                </c:pt>
                <c:pt idx="4663">
                  <c:v>23320</c:v>
                </c:pt>
                <c:pt idx="4664">
                  <c:v>23325</c:v>
                </c:pt>
                <c:pt idx="4665">
                  <c:v>23330</c:v>
                </c:pt>
                <c:pt idx="4666">
                  <c:v>23335</c:v>
                </c:pt>
                <c:pt idx="4667">
                  <c:v>23340</c:v>
                </c:pt>
                <c:pt idx="4668">
                  <c:v>23345</c:v>
                </c:pt>
                <c:pt idx="4669">
                  <c:v>23350</c:v>
                </c:pt>
                <c:pt idx="4670">
                  <c:v>23355</c:v>
                </c:pt>
                <c:pt idx="4671">
                  <c:v>23360</c:v>
                </c:pt>
                <c:pt idx="4672">
                  <c:v>23365</c:v>
                </c:pt>
                <c:pt idx="4673">
                  <c:v>23370</c:v>
                </c:pt>
                <c:pt idx="4674">
                  <c:v>23375</c:v>
                </c:pt>
                <c:pt idx="4675">
                  <c:v>23380</c:v>
                </c:pt>
                <c:pt idx="4676">
                  <c:v>23385</c:v>
                </c:pt>
                <c:pt idx="4677">
                  <c:v>23390</c:v>
                </c:pt>
                <c:pt idx="4678">
                  <c:v>23395</c:v>
                </c:pt>
                <c:pt idx="4679">
                  <c:v>23400</c:v>
                </c:pt>
                <c:pt idx="4680">
                  <c:v>23405</c:v>
                </c:pt>
                <c:pt idx="4681">
                  <c:v>23410</c:v>
                </c:pt>
                <c:pt idx="4682">
                  <c:v>23415</c:v>
                </c:pt>
                <c:pt idx="4683">
                  <c:v>23420</c:v>
                </c:pt>
                <c:pt idx="4684">
                  <c:v>23425</c:v>
                </c:pt>
                <c:pt idx="4685">
                  <c:v>23430</c:v>
                </c:pt>
                <c:pt idx="4686">
                  <c:v>23435</c:v>
                </c:pt>
                <c:pt idx="4687">
                  <c:v>23440</c:v>
                </c:pt>
                <c:pt idx="4688">
                  <c:v>23445</c:v>
                </c:pt>
                <c:pt idx="4689">
                  <c:v>23450</c:v>
                </c:pt>
                <c:pt idx="4690">
                  <c:v>23455</c:v>
                </c:pt>
                <c:pt idx="4691">
                  <c:v>23460</c:v>
                </c:pt>
                <c:pt idx="4692">
                  <c:v>23465</c:v>
                </c:pt>
                <c:pt idx="4693">
                  <c:v>23470</c:v>
                </c:pt>
                <c:pt idx="4694">
                  <c:v>23475</c:v>
                </c:pt>
                <c:pt idx="4695">
                  <c:v>23480</c:v>
                </c:pt>
                <c:pt idx="4696">
                  <c:v>23485</c:v>
                </c:pt>
                <c:pt idx="4697">
                  <c:v>23490</c:v>
                </c:pt>
                <c:pt idx="4698">
                  <c:v>23495</c:v>
                </c:pt>
                <c:pt idx="4699">
                  <c:v>23500</c:v>
                </c:pt>
                <c:pt idx="4700">
                  <c:v>23505</c:v>
                </c:pt>
                <c:pt idx="4701">
                  <c:v>23510</c:v>
                </c:pt>
                <c:pt idx="4702">
                  <c:v>23515</c:v>
                </c:pt>
                <c:pt idx="4703">
                  <c:v>23520</c:v>
                </c:pt>
                <c:pt idx="4704">
                  <c:v>23525</c:v>
                </c:pt>
                <c:pt idx="4705">
                  <c:v>23530</c:v>
                </c:pt>
                <c:pt idx="4706">
                  <c:v>23535</c:v>
                </c:pt>
                <c:pt idx="4707">
                  <c:v>23540</c:v>
                </c:pt>
                <c:pt idx="4708">
                  <c:v>23545</c:v>
                </c:pt>
                <c:pt idx="4709">
                  <c:v>23550</c:v>
                </c:pt>
                <c:pt idx="4710">
                  <c:v>23555</c:v>
                </c:pt>
                <c:pt idx="4711">
                  <c:v>23560</c:v>
                </c:pt>
                <c:pt idx="4712">
                  <c:v>23565</c:v>
                </c:pt>
                <c:pt idx="4713">
                  <c:v>23570</c:v>
                </c:pt>
                <c:pt idx="4714">
                  <c:v>23575</c:v>
                </c:pt>
                <c:pt idx="4715">
                  <c:v>23580</c:v>
                </c:pt>
                <c:pt idx="4716">
                  <c:v>23585</c:v>
                </c:pt>
                <c:pt idx="4717">
                  <c:v>23590</c:v>
                </c:pt>
                <c:pt idx="4718">
                  <c:v>23595</c:v>
                </c:pt>
                <c:pt idx="4719">
                  <c:v>23600</c:v>
                </c:pt>
                <c:pt idx="4720">
                  <c:v>23605</c:v>
                </c:pt>
                <c:pt idx="4721">
                  <c:v>23610</c:v>
                </c:pt>
                <c:pt idx="4722">
                  <c:v>23615</c:v>
                </c:pt>
                <c:pt idx="4723">
                  <c:v>23620</c:v>
                </c:pt>
                <c:pt idx="4724">
                  <c:v>23625</c:v>
                </c:pt>
                <c:pt idx="4725">
                  <c:v>23630</c:v>
                </c:pt>
                <c:pt idx="4726">
                  <c:v>23635</c:v>
                </c:pt>
                <c:pt idx="4727">
                  <c:v>23640</c:v>
                </c:pt>
                <c:pt idx="4728">
                  <c:v>23645</c:v>
                </c:pt>
                <c:pt idx="4729">
                  <c:v>23650</c:v>
                </c:pt>
                <c:pt idx="4730">
                  <c:v>23655</c:v>
                </c:pt>
                <c:pt idx="4731">
                  <c:v>23660</c:v>
                </c:pt>
                <c:pt idx="4732">
                  <c:v>23665</c:v>
                </c:pt>
                <c:pt idx="4733">
                  <c:v>23670</c:v>
                </c:pt>
                <c:pt idx="4734">
                  <c:v>23675</c:v>
                </c:pt>
                <c:pt idx="4735">
                  <c:v>23680</c:v>
                </c:pt>
                <c:pt idx="4736">
                  <c:v>23685</c:v>
                </c:pt>
                <c:pt idx="4737">
                  <c:v>23690</c:v>
                </c:pt>
                <c:pt idx="4738">
                  <c:v>23695</c:v>
                </c:pt>
                <c:pt idx="4739">
                  <c:v>23700</c:v>
                </c:pt>
                <c:pt idx="4740">
                  <c:v>23705</c:v>
                </c:pt>
                <c:pt idx="4741">
                  <c:v>23710</c:v>
                </c:pt>
                <c:pt idx="4742">
                  <c:v>23715</c:v>
                </c:pt>
                <c:pt idx="4743">
                  <c:v>23720</c:v>
                </c:pt>
                <c:pt idx="4744">
                  <c:v>23725</c:v>
                </c:pt>
                <c:pt idx="4745">
                  <c:v>23730</c:v>
                </c:pt>
                <c:pt idx="4746">
                  <c:v>23735</c:v>
                </c:pt>
                <c:pt idx="4747">
                  <c:v>23740</c:v>
                </c:pt>
                <c:pt idx="4748">
                  <c:v>23745</c:v>
                </c:pt>
                <c:pt idx="4749">
                  <c:v>23750</c:v>
                </c:pt>
                <c:pt idx="4750">
                  <c:v>23755</c:v>
                </c:pt>
                <c:pt idx="4751">
                  <c:v>23760</c:v>
                </c:pt>
                <c:pt idx="4752">
                  <c:v>23765</c:v>
                </c:pt>
                <c:pt idx="4753">
                  <c:v>23770</c:v>
                </c:pt>
                <c:pt idx="4754">
                  <c:v>23775</c:v>
                </c:pt>
                <c:pt idx="4755">
                  <c:v>23780</c:v>
                </c:pt>
                <c:pt idx="4756">
                  <c:v>23785</c:v>
                </c:pt>
                <c:pt idx="4757">
                  <c:v>23790</c:v>
                </c:pt>
                <c:pt idx="4758">
                  <c:v>23795</c:v>
                </c:pt>
                <c:pt idx="4759">
                  <c:v>23800</c:v>
                </c:pt>
                <c:pt idx="4760">
                  <c:v>23805</c:v>
                </c:pt>
                <c:pt idx="4761">
                  <c:v>23810</c:v>
                </c:pt>
                <c:pt idx="4762">
                  <c:v>23815</c:v>
                </c:pt>
                <c:pt idx="4763">
                  <c:v>23820</c:v>
                </c:pt>
                <c:pt idx="4764">
                  <c:v>23825</c:v>
                </c:pt>
                <c:pt idx="4765">
                  <c:v>23830</c:v>
                </c:pt>
                <c:pt idx="4766">
                  <c:v>23835</c:v>
                </c:pt>
                <c:pt idx="4767">
                  <c:v>23840</c:v>
                </c:pt>
                <c:pt idx="4768">
                  <c:v>23845</c:v>
                </c:pt>
                <c:pt idx="4769">
                  <c:v>23850</c:v>
                </c:pt>
                <c:pt idx="4770">
                  <c:v>23855</c:v>
                </c:pt>
                <c:pt idx="4771">
                  <c:v>23860</c:v>
                </c:pt>
                <c:pt idx="4772">
                  <c:v>23865</c:v>
                </c:pt>
                <c:pt idx="4773">
                  <c:v>23870</c:v>
                </c:pt>
                <c:pt idx="4774">
                  <c:v>23875</c:v>
                </c:pt>
                <c:pt idx="4775">
                  <c:v>23880</c:v>
                </c:pt>
                <c:pt idx="4776">
                  <c:v>23885</c:v>
                </c:pt>
                <c:pt idx="4777">
                  <c:v>23890</c:v>
                </c:pt>
                <c:pt idx="4778">
                  <c:v>23895</c:v>
                </c:pt>
                <c:pt idx="4779">
                  <c:v>23900</c:v>
                </c:pt>
                <c:pt idx="4780">
                  <c:v>23905</c:v>
                </c:pt>
                <c:pt idx="4781">
                  <c:v>23910</c:v>
                </c:pt>
                <c:pt idx="4782">
                  <c:v>23915</c:v>
                </c:pt>
                <c:pt idx="4783">
                  <c:v>23920</c:v>
                </c:pt>
                <c:pt idx="4784">
                  <c:v>23925</c:v>
                </c:pt>
                <c:pt idx="4785">
                  <c:v>23930</c:v>
                </c:pt>
                <c:pt idx="4786">
                  <c:v>23935</c:v>
                </c:pt>
                <c:pt idx="4787">
                  <c:v>23940</c:v>
                </c:pt>
                <c:pt idx="4788">
                  <c:v>23945</c:v>
                </c:pt>
                <c:pt idx="4789">
                  <c:v>23950</c:v>
                </c:pt>
                <c:pt idx="4790">
                  <c:v>23955</c:v>
                </c:pt>
                <c:pt idx="4791">
                  <c:v>23960</c:v>
                </c:pt>
                <c:pt idx="4792">
                  <c:v>23965</c:v>
                </c:pt>
                <c:pt idx="4793">
                  <c:v>23970</c:v>
                </c:pt>
                <c:pt idx="4794">
                  <c:v>23975</c:v>
                </c:pt>
                <c:pt idx="4795">
                  <c:v>23980</c:v>
                </c:pt>
                <c:pt idx="4796">
                  <c:v>23985</c:v>
                </c:pt>
                <c:pt idx="4797">
                  <c:v>23990</c:v>
                </c:pt>
                <c:pt idx="4798">
                  <c:v>23995</c:v>
                </c:pt>
                <c:pt idx="4799">
                  <c:v>24000</c:v>
                </c:pt>
                <c:pt idx="4800">
                  <c:v>24005</c:v>
                </c:pt>
                <c:pt idx="4801">
                  <c:v>24010</c:v>
                </c:pt>
                <c:pt idx="4802">
                  <c:v>24015</c:v>
                </c:pt>
                <c:pt idx="4803">
                  <c:v>24020</c:v>
                </c:pt>
                <c:pt idx="4804">
                  <c:v>24025</c:v>
                </c:pt>
                <c:pt idx="4805">
                  <c:v>24030</c:v>
                </c:pt>
                <c:pt idx="4806">
                  <c:v>24035</c:v>
                </c:pt>
                <c:pt idx="4807">
                  <c:v>24040</c:v>
                </c:pt>
                <c:pt idx="4808">
                  <c:v>24045</c:v>
                </c:pt>
                <c:pt idx="4809">
                  <c:v>24050</c:v>
                </c:pt>
                <c:pt idx="4810">
                  <c:v>24055</c:v>
                </c:pt>
                <c:pt idx="4811">
                  <c:v>24060</c:v>
                </c:pt>
                <c:pt idx="4812">
                  <c:v>24065</c:v>
                </c:pt>
                <c:pt idx="4813">
                  <c:v>24070</c:v>
                </c:pt>
                <c:pt idx="4814">
                  <c:v>24075</c:v>
                </c:pt>
                <c:pt idx="4815">
                  <c:v>24080</c:v>
                </c:pt>
                <c:pt idx="4816">
                  <c:v>24085</c:v>
                </c:pt>
                <c:pt idx="4817">
                  <c:v>24090</c:v>
                </c:pt>
                <c:pt idx="4818">
                  <c:v>24095</c:v>
                </c:pt>
                <c:pt idx="4819">
                  <c:v>24100</c:v>
                </c:pt>
                <c:pt idx="4820">
                  <c:v>24105</c:v>
                </c:pt>
                <c:pt idx="4821">
                  <c:v>24110</c:v>
                </c:pt>
                <c:pt idx="4822">
                  <c:v>24115</c:v>
                </c:pt>
                <c:pt idx="4823">
                  <c:v>24120</c:v>
                </c:pt>
                <c:pt idx="4824">
                  <c:v>24125</c:v>
                </c:pt>
                <c:pt idx="4825">
                  <c:v>24130</c:v>
                </c:pt>
                <c:pt idx="4826">
                  <c:v>24135</c:v>
                </c:pt>
                <c:pt idx="4827">
                  <c:v>24140</c:v>
                </c:pt>
                <c:pt idx="4828">
                  <c:v>24145</c:v>
                </c:pt>
                <c:pt idx="4829">
                  <c:v>24150</c:v>
                </c:pt>
                <c:pt idx="4830">
                  <c:v>24155</c:v>
                </c:pt>
                <c:pt idx="4831">
                  <c:v>24160</c:v>
                </c:pt>
                <c:pt idx="4832">
                  <c:v>24165</c:v>
                </c:pt>
                <c:pt idx="4833">
                  <c:v>24170</c:v>
                </c:pt>
                <c:pt idx="4834">
                  <c:v>24175</c:v>
                </c:pt>
                <c:pt idx="4835">
                  <c:v>24180</c:v>
                </c:pt>
                <c:pt idx="4836">
                  <c:v>24185</c:v>
                </c:pt>
                <c:pt idx="4837">
                  <c:v>24190</c:v>
                </c:pt>
                <c:pt idx="4838">
                  <c:v>24195</c:v>
                </c:pt>
                <c:pt idx="4839">
                  <c:v>24200</c:v>
                </c:pt>
                <c:pt idx="4840">
                  <c:v>24205</c:v>
                </c:pt>
                <c:pt idx="4841">
                  <c:v>24210</c:v>
                </c:pt>
                <c:pt idx="4842">
                  <c:v>24215</c:v>
                </c:pt>
                <c:pt idx="4843">
                  <c:v>24220</c:v>
                </c:pt>
                <c:pt idx="4844">
                  <c:v>24225</c:v>
                </c:pt>
                <c:pt idx="4845">
                  <c:v>24230</c:v>
                </c:pt>
                <c:pt idx="4846">
                  <c:v>24235</c:v>
                </c:pt>
                <c:pt idx="4847">
                  <c:v>24240</c:v>
                </c:pt>
                <c:pt idx="4848">
                  <c:v>24245</c:v>
                </c:pt>
                <c:pt idx="4849">
                  <c:v>24250</c:v>
                </c:pt>
                <c:pt idx="4850">
                  <c:v>24255</c:v>
                </c:pt>
                <c:pt idx="4851">
                  <c:v>24260</c:v>
                </c:pt>
                <c:pt idx="4852">
                  <c:v>24265</c:v>
                </c:pt>
                <c:pt idx="4853">
                  <c:v>24270</c:v>
                </c:pt>
                <c:pt idx="4854">
                  <c:v>24275</c:v>
                </c:pt>
                <c:pt idx="4855">
                  <c:v>24280</c:v>
                </c:pt>
                <c:pt idx="4856">
                  <c:v>24285</c:v>
                </c:pt>
                <c:pt idx="4857">
                  <c:v>24290</c:v>
                </c:pt>
                <c:pt idx="4858">
                  <c:v>24295</c:v>
                </c:pt>
                <c:pt idx="4859">
                  <c:v>24300</c:v>
                </c:pt>
                <c:pt idx="4860">
                  <c:v>24305</c:v>
                </c:pt>
                <c:pt idx="4861">
                  <c:v>24310</c:v>
                </c:pt>
                <c:pt idx="4862">
                  <c:v>24315</c:v>
                </c:pt>
                <c:pt idx="4863">
                  <c:v>24320</c:v>
                </c:pt>
                <c:pt idx="4864">
                  <c:v>24325</c:v>
                </c:pt>
                <c:pt idx="4865">
                  <c:v>24330</c:v>
                </c:pt>
                <c:pt idx="4866">
                  <c:v>24335</c:v>
                </c:pt>
                <c:pt idx="4867">
                  <c:v>24340</c:v>
                </c:pt>
                <c:pt idx="4868">
                  <c:v>24345</c:v>
                </c:pt>
                <c:pt idx="4869">
                  <c:v>24350</c:v>
                </c:pt>
                <c:pt idx="4870">
                  <c:v>24355</c:v>
                </c:pt>
                <c:pt idx="4871">
                  <c:v>24360</c:v>
                </c:pt>
                <c:pt idx="4872">
                  <c:v>24365</c:v>
                </c:pt>
                <c:pt idx="4873">
                  <c:v>24370</c:v>
                </c:pt>
                <c:pt idx="4874">
                  <c:v>24375</c:v>
                </c:pt>
                <c:pt idx="4875">
                  <c:v>24380</c:v>
                </c:pt>
                <c:pt idx="4876">
                  <c:v>24385</c:v>
                </c:pt>
                <c:pt idx="4877">
                  <c:v>24390</c:v>
                </c:pt>
                <c:pt idx="4878">
                  <c:v>24395</c:v>
                </c:pt>
                <c:pt idx="4879">
                  <c:v>24400</c:v>
                </c:pt>
                <c:pt idx="4880">
                  <c:v>24405</c:v>
                </c:pt>
                <c:pt idx="4881">
                  <c:v>24410</c:v>
                </c:pt>
                <c:pt idx="4882">
                  <c:v>24415</c:v>
                </c:pt>
                <c:pt idx="4883">
                  <c:v>24420</c:v>
                </c:pt>
                <c:pt idx="4884">
                  <c:v>24425</c:v>
                </c:pt>
                <c:pt idx="4885">
                  <c:v>24430</c:v>
                </c:pt>
                <c:pt idx="4886">
                  <c:v>24435</c:v>
                </c:pt>
                <c:pt idx="4887">
                  <c:v>24440</c:v>
                </c:pt>
                <c:pt idx="4888">
                  <c:v>24445</c:v>
                </c:pt>
                <c:pt idx="4889">
                  <c:v>24450</c:v>
                </c:pt>
                <c:pt idx="4890">
                  <c:v>24455</c:v>
                </c:pt>
                <c:pt idx="4891">
                  <c:v>24460</c:v>
                </c:pt>
                <c:pt idx="4892">
                  <c:v>24465</c:v>
                </c:pt>
                <c:pt idx="4893">
                  <c:v>24470</c:v>
                </c:pt>
                <c:pt idx="4894">
                  <c:v>24475</c:v>
                </c:pt>
                <c:pt idx="4895">
                  <c:v>24480</c:v>
                </c:pt>
                <c:pt idx="4896">
                  <c:v>24485</c:v>
                </c:pt>
                <c:pt idx="4897">
                  <c:v>24490</c:v>
                </c:pt>
                <c:pt idx="4898">
                  <c:v>24495</c:v>
                </c:pt>
                <c:pt idx="4899">
                  <c:v>24500</c:v>
                </c:pt>
                <c:pt idx="4900">
                  <c:v>24505</c:v>
                </c:pt>
                <c:pt idx="4901">
                  <c:v>24510</c:v>
                </c:pt>
                <c:pt idx="4902">
                  <c:v>24515</c:v>
                </c:pt>
                <c:pt idx="4903">
                  <c:v>24520</c:v>
                </c:pt>
                <c:pt idx="4904">
                  <c:v>24525</c:v>
                </c:pt>
                <c:pt idx="4905">
                  <c:v>24530</c:v>
                </c:pt>
                <c:pt idx="4906">
                  <c:v>24535</c:v>
                </c:pt>
                <c:pt idx="4907">
                  <c:v>24540</c:v>
                </c:pt>
                <c:pt idx="4908">
                  <c:v>24545</c:v>
                </c:pt>
                <c:pt idx="4909">
                  <c:v>24550</c:v>
                </c:pt>
                <c:pt idx="4910">
                  <c:v>24555</c:v>
                </c:pt>
                <c:pt idx="4911">
                  <c:v>24560</c:v>
                </c:pt>
                <c:pt idx="4912">
                  <c:v>24565</c:v>
                </c:pt>
                <c:pt idx="4913">
                  <c:v>24570</c:v>
                </c:pt>
                <c:pt idx="4914">
                  <c:v>24575</c:v>
                </c:pt>
                <c:pt idx="4915">
                  <c:v>24580</c:v>
                </c:pt>
                <c:pt idx="4916">
                  <c:v>24585</c:v>
                </c:pt>
                <c:pt idx="4917">
                  <c:v>24590</c:v>
                </c:pt>
                <c:pt idx="4918">
                  <c:v>24595</c:v>
                </c:pt>
                <c:pt idx="4919">
                  <c:v>24600</c:v>
                </c:pt>
                <c:pt idx="4920">
                  <c:v>24605</c:v>
                </c:pt>
                <c:pt idx="4921">
                  <c:v>24610</c:v>
                </c:pt>
                <c:pt idx="4922">
                  <c:v>24615</c:v>
                </c:pt>
                <c:pt idx="4923">
                  <c:v>24620</c:v>
                </c:pt>
                <c:pt idx="4924">
                  <c:v>24625</c:v>
                </c:pt>
                <c:pt idx="4925">
                  <c:v>24630</c:v>
                </c:pt>
                <c:pt idx="4926">
                  <c:v>24635</c:v>
                </c:pt>
                <c:pt idx="4927">
                  <c:v>24640</c:v>
                </c:pt>
                <c:pt idx="4928">
                  <c:v>24645</c:v>
                </c:pt>
                <c:pt idx="4929">
                  <c:v>24650</c:v>
                </c:pt>
                <c:pt idx="4930">
                  <c:v>24655</c:v>
                </c:pt>
                <c:pt idx="4931">
                  <c:v>24660</c:v>
                </c:pt>
                <c:pt idx="4932">
                  <c:v>24665</c:v>
                </c:pt>
                <c:pt idx="4933">
                  <c:v>24670</c:v>
                </c:pt>
                <c:pt idx="4934">
                  <c:v>24675</c:v>
                </c:pt>
                <c:pt idx="4935">
                  <c:v>24680</c:v>
                </c:pt>
                <c:pt idx="4936">
                  <c:v>24685</c:v>
                </c:pt>
                <c:pt idx="4937">
                  <c:v>24690</c:v>
                </c:pt>
                <c:pt idx="4938">
                  <c:v>24695</c:v>
                </c:pt>
                <c:pt idx="4939">
                  <c:v>24700</c:v>
                </c:pt>
                <c:pt idx="4940">
                  <c:v>24705</c:v>
                </c:pt>
                <c:pt idx="4941">
                  <c:v>24710</c:v>
                </c:pt>
                <c:pt idx="4942">
                  <c:v>24715</c:v>
                </c:pt>
                <c:pt idx="4943">
                  <c:v>24720</c:v>
                </c:pt>
                <c:pt idx="4944">
                  <c:v>24725</c:v>
                </c:pt>
                <c:pt idx="4945">
                  <c:v>24730</c:v>
                </c:pt>
                <c:pt idx="4946">
                  <c:v>24735</c:v>
                </c:pt>
                <c:pt idx="4947">
                  <c:v>24740</c:v>
                </c:pt>
                <c:pt idx="4948">
                  <c:v>24745</c:v>
                </c:pt>
                <c:pt idx="4949">
                  <c:v>24750</c:v>
                </c:pt>
                <c:pt idx="4950">
                  <c:v>24755</c:v>
                </c:pt>
                <c:pt idx="4951">
                  <c:v>24760</c:v>
                </c:pt>
                <c:pt idx="4952">
                  <c:v>24765</c:v>
                </c:pt>
                <c:pt idx="4953">
                  <c:v>24770</c:v>
                </c:pt>
                <c:pt idx="4954">
                  <c:v>24775</c:v>
                </c:pt>
                <c:pt idx="4955">
                  <c:v>24780</c:v>
                </c:pt>
                <c:pt idx="4956">
                  <c:v>24785</c:v>
                </c:pt>
                <c:pt idx="4957">
                  <c:v>24790</c:v>
                </c:pt>
                <c:pt idx="4958">
                  <c:v>24795</c:v>
                </c:pt>
                <c:pt idx="4959">
                  <c:v>24800</c:v>
                </c:pt>
                <c:pt idx="4960">
                  <c:v>24805</c:v>
                </c:pt>
                <c:pt idx="4961">
                  <c:v>24810</c:v>
                </c:pt>
                <c:pt idx="4962">
                  <c:v>24815</c:v>
                </c:pt>
                <c:pt idx="4963">
                  <c:v>24820</c:v>
                </c:pt>
                <c:pt idx="4964">
                  <c:v>24825</c:v>
                </c:pt>
                <c:pt idx="4965">
                  <c:v>24830</c:v>
                </c:pt>
                <c:pt idx="4966">
                  <c:v>24835</c:v>
                </c:pt>
                <c:pt idx="4967">
                  <c:v>24840</c:v>
                </c:pt>
                <c:pt idx="4968">
                  <c:v>24845</c:v>
                </c:pt>
                <c:pt idx="4969">
                  <c:v>24850</c:v>
                </c:pt>
                <c:pt idx="4970">
                  <c:v>24855</c:v>
                </c:pt>
                <c:pt idx="4971">
                  <c:v>24860</c:v>
                </c:pt>
                <c:pt idx="4972">
                  <c:v>24865</c:v>
                </c:pt>
                <c:pt idx="4973">
                  <c:v>24870</c:v>
                </c:pt>
                <c:pt idx="4974">
                  <c:v>24875</c:v>
                </c:pt>
                <c:pt idx="4975">
                  <c:v>24880</c:v>
                </c:pt>
                <c:pt idx="4976">
                  <c:v>24885</c:v>
                </c:pt>
                <c:pt idx="4977">
                  <c:v>24890</c:v>
                </c:pt>
                <c:pt idx="4978">
                  <c:v>24895</c:v>
                </c:pt>
                <c:pt idx="4979">
                  <c:v>24900</c:v>
                </c:pt>
                <c:pt idx="4980">
                  <c:v>24905</c:v>
                </c:pt>
                <c:pt idx="4981">
                  <c:v>24910</c:v>
                </c:pt>
                <c:pt idx="4982">
                  <c:v>24915</c:v>
                </c:pt>
                <c:pt idx="4983">
                  <c:v>24920</c:v>
                </c:pt>
                <c:pt idx="4984">
                  <c:v>24925</c:v>
                </c:pt>
                <c:pt idx="4985">
                  <c:v>24930</c:v>
                </c:pt>
                <c:pt idx="4986">
                  <c:v>24935</c:v>
                </c:pt>
                <c:pt idx="4987">
                  <c:v>24940</c:v>
                </c:pt>
                <c:pt idx="4988">
                  <c:v>24945</c:v>
                </c:pt>
                <c:pt idx="4989">
                  <c:v>24950</c:v>
                </c:pt>
                <c:pt idx="4990">
                  <c:v>24955</c:v>
                </c:pt>
                <c:pt idx="4991">
                  <c:v>24960</c:v>
                </c:pt>
                <c:pt idx="4992">
                  <c:v>24965</c:v>
                </c:pt>
                <c:pt idx="4993">
                  <c:v>24970</c:v>
                </c:pt>
                <c:pt idx="4994">
                  <c:v>24975</c:v>
                </c:pt>
                <c:pt idx="4995">
                  <c:v>24980</c:v>
                </c:pt>
                <c:pt idx="4996">
                  <c:v>24985</c:v>
                </c:pt>
                <c:pt idx="4997">
                  <c:v>24990</c:v>
                </c:pt>
                <c:pt idx="4998">
                  <c:v>24995</c:v>
                </c:pt>
                <c:pt idx="4999">
                  <c:v>25000</c:v>
                </c:pt>
                <c:pt idx="5000">
                  <c:v>25005</c:v>
                </c:pt>
                <c:pt idx="5001">
                  <c:v>25010</c:v>
                </c:pt>
                <c:pt idx="5002">
                  <c:v>25015</c:v>
                </c:pt>
                <c:pt idx="5003">
                  <c:v>25020</c:v>
                </c:pt>
                <c:pt idx="5004">
                  <c:v>25025</c:v>
                </c:pt>
                <c:pt idx="5005">
                  <c:v>25030</c:v>
                </c:pt>
                <c:pt idx="5006">
                  <c:v>25035</c:v>
                </c:pt>
                <c:pt idx="5007">
                  <c:v>25040</c:v>
                </c:pt>
                <c:pt idx="5008">
                  <c:v>25045</c:v>
                </c:pt>
                <c:pt idx="5009">
                  <c:v>25050</c:v>
                </c:pt>
                <c:pt idx="5010">
                  <c:v>25055</c:v>
                </c:pt>
                <c:pt idx="5011">
                  <c:v>25060</c:v>
                </c:pt>
                <c:pt idx="5012">
                  <c:v>25065</c:v>
                </c:pt>
                <c:pt idx="5013">
                  <c:v>25070</c:v>
                </c:pt>
                <c:pt idx="5014">
                  <c:v>25075</c:v>
                </c:pt>
                <c:pt idx="5015">
                  <c:v>25080</c:v>
                </c:pt>
                <c:pt idx="5016">
                  <c:v>25085</c:v>
                </c:pt>
                <c:pt idx="5017">
                  <c:v>25090</c:v>
                </c:pt>
                <c:pt idx="5018">
                  <c:v>25095</c:v>
                </c:pt>
                <c:pt idx="5019">
                  <c:v>25100</c:v>
                </c:pt>
                <c:pt idx="5020">
                  <c:v>25105</c:v>
                </c:pt>
                <c:pt idx="5021">
                  <c:v>25110</c:v>
                </c:pt>
                <c:pt idx="5022">
                  <c:v>25115</c:v>
                </c:pt>
                <c:pt idx="5023">
                  <c:v>25120</c:v>
                </c:pt>
                <c:pt idx="5024">
                  <c:v>25125</c:v>
                </c:pt>
                <c:pt idx="5025">
                  <c:v>25130</c:v>
                </c:pt>
                <c:pt idx="5026">
                  <c:v>25135</c:v>
                </c:pt>
                <c:pt idx="5027">
                  <c:v>25140</c:v>
                </c:pt>
                <c:pt idx="5028">
                  <c:v>25145</c:v>
                </c:pt>
                <c:pt idx="5029">
                  <c:v>25150</c:v>
                </c:pt>
                <c:pt idx="5030">
                  <c:v>25155</c:v>
                </c:pt>
                <c:pt idx="5031">
                  <c:v>25160</c:v>
                </c:pt>
                <c:pt idx="5032">
                  <c:v>25165</c:v>
                </c:pt>
                <c:pt idx="5033">
                  <c:v>25170</c:v>
                </c:pt>
                <c:pt idx="5034">
                  <c:v>25175</c:v>
                </c:pt>
                <c:pt idx="5035">
                  <c:v>25180</c:v>
                </c:pt>
                <c:pt idx="5036">
                  <c:v>25185</c:v>
                </c:pt>
                <c:pt idx="5037">
                  <c:v>25190</c:v>
                </c:pt>
                <c:pt idx="5038">
                  <c:v>25195</c:v>
                </c:pt>
                <c:pt idx="5039">
                  <c:v>25200</c:v>
                </c:pt>
                <c:pt idx="5040">
                  <c:v>25205</c:v>
                </c:pt>
                <c:pt idx="5041">
                  <c:v>25210</c:v>
                </c:pt>
                <c:pt idx="5042">
                  <c:v>25215</c:v>
                </c:pt>
                <c:pt idx="5043">
                  <c:v>25220</c:v>
                </c:pt>
                <c:pt idx="5044">
                  <c:v>25225</c:v>
                </c:pt>
                <c:pt idx="5045">
                  <c:v>25230</c:v>
                </c:pt>
                <c:pt idx="5046">
                  <c:v>25235</c:v>
                </c:pt>
                <c:pt idx="5047">
                  <c:v>25240</c:v>
                </c:pt>
                <c:pt idx="5048">
                  <c:v>25245</c:v>
                </c:pt>
                <c:pt idx="5049">
                  <c:v>25250</c:v>
                </c:pt>
                <c:pt idx="5050">
                  <c:v>25255</c:v>
                </c:pt>
                <c:pt idx="5051">
                  <c:v>25260</c:v>
                </c:pt>
                <c:pt idx="5052">
                  <c:v>25265</c:v>
                </c:pt>
                <c:pt idx="5053">
                  <c:v>25270</c:v>
                </c:pt>
                <c:pt idx="5054">
                  <c:v>25275</c:v>
                </c:pt>
                <c:pt idx="5055">
                  <c:v>25280</c:v>
                </c:pt>
                <c:pt idx="5056">
                  <c:v>25285</c:v>
                </c:pt>
                <c:pt idx="5057">
                  <c:v>25290</c:v>
                </c:pt>
                <c:pt idx="5058">
                  <c:v>25295</c:v>
                </c:pt>
                <c:pt idx="5059">
                  <c:v>25300</c:v>
                </c:pt>
                <c:pt idx="5060">
                  <c:v>25305</c:v>
                </c:pt>
                <c:pt idx="5061">
                  <c:v>25310</c:v>
                </c:pt>
                <c:pt idx="5062">
                  <c:v>25315</c:v>
                </c:pt>
                <c:pt idx="5063">
                  <c:v>25320</c:v>
                </c:pt>
                <c:pt idx="5064">
                  <c:v>25325</c:v>
                </c:pt>
                <c:pt idx="5065">
                  <c:v>25330</c:v>
                </c:pt>
                <c:pt idx="5066">
                  <c:v>25335</c:v>
                </c:pt>
                <c:pt idx="5067">
                  <c:v>25340</c:v>
                </c:pt>
                <c:pt idx="5068">
                  <c:v>25345</c:v>
                </c:pt>
                <c:pt idx="5069">
                  <c:v>25350</c:v>
                </c:pt>
                <c:pt idx="5070">
                  <c:v>25355</c:v>
                </c:pt>
                <c:pt idx="5071">
                  <c:v>25360</c:v>
                </c:pt>
                <c:pt idx="5072">
                  <c:v>25365</c:v>
                </c:pt>
                <c:pt idx="5073">
                  <c:v>25370</c:v>
                </c:pt>
                <c:pt idx="5074">
                  <c:v>25375</c:v>
                </c:pt>
                <c:pt idx="5075">
                  <c:v>25380</c:v>
                </c:pt>
                <c:pt idx="5076">
                  <c:v>25385</c:v>
                </c:pt>
                <c:pt idx="5077">
                  <c:v>25390</c:v>
                </c:pt>
                <c:pt idx="5078">
                  <c:v>25395</c:v>
                </c:pt>
                <c:pt idx="5079">
                  <c:v>25400</c:v>
                </c:pt>
                <c:pt idx="5080">
                  <c:v>25405</c:v>
                </c:pt>
                <c:pt idx="5081">
                  <c:v>25410</c:v>
                </c:pt>
                <c:pt idx="5082">
                  <c:v>25416</c:v>
                </c:pt>
                <c:pt idx="5083">
                  <c:v>25421</c:v>
                </c:pt>
                <c:pt idx="5084">
                  <c:v>25426</c:v>
                </c:pt>
                <c:pt idx="5085">
                  <c:v>25431</c:v>
                </c:pt>
                <c:pt idx="5086">
                  <c:v>25436</c:v>
                </c:pt>
                <c:pt idx="5087">
                  <c:v>25441</c:v>
                </c:pt>
                <c:pt idx="5088">
                  <c:v>25446</c:v>
                </c:pt>
                <c:pt idx="5089">
                  <c:v>25451</c:v>
                </c:pt>
                <c:pt idx="5090">
                  <c:v>25456</c:v>
                </c:pt>
                <c:pt idx="5091">
                  <c:v>25461</c:v>
                </c:pt>
                <c:pt idx="5092">
                  <c:v>25466</c:v>
                </c:pt>
                <c:pt idx="5093">
                  <c:v>25471</c:v>
                </c:pt>
                <c:pt idx="5094">
                  <c:v>25476</c:v>
                </c:pt>
                <c:pt idx="5095">
                  <c:v>25481</c:v>
                </c:pt>
                <c:pt idx="5096">
                  <c:v>25486</c:v>
                </c:pt>
                <c:pt idx="5097">
                  <c:v>25491</c:v>
                </c:pt>
                <c:pt idx="5098">
                  <c:v>25496</c:v>
                </c:pt>
                <c:pt idx="5099">
                  <c:v>25501</c:v>
                </c:pt>
                <c:pt idx="5100">
                  <c:v>25506</c:v>
                </c:pt>
                <c:pt idx="5101">
                  <c:v>25511</c:v>
                </c:pt>
                <c:pt idx="5102">
                  <c:v>25516</c:v>
                </c:pt>
                <c:pt idx="5103">
                  <c:v>25521</c:v>
                </c:pt>
                <c:pt idx="5104">
                  <c:v>25526</c:v>
                </c:pt>
                <c:pt idx="5105">
                  <c:v>25531</c:v>
                </c:pt>
                <c:pt idx="5106">
                  <c:v>25536</c:v>
                </c:pt>
                <c:pt idx="5107">
                  <c:v>25541</c:v>
                </c:pt>
                <c:pt idx="5108">
                  <c:v>25546</c:v>
                </c:pt>
                <c:pt idx="5109">
                  <c:v>25551</c:v>
                </c:pt>
                <c:pt idx="5110">
                  <c:v>25556</c:v>
                </c:pt>
                <c:pt idx="5111">
                  <c:v>25561</c:v>
                </c:pt>
                <c:pt idx="5112">
                  <c:v>25566</c:v>
                </c:pt>
                <c:pt idx="5113">
                  <c:v>25571</c:v>
                </c:pt>
                <c:pt idx="5114">
                  <c:v>25576</c:v>
                </c:pt>
                <c:pt idx="5115">
                  <c:v>25581</c:v>
                </c:pt>
                <c:pt idx="5116">
                  <c:v>25586</c:v>
                </c:pt>
                <c:pt idx="5117">
                  <c:v>25591</c:v>
                </c:pt>
                <c:pt idx="5118">
                  <c:v>25596</c:v>
                </c:pt>
                <c:pt idx="5119">
                  <c:v>25601</c:v>
                </c:pt>
                <c:pt idx="5120">
                  <c:v>25606</c:v>
                </c:pt>
                <c:pt idx="5121">
                  <c:v>25611</c:v>
                </c:pt>
                <c:pt idx="5122">
                  <c:v>25616</c:v>
                </c:pt>
                <c:pt idx="5123">
                  <c:v>25621</c:v>
                </c:pt>
                <c:pt idx="5124">
                  <c:v>25626</c:v>
                </c:pt>
                <c:pt idx="5125">
                  <c:v>25631</c:v>
                </c:pt>
                <c:pt idx="5126">
                  <c:v>25636</c:v>
                </c:pt>
                <c:pt idx="5127">
                  <c:v>25641</c:v>
                </c:pt>
                <c:pt idx="5128">
                  <c:v>25646</c:v>
                </c:pt>
                <c:pt idx="5129">
                  <c:v>25651</c:v>
                </c:pt>
                <c:pt idx="5130">
                  <c:v>25656</c:v>
                </c:pt>
                <c:pt idx="5131">
                  <c:v>25661</c:v>
                </c:pt>
                <c:pt idx="5132">
                  <c:v>25666</c:v>
                </c:pt>
                <c:pt idx="5133">
                  <c:v>25671</c:v>
                </c:pt>
                <c:pt idx="5134">
                  <c:v>25676</c:v>
                </c:pt>
                <c:pt idx="5135">
                  <c:v>25681</c:v>
                </c:pt>
                <c:pt idx="5136">
                  <c:v>25686</c:v>
                </c:pt>
                <c:pt idx="5137">
                  <c:v>25691</c:v>
                </c:pt>
                <c:pt idx="5138">
                  <c:v>25696</c:v>
                </c:pt>
                <c:pt idx="5139">
                  <c:v>25701</c:v>
                </c:pt>
                <c:pt idx="5140">
                  <c:v>25706</c:v>
                </c:pt>
                <c:pt idx="5141">
                  <c:v>25711</c:v>
                </c:pt>
                <c:pt idx="5142">
                  <c:v>25716</c:v>
                </c:pt>
                <c:pt idx="5143">
                  <c:v>25721</c:v>
                </c:pt>
                <c:pt idx="5144">
                  <c:v>25726</c:v>
                </c:pt>
                <c:pt idx="5145">
                  <c:v>25731</c:v>
                </c:pt>
                <c:pt idx="5146">
                  <c:v>25736</c:v>
                </c:pt>
                <c:pt idx="5147">
                  <c:v>25741</c:v>
                </c:pt>
                <c:pt idx="5148">
                  <c:v>25746</c:v>
                </c:pt>
                <c:pt idx="5149">
                  <c:v>25751</c:v>
                </c:pt>
                <c:pt idx="5150">
                  <c:v>25756</c:v>
                </c:pt>
                <c:pt idx="5151">
                  <c:v>25761</c:v>
                </c:pt>
                <c:pt idx="5152">
                  <c:v>25766</c:v>
                </c:pt>
                <c:pt idx="5153">
                  <c:v>25771</c:v>
                </c:pt>
                <c:pt idx="5154">
                  <c:v>25776</c:v>
                </c:pt>
                <c:pt idx="5155">
                  <c:v>25781</c:v>
                </c:pt>
                <c:pt idx="5156">
                  <c:v>25786</c:v>
                </c:pt>
                <c:pt idx="5157">
                  <c:v>25791</c:v>
                </c:pt>
                <c:pt idx="5158">
                  <c:v>25796</c:v>
                </c:pt>
                <c:pt idx="5159">
                  <c:v>25801</c:v>
                </c:pt>
                <c:pt idx="5160">
                  <c:v>25806</c:v>
                </c:pt>
                <c:pt idx="5161">
                  <c:v>25811</c:v>
                </c:pt>
                <c:pt idx="5162">
                  <c:v>25816</c:v>
                </c:pt>
                <c:pt idx="5163">
                  <c:v>25821</c:v>
                </c:pt>
                <c:pt idx="5164">
                  <c:v>25826</c:v>
                </c:pt>
                <c:pt idx="5165">
                  <c:v>25831</c:v>
                </c:pt>
                <c:pt idx="5166">
                  <c:v>25836</c:v>
                </c:pt>
                <c:pt idx="5167">
                  <c:v>25841</c:v>
                </c:pt>
                <c:pt idx="5168">
                  <c:v>25846</c:v>
                </c:pt>
                <c:pt idx="5169">
                  <c:v>25851</c:v>
                </c:pt>
                <c:pt idx="5170">
                  <c:v>25856</c:v>
                </c:pt>
                <c:pt idx="5171">
                  <c:v>25861</c:v>
                </c:pt>
                <c:pt idx="5172">
                  <c:v>25866</c:v>
                </c:pt>
                <c:pt idx="5173">
                  <c:v>25871</c:v>
                </c:pt>
                <c:pt idx="5174">
                  <c:v>25876</c:v>
                </c:pt>
                <c:pt idx="5175">
                  <c:v>25881</c:v>
                </c:pt>
                <c:pt idx="5176">
                  <c:v>25886</c:v>
                </c:pt>
                <c:pt idx="5177">
                  <c:v>25891</c:v>
                </c:pt>
                <c:pt idx="5178">
                  <c:v>25896</c:v>
                </c:pt>
                <c:pt idx="5179">
                  <c:v>25901</c:v>
                </c:pt>
                <c:pt idx="5180">
                  <c:v>25906</c:v>
                </c:pt>
                <c:pt idx="5181">
                  <c:v>25911</c:v>
                </c:pt>
                <c:pt idx="5182">
                  <c:v>25916</c:v>
                </c:pt>
                <c:pt idx="5183">
                  <c:v>25921</c:v>
                </c:pt>
                <c:pt idx="5184">
                  <c:v>25926</c:v>
                </c:pt>
                <c:pt idx="5185">
                  <c:v>25931</c:v>
                </c:pt>
                <c:pt idx="5186">
                  <c:v>25936</c:v>
                </c:pt>
                <c:pt idx="5187">
                  <c:v>25941</c:v>
                </c:pt>
                <c:pt idx="5188">
                  <c:v>25946</c:v>
                </c:pt>
                <c:pt idx="5189">
                  <c:v>25951</c:v>
                </c:pt>
                <c:pt idx="5190">
                  <c:v>25956</c:v>
                </c:pt>
                <c:pt idx="5191">
                  <c:v>25961</c:v>
                </c:pt>
                <c:pt idx="5192">
                  <c:v>25966</c:v>
                </c:pt>
                <c:pt idx="5193">
                  <c:v>25971</c:v>
                </c:pt>
                <c:pt idx="5194">
                  <c:v>25976</c:v>
                </c:pt>
                <c:pt idx="5195">
                  <c:v>25981</c:v>
                </c:pt>
                <c:pt idx="5196">
                  <c:v>25986</c:v>
                </c:pt>
                <c:pt idx="5197">
                  <c:v>25991</c:v>
                </c:pt>
                <c:pt idx="5198">
                  <c:v>25996</c:v>
                </c:pt>
                <c:pt idx="5199">
                  <c:v>26001</c:v>
                </c:pt>
                <c:pt idx="5200">
                  <c:v>26006</c:v>
                </c:pt>
                <c:pt idx="5201">
                  <c:v>26011</c:v>
                </c:pt>
                <c:pt idx="5202">
                  <c:v>26016</c:v>
                </c:pt>
                <c:pt idx="5203">
                  <c:v>26021</c:v>
                </c:pt>
                <c:pt idx="5204">
                  <c:v>26026</c:v>
                </c:pt>
                <c:pt idx="5205">
                  <c:v>26031</c:v>
                </c:pt>
                <c:pt idx="5206">
                  <c:v>26036</c:v>
                </c:pt>
                <c:pt idx="5207">
                  <c:v>26041</c:v>
                </c:pt>
                <c:pt idx="5208">
                  <c:v>26046</c:v>
                </c:pt>
                <c:pt idx="5209">
                  <c:v>26051</c:v>
                </c:pt>
                <c:pt idx="5210">
                  <c:v>26056</c:v>
                </c:pt>
                <c:pt idx="5211">
                  <c:v>26061</c:v>
                </c:pt>
                <c:pt idx="5212">
                  <c:v>26066</c:v>
                </c:pt>
                <c:pt idx="5213">
                  <c:v>26071</c:v>
                </c:pt>
                <c:pt idx="5214">
                  <c:v>26076</c:v>
                </c:pt>
                <c:pt idx="5215">
                  <c:v>26081</c:v>
                </c:pt>
                <c:pt idx="5216">
                  <c:v>26086</c:v>
                </c:pt>
                <c:pt idx="5217">
                  <c:v>26091</c:v>
                </c:pt>
                <c:pt idx="5218">
                  <c:v>26096</c:v>
                </c:pt>
                <c:pt idx="5219">
                  <c:v>26101</c:v>
                </c:pt>
                <c:pt idx="5220">
                  <c:v>26106</c:v>
                </c:pt>
                <c:pt idx="5221">
                  <c:v>26111</c:v>
                </c:pt>
                <c:pt idx="5222">
                  <c:v>26116</c:v>
                </c:pt>
                <c:pt idx="5223">
                  <c:v>26121</c:v>
                </c:pt>
                <c:pt idx="5224">
                  <c:v>26126</c:v>
                </c:pt>
                <c:pt idx="5225">
                  <c:v>26131</c:v>
                </c:pt>
                <c:pt idx="5226">
                  <c:v>26136</c:v>
                </c:pt>
                <c:pt idx="5227">
                  <c:v>26141</c:v>
                </c:pt>
                <c:pt idx="5228">
                  <c:v>26146</c:v>
                </c:pt>
                <c:pt idx="5229">
                  <c:v>26151</c:v>
                </c:pt>
                <c:pt idx="5230">
                  <c:v>26156</c:v>
                </c:pt>
                <c:pt idx="5231">
                  <c:v>26161</c:v>
                </c:pt>
                <c:pt idx="5232">
                  <c:v>26166</c:v>
                </c:pt>
                <c:pt idx="5233">
                  <c:v>26171</c:v>
                </c:pt>
                <c:pt idx="5234">
                  <c:v>26176</c:v>
                </c:pt>
                <c:pt idx="5235">
                  <c:v>26181</c:v>
                </c:pt>
                <c:pt idx="5236">
                  <c:v>26186</c:v>
                </c:pt>
                <c:pt idx="5237">
                  <c:v>26191</c:v>
                </c:pt>
                <c:pt idx="5238">
                  <c:v>26196</c:v>
                </c:pt>
                <c:pt idx="5239">
                  <c:v>26201</c:v>
                </c:pt>
                <c:pt idx="5240">
                  <c:v>26206</c:v>
                </c:pt>
                <c:pt idx="5241">
                  <c:v>26211</c:v>
                </c:pt>
                <c:pt idx="5242">
                  <c:v>26216</c:v>
                </c:pt>
                <c:pt idx="5243">
                  <c:v>26221</c:v>
                </c:pt>
                <c:pt idx="5244">
                  <c:v>26226</c:v>
                </c:pt>
                <c:pt idx="5245">
                  <c:v>26231</c:v>
                </c:pt>
                <c:pt idx="5246">
                  <c:v>26236</c:v>
                </c:pt>
                <c:pt idx="5247">
                  <c:v>26241</c:v>
                </c:pt>
                <c:pt idx="5248">
                  <c:v>26246</c:v>
                </c:pt>
                <c:pt idx="5249">
                  <c:v>26251</c:v>
                </c:pt>
                <c:pt idx="5250">
                  <c:v>26256</c:v>
                </c:pt>
                <c:pt idx="5251">
                  <c:v>26261</c:v>
                </c:pt>
                <c:pt idx="5252">
                  <c:v>26266</c:v>
                </c:pt>
                <c:pt idx="5253">
                  <c:v>26271</c:v>
                </c:pt>
                <c:pt idx="5254">
                  <c:v>26276</c:v>
                </c:pt>
                <c:pt idx="5255">
                  <c:v>26281</c:v>
                </c:pt>
                <c:pt idx="5256">
                  <c:v>26286</c:v>
                </c:pt>
                <c:pt idx="5257">
                  <c:v>26291</c:v>
                </c:pt>
                <c:pt idx="5258">
                  <c:v>26296</c:v>
                </c:pt>
                <c:pt idx="5259">
                  <c:v>26301</c:v>
                </c:pt>
                <c:pt idx="5260">
                  <c:v>26306</c:v>
                </c:pt>
                <c:pt idx="5261">
                  <c:v>26311</c:v>
                </c:pt>
                <c:pt idx="5262">
                  <c:v>26316</c:v>
                </c:pt>
                <c:pt idx="5263">
                  <c:v>26321</c:v>
                </c:pt>
                <c:pt idx="5264">
                  <c:v>26326</c:v>
                </c:pt>
                <c:pt idx="5265">
                  <c:v>26331</c:v>
                </c:pt>
                <c:pt idx="5266">
                  <c:v>26336</c:v>
                </c:pt>
                <c:pt idx="5267">
                  <c:v>26341</c:v>
                </c:pt>
                <c:pt idx="5268">
                  <c:v>26346</c:v>
                </c:pt>
                <c:pt idx="5269">
                  <c:v>26351</c:v>
                </c:pt>
                <c:pt idx="5270">
                  <c:v>26356</c:v>
                </c:pt>
                <c:pt idx="5271">
                  <c:v>26361</c:v>
                </c:pt>
                <c:pt idx="5272">
                  <c:v>26366</c:v>
                </c:pt>
                <c:pt idx="5273">
                  <c:v>26371</c:v>
                </c:pt>
                <c:pt idx="5274">
                  <c:v>26376</c:v>
                </c:pt>
                <c:pt idx="5275">
                  <c:v>26381</c:v>
                </c:pt>
                <c:pt idx="5276">
                  <c:v>26386</c:v>
                </c:pt>
                <c:pt idx="5277">
                  <c:v>26391</c:v>
                </c:pt>
                <c:pt idx="5278">
                  <c:v>26396</c:v>
                </c:pt>
                <c:pt idx="5279">
                  <c:v>26401</c:v>
                </c:pt>
                <c:pt idx="5280">
                  <c:v>26406</c:v>
                </c:pt>
                <c:pt idx="5281">
                  <c:v>26411</c:v>
                </c:pt>
                <c:pt idx="5282">
                  <c:v>26416</c:v>
                </c:pt>
                <c:pt idx="5283">
                  <c:v>26421</c:v>
                </c:pt>
                <c:pt idx="5284">
                  <c:v>26426</c:v>
                </c:pt>
                <c:pt idx="5285">
                  <c:v>26431</c:v>
                </c:pt>
                <c:pt idx="5286">
                  <c:v>26436</c:v>
                </c:pt>
                <c:pt idx="5287">
                  <c:v>26441</c:v>
                </c:pt>
                <c:pt idx="5288">
                  <c:v>26446</c:v>
                </c:pt>
                <c:pt idx="5289">
                  <c:v>26451</c:v>
                </c:pt>
                <c:pt idx="5290">
                  <c:v>26456</c:v>
                </c:pt>
                <c:pt idx="5291">
                  <c:v>26461</c:v>
                </c:pt>
                <c:pt idx="5292">
                  <c:v>26466</c:v>
                </c:pt>
                <c:pt idx="5293">
                  <c:v>26471</c:v>
                </c:pt>
                <c:pt idx="5294">
                  <c:v>26476</c:v>
                </c:pt>
                <c:pt idx="5295">
                  <c:v>26481</c:v>
                </c:pt>
                <c:pt idx="5296">
                  <c:v>26486</c:v>
                </c:pt>
                <c:pt idx="5297">
                  <c:v>26491</c:v>
                </c:pt>
                <c:pt idx="5298">
                  <c:v>26496</c:v>
                </c:pt>
                <c:pt idx="5299">
                  <c:v>26501</c:v>
                </c:pt>
                <c:pt idx="5300">
                  <c:v>26506</c:v>
                </c:pt>
                <c:pt idx="5301">
                  <c:v>26511</c:v>
                </c:pt>
                <c:pt idx="5302">
                  <c:v>26516</c:v>
                </c:pt>
                <c:pt idx="5303">
                  <c:v>26521</c:v>
                </c:pt>
                <c:pt idx="5304">
                  <c:v>26526</c:v>
                </c:pt>
                <c:pt idx="5305">
                  <c:v>26531</c:v>
                </c:pt>
                <c:pt idx="5306">
                  <c:v>26536</c:v>
                </c:pt>
                <c:pt idx="5307">
                  <c:v>26541</c:v>
                </c:pt>
                <c:pt idx="5308">
                  <c:v>26546</c:v>
                </c:pt>
                <c:pt idx="5309">
                  <c:v>26551</c:v>
                </c:pt>
                <c:pt idx="5310">
                  <c:v>26556</c:v>
                </c:pt>
                <c:pt idx="5311">
                  <c:v>26561</c:v>
                </c:pt>
                <c:pt idx="5312">
                  <c:v>26566</c:v>
                </c:pt>
                <c:pt idx="5313">
                  <c:v>26571</c:v>
                </c:pt>
                <c:pt idx="5314">
                  <c:v>26576</c:v>
                </c:pt>
                <c:pt idx="5315">
                  <c:v>26581</c:v>
                </c:pt>
                <c:pt idx="5316">
                  <c:v>26586</c:v>
                </c:pt>
                <c:pt idx="5317">
                  <c:v>26591</c:v>
                </c:pt>
                <c:pt idx="5318">
                  <c:v>26596</c:v>
                </c:pt>
                <c:pt idx="5319">
                  <c:v>26601</c:v>
                </c:pt>
                <c:pt idx="5320">
                  <c:v>26606</c:v>
                </c:pt>
                <c:pt idx="5321">
                  <c:v>26611</c:v>
                </c:pt>
                <c:pt idx="5322">
                  <c:v>26616</c:v>
                </c:pt>
                <c:pt idx="5323">
                  <c:v>26621</c:v>
                </c:pt>
                <c:pt idx="5324">
                  <c:v>26626</c:v>
                </c:pt>
                <c:pt idx="5325">
                  <c:v>26631</c:v>
                </c:pt>
                <c:pt idx="5326">
                  <c:v>26636</c:v>
                </c:pt>
                <c:pt idx="5327">
                  <c:v>26641</c:v>
                </c:pt>
                <c:pt idx="5328">
                  <c:v>26646</c:v>
                </c:pt>
                <c:pt idx="5329">
                  <c:v>26651</c:v>
                </c:pt>
                <c:pt idx="5330">
                  <c:v>26656</c:v>
                </c:pt>
                <c:pt idx="5331">
                  <c:v>26661</c:v>
                </c:pt>
                <c:pt idx="5332">
                  <c:v>26666</c:v>
                </c:pt>
                <c:pt idx="5333">
                  <c:v>26671</c:v>
                </c:pt>
                <c:pt idx="5334">
                  <c:v>26676</c:v>
                </c:pt>
                <c:pt idx="5335">
                  <c:v>26681</c:v>
                </c:pt>
                <c:pt idx="5336">
                  <c:v>26686</c:v>
                </c:pt>
                <c:pt idx="5337">
                  <c:v>26691</c:v>
                </c:pt>
                <c:pt idx="5338">
                  <c:v>26696</c:v>
                </c:pt>
                <c:pt idx="5339">
                  <c:v>26701</c:v>
                </c:pt>
                <c:pt idx="5340">
                  <c:v>26706</c:v>
                </c:pt>
                <c:pt idx="5341">
                  <c:v>26711</c:v>
                </c:pt>
                <c:pt idx="5342">
                  <c:v>26716</c:v>
                </c:pt>
                <c:pt idx="5343">
                  <c:v>26721</c:v>
                </c:pt>
                <c:pt idx="5344">
                  <c:v>26726</c:v>
                </c:pt>
                <c:pt idx="5345">
                  <c:v>26731</c:v>
                </c:pt>
                <c:pt idx="5346">
                  <c:v>26736</c:v>
                </c:pt>
                <c:pt idx="5347">
                  <c:v>26741</c:v>
                </c:pt>
                <c:pt idx="5348">
                  <c:v>26746</c:v>
                </c:pt>
                <c:pt idx="5349">
                  <c:v>26751</c:v>
                </c:pt>
                <c:pt idx="5350">
                  <c:v>26756</c:v>
                </c:pt>
                <c:pt idx="5351">
                  <c:v>26761</c:v>
                </c:pt>
                <c:pt idx="5352">
                  <c:v>26766</c:v>
                </c:pt>
                <c:pt idx="5353">
                  <c:v>26771</c:v>
                </c:pt>
                <c:pt idx="5354">
                  <c:v>26776</c:v>
                </c:pt>
                <c:pt idx="5355">
                  <c:v>26781</c:v>
                </c:pt>
                <c:pt idx="5356">
                  <c:v>26786</c:v>
                </c:pt>
                <c:pt idx="5357">
                  <c:v>26791</c:v>
                </c:pt>
                <c:pt idx="5358">
                  <c:v>26796</c:v>
                </c:pt>
                <c:pt idx="5359">
                  <c:v>26801</c:v>
                </c:pt>
                <c:pt idx="5360">
                  <c:v>26806</c:v>
                </c:pt>
                <c:pt idx="5361">
                  <c:v>26811</c:v>
                </c:pt>
                <c:pt idx="5362">
                  <c:v>26816</c:v>
                </c:pt>
                <c:pt idx="5363">
                  <c:v>26821</c:v>
                </c:pt>
                <c:pt idx="5364">
                  <c:v>26826</c:v>
                </c:pt>
                <c:pt idx="5365">
                  <c:v>26831</c:v>
                </c:pt>
                <c:pt idx="5366">
                  <c:v>26836</c:v>
                </c:pt>
                <c:pt idx="5367">
                  <c:v>26841</c:v>
                </c:pt>
                <c:pt idx="5368">
                  <c:v>26846</c:v>
                </c:pt>
                <c:pt idx="5369">
                  <c:v>26851</c:v>
                </c:pt>
                <c:pt idx="5370">
                  <c:v>26856</c:v>
                </c:pt>
                <c:pt idx="5371">
                  <c:v>26861</c:v>
                </c:pt>
                <c:pt idx="5372">
                  <c:v>26866</c:v>
                </c:pt>
                <c:pt idx="5373">
                  <c:v>26871</c:v>
                </c:pt>
                <c:pt idx="5374">
                  <c:v>26876</c:v>
                </c:pt>
                <c:pt idx="5375">
                  <c:v>26881</c:v>
                </c:pt>
                <c:pt idx="5376">
                  <c:v>26886</c:v>
                </c:pt>
                <c:pt idx="5377">
                  <c:v>26891</c:v>
                </c:pt>
                <c:pt idx="5378">
                  <c:v>26896</c:v>
                </c:pt>
                <c:pt idx="5379">
                  <c:v>26901</c:v>
                </c:pt>
                <c:pt idx="5380">
                  <c:v>26906</c:v>
                </c:pt>
                <c:pt idx="5381">
                  <c:v>26911</c:v>
                </c:pt>
                <c:pt idx="5382">
                  <c:v>26916</c:v>
                </c:pt>
                <c:pt idx="5383">
                  <c:v>26921</c:v>
                </c:pt>
                <c:pt idx="5384">
                  <c:v>26926</c:v>
                </c:pt>
                <c:pt idx="5385">
                  <c:v>26931</c:v>
                </c:pt>
                <c:pt idx="5386">
                  <c:v>26936</c:v>
                </c:pt>
                <c:pt idx="5387">
                  <c:v>26941</c:v>
                </c:pt>
                <c:pt idx="5388">
                  <c:v>26946</c:v>
                </c:pt>
                <c:pt idx="5389">
                  <c:v>26951</c:v>
                </c:pt>
                <c:pt idx="5390">
                  <c:v>26956</c:v>
                </c:pt>
                <c:pt idx="5391">
                  <c:v>26961</c:v>
                </c:pt>
                <c:pt idx="5392">
                  <c:v>26967</c:v>
                </c:pt>
                <c:pt idx="5393">
                  <c:v>26972</c:v>
                </c:pt>
                <c:pt idx="5394">
                  <c:v>26977</c:v>
                </c:pt>
                <c:pt idx="5395">
                  <c:v>26982</c:v>
                </c:pt>
                <c:pt idx="5396">
                  <c:v>26987</c:v>
                </c:pt>
                <c:pt idx="5397">
                  <c:v>26992</c:v>
                </c:pt>
                <c:pt idx="5398">
                  <c:v>26997</c:v>
                </c:pt>
                <c:pt idx="5399">
                  <c:v>27002</c:v>
                </c:pt>
                <c:pt idx="5400">
                  <c:v>27007</c:v>
                </c:pt>
                <c:pt idx="5401">
                  <c:v>27012</c:v>
                </c:pt>
                <c:pt idx="5402">
                  <c:v>27017</c:v>
                </c:pt>
                <c:pt idx="5403">
                  <c:v>27022</c:v>
                </c:pt>
                <c:pt idx="5404">
                  <c:v>27027</c:v>
                </c:pt>
                <c:pt idx="5405">
                  <c:v>27032</c:v>
                </c:pt>
                <c:pt idx="5406">
                  <c:v>27037</c:v>
                </c:pt>
                <c:pt idx="5407">
                  <c:v>27042</c:v>
                </c:pt>
                <c:pt idx="5408">
                  <c:v>27047</c:v>
                </c:pt>
                <c:pt idx="5409">
                  <c:v>27052</c:v>
                </c:pt>
                <c:pt idx="5410">
                  <c:v>27057</c:v>
                </c:pt>
                <c:pt idx="5411">
                  <c:v>27062</c:v>
                </c:pt>
                <c:pt idx="5412">
                  <c:v>27067</c:v>
                </c:pt>
                <c:pt idx="5413">
                  <c:v>27072</c:v>
                </c:pt>
                <c:pt idx="5414">
                  <c:v>27077</c:v>
                </c:pt>
                <c:pt idx="5415">
                  <c:v>27082</c:v>
                </c:pt>
                <c:pt idx="5416">
                  <c:v>27087</c:v>
                </c:pt>
                <c:pt idx="5417">
                  <c:v>27092</c:v>
                </c:pt>
                <c:pt idx="5418">
                  <c:v>27097</c:v>
                </c:pt>
                <c:pt idx="5419">
                  <c:v>27102</c:v>
                </c:pt>
                <c:pt idx="5420">
                  <c:v>27107</c:v>
                </c:pt>
                <c:pt idx="5421">
                  <c:v>27112</c:v>
                </c:pt>
                <c:pt idx="5422">
                  <c:v>27117</c:v>
                </c:pt>
                <c:pt idx="5423">
                  <c:v>27122</c:v>
                </c:pt>
                <c:pt idx="5424">
                  <c:v>27127</c:v>
                </c:pt>
                <c:pt idx="5425">
                  <c:v>27132</c:v>
                </c:pt>
                <c:pt idx="5426">
                  <c:v>27137</c:v>
                </c:pt>
                <c:pt idx="5427">
                  <c:v>27142</c:v>
                </c:pt>
                <c:pt idx="5428">
                  <c:v>27147</c:v>
                </c:pt>
                <c:pt idx="5429">
                  <c:v>27152</c:v>
                </c:pt>
                <c:pt idx="5430">
                  <c:v>27157</c:v>
                </c:pt>
                <c:pt idx="5431">
                  <c:v>27162</c:v>
                </c:pt>
                <c:pt idx="5432">
                  <c:v>27167</c:v>
                </c:pt>
                <c:pt idx="5433">
                  <c:v>27172</c:v>
                </c:pt>
                <c:pt idx="5434">
                  <c:v>27177</c:v>
                </c:pt>
                <c:pt idx="5435">
                  <c:v>27182</c:v>
                </c:pt>
                <c:pt idx="5436">
                  <c:v>27187</c:v>
                </c:pt>
                <c:pt idx="5437">
                  <c:v>27192</c:v>
                </c:pt>
                <c:pt idx="5438">
                  <c:v>27197</c:v>
                </c:pt>
                <c:pt idx="5439">
                  <c:v>27202</c:v>
                </c:pt>
                <c:pt idx="5440">
                  <c:v>27207</c:v>
                </c:pt>
                <c:pt idx="5441">
                  <c:v>27212</c:v>
                </c:pt>
                <c:pt idx="5442">
                  <c:v>27217</c:v>
                </c:pt>
                <c:pt idx="5443">
                  <c:v>27222</c:v>
                </c:pt>
                <c:pt idx="5444">
                  <c:v>27227</c:v>
                </c:pt>
                <c:pt idx="5445">
                  <c:v>27232</c:v>
                </c:pt>
                <c:pt idx="5446">
                  <c:v>27237</c:v>
                </c:pt>
                <c:pt idx="5447">
                  <c:v>27242</c:v>
                </c:pt>
                <c:pt idx="5448">
                  <c:v>27247</c:v>
                </c:pt>
                <c:pt idx="5449">
                  <c:v>27252</c:v>
                </c:pt>
                <c:pt idx="5450">
                  <c:v>27257</c:v>
                </c:pt>
                <c:pt idx="5451">
                  <c:v>27262</c:v>
                </c:pt>
                <c:pt idx="5452">
                  <c:v>27267</c:v>
                </c:pt>
                <c:pt idx="5453">
                  <c:v>27272</c:v>
                </c:pt>
                <c:pt idx="5454">
                  <c:v>27277</c:v>
                </c:pt>
                <c:pt idx="5455">
                  <c:v>27282</c:v>
                </c:pt>
                <c:pt idx="5456">
                  <c:v>27287</c:v>
                </c:pt>
                <c:pt idx="5457">
                  <c:v>27292</c:v>
                </c:pt>
                <c:pt idx="5458">
                  <c:v>27297</c:v>
                </c:pt>
                <c:pt idx="5459">
                  <c:v>27302</c:v>
                </c:pt>
                <c:pt idx="5460">
                  <c:v>27307</c:v>
                </c:pt>
                <c:pt idx="5461">
                  <c:v>27312</c:v>
                </c:pt>
                <c:pt idx="5462">
                  <c:v>27317</c:v>
                </c:pt>
                <c:pt idx="5463">
                  <c:v>27322</c:v>
                </c:pt>
                <c:pt idx="5464">
                  <c:v>27327</c:v>
                </c:pt>
                <c:pt idx="5465">
                  <c:v>27332</c:v>
                </c:pt>
                <c:pt idx="5466">
                  <c:v>27337</c:v>
                </c:pt>
                <c:pt idx="5467">
                  <c:v>27342</c:v>
                </c:pt>
                <c:pt idx="5468">
                  <c:v>27347</c:v>
                </c:pt>
                <c:pt idx="5469">
                  <c:v>27352</c:v>
                </c:pt>
                <c:pt idx="5470">
                  <c:v>27357</c:v>
                </c:pt>
                <c:pt idx="5471">
                  <c:v>27362</c:v>
                </c:pt>
                <c:pt idx="5472">
                  <c:v>27367</c:v>
                </c:pt>
                <c:pt idx="5473">
                  <c:v>27372</c:v>
                </c:pt>
                <c:pt idx="5474">
                  <c:v>27377</c:v>
                </c:pt>
                <c:pt idx="5475">
                  <c:v>27382</c:v>
                </c:pt>
                <c:pt idx="5476">
                  <c:v>27387</c:v>
                </c:pt>
                <c:pt idx="5477">
                  <c:v>27392</c:v>
                </c:pt>
                <c:pt idx="5478">
                  <c:v>27397</c:v>
                </c:pt>
                <c:pt idx="5479">
                  <c:v>27402</c:v>
                </c:pt>
                <c:pt idx="5480">
                  <c:v>27407</c:v>
                </c:pt>
                <c:pt idx="5481">
                  <c:v>27412</c:v>
                </c:pt>
                <c:pt idx="5482">
                  <c:v>27417</c:v>
                </c:pt>
                <c:pt idx="5483">
                  <c:v>27422</c:v>
                </c:pt>
                <c:pt idx="5484">
                  <c:v>27427</c:v>
                </c:pt>
                <c:pt idx="5485">
                  <c:v>27432</c:v>
                </c:pt>
                <c:pt idx="5486">
                  <c:v>27437</c:v>
                </c:pt>
                <c:pt idx="5487">
                  <c:v>27442</c:v>
                </c:pt>
                <c:pt idx="5488">
                  <c:v>27447</c:v>
                </c:pt>
                <c:pt idx="5489">
                  <c:v>27452</c:v>
                </c:pt>
                <c:pt idx="5490">
                  <c:v>27457</c:v>
                </c:pt>
                <c:pt idx="5491">
                  <c:v>27462</c:v>
                </c:pt>
                <c:pt idx="5492">
                  <c:v>27467</c:v>
                </c:pt>
                <c:pt idx="5493">
                  <c:v>27472</c:v>
                </c:pt>
                <c:pt idx="5494">
                  <c:v>27477</c:v>
                </c:pt>
                <c:pt idx="5495">
                  <c:v>27482</c:v>
                </c:pt>
                <c:pt idx="5496">
                  <c:v>27487</c:v>
                </c:pt>
                <c:pt idx="5497">
                  <c:v>27492</c:v>
                </c:pt>
                <c:pt idx="5498">
                  <c:v>27497</c:v>
                </c:pt>
                <c:pt idx="5499">
                  <c:v>27502</c:v>
                </c:pt>
                <c:pt idx="5500">
                  <c:v>27507</c:v>
                </c:pt>
                <c:pt idx="5501">
                  <c:v>27512</c:v>
                </c:pt>
                <c:pt idx="5502">
                  <c:v>27517</c:v>
                </c:pt>
                <c:pt idx="5503">
                  <c:v>27522</c:v>
                </c:pt>
                <c:pt idx="5504">
                  <c:v>27527</c:v>
                </c:pt>
                <c:pt idx="5505">
                  <c:v>27532</c:v>
                </c:pt>
                <c:pt idx="5506">
                  <c:v>27537</c:v>
                </c:pt>
                <c:pt idx="5507">
                  <c:v>27542</c:v>
                </c:pt>
                <c:pt idx="5508">
                  <c:v>27547</c:v>
                </c:pt>
                <c:pt idx="5509">
                  <c:v>27552</c:v>
                </c:pt>
                <c:pt idx="5510">
                  <c:v>27557</c:v>
                </c:pt>
                <c:pt idx="5511">
                  <c:v>27562</c:v>
                </c:pt>
                <c:pt idx="5512">
                  <c:v>27567</c:v>
                </c:pt>
                <c:pt idx="5513">
                  <c:v>27572</c:v>
                </c:pt>
                <c:pt idx="5514">
                  <c:v>27577</c:v>
                </c:pt>
                <c:pt idx="5515">
                  <c:v>27582</c:v>
                </c:pt>
                <c:pt idx="5516">
                  <c:v>27587</c:v>
                </c:pt>
                <c:pt idx="5517">
                  <c:v>27592</c:v>
                </c:pt>
                <c:pt idx="5518">
                  <c:v>27597</c:v>
                </c:pt>
                <c:pt idx="5519">
                  <c:v>27602</c:v>
                </c:pt>
                <c:pt idx="5520">
                  <c:v>27607</c:v>
                </c:pt>
                <c:pt idx="5521">
                  <c:v>27612</c:v>
                </c:pt>
                <c:pt idx="5522">
                  <c:v>27617</c:v>
                </c:pt>
                <c:pt idx="5523">
                  <c:v>27622</c:v>
                </c:pt>
                <c:pt idx="5524">
                  <c:v>27627</c:v>
                </c:pt>
                <c:pt idx="5525">
                  <c:v>27632</c:v>
                </c:pt>
                <c:pt idx="5526">
                  <c:v>27637</c:v>
                </c:pt>
                <c:pt idx="5527">
                  <c:v>27642</c:v>
                </c:pt>
                <c:pt idx="5528">
                  <c:v>27647</c:v>
                </c:pt>
                <c:pt idx="5529">
                  <c:v>27652</c:v>
                </c:pt>
                <c:pt idx="5530">
                  <c:v>27657</c:v>
                </c:pt>
                <c:pt idx="5531">
                  <c:v>27662</c:v>
                </c:pt>
                <c:pt idx="5532">
                  <c:v>27667</c:v>
                </c:pt>
                <c:pt idx="5533">
                  <c:v>27672</c:v>
                </c:pt>
                <c:pt idx="5534">
                  <c:v>27677</c:v>
                </c:pt>
                <c:pt idx="5535">
                  <c:v>27682</c:v>
                </c:pt>
                <c:pt idx="5536">
                  <c:v>27687</c:v>
                </c:pt>
                <c:pt idx="5537">
                  <c:v>27692</c:v>
                </c:pt>
                <c:pt idx="5538">
                  <c:v>27697</c:v>
                </c:pt>
                <c:pt idx="5539">
                  <c:v>27702</c:v>
                </c:pt>
                <c:pt idx="5540">
                  <c:v>27707</c:v>
                </c:pt>
                <c:pt idx="5541">
                  <c:v>27712</c:v>
                </c:pt>
                <c:pt idx="5542">
                  <c:v>27717</c:v>
                </c:pt>
                <c:pt idx="5543">
                  <c:v>27722</c:v>
                </c:pt>
                <c:pt idx="5544">
                  <c:v>27727</c:v>
                </c:pt>
                <c:pt idx="5545">
                  <c:v>27732</c:v>
                </c:pt>
                <c:pt idx="5546">
                  <c:v>27737</c:v>
                </c:pt>
                <c:pt idx="5547">
                  <c:v>27742</c:v>
                </c:pt>
                <c:pt idx="5548">
                  <c:v>27747</c:v>
                </c:pt>
                <c:pt idx="5549">
                  <c:v>27752</c:v>
                </c:pt>
                <c:pt idx="5550">
                  <c:v>27757</c:v>
                </c:pt>
                <c:pt idx="5551">
                  <c:v>27762</c:v>
                </c:pt>
                <c:pt idx="5552">
                  <c:v>27767</c:v>
                </c:pt>
                <c:pt idx="5553">
                  <c:v>27772</c:v>
                </c:pt>
                <c:pt idx="5554">
                  <c:v>27777</c:v>
                </c:pt>
                <c:pt idx="5555">
                  <c:v>27782</c:v>
                </c:pt>
                <c:pt idx="5556">
                  <c:v>27787</c:v>
                </c:pt>
                <c:pt idx="5557">
                  <c:v>27792</c:v>
                </c:pt>
                <c:pt idx="5558">
                  <c:v>27797</c:v>
                </c:pt>
                <c:pt idx="5559">
                  <c:v>27802</c:v>
                </c:pt>
                <c:pt idx="5560">
                  <c:v>27807</c:v>
                </c:pt>
                <c:pt idx="5561">
                  <c:v>27812</c:v>
                </c:pt>
                <c:pt idx="5562">
                  <c:v>27817</c:v>
                </c:pt>
                <c:pt idx="5563">
                  <c:v>27822</c:v>
                </c:pt>
                <c:pt idx="5564">
                  <c:v>27827</c:v>
                </c:pt>
                <c:pt idx="5565">
                  <c:v>27832</c:v>
                </c:pt>
                <c:pt idx="5566">
                  <c:v>27837</c:v>
                </c:pt>
                <c:pt idx="5567">
                  <c:v>27842</c:v>
                </c:pt>
                <c:pt idx="5568">
                  <c:v>27847</c:v>
                </c:pt>
                <c:pt idx="5569">
                  <c:v>27852</c:v>
                </c:pt>
                <c:pt idx="5570">
                  <c:v>27857</c:v>
                </c:pt>
                <c:pt idx="5571">
                  <c:v>27862</c:v>
                </c:pt>
                <c:pt idx="5572">
                  <c:v>27867</c:v>
                </c:pt>
                <c:pt idx="5573">
                  <c:v>27872</c:v>
                </c:pt>
                <c:pt idx="5574">
                  <c:v>27877</c:v>
                </c:pt>
                <c:pt idx="5575">
                  <c:v>27882</c:v>
                </c:pt>
                <c:pt idx="5576">
                  <c:v>27887</c:v>
                </c:pt>
                <c:pt idx="5577">
                  <c:v>27892</c:v>
                </c:pt>
                <c:pt idx="5578">
                  <c:v>27897</c:v>
                </c:pt>
                <c:pt idx="5579">
                  <c:v>27902</c:v>
                </c:pt>
                <c:pt idx="5580">
                  <c:v>27907</c:v>
                </c:pt>
                <c:pt idx="5581">
                  <c:v>27912</c:v>
                </c:pt>
                <c:pt idx="5582">
                  <c:v>27917</c:v>
                </c:pt>
                <c:pt idx="5583">
                  <c:v>27922</c:v>
                </c:pt>
                <c:pt idx="5584">
                  <c:v>27927</c:v>
                </c:pt>
                <c:pt idx="5585">
                  <c:v>27932</c:v>
                </c:pt>
                <c:pt idx="5586">
                  <c:v>27937</c:v>
                </c:pt>
                <c:pt idx="5587">
                  <c:v>27942</c:v>
                </c:pt>
                <c:pt idx="5588">
                  <c:v>27947</c:v>
                </c:pt>
                <c:pt idx="5589">
                  <c:v>27952</c:v>
                </c:pt>
                <c:pt idx="5590">
                  <c:v>27957</c:v>
                </c:pt>
                <c:pt idx="5591">
                  <c:v>27962</c:v>
                </c:pt>
                <c:pt idx="5592">
                  <c:v>27967</c:v>
                </c:pt>
                <c:pt idx="5593">
                  <c:v>27972</c:v>
                </c:pt>
                <c:pt idx="5594">
                  <c:v>27977</c:v>
                </c:pt>
                <c:pt idx="5595">
                  <c:v>27982</c:v>
                </c:pt>
                <c:pt idx="5596">
                  <c:v>27987</c:v>
                </c:pt>
                <c:pt idx="5597">
                  <c:v>27992</c:v>
                </c:pt>
                <c:pt idx="5598">
                  <c:v>27997</c:v>
                </c:pt>
                <c:pt idx="5599">
                  <c:v>28002</c:v>
                </c:pt>
                <c:pt idx="5600">
                  <c:v>28007</c:v>
                </c:pt>
                <c:pt idx="5601">
                  <c:v>28012</c:v>
                </c:pt>
                <c:pt idx="5602">
                  <c:v>28017</c:v>
                </c:pt>
                <c:pt idx="5603">
                  <c:v>28022</c:v>
                </c:pt>
                <c:pt idx="5604">
                  <c:v>28027</c:v>
                </c:pt>
                <c:pt idx="5605">
                  <c:v>28032</c:v>
                </c:pt>
                <c:pt idx="5606">
                  <c:v>28037</c:v>
                </c:pt>
                <c:pt idx="5607">
                  <c:v>28042</c:v>
                </c:pt>
                <c:pt idx="5608">
                  <c:v>28047</c:v>
                </c:pt>
                <c:pt idx="5609">
                  <c:v>28052</c:v>
                </c:pt>
                <c:pt idx="5610">
                  <c:v>28057</c:v>
                </c:pt>
                <c:pt idx="5611">
                  <c:v>28062</c:v>
                </c:pt>
                <c:pt idx="5612">
                  <c:v>28067</c:v>
                </c:pt>
                <c:pt idx="5613">
                  <c:v>28072</c:v>
                </c:pt>
                <c:pt idx="5614">
                  <c:v>28077</c:v>
                </c:pt>
                <c:pt idx="5615">
                  <c:v>28082</c:v>
                </c:pt>
                <c:pt idx="5616">
                  <c:v>28087</c:v>
                </c:pt>
                <c:pt idx="5617">
                  <c:v>28092</c:v>
                </c:pt>
                <c:pt idx="5618">
                  <c:v>28097</c:v>
                </c:pt>
                <c:pt idx="5619">
                  <c:v>28102</c:v>
                </c:pt>
                <c:pt idx="5620">
                  <c:v>28107</c:v>
                </c:pt>
                <c:pt idx="5621">
                  <c:v>28112</c:v>
                </c:pt>
                <c:pt idx="5622">
                  <c:v>28117</c:v>
                </c:pt>
                <c:pt idx="5623">
                  <c:v>28122</c:v>
                </c:pt>
                <c:pt idx="5624">
                  <c:v>28127</c:v>
                </c:pt>
                <c:pt idx="5625">
                  <c:v>28132</c:v>
                </c:pt>
                <c:pt idx="5626">
                  <c:v>28137</c:v>
                </c:pt>
                <c:pt idx="5627">
                  <c:v>28142</c:v>
                </c:pt>
                <c:pt idx="5628">
                  <c:v>28147</c:v>
                </c:pt>
                <c:pt idx="5629">
                  <c:v>28152</c:v>
                </c:pt>
                <c:pt idx="5630">
                  <c:v>28157</c:v>
                </c:pt>
                <c:pt idx="5631">
                  <c:v>28162</c:v>
                </c:pt>
                <c:pt idx="5632">
                  <c:v>28167</c:v>
                </c:pt>
                <c:pt idx="5633">
                  <c:v>28172</c:v>
                </c:pt>
                <c:pt idx="5634">
                  <c:v>28177</c:v>
                </c:pt>
                <c:pt idx="5635">
                  <c:v>28182</c:v>
                </c:pt>
                <c:pt idx="5636">
                  <c:v>28187</c:v>
                </c:pt>
                <c:pt idx="5637">
                  <c:v>28192</c:v>
                </c:pt>
                <c:pt idx="5638">
                  <c:v>28197</c:v>
                </c:pt>
                <c:pt idx="5639">
                  <c:v>28202</c:v>
                </c:pt>
                <c:pt idx="5640">
                  <c:v>28207</c:v>
                </c:pt>
                <c:pt idx="5641">
                  <c:v>28212</c:v>
                </c:pt>
                <c:pt idx="5642">
                  <c:v>28217</c:v>
                </c:pt>
                <c:pt idx="5643">
                  <c:v>28222</c:v>
                </c:pt>
                <c:pt idx="5644">
                  <c:v>28227</c:v>
                </c:pt>
                <c:pt idx="5645">
                  <c:v>28232</c:v>
                </c:pt>
                <c:pt idx="5646">
                  <c:v>28237</c:v>
                </c:pt>
                <c:pt idx="5647">
                  <c:v>28242</c:v>
                </c:pt>
                <c:pt idx="5648">
                  <c:v>28247</c:v>
                </c:pt>
                <c:pt idx="5649">
                  <c:v>28252</c:v>
                </c:pt>
                <c:pt idx="5650">
                  <c:v>28257</c:v>
                </c:pt>
                <c:pt idx="5651">
                  <c:v>28262</c:v>
                </c:pt>
                <c:pt idx="5652">
                  <c:v>28267</c:v>
                </c:pt>
                <c:pt idx="5653">
                  <c:v>28272</c:v>
                </c:pt>
                <c:pt idx="5654">
                  <c:v>28277</c:v>
                </c:pt>
                <c:pt idx="5655">
                  <c:v>28282</c:v>
                </c:pt>
                <c:pt idx="5656">
                  <c:v>28287</c:v>
                </c:pt>
                <c:pt idx="5657">
                  <c:v>28292</c:v>
                </c:pt>
                <c:pt idx="5658">
                  <c:v>28297</c:v>
                </c:pt>
                <c:pt idx="5659">
                  <c:v>28302</c:v>
                </c:pt>
                <c:pt idx="5660">
                  <c:v>28307</c:v>
                </c:pt>
                <c:pt idx="5661">
                  <c:v>28312</c:v>
                </c:pt>
                <c:pt idx="5662">
                  <c:v>28317</c:v>
                </c:pt>
                <c:pt idx="5663">
                  <c:v>28322</c:v>
                </c:pt>
                <c:pt idx="5664">
                  <c:v>28327</c:v>
                </c:pt>
                <c:pt idx="5665">
                  <c:v>28332</c:v>
                </c:pt>
                <c:pt idx="5666">
                  <c:v>28337</c:v>
                </c:pt>
                <c:pt idx="5667">
                  <c:v>28342</c:v>
                </c:pt>
                <c:pt idx="5668">
                  <c:v>28347</c:v>
                </c:pt>
                <c:pt idx="5669">
                  <c:v>28352</c:v>
                </c:pt>
                <c:pt idx="5670">
                  <c:v>28357</c:v>
                </c:pt>
                <c:pt idx="5671">
                  <c:v>28362</c:v>
                </c:pt>
                <c:pt idx="5672">
                  <c:v>28367</c:v>
                </c:pt>
                <c:pt idx="5673">
                  <c:v>28372</c:v>
                </c:pt>
                <c:pt idx="5674">
                  <c:v>28377</c:v>
                </c:pt>
                <c:pt idx="5675">
                  <c:v>28382</c:v>
                </c:pt>
                <c:pt idx="5676">
                  <c:v>28387</c:v>
                </c:pt>
                <c:pt idx="5677">
                  <c:v>28392</c:v>
                </c:pt>
                <c:pt idx="5678">
                  <c:v>28397</c:v>
                </c:pt>
                <c:pt idx="5679">
                  <c:v>28402</c:v>
                </c:pt>
                <c:pt idx="5680">
                  <c:v>28407</c:v>
                </c:pt>
                <c:pt idx="5681">
                  <c:v>28412</c:v>
                </c:pt>
                <c:pt idx="5682">
                  <c:v>28417</c:v>
                </c:pt>
                <c:pt idx="5683">
                  <c:v>28422</c:v>
                </c:pt>
                <c:pt idx="5684">
                  <c:v>28427</c:v>
                </c:pt>
                <c:pt idx="5685">
                  <c:v>28432</c:v>
                </c:pt>
                <c:pt idx="5686">
                  <c:v>28437</c:v>
                </c:pt>
                <c:pt idx="5687">
                  <c:v>28442</c:v>
                </c:pt>
                <c:pt idx="5688">
                  <c:v>28447</c:v>
                </c:pt>
                <c:pt idx="5689">
                  <c:v>28452</c:v>
                </c:pt>
                <c:pt idx="5690">
                  <c:v>28457</c:v>
                </c:pt>
                <c:pt idx="5691">
                  <c:v>28462</c:v>
                </c:pt>
                <c:pt idx="5692">
                  <c:v>28467</c:v>
                </c:pt>
                <c:pt idx="5693">
                  <c:v>28472</c:v>
                </c:pt>
                <c:pt idx="5694">
                  <c:v>28477</c:v>
                </c:pt>
                <c:pt idx="5695">
                  <c:v>28482</c:v>
                </c:pt>
                <c:pt idx="5696">
                  <c:v>28487</c:v>
                </c:pt>
                <c:pt idx="5697">
                  <c:v>28492</c:v>
                </c:pt>
                <c:pt idx="5698">
                  <c:v>28497</c:v>
                </c:pt>
                <c:pt idx="5699">
                  <c:v>28502</c:v>
                </c:pt>
                <c:pt idx="5700">
                  <c:v>28507</c:v>
                </c:pt>
                <c:pt idx="5701">
                  <c:v>28512</c:v>
                </c:pt>
                <c:pt idx="5702">
                  <c:v>28517</c:v>
                </c:pt>
                <c:pt idx="5703">
                  <c:v>28522</c:v>
                </c:pt>
                <c:pt idx="5704">
                  <c:v>28527</c:v>
                </c:pt>
                <c:pt idx="5705">
                  <c:v>28532</c:v>
                </c:pt>
                <c:pt idx="5706">
                  <c:v>28537</c:v>
                </c:pt>
                <c:pt idx="5707">
                  <c:v>28542</c:v>
                </c:pt>
                <c:pt idx="5708">
                  <c:v>28547</c:v>
                </c:pt>
                <c:pt idx="5709">
                  <c:v>28552</c:v>
                </c:pt>
                <c:pt idx="5710">
                  <c:v>28557</c:v>
                </c:pt>
                <c:pt idx="5711">
                  <c:v>28562</c:v>
                </c:pt>
                <c:pt idx="5712">
                  <c:v>28567</c:v>
                </c:pt>
                <c:pt idx="5713">
                  <c:v>28572</c:v>
                </c:pt>
                <c:pt idx="5714">
                  <c:v>28577</c:v>
                </c:pt>
                <c:pt idx="5715">
                  <c:v>28582</c:v>
                </c:pt>
                <c:pt idx="5716">
                  <c:v>28587</c:v>
                </c:pt>
                <c:pt idx="5717">
                  <c:v>28592</c:v>
                </c:pt>
                <c:pt idx="5718">
                  <c:v>28597</c:v>
                </c:pt>
                <c:pt idx="5719">
                  <c:v>28602</c:v>
                </c:pt>
                <c:pt idx="5720">
                  <c:v>28607</c:v>
                </c:pt>
                <c:pt idx="5721">
                  <c:v>28612</c:v>
                </c:pt>
                <c:pt idx="5722">
                  <c:v>28617</c:v>
                </c:pt>
                <c:pt idx="5723">
                  <c:v>28622</c:v>
                </c:pt>
                <c:pt idx="5724">
                  <c:v>28627</c:v>
                </c:pt>
                <c:pt idx="5725">
                  <c:v>28632</c:v>
                </c:pt>
                <c:pt idx="5726">
                  <c:v>28637</c:v>
                </c:pt>
                <c:pt idx="5727">
                  <c:v>28642</c:v>
                </c:pt>
                <c:pt idx="5728">
                  <c:v>28647</c:v>
                </c:pt>
                <c:pt idx="5729">
                  <c:v>28652</c:v>
                </c:pt>
                <c:pt idx="5730">
                  <c:v>28657</c:v>
                </c:pt>
                <c:pt idx="5731">
                  <c:v>28662</c:v>
                </c:pt>
                <c:pt idx="5732">
                  <c:v>28667</c:v>
                </c:pt>
                <c:pt idx="5733">
                  <c:v>28672</c:v>
                </c:pt>
                <c:pt idx="5734">
                  <c:v>28677</c:v>
                </c:pt>
                <c:pt idx="5735">
                  <c:v>28682</c:v>
                </c:pt>
                <c:pt idx="5736">
                  <c:v>28687</c:v>
                </c:pt>
                <c:pt idx="5737">
                  <c:v>28692</c:v>
                </c:pt>
                <c:pt idx="5738">
                  <c:v>28697</c:v>
                </c:pt>
                <c:pt idx="5739">
                  <c:v>28702</c:v>
                </c:pt>
                <c:pt idx="5740">
                  <c:v>28707</c:v>
                </c:pt>
                <c:pt idx="5741">
                  <c:v>28712</c:v>
                </c:pt>
                <c:pt idx="5742">
                  <c:v>28717</c:v>
                </c:pt>
                <c:pt idx="5743">
                  <c:v>28722</c:v>
                </c:pt>
                <c:pt idx="5744">
                  <c:v>28727</c:v>
                </c:pt>
                <c:pt idx="5745">
                  <c:v>28732</c:v>
                </c:pt>
                <c:pt idx="5746">
                  <c:v>28737</c:v>
                </c:pt>
                <c:pt idx="5747">
                  <c:v>28742</c:v>
                </c:pt>
                <c:pt idx="5748">
                  <c:v>28747</c:v>
                </c:pt>
                <c:pt idx="5749">
                  <c:v>28752</c:v>
                </c:pt>
                <c:pt idx="5750">
                  <c:v>28757</c:v>
                </c:pt>
                <c:pt idx="5751">
                  <c:v>28762</c:v>
                </c:pt>
                <c:pt idx="5752">
                  <c:v>28767</c:v>
                </c:pt>
                <c:pt idx="5753">
                  <c:v>28772</c:v>
                </c:pt>
                <c:pt idx="5754">
                  <c:v>28777</c:v>
                </c:pt>
                <c:pt idx="5755">
                  <c:v>28782</c:v>
                </c:pt>
                <c:pt idx="5756">
                  <c:v>28787</c:v>
                </c:pt>
                <c:pt idx="5757">
                  <c:v>28792</c:v>
                </c:pt>
                <c:pt idx="5758">
                  <c:v>28797</c:v>
                </c:pt>
                <c:pt idx="5759">
                  <c:v>28802</c:v>
                </c:pt>
                <c:pt idx="5760">
                  <c:v>28807</c:v>
                </c:pt>
                <c:pt idx="5761">
                  <c:v>28812</c:v>
                </c:pt>
                <c:pt idx="5762">
                  <c:v>28817</c:v>
                </c:pt>
                <c:pt idx="5763">
                  <c:v>28822</c:v>
                </c:pt>
                <c:pt idx="5764">
                  <c:v>28827</c:v>
                </c:pt>
                <c:pt idx="5765">
                  <c:v>28832</c:v>
                </c:pt>
                <c:pt idx="5766">
                  <c:v>28837</c:v>
                </c:pt>
                <c:pt idx="5767">
                  <c:v>28842</c:v>
                </c:pt>
                <c:pt idx="5768">
                  <c:v>28847</c:v>
                </c:pt>
                <c:pt idx="5769">
                  <c:v>28852</c:v>
                </c:pt>
                <c:pt idx="5770">
                  <c:v>28857</c:v>
                </c:pt>
                <c:pt idx="5771">
                  <c:v>28862</c:v>
                </c:pt>
                <c:pt idx="5772">
                  <c:v>28867</c:v>
                </c:pt>
                <c:pt idx="5773">
                  <c:v>28872</c:v>
                </c:pt>
                <c:pt idx="5774">
                  <c:v>28877</c:v>
                </c:pt>
                <c:pt idx="5775">
                  <c:v>28882</c:v>
                </c:pt>
                <c:pt idx="5776">
                  <c:v>28887</c:v>
                </c:pt>
                <c:pt idx="5777">
                  <c:v>28892</c:v>
                </c:pt>
                <c:pt idx="5778">
                  <c:v>28897</c:v>
                </c:pt>
                <c:pt idx="5779">
                  <c:v>28902</c:v>
                </c:pt>
                <c:pt idx="5780">
                  <c:v>28907</c:v>
                </c:pt>
                <c:pt idx="5781">
                  <c:v>28912</c:v>
                </c:pt>
                <c:pt idx="5782">
                  <c:v>28917</c:v>
                </c:pt>
                <c:pt idx="5783">
                  <c:v>28922</c:v>
                </c:pt>
                <c:pt idx="5784">
                  <c:v>28927</c:v>
                </c:pt>
                <c:pt idx="5785">
                  <c:v>28932</c:v>
                </c:pt>
                <c:pt idx="5786">
                  <c:v>28937</c:v>
                </c:pt>
                <c:pt idx="5787">
                  <c:v>28942</c:v>
                </c:pt>
                <c:pt idx="5788">
                  <c:v>28947</c:v>
                </c:pt>
                <c:pt idx="5789">
                  <c:v>28952</c:v>
                </c:pt>
                <c:pt idx="5790">
                  <c:v>28957</c:v>
                </c:pt>
                <c:pt idx="5791">
                  <c:v>28962</c:v>
                </c:pt>
                <c:pt idx="5792">
                  <c:v>28967</c:v>
                </c:pt>
                <c:pt idx="5793">
                  <c:v>28972</c:v>
                </c:pt>
                <c:pt idx="5794">
                  <c:v>28977</c:v>
                </c:pt>
                <c:pt idx="5795">
                  <c:v>28982</c:v>
                </c:pt>
                <c:pt idx="5796">
                  <c:v>28987</c:v>
                </c:pt>
                <c:pt idx="5797">
                  <c:v>28992</c:v>
                </c:pt>
                <c:pt idx="5798">
                  <c:v>28997</c:v>
                </c:pt>
                <c:pt idx="5799">
                  <c:v>29002</c:v>
                </c:pt>
                <c:pt idx="5800">
                  <c:v>29007</c:v>
                </c:pt>
                <c:pt idx="5801">
                  <c:v>29012</c:v>
                </c:pt>
                <c:pt idx="5802">
                  <c:v>29017</c:v>
                </c:pt>
                <c:pt idx="5803">
                  <c:v>29022</c:v>
                </c:pt>
                <c:pt idx="5804">
                  <c:v>29027</c:v>
                </c:pt>
                <c:pt idx="5805">
                  <c:v>29032</c:v>
                </c:pt>
                <c:pt idx="5806">
                  <c:v>29037</c:v>
                </c:pt>
                <c:pt idx="5807">
                  <c:v>29042</c:v>
                </c:pt>
                <c:pt idx="5808">
                  <c:v>29047</c:v>
                </c:pt>
                <c:pt idx="5809">
                  <c:v>29052</c:v>
                </c:pt>
                <c:pt idx="5810">
                  <c:v>29057</c:v>
                </c:pt>
                <c:pt idx="5811">
                  <c:v>29062</c:v>
                </c:pt>
                <c:pt idx="5812">
                  <c:v>29067</c:v>
                </c:pt>
                <c:pt idx="5813">
                  <c:v>29072</c:v>
                </c:pt>
                <c:pt idx="5814">
                  <c:v>29077</c:v>
                </c:pt>
                <c:pt idx="5815">
                  <c:v>29082</c:v>
                </c:pt>
                <c:pt idx="5816">
                  <c:v>29087</c:v>
                </c:pt>
                <c:pt idx="5817">
                  <c:v>29092</c:v>
                </c:pt>
                <c:pt idx="5818">
                  <c:v>29097</c:v>
                </c:pt>
                <c:pt idx="5819">
                  <c:v>29102</c:v>
                </c:pt>
                <c:pt idx="5820">
                  <c:v>29107</c:v>
                </c:pt>
                <c:pt idx="5821">
                  <c:v>29112</c:v>
                </c:pt>
                <c:pt idx="5822">
                  <c:v>29117</c:v>
                </c:pt>
                <c:pt idx="5823">
                  <c:v>29122</c:v>
                </c:pt>
                <c:pt idx="5824">
                  <c:v>29127</c:v>
                </c:pt>
                <c:pt idx="5825">
                  <c:v>29132</c:v>
                </c:pt>
                <c:pt idx="5826">
                  <c:v>29137</c:v>
                </c:pt>
                <c:pt idx="5827">
                  <c:v>29142</c:v>
                </c:pt>
                <c:pt idx="5828">
                  <c:v>29147</c:v>
                </c:pt>
                <c:pt idx="5829">
                  <c:v>29152</c:v>
                </c:pt>
                <c:pt idx="5830">
                  <c:v>29157</c:v>
                </c:pt>
                <c:pt idx="5831">
                  <c:v>29162</c:v>
                </c:pt>
                <c:pt idx="5832">
                  <c:v>29167</c:v>
                </c:pt>
                <c:pt idx="5833">
                  <c:v>29172</c:v>
                </c:pt>
                <c:pt idx="5834">
                  <c:v>29177</c:v>
                </c:pt>
                <c:pt idx="5835">
                  <c:v>29182</c:v>
                </c:pt>
                <c:pt idx="5836">
                  <c:v>29187</c:v>
                </c:pt>
                <c:pt idx="5837">
                  <c:v>29192</c:v>
                </c:pt>
                <c:pt idx="5838">
                  <c:v>29197</c:v>
                </c:pt>
                <c:pt idx="5839">
                  <c:v>29202</c:v>
                </c:pt>
                <c:pt idx="5840">
                  <c:v>29207</c:v>
                </c:pt>
                <c:pt idx="5841">
                  <c:v>29212</c:v>
                </c:pt>
                <c:pt idx="5842">
                  <c:v>29217</c:v>
                </c:pt>
                <c:pt idx="5843">
                  <c:v>29222</c:v>
                </c:pt>
                <c:pt idx="5844">
                  <c:v>29227</c:v>
                </c:pt>
                <c:pt idx="5845">
                  <c:v>29232</c:v>
                </c:pt>
                <c:pt idx="5846">
                  <c:v>29237</c:v>
                </c:pt>
                <c:pt idx="5847">
                  <c:v>29242</c:v>
                </c:pt>
                <c:pt idx="5848">
                  <c:v>29247</c:v>
                </c:pt>
                <c:pt idx="5849">
                  <c:v>29252</c:v>
                </c:pt>
                <c:pt idx="5850">
                  <c:v>29257</c:v>
                </c:pt>
                <c:pt idx="5851">
                  <c:v>29262</c:v>
                </c:pt>
                <c:pt idx="5852">
                  <c:v>29267</c:v>
                </c:pt>
                <c:pt idx="5853">
                  <c:v>29272</c:v>
                </c:pt>
                <c:pt idx="5854">
                  <c:v>29277</c:v>
                </c:pt>
                <c:pt idx="5855">
                  <c:v>29282</c:v>
                </c:pt>
                <c:pt idx="5856">
                  <c:v>29287</c:v>
                </c:pt>
                <c:pt idx="5857">
                  <c:v>29292</c:v>
                </c:pt>
                <c:pt idx="5858">
                  <c:v>29297</c:v>
                </c:pt>
                <c:pt idx="5859">
                  <c:v>29302</c:v>
                </c:pt>
                <c:pt idx="5860">
                  <c:v>29307</c:v>
                </c:pt>
                <c:pt idx="5861">
                  <c:v>29312</c:v>
                </c:pt>
                <c:pt idx="5862">
                  <c:v>29317</c:v>
                </c:pt>
                <c:pt idx="5863">
                  <c:v>29322</c:v>
                </c:pt>
                <c:pt idx="5864">
                  <c:v>29327</c:v>
                </c:pt>
                <c:pt idx="5865">
                  <c:v>29332</c:v>
                </c:pt>
                <c:pt idx="5866">
                  <c:v>29337</c:v>
                </c:pt>
                <c:pt idx="5867">
                  <c:v>29342</c:v>
                </c:pt>
                <c:pt idx="5868">
                  <c:v>29347</c:v>
                </c:pt>
                <c:pt idx="5869">
                  <c:v>29352</c:v>
                </c:pt>
                <c:pt idx="5870">
                  <c:v>29357</c:v>
                </c:pt>
                <c:pt idx="5871">
                  <c:v>29362</c:v>
                </c:pt>
                <c:pt idx="5872">
                  <c:v>29367</c:v>
                </c:pt>
                <c:pt idx="5873">
                  <c:v>29372</c:v>
                </c:pt>
                <c:pt idx="5874">
                  <c:v>29377</c:v>
                </c:pt>
                <c:pt idx="5875">
                  <c:v>29382</c:v>
                </c:pt>
                <c:pt idx="5876">
                  <c:v>29387</c:v>
                </c:pt>
                <c:pt idx="5877">
                  <c:v>29392</c:v>
                </c:pt>
                <c:pt idx="5878">
                  <c:v>29397</c:v>
                </c:pt>
                <c:pt idx="5879">
                  <c:v>29402</c:v>
                </c:pt>
                <c:pt idx="5880">
                  <c:v>29407</c:v>
                </c:pt>
                <c:pt idx="5881">
                  <c:v>29412</c:v>
                </c:pt>
                <c:pt idx="5882">
                  <c:v>29417</c:v>
                </c:pt>
                <c:pt idx="5883">
                  <c:v>29422</c:v>
                </c:pt>
                <c:pt idx="5884">
                  <c:v>29427</c:v>
                </c:pt>
                <c:pt idx="5885">
                  <c:v>29432</c:v>
                </c:pt>
                <c:pt idx="5886">
                  <c:v>29437</c:v>
                </c:pt>
                <c:pt idx="5887">
                  <c:v>29442</c:v>
                </c:pt>
                <c:pt idx="5888">
                  <c:v>29447</c:v>
                </c:pt>
                <c:pt idx="5889">
                  <c:v>29452</c:v>
                </c:pt>
                <c:pt idx="5890">
                  <c:v>29457</c:v>
                </c:pt>
                <c:pt idx="5891">
                  <c:v>29462</c:v>
                </c:pt>
                <c:pt idx="5892">
                  <c:v>29467</c:v>
                </c:pt>
                <c:pt idx="5893">
                  <c:v>29472</c:v>
                </c:pt>
                <c:pt idx="5894">
                  <c:v>29477</c:v>
                </c:pt>
                <c:pt idx="5895">
                  <c:v>29482</c:v>
                </c:pt>
                <c:pt idx="5896">
                  <c:v>29487</c:v>
                </c:pt>
                <c:pt idx="5897">
                  <c:v>29492</c:v>
                </c:pt>
                <c:pt idx="5898">
                  <c:v>29497</c:v>
                </c:pt>
                <c:pt idx="5899">
                  <c:v>29502</c:v>
                </c:pt>
                <c:pt idx="5900">
                  <c:v>29507</c:v>
                </c:pt>
                <c:pt idx="5901">
                  <c:v>29512</c:v>
                </c:pt>
                <c:pt idx="5902">
                  <c:v>29517</c:v>
                </c:pt>
                <c:pt idx="5903">
                  <c:v>29522</c:v>
                </c:pt>
                <c:pt idx="5904">
                  <c:v>29527</c:v>
                </c:pt>
                <c:pt idx="5905">
                  <c:v>29532</c:v>
                </c:pt>
                <c:pt idx="5906">
                  <c:v>29537</c:v>
                </c:pt>
                <c:pt idx="5907">
                  <c:v>29542</c:v>
                </c:pt>
                <c:pt idx="5908">
                  <c:v>29547</c:v>
                </c:pt>
                <c:pt idx="5909">
                  <c:v>29552</c:v>
                </c:pt>
                <c:pt idx="5910">
                  <c:v>29557</c:v>
                </c:pt>
                <c:pt idx="5911">
                  <c:v>29562</c:v>
                </c:pt>
                <c:pt idx="5912">
                  <c:v>29567</c:v>
                </c:pt>
                <c:pt idx="5913">
                  <c:v>29572</c:v>
                </c:pt>
                <c:pt idx="5914">
                  <c:v>29577</c:v>
                </c:pt>
                <c:pt idx="5915">
                  <c:v>29582</c:v>
                </c:pt>
                <c:pt idx="5916">
                  <c:v>29587</c:v>
                </c:pt>
                <c:pt idx="5917">
                  <c:v>29592</c:v>
                </c:pt>
                <c:pt idx="5918">
                  <c:v>29597</c:v>
                </c:pt>
                <c:pt idx="5919">
                  <c:v>29602</c:v>
                </c:pt>
                <c:pt idx="5920">
                  <c:v>29607</c:v>
                </c:pt>
                <c:pt idx="5921">
                  <c:v>29612</c:v>
                </c:pt>
                <c:pt idx="5922">
                  <c:v>29617</c:v>
                </c:pt>
                <c:pt idx="5923">
                  <c:v>29622</c:v>
                </c:pt>
                <c:pt idx="5924">
                  <c:v>29627</c:v>
                </c:pt>
                <c:pt idx="5925">
                  <c:v>29632</c:v>
                </c:pt>
                <c:pt idx="5926">
                  <c:v>29637</c:v>
                </c:pt>
                <c:pt idx="5927">
                  <c:v>29642</c:v>
                </c:pt>
                <c:pt idx="5928">
                  <c:v>29647</c:v>
                </c:pt>
                <c:pt idx="5929">
                  <c:v>29652</c:v>
                </c:pt>
                <c:pt idx="5930">
                  <c:v>29657</c:v>
                </c:pt>
                <c:pt idx="5931">
                  <c:v>29662</c:v>
                </c:pt>
                <c:pt idx="5932">
                  <c:v>29667</c:v>
                </c:pt>
                <c:pt idx="5933">
                  <c:v>29672</c:v>
                </c:pt>
                <c:pt idx="5934">
                  <c:v>29677</c:v>
                </c:pt>
                <c:pt idx="5935">
                  <c:v>29682</c:v>
                </c:pt>
                <c:pt idx="5936">
                  <c:v>29687</c:v>
                </c:pt>
                <c:pt idx="5937">
                  <c:v>29692</c:v>
                </c:pt>
                <c:pt idx="5938">
                  <c:v>29697</c:v>
                </c:pt>
                <c:pt idx="5939">
                  <c:v>29702</c:v>
                </c:pt>
                <c:pt idx="5940">
                  <c:v>29707</c:v>
                </c:pt>
                <c:pt idx="5941">
                  <c:v>29712</c:v>
                </c:pt>
                <c:pt idx="5942">
                  <c:v>29717</c:v>
                </c:pt>
                <c:pt idx="5943">
                  <c:v>29722</c:v>
                </c:pt>
                <c:pt idx="5944">
                  <c:v>29727</c:v>
                </c:pt>
                <c:pt idx="5945">
                  <c:v>29732</c:v>
                </c:pt>
                <c:pt idx="5946">
                  <c:v>29737</c:v>
                </c:pt>
                <c:pt idx="5947">
                  <c:v>29742</c:v>
                </c:pt>
                <c:pt idx="5948">
                  <c:v>29747</c:v>
                </c:pt>
                <c:pt idx="5949">
                  <c:v>29752</c:v>
                </c:pt>
                <c:pt idx="5950">
                  <c:v>29757</c:v>
                </c:pt>
                <c:pt idx="5951">
                  <c:v>29762</c:v>
                </c:pt>
                <c:pt idx="5952">
                  <c:v>29767</c:v>
                </c:pt>
                <c:pt idx="5953">
                  <c:v>29772</c:v>
                </c:pt>
                <c:pt idx="5954">
                  <c:v>29777</c:v>
                </c:pt>
                <c:pt idx="5955">
                  <c:v>29782</c:v>
                </c:pt>
                <c:pt idx="5956">
                  <c:v>29787</c:v>
                </c:pt>
                <c:pt idx="5957">
                  <c:v>29792</c:v>
                </c:pt>
                <c:pt idx="5958">
                  <c:v>29797</c:v>
                </c:pt>
                <c:pt idx="5959">
                  <c:v>29802</c:v>
                </c:pt>
                <c:pt idx="5960">
                  <c:v>29807</c:v>
                </c:pt>
                <c:pt idx="5961">
                  <c:v>29812</c:v>
                </c:pt>
                <c:pt idx="5962">
                  <c:v>29817</c:v>
                </c:pt>
                <c:pt idx="5963">
                  <c:v>29822</c:v>
                </c:pt>
                <c:pt idx="5964">
                  <c:v>29827</c:v>
                </c:pt>
                <c:pt idx="5965">
                  <c:v>29832</c:v>
                </c:pt>
                <c:pt idx="5966">
                  <c:v>29837</c:v>
                </c:pt>
                <c:pt idx="5967">
                  <c:v>29842</c:v>
                </c:pt>
                <c:pt idx="5968">
                  <c:v>29847</c:v>
                </c:pt>
                <c:pt idx="5969">
                  <c:v>29852</c:v>
                </c:pt>
                <c:pt idx="5970">
                  <c:v>29857</c:v>
                </c:pt>
                <c:pt idx="5971">
                  <c:v>29862</c:v>
                </c:pt>
                <c:pt idx="5972">
                  <c:v>29867</c:v>
                </c:pt>
                <c:pt idx="5973">
                  <c:v>29872</c:v>
                </c:pt>
                <c:pt idx="5974">
                  <c:v>29877</c:v>
                </c:pt>
                <c:pt idx="5975">
                  <c:v>29882</c:v>
                </c:pt>
                <c:pt idx="5976">
                  <c:v>29887</c:v>
                </c:pt>
                <c:pt idx="5977">
                  <c:v>29892</c:v>
                </c:pt>
                <c:pt idx="5978">
                  <c:v>29897</c:v>
                </c:pt>
                <c:pt idx="5979">
                  <c:v>29902</c:v>
                </c:pt>
                <c:pt idx="5980">
                  <c:v>29907</c:v>
                </c:pt>
                <c:pt idx="5981">
                  <c:v>29912</c:v>
                </c:pt>
                <c:pt idx="5982">
                  <c:v>29917</c:v>
                </c:pt>
                <c:pt idx="5983">
                  <c:v>29922</c:v>
                </c:pt>
                <c:pt idx="5984">
                  <c:v>29927</c:v>
                </c:pt>
                <c:pt idx="5985">
                  <c:v>29932</c:v>
                </c:pt>
                <c:pt idx="5986">
                  <c:v>29937</c:v>
                </c:pt>
                <c:pt idx="5987">
                  <c:v>29942</c:v>
                </c:pt>
                <c:pt idx="5988">
                  <c:v>29947</c:v>
                </c:pt>
                <c:pt idx="5989">
                  <c:v>29952</c:v>
                </c:pt>
                <c:pt idx="5990">
                  <c:v>29957</c:v>
                </c:pt>
                <c:pt idx="5991">
                  <c:v>29962</c:v>
                </c:pt>
                <c:pt idx="5992">
                  <c:v>29967</c:v>
                </c:pt>
                <c:pt idx="5993">
                  <c:v>29972</c:v>
                </c:pt>
                <c:pt idx="5994">
                  <c:v>29977</c:v>
                </c:pt>
                <c:pt idx="5995">
                  <c:v>29982</c:v>
                </c:pt>
                <c:pt idx="5996">
                  <c:v>29987</c:v>
                </c:pt>
                <c:pt idx="5997">
                  <c:v>29992</c:v>
                </c:pt>
                <c:pt idx="5998">
                  <c:v>29997</c:v>
                </c:pt>
                <c:pt idx="5999">
                  <c:v>30002</c:v>
                </c:pt>
                <c:pt idx="6000">
                  <c:v>30007</c:v>
                </c:pt>
                <c:pt idx="6001">
                  <c:v>30012</c:v>
                </c:pt>
                <c:pt idx="6002">
                  <c:v>30017</c:v>
                </c:pt>
                <c:pt idx="6003">
                  <c:v>30022</c:v>
                </c:pt>
                <c:pt idx="6004">
                  <c:v>30027</c:v>
                </c:pt>
                <c:pt idx="6005">
                  <c:v>30032</c:v>
                </c:pt>
                <c:pt idx="6006">
                  <c:v>30037</c:v>
                </c:pt>
                <c:pt idx="6007">
                  <c:v>30042</c:v>
                </c:pt>
                <c:pt idx="6008">
                  <c:v>30047</c:v>
                </c:pt>
                <c:pt idx="6009">
                  <c:v>30052</c:v>
                </c:pt>
                <c:pt idx="6010">
                  <c:v>30057</c:v>
                </c:pt>
                <c:pt idx="6011">
                  <c:v>30062</c:v>
                </c:pt>
                <c:pt idx="6012">
                  <c:v>30067</c:v>
                </c:pt>
                <c:pt idx="6013">
                  <c:v>30072</c:v>
                </c:pt>
                <c:pt idx="6014">
                  <c:v>30077</c:v>
                </c:pt>
                <c:pt idx="6015">
                  <c:v>30082</c:v>
                </c:pt>
                <c:pt idx="6016">
                  <c:v>30087</c:v>
                </c:pt>
                <c:pt idx="6017">
                  <c:v>30092</c:v>
                </c:pt>
                <c:pt idx="6018">
                  <c:v>30097</c:v>
                </c:pt>
                <c:pt idx="6019">
                  <c:v>30102</c:v>
                </c:pt>
                <c:pt idx="6020">
                  <c:v>30107</c:v>
                </c:pt>
                <c:pt idx="6021">
                  <c:v>30112</c:v>
                </c:pt>
                <c:pt idx="6022">
                  <c:v>30117</c:v>
                </c:pt>
                <c:pt idx="6023">
                  <c:v>30122</c:v>
                </c:pt>
                <c:pt idx="6024">
                  <c:v>30127</c:v>
                </c:pt>
                <c:pt idx="6025">
                  <c:v>30132</c:v>
                </c:pt>
                <c:pt idx="6026">
                  <c:v>30137</c:v>
                </c:pt>
                <c:pt idx="6027">
                  <c:v>30142</c:v>
                </c:pt>
                <c:pt idx="6028">
                  <c:v>30147</c:v>
                </c:pt>
                <c:pt idx="6029">
                  <c:v>30152</c:v>
                </c:pt>
                <c:pt idx="6030">
                  <c:v>30157</c:v>
                </c:pt>
                <c:pt idx="6031">
                  <c:v>30162</c:v>
                </c:pt>
                <c:pt idx="6032">
                  <c:v>30167</c:v>
                </c:pt>
                <c:pt idx="6033">
                  <c:v>30172</c:v>
                </c:pt>
                <c:pt idx="6034">
                  <c:v>30177</c:v>
                </c:pt>
                <c:pt idx="6035">
                  <c:v>30182</c:v>
                </c:pt>
                <c:pt idx="6036">
                  <c:v>30187</c:v>
                </c:pt>
                <c:pt idx="6037">
                  <c:v>30192</c:v>
                </c:pt>
                <c:pt idx="6038">
                  <c:v>30197</c:v>
                </c:pt>
                <c:pt idx="6039">
                  <c:v>30202</c:v>
                </c:pt>
                <c:pt idx="6040">
                  <c:v>30207</c:v>
                </c:pt>
                <c:pt idx="6041">
                  <c:v>30212</c:v>
                </c:pt>
                <c:pt idx="6042">
                  <c:v>30217</c:v>
                </c:pt>
                <c:pt idx="6043">
                  <c:v>30222</c:v>
                </c:pt>
                <c:pt idx="6044">
                  <c:v>30227</c:v>
                </c:pt>
                <c:pt idx="6045">
                  <c:v>30232</c:v>
                </c:pt>
                <c:pt idx="6046">
                  <c:v>30237</c:v>
                </c:pt>
                <c:pt idx="6047">
                  <c:v>30242</c:v>
                </c:pt>
                <c:pt idx="6048">
                  <c:v>30247</c:v>
                </c:pt>
                <c:pt idx="6049">
                  <c:v>30252</c:v>
                </c:pt>
                <c:pt idx="6050">
                  <c:v>30257</c:v>
                </c:pt>
                <c:pt idx="6051">
                  <c:v>30262</c:v>
                </c:pt>
                <c:pt idx="6052">
                  <c:v>30267</c:v>
                </c:pt>
                <c:pt idx="6053">
                  <c:v>30272</c:v>
                </c:pt>
                <c:pt idx="6054">
                  <c:v>30277</c:v>
                </c:pt>
                <c:pt idx="6055">
                  <c:v>30282</c:v>
                </c:pt>
                <c:pt idx="6056">
                  <c:v>30287</c:v>
                </c:pt>
                <c:pt idx="6057">
                  <c:v>30292</c:v>
                </c:pt>
                <c:pt idx="6058">
                  <c:v>30297</c:v>
                </c:pt>
                <c:pt idx="6059">
                  <c:v>30302</c:v>
                </c:pt>
                <c:pt idx="6060">
                  <c:v>30307</c:v>
                </c:pt>
                <c:pt idx="6061">
                  <c:v>30312</c:v>
                </c:pt>
                <c:pt idx="6062">
                  <c:v>30317</c:v>
                </c:pt>
                <c:pt idx="6063">
                  <c:v>30322</c:v>
                </c:pt>
                <c:pt idx="6064">
                  <c:v>30327</c:v>
                </c:pt>
                <c:pt idx="6065">
                  <c:v>30332</c:v>
                </c:pt>
                <c:pt idx="6066">
                  <c:v>30337</c:v>
                </c:pt>
                <c:pt idx="6067">
                  <c:v>30342</c:v>
                </c:pt>
                <c:pt idx="6068">
                  <c:v>30347</c:v>
                </c:pt>
                <c:pt idx="6069">
                  <c:v>30352</c:v>
                </c:pt>
                <c:pt idx="6070">
                  <c:v>30357</c:v>
                </c:pt>
                <c:pt idx="6071">
                  <c:v>30362</c:v>
                </c:pt>
                <c:pt idx="6072">
                  <c:v>30367</c:v>
                </c:pt>
                <c:pt idx="6073">
                  <c:v>30372</c:v>
                </c:pt>
                <c:pt idx="6074">
                  <c:v>30377</c:v>
                </c:pt>
                <c:pt idx="6075">
                  <c:v>30382</c:v>
                </c:pt>
                <c:pt idx="6076">
                  <c:v>30387</c:v>
                </c:pt>
                <c:pt idx="6077">
                  <c:v>30392</c:v>
                </c:pt>
                <c:pt idx="6078">
                  <c:v>30397</c:v>
                </c:pt>
                <c:pt idx="6079">
                  <c:v>30402</c:v>
                </c:pt>
                <c:pt idx="6080">
                  <c:v>30407</c:v>
                </c:pt>
                <c:pt idx="6081">
                  <c:v>30412</c:v>
                </c:pt>
                <c:pt idx="6082">
                  <c:v>30417</c:v>
                </c:pt>
                <c:pt idx="6083">
                  <c:v>30422</c:v>
                </c:pt>
                <c:pt idx="6084">
                  <c:v>30427</c:v>
                </c:pt>
                <c:pt idx="6085">
                  <c:v>30432</c:v>
                </c:pt>
                <c:pt idx="6086">
                  <c:v>30437</c:v>
                </c:pt>
                <c:pt idx="6087">
                  <c:v>30442</c:v>
                </c:pt>
                <c:pt idx="6088">
                  <c:v>30447</c:v>
                </c:pt>
                <c:pt idx="6089">
                  <c:v>30452</c:v>
                </c:pt>
                <c:pt idx="6090">
                  <c:v>30457</c:v>
                </c:pt>
                <c:pt idx="6091">
                  <c:v>30462</c:v>
                </c:pt>
                <c:pt idx="6092">
                  <c:v>30467</c:v>
                </c:pt>
                <c:pt idx="6093">
                  <c:v>30472</c:v>
                </c:pt>
                <c:pt idx="6094">
                  <c:v>30477</c:v>
                </c:pt>
                <c:pt idx="6095">
                  <c:v>30482</c:v>
                </c:pt>
                <c:pt idx="6096">
                  <c:v>30487</c:v>
                </c:pt>
                <c:pt idx="6097">
                  <c:v>30492</c:v>
                </c:pt>
                <c:pt idx="6098">
                  <c:v>30497</c:v>
                </c:pt>
                <c:pt idx="6099">
                  <c:v>30502</c:v>
                </c:pt>
                <c:pt idx="6100">
                  <c:v>30507</c:v>
                </c:pt>
                <c:pt idx="6101">
                  <c:v>30512</c:v>
                </c:pt>
                <c:pt idx="6102">
                  <c:v>30517</c:v>
                </c:pt>
                <c:pt idx="6103">
                  <c:v>30522</c:v>
                </c:pt>
                <c:pt idx="6104">
                  <c:v>30527</c:v>
                </c:pt>
                <c:pt idx="6105">
                  <c:v>30532</c:v>
                </c:pt>
                <c:pt idx="6106">
                  <c:v>30537</c:v>
                </c:pt>
                <c:pt idx="6107">
                  <c:v>30542</c:v>
                </c:pt>
                <c:pt idx="6108">
                  <c:v>30547</c:v>
                </c:pt>
                <c:pt idx="6109">
                  <c:v>30552</c:v>
                </c:pt>
                <c:pt idx="6110">
                  <c:v>30557</c:v>
                </c:pt>
                <c:pt idx="6111">
                  <c:v>30562</c:v>
                </c:pt>
                <c:pt idx="6112">
                  <c:v>30567</c:v>
                </c:pt>
                <c:pt idx="6113">
                  <c:v>30572</c:v>
                </c:pt>
                <c:pt idx="6114">
                  <c:v>30577</c:v>
                </c:pt>
                <c:pt idx="6115">
                  <c:v>30582</c:v>
                </c:pt>
                <c:pt idx="6116">
                  <c:v>30587</c:v>
                </c:pt>
                <c:pt idx="6117">
                  <c:v>30592</c:v>
                </c:pt>
                <c:pt idx="6118">
                  <c:v>30597</c:v>
                </c:pt>
                <c:pt idx="6119">
                  <c:v>30602</c:v>
                </c:pt>
                <c:pt idx="6120">
                  <c:v>30607</c:v>
                </c:pt>
                <c:pt idx="6121">
                  <c:v>30612</c:v>
                </c:pt>
                <c:pt idx="6122">
                  <c:v>30617</c:v>
                </c:pt>
                <c:pt idx="6123">
                  <c:v>30622</c:v>
                </c:pt>
                <c:pt idx="6124">
                  <c:v>30627</c:v>
                </c:pt>
                <c:pt idx="6125">
                  <c:v>30632</c:v>
                </c:pt>
                <c:pt idx="6126">
                  <c:v>30637</c:v>
                </c:pt>
                <c:pt idx="6127">
                  <c:v>30642</c:v>
                </c:pt>
                <c:pt idx="6128">
                  <c:v>30647</c:v>
                </c:pt>
                <c:pt idx="6129">
                  <c:v>30652</c:v>
                </c:pt>
                <c:pt idx="6130">
                  <c:v>30657</c:v>
                </c:pt>
                <c:pt idx="6131">
                  <c:v>30662</c:v>
                </c:pt>
                <c:pt idx="6132">
                  <c:v>30667</c:v>
                </c:pt>
                <c:pt idx="6133">
                  <c:v>30672</c:v>
                </c:pt>
                <c:pt idx="6134">
                  <c:v>30677</c:v>
                </c:pt>
                <c:pt idx="6135">
                  <c:v>30682</c:v>
                </c:pt>
                <c:pt idx="6136">
                  <c:v>30687</c:v>
                </c:pt>
                <c:pt idx="6137">
                  <c:v>30692</c:v>
                </c:pt>
                <c:pt idx="6138">
                  <c:v>30697</c:v>
                </c:pt>
                <c:pt idx="6139">
                  <c:v>30702</c:v>
                </c:pt>
                <c:pt idx="6140">
                  <c:v>30707</c:v>
                </c:pt>
                <c:pt idx="6141">
                  <c:v>30712</c:v>
                </c:pt>
                <c:pt idx="6142">
                  <c:v>30717</c:v>
                </c:pt>
                <c:pt idx="6143">
                  <c:v>30722</c:v>
                </c:pt>
                <c:pt idx="6144">
                  <c:v>30727</c:v>
                </c:pt>
                <c:pt idx="6145">
                  <c:v>30732</c:v>
                </c:pt>
                <c:pt idx="6146">
                  <c:v>30737</c:v>
                </c:pt>
                <c:pt idx="6147">
                  <c:v>30742</c:v>
                </c:pt>
                <c:pt idx="6148">
                  <c:v>30747</c:v>
                </c:pt>
                <c:pt idx="6149">
                  <c:v>30752</c:v>
                </c:pt>
                <c:pt idx="6150">
                  <c:v>30757</c:v>
                </c:pt>
                <c:pt idx="6151">
                  <c:v>30762</c:v>
                </c:pt>
                <c:pt idx="6152">
                  <c:v>30767</c:v>
                </c:pt>
                <c:pt idx="6153">
                  <c:v>30772</c:v>
                </c:pt>
                <c:pt idx="6154">
                  <c:v>30777</c:v>
                </c:pt>
                <c:pt idx="6155">
                  <c:v>30782</c:v>
                </c:pt>
                <c:pt idx="6156">
                  <c:v>30787</c:v>
                </c:pt>
                <c:pt idx="6157">
                  <c:v>30792</c:v>
                </c:pt>
                <c:pt idx="6158">
                  <c:v>30797</c:v>
                </c:pt>
                <c:pt idx="6159">
                  <c:v>30802</c:v>
                </c:pt>
                <c:pt idx="6160">
                  <c:v>30807</c:v>
                </c:pt>
                <c:pt idx="6161">
                  <c:v>30812</c:v>
                </c:pt>
                <c:pt idx="6162">
                  <c:v>30817</c:v>
                </c:pt>
                <c:pt idx="6163">
                  <c:v>30822</c:v>
                </c:pt>
                <c:pt idx="6164">
                  <c:v>30827</c:v>
                </c:pt>
                <c:pt idx="6165">
                  <c:v>30832</c:v>
                </c:pt>
                <c:pt idx="6166">
                  <c:v>30837</c:v>
                </c:pt>
                <c:pt idx="6167">
                  <c:v>30842</c:v>
                </c:pt>
                <c:pt idx="6168">
                  <c:v>30847</c:v>
                </c:pt>
                <c:pt idx="6169">
                  <c:v>30852</c:v>
                </c:pt>
                <c:pt idx="6170">
                  <c:v>30857</c:v>
                </c:pt>
                <c:pt idx="6171">
                  <c:v>30862</c:v>
                </c:pt>
                <c:pt idx="6172">
                  <c:v>30867</c:v>
                </c:pt>
                <c:pt idx="6173">
                  <c:v>30872</c:v>
                </c:pt>
                <c:pt idx="6174">
                  <c:v>30877</c:v>
                </c:pt>
                <c:pt idx="6175">
                  <c:v>30882</c:v>
                </c:pt>
                <c:pt idx="6176">
                  <c:v>30887</c:v>
                </c:pt>
                <c:pt idx="6177">
                  <c:v>30892</c:v>
                </c:pt>
                <c:pt idx="6178">
                  <c:v>30897</c:v>
                </c:pt>
                <c:pt idx="6179">
                  <c:v>30902</c:v>
                </c:pt>
                <c:pt idx="6180">
                  <c:v>30907</c:v>
                </c:pt>
                <c:pt idx="6181">
                  <c:v>30912</c:v>
                </c:pt>
                <c:pt idx="6182">
                  <c:v>30917</c:v>
                </c:pt>
                <c:pt idx="6183">
                  <c:v>30922</c:v>
                </c:pt>
                <c:pt idx="6184">
                  <c:v>30927</c:v>
                </c:pt>
                <c:pt idx="6185">
                  <c:v>30932</c:v>
                </c:pt>
                <c:pt idx="6186">
                  <c:v>30937</c:v>
                </c:pt>
                <c:pt idx="6187">
                  <c:v>30942</c:v>
                </c:pt>
                <c:pt idx="6188">
                  <c:v>30947</c:v>
                </c:pt>
                <c:pt idx="6189">
                  <c:v>30952</c:v>
                </c:pt>
                <c:pt idx="6190">
                  <c:v>30957</c:v>
                </c:pt>
                <c:pt idx="6191">
                  <c:v>30962</c:v>
                </c:pt>
                <c:pt idx="6192">
                  <c:v>30967</c:v>
                </c:pt>
                <c:pt idx="6193">
                  <c:v>30972</c:v>
                </c:pt>
                <c:pt idx="6194">
                  <c:v>30977</c:v>
                </c:pt>
                <c:pt idx="6195">
                  <c:v>30982</c:v>
                </c:pt>
                <c:pt idx="6196">
                  <c:v>30987</c:v>
                </c:pt>
                <c:pt idx="6197">
                  <c:v>30992</c:v>
                </c:pt>
                <c:pt idx="6198">
                  <c:v>30997</c:v>
                </c:pt>
                <c:pt idx="6199">
                  <c:v>31002</c:v>
                </c:pt>
                <c:pt idx="6200">
                  <c:v>31007</c:v>
                </c:pt>
                <c:pt idx="6201">
                  <c:v>31012</c:v>
                </c:pt>
                <c:pt idx="6202">
                  <c:v>31017</c:v>
                </c:pt>
                <c:pt idx="6203">
                  <c:v>31022</c:v>
                </c:pt>
                <c:pt idx="6204">
                  <c:v>31027</c:v>
                </c:pt>
                <c:pt idx="6205">
                  <c:v>31032</c:v>
                </c:pt>
                <c:pt idx="6206">
                  <c:v>31037</c:v>
                </c:pt>
                <c:pt idx="6207">
                  <c:v>31042</c:v>
                </c:pt>
                <c:pt idx="6208">
                  <c:v>31047</c:v>
                </c:pt>
                <c:pt idx="6209">
                  <c:v>31052</c:v>
                </c:pt>
                <c:pt idx="6210">
                  <c:v>31057</c:v>
                </c:pt>
                <c:pt idx="6211">
                  <c:v>31062</c:v>
                </c:pt>
                <c:pt idx="6212">
                  <c:v>31067</c:v>
                </c:pt>
                <c:pt idx="6213">
                  <c:v>31072</c:v>
                </c:pt>
                <c:pt idx="6214">
                  <c:v>31077</c:v>
                </c:pt>
                <c:pt idx="6215">
                  <c:v>31082</c:v>
                </c:pt>
                <c:pt idx="6216">
                  <c:v>31087</c:v>
                </c:pt>
                <c:pt idx="6217">
                  <c:v>31092</c:v>
                </c:pt>
                <c:pt idx="6218">
                  <c:v>31097</c:v>
                </c:pt>
                <c:pt idx="6219">
                  <c:v>31102</c:v>
                </c:pt>
                <c:pt idx="6220">
                  <c:v>31107</c:v>
                </c:pt>
                <c:pt idx="6221">
                  <c:v>31112</c:v>
                </c:pt>
                <c:pt idx="6222">
                  <c:v>31117</c:v>
                </c:pt>
                <c:pt idx="6223">
                  <c:v>31122</c:v>
                </c:pt>
                <c:pt idx="6224">
                  <c:v>31127</c:v>
                </c:pt>
                <c:pt idx="6225">
                  <c:v>31132</c:v>
                </c:pt>
                <c:pt idx="6226">
                  <c:v>31137</c:v>
                </c:pt>
                <c:pt idx="6227">
                  <c:v>31142</c:v>
                </c:pt>
                <c:pt idx="6228">
                  <c:v>31147</c:v>
                </c:pt>
                <c:pt idx="6229">
                  <c:v>31152</c:v>
                </c:pt>
                <c:pt idx="6230">
                  <c:v>31157</c:v>
                </c:pt>
                <c:pt idx="6231">
                  <c:v>31162</c:v>
                </c:pt>
                <c:pt idx="6232">
                  <c:v>31167</c:v>
                </c:pt>
                <c:pt idx="6233">
                  <c:v>31172</c:v>
                </c:pt>
                <c:pt idx="6234">
                  <c:v>31177</c:v>
                </c:pt>
                <c:pt idx="6235">
                  <c:v>31182</c:v>
                </c:pt>
                <c:pt idx="6236">
                  <c:v>31187</c:v>
                </c:pt>
                <c:pt idx="6237">
                  <c:v>31192</c:v>
                </c:pt>
                <c:pt idx="6238">
                  <c:v>31197</c:v>
                </c:pt>
                <c:pt idx="6239">
                  <c:v>31202</c:v>
                </c:pt>
                <c:pt idx="6240">
                  <c:v>31207</c:v>
                </c:pt>
                <c:pt idx="6241">
                  <c:v>31212</c:v>
                </c:pt>
                <c:pt idx="6242">
                  <c:v>31217</c:v>
                </c:pt>
                <c:pt idx="6243">
                  <c:v>31222</c:v>
                </c:pt>
                <c:pt idx="6244">
                  <c:v>31227</c:v>
                </c:pt>
                <c:pt idx="6245">
                  <c:v>31232</c:v>
                </c:pt>
                <c:pt idx="6246">
                  <c:v>31237</c:v>
                </c:pt>
                <c:pt idx="6247">
                  <c:v>31242</c:v>
                </c:pt>
                <c:pt idx="6248">
                  <c:v>31247</c:v>
                </c:pt>
                <c:pt idx="6249">
                  <c:v>31252</c:v>
                </c:pt>
                <c:pt idx="6250">
                  <c:v>31257</c:v>
                </c:pt>
                <c:pt idx="6251">
                  <c:v>31262</c:v>
                </c:pt>
                <c:pt idx="6252">
                  <c:v>31267</c:v>
                </c:pt>
                <c:pt idx="6253">
                  <c:v>31272</c:v>
                </c:pt>
                <c:pt idx="6254">
                  <c:v>31277</c:v>
                </c:pt>
                <c:pt idx="6255">
                  <c:v>31282</c:v>
                </c:pt>
                <c:pt idx="6256">
                  <c:v>31287</c:v>
                </c:pt>
                <c:pt idx="6257">
                  <c:v>31292</c:v>
                </c:pt>
                <c:pt idx="6258">
                  <c:v>31297</c:v>
                </c:pt>
                <c:pt idx="6259">
                  <c:v>31302</c:v>
                </c:pt>
                <c:pt idx="6260">
                  <c:v>31307</c:v>
                </c:pt>
                <c:pt idx="6261">
                  <c:v>31312</c:v>
                </c:pt>
                <c:pt idx="6262">
                  <c:v>31317</c:v>
                </c:pt>
                <c:pt idx="6263">
                  <c:v>31322</c:v>
                </c:pt>
                <c:pt idx="6264">
                  <c:v>31327</c:v>
                </c:pt>
                <c:pt idx="6265">
                  <c:v>31332</c:v>
                </c:pt>
                <c:pt idx="6266">
                  <c:v>31337</c:v>
                </c:pt>
                <c:pt idx="6267">
                  <c:v>31342</c:v>
                </c:pt>
                <c:pt idx="6268">
                  <c:v>31347</c:v>
                </c:pt>
                <c:pt idx="6269">
                  <c:v>31352</c:v>
                </c:pt>
                <c:pt idx="6270">
                  <c:v>31357</c:v>
                </c:pt>
                <c:pt idx="6271">
                  <c:v>31362</c:v>
                </c:pt>
                <c:pt idx="6272">
                  <c:v>31367</c:v>
                </c:pt>
                <c:pt idx="6273">
                  <c:v>31372</c:v>
                </c:pt>
                <c:pt idx="6274">
                  <c:v>31377</c:v>
                </c:pt>
                <c:pt idx="6275">
                  <c:v>31382</c:v>
                </c:pt>
                <c:pt idx="6276">
                  <c:v>31387</c:v>
                </c:pt>
                <c:pt idx="6277">
                  <c:v>31392</c:v>
                </c:pt>
                <c:pt idx="6278">
                  <c:v>31397</c:v>
                </c:pt>
                <c:pt idx="6279">
                  <c:v>31402</c:v>
                </c:pt>
                <c:pt idx="6280">
                  <c:v>31407</c:v>
                </c:pt>
                <c:pt idx="6281">
                  <c:v>31412</c:v>
                </c:pt>
                <c:pt idx="6282">
                  <c:v>31417</c:v>
                </c:pt>
                <c:pt idx="6283">
                  <c:v>31422</c:v>
                </c:pt>
                <c:pt idx="6284">
                  <c:v>31427</c:v>
                </c:pt>
                <c:pt idx="6285">
                  <c:v>31432</c:v>
                </c:pt>
                <c:pt idx="6286">
                  <c:v>31437</c:v>
                </c:pt>
                <c:pt idx="6287">
                  <c:v>31442</c:v>
                </c:pt>
                <c:pt idx="6288">
                  <c:v>31447</c:v>
                </c:pt>
                <c:pt idx="6289">
                  <c:v>31452</c:v>
                </c:pt>
                <c:pt idx="6290">
                  <c:v>31457</c:v>
                </c:pt>
                <c:pt idx="6291">
                  <c:v>31462</c:v>
                </c:pt>
                <c:pt idx="6292">
                  <c:v>31467</c:v>
                </c:pt>
                <c:pt idx="6293">
                  <c:v>31472</c:v>
                </c:pt>
                <c:pt idx="6294">
                  <c:v>31477</c:v>
                </c:pt>
                <c:pt idx="6295">
                  <c:v>31482</c:v>
                </c:pt>
                <c:pt idx="6296">
                  <c:v>31487</c:v>
                </c:pt>
                <c:pt idx="6297">
                  <c:v>31492</c:v>
                </c:pt>
                <c:pt idx="6298">
                  <c:v>31497</c:v>
                </c:pt>
                <c:pt idx="6299">
                  <c:v>31502</c:v>
                </c:pt>
                <c:pt idx="6300">
                  <c:v>31507</c:v>
                </c:pt>
                <c:pt idx="6301">
                  <c:v>31512</c:v>
                </c:pt>
                <c:pt idx="6302">
                  <c:v>31517</c:v>
                </c:pt>
                <c:pt idx="6303">
                  <c:v>31522</c:v>
                </c:pt>
                <c:pt idx="6304">
                  <c:v>31527</c:v>
                </c:pt>
                <c:pt idx="6305">
                  <c:v>31532</c:v>
                </c:pt>
                <c:pt idx="6306">
                  <c:v>31537</c:v>
                </c:pt>
                <c:pt idx="6307">
                  <c:v>31542</c:v>
                </c:pt>
                <c:pt idx="6308">
                  <c:v>31547</c:v>
                </c:pt>
                <c:pt idx="6309">
                  <c:v>31552</c:v>
                </c:pt>
                <c:pt idx="6310">
                  <c:v>31557</c:v>
                </c:pt>
                <c:pt idx="6311">
                  <c:v>31562</c:v>
                </c:pt>
                <c:pt idx="6312">
                  <c:v>31567</c:v>
                </c:pt>
                <c:pt idx="6313">
                  <c:v>31572</c:v>
                </c:pt>
                <c:pt idx="6314">
                  <c:v>31577</c:v>
                </c:pt>
                <c:pt idx="6315">
                  <c:v>31582</c:v>
                </c:pt>
                <c:pt idx="6316">
                  <c:v>31587</c:v>
                </c:pt>
                <c:pt idx="6317">
                  <c:v>31592</c:v>
                </c:pt>
                <c:pt idx="6318">
                  <c:v>31597</c:v>
                </c:pt>
                <c:pt idx="6319">
                  <c:v>31602</c:v>
                </c:pt>
                <c:pt idx="6320">
                  <c:v>31607</c:v>
                </c:pt>
                <c:pt idx="6321">
                  <c:v>31612</c:v>
                </c:pt>
                <c:pt idx="6322">
                  <c:v>31617</c:v>
                </c:pt>
                <c:pt idx="6323">
                  <c:v>31622</c:v>
                </c:pt>
                <c:pt idx="6324">
                  <c:v>31627</c:v>
                </c:pt>
                <c:pt idx="6325">
                  <c:v>31632</c:v>
                </c:pt>
                <c:pt idx="6326">
                  <c:v>31637</c:v>
                </c:pt>
                <c:pt idx="6327">
                  <c:v>31642</c:v>
                </c:pt>
                <c:pt idx="6328">
                  <c:v>31647</c:v>
                </c:pt>
                <c:pt idx="6329">
                  <c:v>31652</c:v>
                </c:pt>
                <c:pt idx="6330">
                  <c:v>31657</c:v>
                </c:pt>
                <c:pt idx="6331">
                  <c:v>31662</c:v>
                </c:pt>
                <c:pt idx="6332">
                  <c:v>31667</c:v>
                </c:pt>
                <c:pt idx="6333">
                  <c:v>31672</c:v>
                </c:pt>
                <c:pt idx="6334">
                  <c:v>31677</c:v>
                </c:pt>
                <c:pt idx="6335">
                  <c:v>31682</c:v>
                </c:pt>
                <c:pt idx="6336">
                  <c:v>31687</c:v>
                </c:pt>
                <c:pt idx="6337">
                  <c:v>31692</c:v>
                </c:pt>
                <c:pt idx="6338">
                  <c:v>31697</c:v>
                </c:pt>
                <c:pt idx="6339">
                  <c:v>31702</c:v>
                </c:pt>
                <c:pt idx="6340">
                  <c:v>31707</c:v>
                </c:pt>
                <c:pt idx="6341">
                  <c:v>31712</c:v>
                </c:pt>
                <c:pt idx="6342">
                  <c:v>31717</c:v>
                </c:pt>
                <c:pt idx="6343">
                  <c:v>31722</c:v>
                </c:pt>
                <c:pt idx="6344">
                  <c:v>31727</c:v>
                </c:pt>
                <c:pt idx="6345">
                  <c:v>31732</c:v>
                </c:pt>
                <c:pt idx="6346">
                  <c:v>31737</c:v>
                </c:pt>
                <c:pt idx="6347">
                  <c:v>31742</c:v>
                </c:pt>
                <c:pt idx="6348">
                  <c:v>31747</c:v>
                </c:pt>
                <c:pt idx="6349">
                  <c:v>31752</c:v>
                </c:pt>
                <c:pt idx="6350">
                  <c:v>31757</c:v>
                </c:pt>
                <c:pt idx="6351">
                  <c:v>31762</c:v>
                </c:pt>
                <c:pt idx="6352">
                  <c:v>31767</c:v>
                </c:pt>
                <c:pt idx="6353">
                  <c:v>31772</c:v>
                </c:pt>
                <c:pt idx="6354">
                  <c:v>31777</c:v>
                </c:pt>
                <c:pt idx="6355">
                  <c:v>31782</c:v>
                </c:pt>
                <c:pt idx="6356">
                  <c:v>31787</c:v>
                </c:pt>
                <c:pt idx="6357">
                  <c:v>31792</c:v>
                </c:pt>
                <c:pt idx="6358">
                  <c:v>31797</c:v>
                </c:pt>
                <c:pt idx="6359">
                  <c:v>31802</c:v>
                </c:pt>
                <c:pt idx="6360">
                  <c:v>31807</c:v>
                </c:pt>
                <c:pt idx="6361">
                  <c:v>31812</c:v>
                </c:pt>
                <c:pt idx="6362">
                  <c:v>31817</c:v>
                </c:pt>
                <c:pt idx="6363">
                  <c:v>31822</c:v>
                </c:pt>
                <c:pt idx="6364">
                  <c:v>31827</c:v>
                </c:pt>
                <c:pt idx="6365">
                  <c:v>31832</c:v>
                </c:pt>
                <c:pt idx="6366">
                  <c:v>31837</c:v>
                </c:pt>
                <c:pt idx="6367">
                  <c:v>31842</c:v>
                </c:pt>
                <c:pt idx="6368">
                  <c:v>31847</c:v>
                </c:pt>
                <c:pt idx="6369">
                  <c:v>31852</c:v>
                </c:pt>
                <c:pt idx="6370">
                  <c:v>31857</c:v>
                </c:pt>
                <c:pt idx="6371">
                  <c:v>31862</c:v>
                </c:pt>
                <c:pt idx="6372">
                  <c:v>31867</c:v>
                </c:pt>
                <c:pt idx="6373">
                  <c:v>31872</c:v>
                </c:pt>
                <c:pt idx="6374">
                  <c:v>31877</c:v>
                </c:pt>
                <c:pt idx="6375">
                  <c:v>31882</c:v>
                </c:pt>
                <c:pt idx="6376">
                  <c:v>31887</c:v>
                </c:pt>
                <c:pt idx="6377">
                  <c:v>31892</c:v>
                </c:pt>
                <c:pt idx="6378">
                  <c:v>31897</c:v>
                </c:pt>
                <c:pt idx="6379">
                  <c:v>31902</c:v>
                </c:pt>
                <c:pt idx="6380">
                  <c:v>31907</c:v>
                </c:pt>
                <c:pt idx="6381">
                  <c:v>31912</c:v>
                </c:pt>
                <c:pt idx="6382">
                  <c:v>31917</c:v>
                </c:pt>
                <c:pt idx="6383">
                  <c:v>31922</c:v>
                </c:pt>
                <c:pt idx="6384">
                  <c:v>31927</c:v>
                </c:pt>
                <c:pt idx="6385">
                  <c:v>31932</c:v>
                </c:pt>
                <c:pt idx="6386">
                  <c:v>31937</c:v>
                </c:pt>
                <c:pt idx="6387">
                  <c:v>31942</c:v>
                </c:pt>
                <c:pt idx="6388">
                  <c:v>31947</c:v>
                </c:pt>
                <c:pt idx="6389">
                  <c:v>31952</c:v>
                </c:pt>
                <c:pt idx="6390">
                  <c:v>31957</c:v>
                </c:pt>
                <c:pt idx="6391">
                  <c:v>31962</c:v>
                </c:pt>
                <c:pt idx="6392">
                  <c:v>31967</c:v>
                </c:pt>
                <c:pt idx="6393">
                  <c:v>31972</c:v>
                </c:pt>
                <c:pt idx="6394">
                  <c:v>31977</c:v>
                </c:pt>
                <c:pt idx="6395">
                  <c:v>31982</c:v>
                </c:pt>
                <c:pt idx="6396">
                  <c:v>31987</c:v>
                </c:pt>
                <c:pt idx="6397">
                  <c:v>31992</c:v>
                </c:pt>
                <c:pt idx="6398">
                  <c:v>31997</c:v>
                </c:pt>
                <c:pt idx="6399">
                  <c:v>32002</c:v>
                </c:pt>
                <c:pt idx="6400">
                  <c:v>32007</c:v>
                </c:pt>
                <c:pt idx="6401">
                  <c:v>32012</c:v>
                </c:pt>
                <c:pt idx="6402">
                  <c:v>32017</c:v>
                </c:pt>
                <c:pt idx="6403">
                  <c:v>32022</c:v>
                </c:pt>
                <c:pt idx="6404">
                  <c:v>32027</c:v>
                </c:pt>
                <c:pt idx="6405">
                  <c:v>32032</c:v>
                </c:pt>
                <c:pt idx="6406">
                  <c:v>32037</c:v>
                </c:pt>
                <c:pt idx="6407">
                  <c:v>32042</c:v>
                </c:pt>
                <c:pt idx="6408">
                  <c:v>32047</c:v>
                </c:pt>
                <c:pt idx="6409">
                  <c:v>32052</c:v>
                </c:pt>
                <c:pt idx="6410">
                  <c:v>32057</c:v>
                </c:pt>
                <c:pt idx="6411">
                  <c:v>32062</c:v>
                </c:pt>
                <c:pt idx="6412">
                  <c:v>32067</c:v>
                </c:pt>
                <c:pt idx="6413">
                  <c:v>32072</c:v>
                </c:pt>
                <c:pt idx="6414">
                  <c:v>32077</c:v>
                </c:pt>
                <c:pt idx="6415">
                  <c:v>32082</c:v>
                </c:pt>
                <c:pt idx="6416">
                  <c:v>32087</c:v>
                </c:pt>
                <c:pt idx="6417">
                  <c:v>32092</c:v>
                </c:pt>
                <c:pt idx="6418">
                  <c:v>32097</c:v>
                </c:pt>
                <c:pt idx="6419">
                  <c:v>32102</c:v>
                </c:pt>
                <c:pt idx="6420">
                  <c:v>32107</c:v>
                </c:pt>
                <c:pt idx="6421">
                  <c:v>32112</c:v>
                </c:pt>
                <c:pt idx="6422">
                  <c:v>32117</c:v>
                </c:pt>
                <c:pt idx="6423">
                  <c:v>32122</c:v>
                </c:pt>
                <c:pt idx="6424">
                  <c:v>32127</c:v>
                </c:pt>
                <c:pt idx="6425">
                  <c:v>32132</c:v>
                </c:pt>
                <c:pt idx="6426">
                  <c:v>32137</c:v>
                </c:pt>
                <c:pt idx="6427">
                  <c:v>32142</c:v>
                </c:pt>
                <c:pt idx="6428">
                  <c:v>32147</c:v>
                </c:pt>
                <c:pt idx="6429">
                  <c:v>32152</c:v>
                </c:pt>
                <c:pt idx="6430">
                  <c:v>32157</c:v>
                </c:pt>
                <c:pt idx="6431">
                  <c:v>32162</c:v>
                </c:pt>
                <c:pt idx="6432">
                  <c:v>32167</c:v>
                </c:pt>
                <c:pt idx="6433">
                  <c:v>32172</c:v>
                </c:pt>
                <c:pt idx="6434">
                  <c:v>32177</c:v>
                </c:pt>
                <c:pt idx="6435">
                  <c:v>32182</c:v>
                </c:pt>
                <c:pt idx="6436">
                  <c:v>32187</c:v>
                </c:pt>
                <c:pt idx="6437">
                  <c:v>32192</c:v>
                </c:pt>
                <c:pt idx="6438">
                  <c:v>32197</c:v>
                </c:pt>
                <c:pt idx="6439">
                  <c:v>32202</c:v>
                </c:pt>
                <c:pt idx="6440">
                  <c:v>32207</c:v>
                </c:pt>
                <c:pt idx="6441">
                  <c:v>32212</c:v>
                </c:pt>
                <c:pt idx="6442">
                  <c:v>32217</c:v>
                </c:pt>
                <c:pt idx="6443">
                  <c:v>32222</c:v>
                </c:pt>
                <c:pt idx="6444">
                  <c:v>32227</c:v>
                </c:pt>
                <c:pt idx="6445">
                  <c:v>32232</c:v>
                </c:pt>
                <c:pt idx="6446">
                  <c:v>32237</c:v>
                </c:pt>
                <c:pt idx="6447">
                  <c:v>32242</c:v>
                </c:pt>
                <c:pt idx="6448">
                  <c:v>32247</c:v>
                </c:pt>
                <c:pt idx="6449">
                  <c:v>32252</c:v>
                </c:pt>
                <c:pt idx="6450">
                  <c:v>32257</c:v>
                </c:pt>
                <c:pt idx="6451">
                  <c:v>32262</c:v>
                </c:pt>
                <c:pt idx="6452">
                  <c:v>32267</c:v>
                </c:pt>
                <c:pt idx="6453">
                  <c:v>32272</c:v>
                </c:pt>
                <c:pt idx="6454">
                  <c:v>32277</c:v>
                </c:pt>
                <c:pt idx="6455">
                  <c:v>32282</c:v>
                </c:pt>
                <c:pt idx="6456">
                  <c:v>32287</c:v>
                </c:pt>
                <c:pt idx="6457">
                  <c:v>32292</c:v>
                </c:pt>
                <c:pt idx="6458">
                  <c:v>32297</c:v>
                </c:pt>
                <c:pt idx="6459">
                  <c:v>32302</c:v>
                </c:pt>
                <c:pt idx="6460">
                  <c:v>32307</c:v>
                </c:pt>
                <c:pt idx="6461">
                  <c:v>32312</c:v>
                </c:pt>
                <c:pt idx="6462">
                  <c:v>32317</c:v>
                </c:pt>
                <c:pt idx="6463">
                  <c:v>32322</c:v>
                </c:pt>
                <c:pt idx="6464">
                  <c:v>32327</c:v>
                </c:pt>
                <c:pt idx="6465">
                  <c:v>32332</c:v>
                </c:pt>
                <c:pt idx="6466">
                  <c:v>32337</c:v>
                </c:pt>
                <c:pt idx="6467">
                  <c:v>32342</c:v>
                </c:pt>
              </c:numCache>
            </c:numRef>
          </c:cat>
          <c:val>
            <c:numRef>
              <c:f>'20180830'!$G$2:$G$6469</c:f>
              <c:numCache>
                <c:formatCode>General</c:formatCode>
                <c:ptCount val="6468"/>
                <c:pt idx="0">
                  <c:v>4</c:v>
                </c:pt>
                <c:pt idx="1">
                  <c:v>5</c:v>
                </c:pt>
                <c:pt idx="2">
                  <c:v>-10</c:v>
                </c:pt>
                <c:pt idx="3">
                  <c:v>1</c:v>
                </c:pt>
                <c:pt idx="4">
                  <c:v>-7</c:v>
                </c:pt>
                <c:pt idx="5">
                  <c:v>-3</c:v>
                </c:pt>
                <c:pt idx="6">
                  <c:v>7</c:v>
                </c:pt>
                <c:pt idx="7">
                  <c:v>2</c:v>
                </c:pt>
                <c:pt idx="8">
                  <c:v>6</c:v>
                </c:pt>
                <c:pt idx="9">
                  <c:v>7</c:v>
                </c:pt>
                <c:pt idx="10">
                  <c:v>9</c:v>
                </c:pt>
                <c:pt idx="11">
                  <c:v>-15</c:v>
                </c:pt>
                <c:pt idx="12">
                  <c:v>-18</c:v>
                </c:pt>
                <c:pt idx="13">
                  <c:v>7</c:v>
                </c:pt>
                <c:pt idx="14">
                  <c:v>7</c:v>
                </c:pt>
                <c:pt idx="15">
                  <c:v>9</c:v>
                </c:pt>
                <c:pt idx="16">
                  <c:v>-1</c:v>
                </c:pt>
                <c:pt idx="17">
                  <c:v>7</c:v>
                </c:pt>
                <c:pt idx="18">
                  <c:v>-9</c:v>
                </c:pt>
                <c:pt idx="19">
                  <c:v>-14</c:v>
                </c:pt>
                <c:pt idx="20">
                  <c:v>17</c:v>
                </c:pt>
                <c:pt idx="21">
                  <c:v>16</c:v>
                </c:pt>
                <c:pt idx="22">
                  <c:v>6</c:v>
                </c:pt>
                <c:pt idx="23">
                  <c:v>-2</c:v>
                </c:pt>
                <c:pt idx="24">
                  <c:v>2</c:v>
                </c:pt>
                <c:pt idx="25">
                  <c:v>-11</c:v>
                </c:pt>
                <c:pt idx="26">
                  <c:v>-19</c:v>
                </c:pt>
                <c:pt idx="27">
                  <c:v>-3</c:v>
                </c:pt>
                <c:pt idx="28">
                  <c:v>-21</c:v>
                </c:pt>
                <c:pt idx="29">
                  <c:v>-27</c:v>
                </c:pt>
                <c:pt idx="30">
                  <c:v>-35</c:v>
                </c:pt>
                <c:pt idx="31">
                  <c:v>-25</c:v>
                </c:pt>
                <c:pt idx="32">
                  <c:v>-42</c:v>
                </c:pt>
                <c:pt idx="33">
                  <c:v>-31</c:v>
                </c:pt>
                <c:pt idx="34">
                  <c:v>-32</c:v>
                </c:pt>
                <c:pt idx="35">
                  <c:v>-22</c:v>
                </c:pt>
                <c:pt idx="36">
                  <c:v>-6</c:v>
                </c:pt>
                <c:pt idx="37">
                  <c:v>-11</c:v>
                </c:pt>
                <c:pt idx="38">
                  <c:v>7</c:v>
                </c:pt>
                <c:pt idx="39">
                  <c:v>-7</c:v>
                </c:pt>
                <c:pt idx="40">
                  <c:v>23</c:v>
                </c:pt>
                <c:pt idx="41">
                  <c:v>23</c:v>
                </c:pt>
                <c:pt idx="42">
                  <c:v>-31</c:v>
                </c:pt>
                <c:pt idx="43">
                  <c:v>37</c:v>
                </c:pt>
                <c:pt idx="44">
                  <c:v>27</c:v>
                </c:pt>
                <c:pt idx="45">
                  <c:v>9</c:v>
                </c:pt>
                <c:pt idx="46">
                  <c:v>17</c:v>
                </c:pt>
                <c:pt idx="47">
                  <c:v>28</c:v>
                </c:pt>
                <c:pt idx="48">
                  <c:v>8</c:v>
                </c:pt>
                <c:pt idx="49">
                  <c:v>31</c:v>
                </c:pt>
                <c:pt idx="50">
                  <c:v>4</c:v>
                </c:pt>
                <c:pt idx="51">
                  <c:v>4</c:v>
                </c:pt>
                <c:pt idx="52">
                  <c:v>7</c:v>
                </c:pt>
                <c:pt idx="53">
                  <c:v>12</c:v>
                </c:pt>
                <c:pt idx="54">
                  <c:v>1</c:v>
                </c:pt>
                <c:pt idx="55">
                  <c:v>18</c:v>
                </c:pt>
                <c:pt idx="56">
                  <c:v>5</c:v>
                </c:pt>
                <c:pt idx="57">
                  <c:v>-2</c:v>
                </c:pt>
                <c:pt idx="58">
                  <c:v>18</c:v>
                </c:pt>
                <c:pt idx="59">
                  <c:v>24</c:v>
                </c:pt>
                <c:pt idx="60">
                  <c:v>44</c:v>
                </c:pt>
                <c:pt idx="61">
                  <c:v>48</c:v>
                </c:pt>
                <c:pt idx="62">
                  <c:v>49</c:v>
                </c:pt>
                <c:pt idx="63">
                  <c:v>65</c:v>
                </c:pt>
                <c:pt idx="64">
                  <c:v>54</c:v>
                </c:pt>
                <c:pt idx="65">
                  <c:v>39</c:v>
                </c:pt>
                <c:pt idx="66">
                  <c:v>62</c:v>
                </c:pt>
                <c:pt idx="67">
                  <c:v>54</c:v>
                </c:pt>
                <c:pt idx="68">
                  <c:v>28</c:v>
                </c:pt>
                <c:pt idx="69">
                  <c:v>44</c:v>
                </c:pt>
                <c:pt idx="70">
                  <c:v>32</c:v>
                </c:pt>
                <c:pt idx="71">
                  <c:v>15</c:v>
                </c:pt>
                <c:pt idx="72">
                  <c:v>25</c:v>
                </c:pt>
                <c:pt idx="73">
                  <c:v>56</c:v>
                </c:pt>
                <c:pt idx="74">
                  <c:v>61</c:v>
                </c:pt>
                <c:pt idx="75">
                  <c:v>16</c:v>
                </c:pt>
                <c:pt idx="76">
                  <c:v>35</c:v>
                </c:pt>
                <c:pt idx="77">
                  <c:v>46</c:v>
                </c:pt>
                <c:pt idx="78">
                  <c:v>39</c:v>
                </c:pt>
                <c:pt idx="79">
                  <c:v>41</c:v>
                </c:pt>
                <c:pt idx="80">
                  <c:v>55</c:v>
                </c:pt>
                <c:pt idx="81">
                  <c:v>55</c:v>
                </c:pt>
                <c:pt idx="82">
                  <c:v>55</c:v>
                </c:pt>
                <c:pt idx="83">
                  <c:v>48</c:v>
                </c:pt>
                <c:pt idx="84">
                  <c:v>44</c:v>
                </c:pt>
                <c:pt idx="85">
                  <c:v>49</c:v>
                </c:pt>
                <c:pt idx="86">
                  <c:v>55</c:v>
                </c:pt>
                <c:pt idx="87">
                  <c:v>39</c:v>
                </c:pt>
                <c:pt idx="88">
                  <c:v>44</c:v>
                </c:pt>
                <c:pt idx="89">
                  <c:v>51</c:v>
                </c:pt>
                <c:pt idx="90">
                  <c:v>47</c:v>
                </c:pt>
                <c:pt idx="91">
                  <c:v>45</c:v>
                </c:pt>
                <c:pt idx="92">
                  <c:v>59</c:v>
                </c:pt>
                <c:pt idx="93">
                  <c:v>38</c:v>
                </c:pt>
                <c:pt idx="94">
                  <c:v>8</c:v>
                </c:pt>
                <c:pt idx="95">
                  <c:v>4</c:v>
                </c:pt>
                <c:pt idx="96">
                  <c:v>-8</c:v>
                </c:pt>
                <c:pt idx="97">
                  <c:v>-50</c:v>
                </c:pt>
                <c:pt idx="98">
                  <c:v>-62</c:v>
                </c:pt>
                <c:pt idx="99">
                  <c:v>-81</c:v>
                </c:pt>
                <c:pt idx="100">
                  <c:v>-93</c:v>
                </c:pt>
                <c:pt idx="101">
                  <c:v>-117</c:v>
                </c:pt>
                <c:pt idx="102">
                  <c:v>-111</c:v>
                </c:pt>
                <c:pt idx="103">
                  <c:v>-87</c:v>
                </c:pt>
                <c:pt idx="104">
                  <c:v>-72</c:v>
                </c:pt>
                <c:pt idx="105">
                  <c:v>-70</c:v>
                </c:pt>
                <c:pt idx="106">
                  <c:v>-77</c:v>
                </c:pt>
                <c:pt idx="107">
                  <c:v>-59</c:v>
                </c:pt>
                <c:pt idx="108">
                  <c:v>-34</c:v>
                </c:pt>
                <c:pt idx="109">
                  <c:v>-41</c:v>
                </c:pt>
                <c:pt idx="110">
                  <c:v>-20</c:v>
                </c:pt>
                <c:pt idx="111">
                  <c:v>-20</c:v>
                </c:pt>
                <c:pt idx="112">
                  <c:v>-4</c:v>
                </c:pt>
                <c:pt idx="113">
                  <c:v>7</c:v>
                </c:pt>
                <c:pt idx="114">
                  <c:v>4</c:v>
                </c:pt>
                <c:pt idx="115">
                  <c:v>19</c:v>
                </c:pt>
                <c:pt idx="116">
                  <c:v>23</c:v>
                </c:pt>
                <c:pt idx="117">
                  <c:v>13</c:v>
                </c:pt>
                <c:pt idx="118">
                  <c:v>23</c:v>
                </c:pt>
                <c:pt idx="119">
                  <c:v>27</c:v>
                </c:pt>
                <c:pt idx="120">
                  <c:v>27</c:v>
                </c:pt>
                <c:pt idx="121">
                  <c:v>38</c:v>
                </c:pt>
                <c:pt idx="122">
                  <c:v>28</c:v>
                </c:pt>
                <c:pt idx="123">
                  <c:v>35</c:v>
                </c:pt>
                <c:pt idx="124">
                  <c:v>31</c:v>
                </c:pt>
                <c:pt idx="125">
                  <c:v>24</c:v>
                </c:pt>
                <c:pt idx="126">
                  <c:v>9</c:v>
                </c:pt>
                <c:pt idx="127">
                  <c:v>15</c:v>
                </c:pt>
                <c:pt idx="128">
                  <c:v>11</c:v>
                </c:pt>
                <c:pt idx="129">
                  <c:v>2</c:v>
                </c:pt>
                <c:pt idx="130">
                  <c:v>-14</c:v>
                </c:pt>
                <c:pt idx="131">
                  <c:v>-1</c:v>
                </c:pt>
                <c:pt idx="132">
                  <c:v>-11</c:v>
                </c:pt>
                <c:pt idx="133">
                  <c:v>-8</c:v>
                </c:pt>
                <c:pt idx="134">
                  <c:v>2</c:v>
                </c:pt>
                <c:pt idx="135">
                  <c:v>-1</c:v>
                </c:pt>
                <c:pt idx="136">
                  <c:v>3</c:v>
                </c:pt>
                <c:pt idx="137">
                  <c:v>-1</c:v>
                </c:pt>
                <c:pt idx="138">
                  <c:v>-4</c:v>
                </c:pt>
                <c:pt idx="139">
                  <c:v>5</c:v>
                </c:pt>
                <c:pt idx="140">
                  <c:v>-2</c:v>
                </c:pt>
                <c:pt idx="141">
                  <c:v>-8</c:v>
                </c:pt>
                <c:pt idx="142">
                  <c:v>-10</c:v>
                </c:pt>
                <c:pt idx="143">
                  <c:v>-22</c:v>
                </c:pt>
                <c:pt idx="144">
                  <c:v>-25</c:v>
                </c:pt>
                <c:pt idx="145">
                  <c:v>-29</c:v>
                </c:pt>
                <c:pt idx="146">
                  <c:v>-30</c:v>
                </c:pt>
                <c:pt idx="147">
                  <c:v>-39</c:v>
                </c:pt>
                <c:pt idx="148">
                  <c:v>-36</c:v>
                </c:pt>
                <c:pt idx="149">
                  <c:v>-35</c:v>
                </c:pt>
                <c:pt idx="150">
                  <c:v>-24</c:v>
                </c:pt>
                <c:pt idx="151">
                  <c:v>-22</c:v>
                </c:pt>
                <c:pt idx="152">
                  <c:v>-32</c:v>
                </c:pt>
                <c:pt idx="153">
                  <c:v>-30</c:v>
                </c:pt>
                <c:pt idx="154">
                  <c:v>-22</c:v>
                </c:pt>
                <c:pt idx="155">
                  <c:v>-25</c:v>
                </c:pt>
                <c:pt idx="156">
                  <c:v>-36</c:v>
                </c:pt>
                <c:pt idx="157">
                  <c:v>-30</c:v>
                </c:pt>
                <c:pt idx="158">
                  <c:v>-23</c:v>
                </c:pt>
                <c:pt idx="159">
                  <c:v>-20</c:v>
                </c:pt>
                <c:pt idx="160">
                  <c:v>-34</c:v>
                </c:pt>
                <c:pt idx="161">
                  <c:v>-27</c:v>
                </c:pt>
                <c:pt idx="162">
                  <c:v>-16</c:v>
                </c:pt>
                <c:pt idx="163">
                  <c:v>-28</c:v>
                </c:pt>
                <c:pt idx="164">
                  <c:v>-32</c:v>
                </c:pt>
                <c:pt idx="165">
                  <c:v>-24</c:v>
                </c:pt>
                <c:pt idx="166">
                  <c:v>-19</c:v>
                </c:pt>
                <c:pt idx="167">
                  <c:v>-27</c:v>
                </c:pt>
                <c:pt idx="168">
                  <c:v>-26</c:v>
                </c:pt>
                <c:pt idx="169">
                  <c:v>-8</c:v>
                </c:pt>
                <c:pt idx="170">
                  <c:v>-9</c:v>
                </c:pt>
                <c:pt idx="171">
                  <c:v>-11</c:v>
                </c:pt>
                <c:pt idx="172">
                  <c:v>-17</c:v>
                </c:pt>
                <c:pt idx="173">
                  <c:v>-9</c:v>
                </c:pt>
                <c:pt idx="174">
                  <c:v>-3</c:v>
                </c:pt>
                <c:pt idx="175">
                  <c:v>-8</c:v>
                </c:pt>
                <c:pt idx="176">
                  <c:v>-24</c:v>
                </c:pt>
                <c:pt idx="177">
                  <c:v>-15</c:v>
                </c:pt>
                <c:pt idx="178">
                  <c:v>-11</c:v>
                </c:pt>
                <c:pt idx="179">
                  <c:v>-12</c:v>
                </c:pt>
                <c:pt idx="180">
                  <c:v>-19</c:v>
                </c:pt>
                <c:pt idx="181">
                  <c:v>-12</c:v>
                </c:pt>
                <c:pt idx="182">
                  <c:v>-10</c:v>
                </c:pt>
                <c:pt idx="183">
                  <c:v>-5</c:v>
                </c:pt>
                <c:pt idx="184">
                  <c:v>-5</c:v>
                </c:pt>
                <c:pt idx="185">
                  <c:v>5</c:v>
                </c:pt>
                <c:pt idx="186">
                  <c:v>4</c:v>
                </c:pt>
                <c:pt idx="187">
                  <c:v>4</c:v>
                </c:pt>
                <c:pt idx="188">
                  <c:v>3</c:v>
                </c:pt>
                <c:pt idx="189">
                  <c:v>10</c:v>
                </c:pt>
                <c:pt idx="190">
                  <c:v>12</c:v>
                </c:pt>
                <c:pt idx="191">
                  <c:v>8</c:v>
                </c:pt>
                <c:pt idx="192">
                  <c:v>12</c:v>
                </c:pt>
                <c:pt idx="193">
                  <c:v>15</c:v>
                </c:pt>
                <c:pt idx="194">
                  <c:v>14</c:v>
                </c:pt>
                <c:pt idx="195">
                  <c:v>7</c:v>
                </c:pt>
                <c:pt idx="196">
                  <c:v>3</c:v>
                </c:pt>
                <c:pt idx="197">
                  <c:v>7</c:v>
                </c:pt>
                <c:pt idx="198">
                  <c:v>0</c:v>
                </c:pt>
                <c:pt idx="199">
                  <c:v>4</c:v>
                </c:pt>
                <c:pt idx="200">
                  <c:v>12</c:v>
                </c:pt>
                <c:pt idx="201">
                  <c:v>9</c:v>
                </c:pt>
                <c:pt idx="202">
                  <c:v>18</c:v>
                </c:pt>
                <c:pt idx="203">
                  <c:v>22</c:v>
                </c:pt>
                <c:pt idx="204">
                  <c:v>7</c:v>
                </c:pt>
                <c:pt idx="205">
                  <c:v>14</c:v>
                </c:pt>
                <c:pt idx="206">
                  <c:v>15</c:v>
                </c:pt>
                <c:pt idx="207">
                  <c:v>3</c:v>
                </c:pt>
                <c:pt idx="208">
                  <c:v>-3</c:v>
                </c:pt>
                <c:pt idx="209">
                  <c:v>4</c:v>
                </c:pt>
                <c:pt idx="210">
                  <c:v>3</c:v>
                </c:pt>
                <c:pt idx="211">
                  <c:v>5</c:v>
                </c:pt>
                <c:pt idx="212">
                  <c:v>-4</c:v>
                </c:pt>
                <c:pt idx="213">
                  <c:v>6</c:v>
                </c:pt>
                <c:pt idx="214">
                  <c:v>11</c:v>
                </c:pt>
                <c:pt idx="215">
                  <c:v>2</c:v>
                </c:pt>
                <c:pt idx="216">
                  <c:v>-6</c:v>
                </c:pt>
                <c:pt idx="217">
                  <c:v>-6</c:v>
                </c:pt>
                <c:pt idx="218">
                  <c:v>4</c:v>
                </c:pt>
                <c:pt idx="219">
                  <c:v>-4</c:v>
                </c:pt>
                <c:pt idx="220">
                  <c:v>-17</c:v>
                </c:pt>
                <c:pt idx="221">
                  <c:v>-8</c:v>
                </c:pt>
                <c:pt idx="222">
                  <c:v>1</c:v>
                </c:pt>
                <c:pt idx="223">
                  <c:v>2</c:v>
                </c:pt>
                <c:pt idx="224">
                  <c:v>-16</c:v>
                </c:pt>
                <c:pt idx="225">
                  <c:v>-12</c:v>
                </c:pt>
                <c:pt idx="226">
                  <c:v>-3</c:v>
                </c:pt>
                <c:pt idx="227">
                  <c:v>-12</c:v>
                </c:pt>
                <c:pt idx="228">
                  <c:v>-21</c:v>
                </c:pt>
                <c:pt idx="229">
                  <c:v>-17</c:v>
                </c:pt>
                <c:pt idx="230">
                  <c:v>-2</c:v>
                </c:pt>
                <c:pt idx="231">
                  <c:v>-9</c:v>
                </c:pt>
                <c:pt idx="232">
                  <c:v>-10</c:v>
                </c:pt>
                <c:pt idx="233">
                  <c:v>-7</c:v>
                </c:pt>
                <c:pt idx="234">
                  <c:v>1</c:v>
                </c:pt>
                <c:pt idx="235">
                  <c:v>1</c:v>
                </c:pt>
                <c:pt idx="236">
                  <c:v>-12</c:v>
                </c:pt>
                <c:pt idx="237">
                  <c:v>-19</c:v>
                </c:pt>
                <c:pt idx="238">
                  <c:v>-7</c:v>
                </c:pt>
                <c:pt idx="239">
                  <c:v>-8</c:v>
                </c:pt>
                <c:pt idx="240">
                  <c:v>-25</c:v>
                </c:pt>
                <c:pt idx="241">
                  <c:v>-23</c:v>
                </c:pt>
                <c:pt idx="242">
                  <c:v>-4</c:v>
                </c:pt>
                <c:pt idx="243">
                  <c:v>-11</c:v>
                </c:pt>
                <c:pt idx="244">
                  <c:v>-15</c:v>
                </c:pt>
                <c:pt idx="245">
                  <c:v>-5</c:v>
                </c:pt>
                <c:pt idx="246">
                  <c:v>0</c:v>
                </c:pt>
                <c:pt idx="247">
                  <c:v>-7</c:v>
                </c:pt>
                <c:pt idx="248">
                  <c:v>-8</c:v>
                </c:pt>
                <c:pt idx="249">
                  <c:v>2</c:v>
                </c:pt>
                <c:pt idx="250">
                  <c:v>3</c:v>
                </c:pt>
                <c:pt idx="251">
                  <c:v>-6</c:v>
                </c:pt>
                <c:pt idx="252">
                  <c:v>-9</c:v>
                </c:pt>
                <c:pt idx="253">
                  <c:v>-5</c:v>
                </c:pt>
                <c:pt idx="254">
                  <c:v>-22</c:v>
                </c:pt>
                <c:pt idx="255">
                  <c:v>-16</c:v>
                </c:pt>
                <c:pt idx="256">
                  <c:v>-24</c:v>
                </c:pt>
                <c:pt idx="257">
                  <c:v>-21</c:v>
                </c:pt>
                <c:pt idx="258">
                  <c:v>-7</c:v>
                </c:pt>
                <c:pt idx="259">
                  <c:v>-8</c:v>
                </c:pt>
                <c:pt idx="260">
                  <c:v>-16</c:v>
                </c:pt>
                <c:pt idx="261">
                  <c:v>6</c:v>
                </c:pt>
                <c:pt idx="262">
                  <c:v>3</c:v>
                </c:pt>
                <c:pt idx="263">
                  <c:v>0</c:v>
                </c:pt>
                <c:pt idx="264">
                  <c:v>-7</c:v>
                </c:pt>
                <c:pt idx="265">
                  <c:v>13</c:v>
                </c:pt>
                <c:pt idx="266">
                  <c:v>9</c:v>
                </c:pt>
                <c:pt idx="267">
                  <c:v>-9</c:v>
                </c:pt>
                <c:pt idx="268">
                  <c:v>-6</c:v>
                </c:pt>
                <c:pt idx="269">
                  <c:v>7</c:v>
                </c:pt>
                <c:pt idx="270">
                  <c:v>-15</c:v>
                </c:pt>
                <c:pt idx="271">
                  <c:v>-24</c:v>
                </c:pt>
                <c:pt idx="272">
                  <c:v>-16</c:v>
                </c:pt>
                <c:pt idx="273">
                  <c:v>-9</c:v>
                </c:pt>
                <c:pt idx="274">
                  <c:v>-15</c:v>
                </c:pt>
                <c:pt idx="275">
                  <c:v>-3</c:v>
                </c:pt>
                <c:pt idx="276">
                  <c:v>3</c:v>
                </c:pt>
                <c:pt idx="277">
                  <c:v>9</c:v>
                </c:pt>
                <c:pt idx="278">
                  <c:v>13</c:v>
                </c:pt>
                <c:pt idx="279">
                  <c:v>5</c:v>
                </c:pt>
                <c:pt idx="280">
                  <c:v>-5</c:v>
                </c:pt>
                <c:pt idx="281">
                  <c:v>8</c:v>
                </c:pt>
                <c:pt idx="282">
                  <c:v>-2</c:v>
                </c:pt>
                <c:pt idx="283">
                  <c:v>-19</c:v>
                </c:pt>
                <c:pt idx="284">
                  <c:v>-13</c:v>
                </c:pt>
                <c:pt idx="285">
                  <c:v>-7</c:v>
                </c:pt>
                <c:pt idx="286">
                  <c:v>-18</c:v>
                </c:pt>
                <c:pt idx="287">
                  <c:v>-23</c:v>
                </c:pt>
                <c:pt idx="288">
                  <c:v>-8</c:v>
                </c:pt>
                <c:pt idx="289">
                  <c:v>10</c:v>
                </c:pt>
                <c:pt idx="290">
                  <c:v>-11</c:v>
                </c:pt>
                <c:pt idx="291">
                  <c:v>12</c:v>
                </c:pt>
                <c:pt idx="292">
                  <c:v>23</c:v>
                </c:pt>
                <c:pt idx="293">
                  <c:v>8</c:v>
                </c:pt>
                <c:pt idx="294">
                  <c:v>6</c:v>
                </c:pt>
                <c:pt idx="295">
                  <c:v>17</c:v>
                </c:pt>
                <c:pt idx="296">
                  <c:v>4</c:v>
                </c:pt>
                <c:pt idx="297">
                  <c:v>-7</c:v>
                </c:pt>
                <c:pt idx="298">
                  <c:v>2</c:v>
                </c:pt>
                <c:pt idx="299">
                  <c:v>-6</c:v>
                </c:pt>
                <c:pt idx="300">
                  <c:v>-1</c:v>
                </c:pt>
                <c:pt idx="301">
                  <c:v>-5</c:v>
                </c:pt>
                <c:pt idx="302">
                  <c:v>0</c:v>
                </c:pt>
                <c:pt idx="303">
                  <c:v>-2</c:v>
                </c:pt>
                <c:pt idx="304">
                  <c:v>0</c:v>
                </c:pt>
                <c:pt idx="305">
                  <c:v>-2</c:v>
                </c:pt>
                <c:pt idx="306">
                  <c:v>16</c:v>
                </c:pt>
                <c:pt idx="307">
                  <c:v>11</c:v>
                </c:pt>
                <c:pt idx="308">
                  <c:v>11</c:v>
                </c:pt>
                <c:pt idx="309">
                  <c:v>13</c:v>
                </c:pt>
                <c:pt idx="310">
                  <c:v>3</c:v>
                </c:pt>
                <c:pt idx="311">
                  <c:v>2</c:v>
                </c:pt>
                <c:pt idx="312">
                  <c:v>-3</c:v>
                </c:pt>
                <c:pt idx="313">
                  <c:v>-24</c:v>
                </c:pt>
                <c:pt idx="314">
                  <c:v>-12</c:v>
                </c:pt>
                <c:pt idx="315">
                  <c:v>-4</c:v>
                </c:pt>
                <c:pt idx="316">
                  <c:v>-18</c:v>
                </c:pt>
                <c:pt idx="317">
                  <c:v>-13</c:v>
                </c:pt>
                <c:pt idx="318">
                  <c:v>8</c:v>
                </c:pt>
                <c:pt idx="319">
                  <c:v>1</c:v>
                </c:pt>
                <c:pt idx="320">
                  <c:v>0</c:v>
                </c:pt>
                <c:pt idx="321">
                  <c:v>9</c:v>
                </c:pt>
                <c:pt idx="322">
                  <c:v>10</c:v>
                </c:pt>
                <c:pt idx="323">
                  <c:v>0</c:v>
                </c:pt>
                <c:pt idx="324">
                  <c:v>2</c:v>
                </c:pt>
                <c:pt idx="325">
                  <c:v>-11</c:v>
                </c:pt>
                <c:pt idx="326">
                  <c:v>-12</c:v>
                </c:pt>
                <c:pt idx="327">
                  <c:v>-11</c:v>
                </c:pt>
                <c:pt idx="328">
                  <c:v>-24</c:v>
                </c:pt>
                <c:pt idx="329">
                  <c:v>-29</c:v>
                </c:pt>
                <c:pt idx="330">
                  <c:v>-24</c:v>
                </c:pt>
                <c:pt idx="331">
                  <c:v>-16</c:v>
                </c:pt>
                <c:pt idx="332">
                  <c:v>-17</c:v>
                </c:pt>
                <c:pt idx="333">
                  <c:v>-16</c:v>
                </c:pt>
                <c:pt idx="334">
                  <c:v>3</c:v>
                </c:pt>
                <c:pt idx="335">
                  <c:v>8</c:v>
                </c:pt>
                <c:pt idx="336">
                  <c:v>-2</c:v>
                </c:pt>
                <c:pt idx="337">
                  <c:v>-2</c:v>
                </c:pt>
                <c:pt idx="338">
                  <c:v>18</c:v>
                </c:pt>
                <c:pt idx="339">
                  <c:v>8</c:v>
                </c:pt>
                <c:pt idx="340">
                  <c:v>-13</c:v>
                </c:pt>
                <c:pt idx="341">
                  <c:v>1</c:v>
                </c:pt>
                <c:pt idx="342">
                  <c:v>2</c:v>
                </c:pt>
                <c:pt idx="343">
                  <c:v>-5</c:v>
                </c:pt>
                <c:pt idx="344">
                  <c:v>-26</c:v>
                </c:pt>
                <c:pt idx="345">
                  <c:v>-14</c:v>
                </c:pt>
                <c:pt idx="346">
                  <c:v>-9</c:v>
                </c:pt>
                <c:pt idx="347">
                  <c:v>-11</c:v>
                </c:pt>
                <c:pt idx="348">
                  <c:v>-20</c:v>
                </c:pt>
                <c:pt idx="349">
                  <c:v>9</c:v>
                </c:pt>
                <c:pt idx="350">
                  <c:v>8</c:v>
                </c:pt>
                <c:pt idx="351">
                  <c:v>-4</c:v>
                </c:pt>
                <c:pt idx="352">
                  <c:v>11</c:v>
                </c:pt>
                <c:pt idx="353">
                  <c:v>13</c:v>
                </c:pt>
                <c:pt idx="354">
                  <c:v>2</c:v>
                </c:pt>
                <c:pt idx="355">
                  <c:v>8</c:v>
                </c:pt>
                <c:pt idx="356">
                  <c:v>-4</c:v>
                </c:pt>
                <c:pt idx="357">
                  <c:v>-2</c:v>
                </c:pt>
                <c:pt idx="358">
                  <c:v>-7</c:v>
                </c:pt>
                <c:pt idx="359">
                  <c:v>-24</c:v>
                </c:pt>
                <c:pt idx="360">
                  <c:v>-29</c:v>
                </c:pt>
                <c:pt idx="361">
                  <c:v>-1</c:v>
                </c:pt>
                <c:pt idx="362">
                  <c:v>-10</c:v>
                </c:pt>
                <c:pt idx="363">
                  <c:v>-10</c:v>
                </c:pt>
                <c:pt idx="364">
                  <c:v>9</c:v>
                </c:pt>
                <c:pt idx="365">
                  <c:v>19</c:v>
                </c:pt>
                <c:pt idx="366">
                  <c:v>17</c:v>
                </c:pt>
                <c:pt idx="367">
                  <c:v>5</c:v>
                </c:pt>
                <c:pt idx="368">
                  <c:v>6</c:v>
                </c:pt>
                <c:pt idx="369">
                  <c:v>15</c:v>
                </c:pt>
                <c:pt idx="370">
                  <c:v>9</c:v>
                </c:pt>
                <c:pt idx="371">
                  <c:v>-8</c:v>
                </c:pt>
                <c:pt idx="372">
                  <c:v>-26</c:v>
                </c:pt>
                <c:pt idx="373">
                  <c:v>-2</c:v>
                </c:pt>
                <c:pt idx="374">
                  <c:v>-7</c:v>
                </c:pt>
                <c:pt idx="375">
                  <c:v>-11</c:v>
                </c:pt>
                <c:pt idx="376">
                  <c:v>-25</c:v>
                </c:pt>
                <c:pt idx="377">
                  <c:v>7</c:v>
                </c:pt>
                <c:pt idx="378">
                  <c:v>5</c:v>
                </c:pt>
                <c:pt idx="379">
                  <c:v>0</c:v>
                </c:pt>
                <c:pt idx="380">
                  <c:v>5</c:v>
                </c:pt>
                <c:pt idx="381">
                  <c:v>14</c:v>
                </c:pt>
                <c:pt idx="382">
                  <c:v>13</c:v>
                </c:pt>
                <c:pt idx="383">
                  <c:v>4</c:v>
                </c:pt>
                <c:pt idx="384">
                  <c:v>3</c:v>
                </c:pt>
                <c:pt idx="385">
                  <c:v>6</c:v>
                </c:pt>
                <c:pt idx="386">
                  <c:v>-3</c:v>
                </c:pt>
                <c:pt idx="387">
                  <c:v>-23</c:v>
                </c:pt>
                <c:pt idx="388">
                  <c:v>-6</c:v>
                </c:pt>
                <c:pt idx="389">
                  <c:v>-11</c:v>
                </c:pt>
                <c:pt idx="390">
                  <c:v>-20</c:v>
                </c:pt>
                <c:pt idx="391">
                  <c:v>-12</c:v>
                </c:pt>
                <c:pt idx="392">
                  <c:v>-7</c:v>
                </c:pt>
                <c:pt idx="393">
                  <c:v>-11</c:v>
                </c:pt>
                <c:pt idx="394">
                  <c:v>4</c:v>
                </c:pt>
                <c:pt idx="395">
                  <c:v>5</c:v>
                </c:pt>
                <c:pt idx="396">
                  <c:v>12</c:v>
                </c:pt>
                <c:pt idx="397">
                  <c:v>9</c:v>
                </c:pt>
                <c:pt idx="398">
                  <c:v>3</c:v>
                </c:pt>
                <c:pt idx="399">
                  <c:v>13</c:v>
                </c:pt>
                <c:pt idx="400">
                  <c:v>-1</c:v>
                </c:pt>
                <c:pt idx="401">
                  <c:v>-15</c:v>
                </c:pt>
                <c:pt idx="402">
                  <c:v>-11</c:v>
                </c:pt>
                <c:pt idx="403">
                  <c:v>-4</c:v>
                </c:pt>
                <c:pt idx="404">
                  <c:v>-26</c:v>
                </c:pt>
                <c:pt idx="405">
                  <c:v>-7</c:v>
                </c:pt>
                <c:pt idx="406">
                  <c:v>-1</c:v>
                </c:pt>
                <c:pt idx="407">
                  <c:v>-11</c:v>
                </c:pt>
                <c:pt idx="408">
                  <c:v>3</c:v>
                </c:pt>
                <c:pt idx="409">
                  <c:v>6</c:v>
                </c:pt>
                <c:pt idx="410">
                  <c:v>8</c:v>
                </c:pt>
                <c:pt idx="411">
                  <c:v>15</c:v>
                </c:pt>
                <c:pt idx="412">
                  <c:v>5</c:v>
                </c:pt>
                <c:pt idx="413">
                  <c:v>15</c:v>
                </c:pt>
                <c:pt idx="414">
                  <c:v>12</c:v>
                </c:pt>
                <c:pt idx="415">
                  <c:v>-8</c:v>
                </c:pt>
                <c:pt idx="416">
                  <c:v>1</c:v>
                </c:pt>
                <c:pt idx="417">
                  <c:v>5</c:v>
                </c:pt>
                <c:pt idx="418">
                  <c:v>-12</c:v>
                </c:pt>
                <c:pt idx="419">
                  <c:v>-26</c:v>
                </c:pt>
                <c:pt idx="420">
                  <c:v>3</c:v>
                </c:pt>
                <c:pt idx="421">
                  <c:v>-1</c:v>
                </c:pt>
                <c:pt idx="422">
                  <c:v>-9</c:v>
                </c:pt>
                <c:pt idx="423">
                  <c:v>-7</c:v>
                </c:pt>
                <c:pt idx="424">
                  <c:v>18</c:v>
                </c:pt>
                <c:pt idx="425">
                  <c:v>16</c:v>
                </c:pt>
                <c:pt idx="426">
                  <c:v>-1</c:v>
                </c:pt>
                <c:pt idx="427">
                  <c:v>2</c:v>
                </c:pt>
                <c:pt idx="428">
                  <c:v>29</c:v>
                </c:pt>
                <c:pt idx="429">
                  <c:v>10</c:v>
                </c:pt>
                <c:pt idx="430">
                  <c:v>-12</c:v>
                </c:pt>
                <c:pt idx="431">
                  <c:v>6</c:v>
                </c:pt>
                <c:pt idx="432">
                  <c:v>-2</c:v>
                </c:pt>
                <c:pt idx="433">
                  <c:v>-6</c:v>
                </c:pt>
                <c:pt idx="434">
                  <c:v>-21</c:v>
                </c:pt>
                <c:pt idx="435">
                  <c:v>-16</c:v>
                </c:pt>
                <c:pt idx="436">
                  <c:v>-19</c:v>
                </c:pt>
                <c:pt idx="437">
                  <c:v>-11</c:v>
                </c:pt>
                <c:pt idx="438">
                  <c:v>-18</c:v>
                </c:pt>
                <c:pt idx="439">
                  <c:v>1</c:v>
                </c:pt>
                <c:pt idx="440">
                  <c:v>12</c:v>
                </c:pt>
                <c:pt idx="441">
                  <c:v>6</c:v>
                </c:pt>
                <c:pt idx="442">
                  <c:v>13</c:v>
                </c:pt>
                <c:pt idx="443">
                  <c:v>11</c:v>
                </c:pt>
                <c:pt idx="444">
                  <c:v>9</c:v>
                </c:pt>
                <c:pt idx="445">
                  <c:v>3</c:v>
                </c:pt>
                <c:pt idx="446">
                  <c:v>-1</c:v>
                </c:pt>
                <c:pt idx="447">
                  <c:v>-10</c:v>
                </c:pt>
                <c:pt idx="448">
                  <c:v>5</c:v>
                </c:pt>
                <c:pt idx="449">
                  <c:v>-8</c:v>
                </c:pt>
                <c:pt idx="450">
                  <c:v>-22</c:v>
                </c:pt>
                <c:pt idx="451">
                  <c:v>-1</c:v>
                </c:pt>
                <c:pt idx="452">
                  <c:v>-8</c:v>
                </c:pt>
                <c:pt idx="453">
                  <c:v>-2</c:v>
                </c:pt>
                <c:pt idx="454">
                  <c:v>4</c:v>
                </c:pt>
                <c:pt idx="455">
                  <c:v>8</c:v>
                </c:pt>
                <c:pt idx="456">
                  <c:v>22</c:v>
                </c:pt>
                <c:pt idx="457">
                  <c:v>18</c:v>
                </c:pt>
                <c:pt idx="458">
                  <c:v>5</c:v>
                </c:pt>
                <c:pt idx="459">
                  <c:v>11</c:v>
                </c:pt>
                <c:pt idx="460">
                  <c:v>14</c:v>
                </c:pt>
                <c:pt idx="461">
                  <c:v>-1</c:v>
                </c:pt>
                <c:pt idx="462">
                  <c:v>-18</c:v>
                </c:pt>
                <c:pt idx="463">
                  <c:v>-14</c:v>
                </c:pt>
                <c:pt idx="464">
                  <c:v>-6</c:v>
                </c:pt>
                <c:pt idx="465">
                  <c:v>-16</c:v>
                </c:pt>
                <c:pt idx="466">
                  <c:v>-20</c:v>
                </c:pt>
                <c:pt idx="467">
                  <c:v>3</c:v>
                </c:pt>
                <c:pt idx="468">
                  <c:v>-1</c:v>
                </c:pt>
                <c:pt idx="469">
                  <c:v>4</c:v>
                </c:pt>
                <c:pt idx="470">
                  <c:v>2</c:v>
                </c:pt>
                <c:pt idx="471">
                  <c:v>5</c:v>
                </c:pt>
                <c:pt idx="472">
                  <c:v>10</c:v>
                </c:pt>
                <c:pt idx="473">
                  <c:v>9</c:v>
                </c:pt>
                <c:pt idx="474">
                  <c:v>0</c:v>
                </c:pt>
                <c:pt idx="475">
                  <c:v>-1</c:v>
                </c:pt>
                <c:pt idx="476">
                  <c:v>13</c:v>
                </c:pt>
                <c:pt idx="477">
                  <c:v>6</c:v>
                </c:pt>
                <c:pt idx="478">
                  <c:v>-15</c:v>
                </c:pt>
                <c:pt idx="479">
                  <c:v>-11</c:v>
                </c:pt>
                <c:pt idx="480">
                  <c:v>0</c:v>
                </c:pt>
                <c:pt idx="481">
                  <c:v>-2</c:v>
                </c:pt>
                <c:pt idx="482">
                  <c:v>-17</c:v>
                </c:pt>
                <c:pt idx="483">
                  <c:v>-21</c:v>
                </c:pt>
                <c:pt idx="484">
                  <c:v>6</c:v>
                </c:pt>
                <c:pt idx="485">
                  <c:v>9</c:v>
                </c:pt>
                <c:pt idx="486">
                  <c:v>1</c:v>
                </c:pt>
                <c:pt idx="487">
                  <c:v>-7</c:v>
                </c:pt>
                <c:pt idx="488">
                  <c:v>13</c:v>
                </c:pt>
                <c:pt idx="489">
                  <c:v>16</c:v>
                </c:pt>
                <c:pt idx="490">
                  <c:v>6</c:v>
                </c:pt>
                <c:pt idx="491">
                  <c:v>-7</c:v>
                </c:pt>
                <c:pt idx="492">
                  <c:v>8</c:v>
                </c:pt>
                <c:pt idx="493">
                  <c:v>14</c:v>
                </c:pt>
                <c:pt idx="494">
                  <c:v>0</c:v>
                </c:pt>
                <c:pt idx="495">
                  <c:v>-10</c:v>
                </c:pt>
                <c:pt idx="496">
                  <c:v>3</c:v>
                </c:pt>
                <c:pt idx="497">
                  <c:v>-2</c:v>
                </c:pt>
                <c:pt idx="498">
                  <c:v>-5</c:v>
                </c:pt>
                <c:pt idx="499">
                  <c:v>0</c:v>
                </c:pt>
                <c:pt idx="500">
                  <c:v>-9</c:v>
                </c:pt>
                <c:pt idx="501">
                  <c:v>1</c:v>
                </c:pt>
                <c:pt idx="502">
                  <c:v>5</c:v>
                </c:pt>
                <c:pt idx="503">
                  <c:v>3</c:v>
                </c:pt>
                <c:pt idx="504">
                  <c:v>4</c:v>
                </c:pt>
                <c:pt idx="505">
                  <c:v>12</c:v>
                </c:pt>
                <c:pt idx="506">
                  <c:v>-1</c:v>
                </c:pt>
                <c:pt idx="507">
                  <c:v>3</c:v>
                </c:pt>
                <c:pt idx="508">
                  <c:v>6</c:v>
                </c:pt>
                <c:pt idx="509">
                  <c:v>-5</c:v>
                </c:pt>
                <c:pt idx="510">
                  <c:v>2</c:v>
                </c:pt>
                <c:pt idx="511">
                  <c:v>0</c:v>
                </c:pt>
                <c:pt idx="512">
                  <c:v>-2</c:v>
                </c:pt>
                <c:pt idx="513">
                  <c:v>8</c:v>
                </c:pt>
                <c:pt idx="514">
                  <c:v>5</c:v>
                </c:pt>
                <c:pt idx="515">
                  <c:v>1</c:v>
                </c:pt>
                <c:pt idx="516">
                  <c:v>3</c:v>
                </c:pt>
                <c:pt idx="517">
                  <c:v>5</c:v>
                </c:pt>
                <c:pt idx="518">
                  <c:v>-1</c:v>
                </c:pt>
                <c:pt idx="519">
                  <c:v>-1</c:v>
                </c:pt>
                <c:pt idx="520">
                  <c:v>1</c:v>
                </c:pt>
                <c:pt idx="521">
                  <c:v>-4</c:v>
                </c:pt>
                <c:pt idx="522">
                  <c:v>-4</c:v>
                </c:pt>
                <c:pt idx="523">
                  <c:v>-8</c:v>
                </c:pt>
                <c:pt idx="524">
                  <c:v>-8</c:v>
                </c:pt>
                <c:pt idx="525">
                  <c:v>3</c:v>
                </c:pt>
                <c:pt idx="526">
                  <c:v>-4</c:v>
                </c:pt>
                <c:pt idx="527">
                  <c:v>-8</c:v>
                </c:pt>
                <c:pt idx="528">
                  <c:v>10</c:v>
                </c:pt>
                <c:pt idx="529">
                  <c:v>14</c:v>
                </c:pt>
                <c:pt idx="530">
                  <c:v>6</c:v>
                </c:pt>
                <c:pt idx="531">
                  <c:v>0</c:v>
                </c:pt>
                <c:pt idx="532">
                  <c:v>13</c:v>
                </c:pt>
                <c:pt idx="533">
                  <c:v>9</c:v>
                </c:pt>
                <c:pt idx="534">
                  <c:v>4</c:v>
                </c:pt>
                <c:pt idx="535">
                  <c:v>-8</c:v>
                </c:pt>
                <c:pt idx="536">
                  <c:v>1</c:v>
                </c:pt>
                <c:pt idx="537">
                  <c:v>-10</c:v>
                </c:pt>
                <c:pt idx="538">
                  <c:v>-10</c:v>
                </c:pt>
                <c:pt idx="539">
                  <c:v>-1</c:v>
                </c:pt>
                <c:pt idx="540">
                  <c:v>-11</c:v>
                </c:pt>
                <c:pt idx="541">
                  <c:v>-10</c:v>
                </c:pt>
                <c:pt idx="542">
                  <c:v>11</c:v>
                </c:pt>
                <c:pt idx="543">
                  <c:v>17</c:v>
                </c:pt>
                <c:pt idx="544">
                  <c:v>8</c:v>
                </c:pt>
                <c:pt idx="545">
                  <c:v>5</c:v>
                </c:pt>
                <c:pt idx="546">
                  <c:v>21</c:v>
                </c:pt>
                <c:pt idx="547">
                  <c:v>18</c:v>
                </c:pt>
                <c:pt idx="548">
                  <c:v>4</c:v>
                </c:pt>
                <c:pt idx="549">
                  <c:v>-4</c:v>
                </c:pt>
                <c:pt idx="550">
                  <c:v>8</c:v>
                </c:pt>
                <c:pt idx="551">
                  <c:v>11</c:v>
                </c:pt>
                <c:pt idx="552">
                  <c:v>-11</c:v>
                </c:pt>
                <c:pt idx="553">
                  <c:v>-4</c:v>
                </c:pt>
                <c:pt idx="554">
                  <c:v>-1</c:v>
                </c:pt>
                <c:pt idx="555">
                  <c:v>-3</c:v>
                </c:pt>
                <c:pt idx="556">
                  <c:v>-2</c:v>
                </c:pt>
                <c:pt idx="557">
                  <c:v>6</c:v>
                </c:pt>
                <c:pt idx="558">
                  <c:v>-5</c:v>
                </c:pt>
                <c:pt idx="559">
                  <c:v>1</c:v>
                </c:pt>
                <c:pt idx="560">
                  <c:v>8</c:v>
                </c:pt>
                <c:pt idx="561">
                  <c:v>1</c:v>
                </c:pt>
                <c:pt idx="562">
                  <c:v>2</c:v>
                </c:pt>
                <c:pt idx="563">
                  <c:v>-6</c:v>
                </c:pt>
                <c:pt idx="564">
                  <c:v>0</c:v>
                </c:pt>
                <c:pt idx="565">
                  <c:v>4</c:v>
                </c:pt>
                <c:pt idx="566">
                  <c:v>-3</c:v>
                </c:pt>
                <c:pt idx="567">
                  <c:v>-9</c:v>
                </c:pt>
                <c:pt idx="568">
                  <c:v>-6</c:v>
                </c:pt>
                <c:pt idx="569">
                  <c:v>-8</c:v>
                </c:pt>
                <c:pt idx="570">
                  <c:v>-3</c:v>
                </c:pt>
                <c:pt idx="571">
                  <c:v>-4</c:v>
                </c:pt>
                <c:pt idx="572">
                  <c:v>-1</c:v>
                </c:pt>
                <c:pt idx="573">
                  <c:v>0</c:v>
                </c:pt>
                <c:pt idx="574">
                  <c:v>11</c:v>
                </c:pt>
                <c:pt idx="575">
                  <c:v>4</c:v>
                </c:pt>
                <c:pt idx="576">
                  <c:v>-2</c:v>
                </c:pt>
                <c:pt idx="577">
                  <c:v>4</c:v>
                </c:pt>
                <c:pt idx="578">
                  <c:v>4</c:v>
                </c:pt>
                <c:pt idx="579">
                  <c:v>-1</c:v>
                </c:pt>
                <c:pt idx="580">
                  <c:v>-14</c:v>
                </c:pt>
                <c:pt idx="581">
                  <c:v>-8</c:v>
                </c:pt>
                <c:pt idx="582">
                  <c:v>3</c:v>
                </c:pt>
                <c:pt idx="583">
                  <c:v>-7</c:v>
                </c:pt>
                <c:pt idx="584">
                  <c:v>-9</c:v>
                </c:pt>
                <c:pt idx="585">
                  <c:v>6</c:v>
                </c:pt>
                <c:pt idx="586">
                  <c:v>10</c:v>
                </c:pt>
                <c:pt idx="587">
                  <c:v>2</c:v>
                </c:pt>
                <c:pt idx="588">
                  <c:v>5</c:v>
                </c:pt>
                <c:pt idx="589">
                  <c:v>18</c:v>
                </c:pt>
                <c:pt idx="590">
                  <c:v>11</c:v>
                </c:pt>
                <c:pt idx="591">
                  <c:v>4</c:v>
                </c:pt>
                <c:pt idx="592">
                  <c:v>2</c:v>
                </c:pt>
                <c:pt idx="593">
                  <c:v>11</c:v>
                </c:pt>
                <c:pt idx="594">
                  <c:v>2</c:v>
                </c:pt>
                <c:pt idx="595">
                  <c:v>-10</c:v>
                </c:pt>
                <c:pt idx="596">
                  <c:v>-7</c:v>
                </c:pt>
                <c:pt idx="597">
                  <c:v>4</c:v>
                </c:pt>
                <c:pt idx="598">
                  <c:v>-3</c:v>
                </c:pt>
                <c:pt idx="599">
                  <c:v>-10</c:v>
                </c:pt>
                <c:pt idx="600">
                  <c:v>4</c:v>
                </c:pt>
                <c:pt idx="601">
                  <c:v>7</c:v>
                </c:pt>
                <c:pt idx="602">
                  <c:v>0</c:v>
                </c:pt>
                <c:pt idx="603">
                  <c:v>-1</c:v>
                </c:pt>
                <c:pt idx="604">
                  <c:v>8</c:v>
                </c:pt>
                <c:pt idx="605">
                  <c:v>10</c:v>
                </c:pt>
                <c:pt idx="606">
                  <c:v>6</c:v>
                </c:pt>
                <c:pt idx="607">
                  <c:v>0</c:v>
                </c:pt>
                <c:pt idx="608">
                  <c:v>3</c:v>
                </c:pt>
                <c:pt idx="609">
                  <c:v>6</c:v>
                </c:pt>
                <c:pt idx="610">
                  <c:v>-2</c:v>
                </c:pt>
                <c:pt idx="611">
                  <c:v>-4</c:v>
                </c:pt>
                <c:pt idx="612">
                  <c:v>7</c:v>
                </c:pt>
                <c:pt idx="613">
                  <c:v>3</c:v>
                </c:pt>
                <c:pt idx="614">
                  <c:v>-8</c:v>
                </c:pt>
                <c:pt idx="615">
                  <c:v>0</c:v>
                </c:pt>
                <c:pt idx="616">
                  <c:v>6</c:v>
                </c:pt>
                <c:pt idx="617">
                  <c:v>0</c:v>
                </c:pt>
                <c:pt idx="618">
                  <c:v>-5</c:v>
                </c:pt>
                <c:pt idx="619">
                  <c:v>-1</c:v>
                </c:pt>
                <c:pt idx="620">
                  <c:v>11</c:v>
                </c:pt>
                <c:pt idx="621">
                  <c:v>-3</c:v>
                </c:pt>
                <c:pt idx="622">
                  <c:v>-8</c:v>
                </c:pt>
                <c:pt idx="623">
                  <c:v>11</c:v>
                </c:pt>
                <c:pt idx="624">
                  <c:v>2</c:v>
                </c:pt>
                <c:pt idx="625">
                  <c:v>-5</c:v>
                </c:pt>
                <c:pt idx="626">
                  <c:v>2</c:v>
                </c:pt>
                <c:pt idx="627">
                  <c:v>1</c:v>
                </c:pt>
                <c:pt idx="628">
                  <c:v>1</c:v>
                </c:pt>
                <c:pt idx="629">
                  <c:v>-1</c:v>
                </c:pt>
                <c:pt idx="630">
                  <c:v>4</c:v>
                </c:pt>
                <c:pt idx="631">
                  <c:v>3</c:v>
                </c:pt>
                <c:pt idx="632">
                  <c:v>0</c:v>
                </c:pt>
                <c:pt idx="633">
                  <c:v>2</c:v>
                </c:pt>
                <c:pt idx="634">
                  <c:v>11</c:v>
                </c:pt>
                <c:pt idx="635">
                  <c:v>16</c:v>
                </c:pt>
                <c:pt idx="636">
                  <c:v>-4</c:v>
                </c:pt>
                <c:pt idx="637">
                  <c:v>10</c:v>
                </c:pt>
                <c:pt idx="638">
                  <c:v>17</c:v>
                </c:pt>
                <c:pt idx="639">
                  <c:v>3</c:v>
                </c:pt>
                <c:pt idx="640">
                  <c:v>-3</c:v>
                </c:pt>
                <c:pt idx="641">
                  <c:v>0</c:v>
                </c:pt>
                <c:pt idx="642">
                  <c:v>-4</c:v>
                </c:pt>
                <c:pt idx="643">
                  <c:v>-10</c:v>
                </c:pt>
                <c:pt idx="644">
                  <c:v>-10</c:v>
                </c:pt>
                <c:pt idx="645">
                  <c:v>-4</c:v>
                </c:pt>
                <c:pt idx="646">
                  <c:v>-8</c:v>
                </c:pt>
                <c:pt idx="647">
                  <c:v>-10</c:v>
                </c:pt>
                <c:pt idx="648">
                  <c:v>5</c:v>
                </c:pt>
                <c:pt idx="649">
                  <c:v>13</c:v>
                </c:pt>
                <c:pt idx="650">
                  <c:v>6</c:v>
                </c:pt>
                <c:pt idx="651">
                  <c:v>6</c:v>
                </c:pt>
                <c:pt idx="652">
                  <c:v>13</c:v>
                </c:pt>
                <c:pt idx="653">
                  <c:v>5</c:v>
                </c:pt>
                <c:pt idx="654">
                  <c:v>-3</c:v>
                </c:pt>
                <c:pt idx="655">
                  <c:v>-5</c:v>
                </c:pt>
                <c:pt idx="656">
                  <c:v>-7</c:v>
                </c:pt>
                <c:pt idx="657">
                  <c:v>-8</c:v>
                </c:pt>
                <c:pt idx="658">
                  <c:v>-19</c:v>
                </c:pt>
                <c:pt idx="659">
                  <c:v>-5</c:v>
                </c:pt>
                <c:pt idx="660">
                  <c:v>-1</c:v>
                </c:pt>
                <c:pt idx="661">
                  <c:v>0</c:v>
                </c:pt>
                <c:pt idx="662">
                  <c:v>13</c:v>
                </c:pt>
                <c:pt idx="663">
                  <c:v>16</c:v>
                </c:pt>
                <c:pt idx="664">
                  <c:v>15</c:v>
                </c:pt>
                <c:pt idx="665">
                  <c:v>12</c:v>
                </c:pt>
                <c:pt idx="666">
                  <c:v>9</c:v>
                </c:pt>
                <c:pt idx="667">
                  <c:v>3</c:v>
                </c:pt>
                <c:pt idx="668">
                  <c:v>2</c:v>
                </c:pt>
                <c:pt idx="669">
                  <c:v>-10</c:v>
                </c:pt>
                <c:pt idx="670">
                  <c:v>-15</c:v>
                </c:pt>
                <c:pt idx="671">
                  <c:v>-8</c:v>
                </c:pt>
                <c:pt idx="672">
                  <c:v>-12</c:v>
                </c:pt>
                <c:pt idx="673">
                  <c:v>-5</c:v>
                </c:pt>
                <c:pt idx="674">
                  <c:v>-1</c:v>
                </c:pt>
                <c:pt idx="675">
                  <c:v>1</c:v>
                </c:pt>
                <c:pt idx="676">
                  <c:v>11</c:v>
                </c:pt>
                <c:pt idx="677">
                  <c:v>14</c:v>
                </c:pt>
                <c:pt idx="678">
                  <c:v>11</c:v>
                </c:pt>
                <c:pt idx="679">
                  <c:v>15</c:v>
                </c:pt>
                <c:pt idx="680">
                  <c:v>8</c:v>
                </c:pt>
                <c:pt idx="681">
                  <c:v>5</c:v>
                </c:pt>
                <c:pt idx="682">
                  <c:v>9</c:v>
                </c:pt>
                <c:pt idx="683">
                  <c:v>-3</c:v>
                </c:pt>
                <c:pt idx="684">
                  <c:v>-10</c:v>
                </c:pt>
                <c:pt idx="685">
                  <c:v>-7</c:v>
                </c:pt>
                <c:pt idx="686">
                  <c:v>-12</c:v>
                </c:pt>
                <c:pt idx="687">
                  <c:v>-9</c:v>
                </c:pt>
                <c:pt idx="688">
                  <c:v>-5</c:v>
                </c:pt>
                <c:pt idx="689">
                  <c:v>-9</c:v>
                </c:pt>
                <c:pt idx="690">
                  <c:v>5</c:v>
                </c:pt>
                <c:pt idx="691">
                  <c:v>7</c:v>
                </c:pt>
                <c:pt idx="692">
                  <c:v>6</c:v>
                </c:pt>
                <c:pt idx="693">
                  <c:v>14</c:v>
                </c:pt>
                <c:pt idx="694">
                  <c:v>17</c:v>
                </c:pt>
                <c:pt idx="695">
                  <c:v>15</c:v>
                </c:pt>
                <c:pt idx="696">
                  <c:v>6</c:v>
                </c:pt>
                <c:pt idx="697">
                  <c:v>0</c:v>
                </c:pt>
                <c:pt idx="698">
                  <c:v>-5</c:v>
                </c:pt>
                <c:pt idx="699">
                  <c:v>-7</c:v>
                </c:pt>
                <c:pt idx="700">
                  <c:v>-17</c:v>
                </c:pt>
                <c:pt idx="701">
                  <c:v>-25</c:v>
                </c:pt>
                <c:pt idx="702">
                  <c:v>-11</c:v>
                </c:pt>
                <c:pt idx="703">
                  <c:v>-17</c:v>
                </c:pt>
                <c:pt idx="704">
                  <c:v>-16</c:v>
                </c:pt>
                <c:pt idx="705">
                  <c:v>-3</c:v>
                </c:pt>
                <c:pt idx="706">
                  <c:v>5</c:v>
                </c:pt>
                <c:pt idx="707">
                  <c:v>5</c:v>
                </c:pt>
                <c:pt idx="708">
                  <c:v>14</c:v>
                </c:pt>
                <c:pt idx="709">
                  <c:v>13</c:v>
                </c:pt>
                <c:pt idx="710">
                  <c:v>12</c:v>
                </c:pt>
                <c:pt idx="711">
                  <c:v>5</c:v>
                </c:pt>
                <c:pt idx="712">
                  <c:v>-3</c:v>
                </c:pt>
                <c:pt idx="713">
                  <c:v>-2</c:v>
                </c:pt>
                <c:pt idx="714">
                  <c:v>-6</c:v>
                </c:pt>
                <c:pt idx="715">
                  <c:v>-17</c:v>
                </c:pt>
                <c:pt idx="716">
                  <c:v>-8</c:v>
                </c:pt>
                <c:pt idx="717">
                  <c:v>0</c:v>
                </c:pt>
                <c:pt idx="718">
                  <c:v>-11</c:v>
                </c:pt>
                <c:pt idx="719">
                  <c:v>4</c:v>
                </c:pt>
                <c:pt idx="720">
                  <c:v>5</c:v>
                </c:pt>
                <c:pt idx="721">
                  <c:v>9</c:v>
                </c:pt>
                <c:pt idx="722">
                  <c:v>15</c:v>
                </c:pt>
                <c:pt idx="723">
                  <c:v>10</c:v>
                </c:pt>
                <c:pt idx="724">
                  <c:v>10</c:v>
                </c:pt>
                <c:pt idx="725">
                  <c:v>11</c:v>
                </c:pt>
                <c:pt idx="726">
                  <c:v>0</c:v>
                </c:pt>
                <c:pt idx="727">
                  <c:v>5</c:v>
                </c:pt>
                <c:pt idx="728">
                  <c:v>4</c:v>
                </c:pt>
                <c:pt idx="729">
                  <c:v>-17</c:v>
                </c:pt>
                <c:pt idx="730">
                  <c:v>-8</c:v>
                </c:pt>
                <c:pt idx="731">
                  <c:v>-1</c:v>
                </c:pt>
                <c:pt idx="732">
                  <c:v>-9</c:v>
                </c:pt>
                <c:pt idx="733">
                  <c:v>-2</c:v>
                </c:pt>
                <c:pt idx="734">
                  <c:v>-2</c:v>
                </c:pt>
                <c:pt idx="735">
                  <c:v>5</c:v>
                </c:pt>
                <c:pt idx="736">
                  <c:v>16</c:v>
                </c:pt>
                <c:pt idx="737">
                  <c:v>17</c:v>
                </c:pt>
                <c:pt idx="738">
                  <c:v>11</c:v>
                </c:pt>
                <c:pt idx="739">
                  <c:v>11</c:v>
                </c:pt>
                <c:pt idx="740">
                  <c:v>13</c:v>
                </c:pt>
                <c:pt idx="741">
                  <c:v>4</c:v>
                </c:pt>
                <c:pt idx="742">
                  <c:v>-3</c:v>
                </c:pt>
                <c:pt idx="743">
                  <c:v>-15</c:v>
                </c:pt>
                <c:pt idx="744">
                  <c:v>-15</c:v>
                </c:pt>
                <c:pt idx="745">
                  <c:v>-12</c:v>
                </c:pt>
                <c:pt idx="746">
                  <c:v>-19</c:v>
                </c:pt>
                <c:pt idx="747">
                  <c:v>-14</c:v>
                </c:pt>
                <c:pt idx="748">
                  <c:v>0</c:v>
                </c:pt>
                <c:pt idx="749">
                  <c:v>5</c:v>
                </c:pt>
                <c:pt idx="750">
                  <c:v>1</c:v>
                </c:pt>
                <c:pt idx="751">
                  <c:v>9</c:v>
                </c:pt>
                <c:pt idx="752">
                  <c:v>13</c:v>
                </c:pt>
                <c:pt idx="753">
                  <c:v>10</c:v>
                </c:pt>
                <c:pt idx="754">
                  <c:v>10</c:v>
                </c:pt>
                <c:pt idx="755">
                  <c:v>2</c:v>
                </c:pt>
                <c:pt idx="756">
                  <c:v>-7</c:v>
                </c:pt>
                <c:pt idx="757">
                  <c:v>-7</c:v>
                </c:pt>
                <c:pt idx="758">
                  <c:v>-11</c:v>
                </c:pt>
                <c:pt idx="759">
                  <c:v>-15</c:v>
                </c:pt>
                <c:pt idx="760">
                  <c:v>-22</c:v>
                </c:pt>
                <c:pt idx="761">
                  <c:v>-15</c:v>
                </c:pt>
                <c:pt idx="762">
                  <c:v>-11</c:v>
                </c:pt>
                <c:pt idx="763">
                  <c:v>0</c:v>
                </c:pt>
                <c:pt idx="764">
                  <c:v>6</c:v>
                </c:pt>
                <c:pt idx="765">
                  <c:v>9</c:v>
                </c:pt>
                <c:pt idx="766">
                  <c:v>19</c:v>
                </c:pt>
                <c:pt idx="767">
                  <c:v>24</c:v>
                </c:pt>
                <c:pt idx="768">
                  <c:v>16</c:v>
                </c:pt>
                <c:pt idx="769">
                  <c:v>12</c:v>
                </c:pt>
                <c:pt idx="770">
                  <c:v>9</c:v>
                </c:pt>
                <c:pt idx="771">
                  <c:v>0</c:v>
                </c:pt>
                <c:pt idx="772">
                  <c:v>-8</c:v>
                </c:pt>
                <c:pt idx="773">
                  <c:v>-14</c:v>
                </c:pt>
                <c:pt idx="774">
                  <c:v>-14</c:v>
                </c:pt>
                <c:pt idx="775">
                  <c:v>-14</c:v>
                </c:pt>
                <c:pt idx="776">
                  <c:v>-16</c:v>
                </c:pt>
                <c:pt idx="777">
                  <c:v>-11</c:v>
                </c:pt>
                <c:pt idx="778">
                  <c:v>1</c:v>
                </c:pt>
                <c:pt idx="779">
                  <c:v>10</c:v>
                </c:pt>
                <c:pt idx="780">
                  <c:v>14</c:v>
                </c:pt>
                <c:pt idx="781">
                  <c:v>15</c:v>
                </c:pt>
                <c:pt idx="782">
                  <c:v>24</c:v>
                </c:pt>
                <c:pt idx="783">
                  <c:v>13</c:v>
                </c:pt>
                <c:pt idx="784">
                  <c:v>4</c:v>
                </c:pt>
                <c:pt idx="785">
                  <c:v>-1</c:v>
                </c:pt>
                <c:pt idx="786">
                  <c:v>-13</c:v>
                </c:pt>
                <c:pt idx="787">
                  <c:v>-18</c:v>
                </c:pt>
                <c:pt idx="788">
                  <c:v>-17</c:v>
                </c:pt>
                <c:pt idx="789">
                  <c:v>-14</c:v>
                </c:pt>
                <c:pt idx="790">
                  <c:v>-12</c:v>
                </c:pt>
                <c:pt idx="791">
                  <c:v>-7</c:v>
                </c:pt>
                <c:pt idx="792">
                  <c:v>5</c:v>
                </c:pt>
                <c:pt idx="793">
                  <c:v>11</c:v>
                </c:pt>
                <c:pt idx="794">
                  <c:v>7</c:v>
                </c:pt>
                <c:pt idx="795">
                  <c:v>10</c:v>
                </c:pt>
                <c:pt idx="796">
                  <c:v>11</c:v>
                </c:pt>
                <c:pt idx="797">
                  <c:v>8</c:v>
                </c:pt>
                <c:pt idx="798">
                  <c:v>-2</c:v>
                </c:pt>
                <c:pt idx="799">
                  <c:v>-13</c:v>
                </c:pt>
                <c:pt idx="800">
                  <c:v>-12</c:v>
                </c:pt>
                <c:pt idx="801">
                  <c:v>-13</c:v>
                </c:pt>
                <c:pt idx="802">
                  <c:v>-14</c:v>
                </c:pt>
                <c:pt idx="803">
                  <c:v>-19</c:v>
                </c:pt>
                <c:pt idx="804">
                  <c:v>-10</c:v>
                </c:pt>
                <c:pt idx="805">
                  <c:v>-5</c:v>
                </c:pt>
                <c:pt idx="806">
                  <c:v>17</c:v>
                </c:pt>
                <c:pt idx="807">
                  <c:v>7</c:v>
                </c:pt>
                <c:pt idx="808">
                  <c:v>3</c:v>
                </c:pt>
                <c:pt idx="809">
                  <c:v>10</c:v>
                </c:pt>
                <c:pt idx="810">
                  <c:v>13</c:v>
                </c:pt>
                <c:pt idx="811">
                  <c:v>-3</c:v>
                </c:pt>
                <c:pt idx="812">
                  <c:v>-12</c:v>
                </c:pt>
                <c:pt idx="813">
                  <c:v>-13</c:v>
                </c:pt>
                <c:pt idx="814">
                  <c:v>-7</c:v>
                </c:pt>
                <c:pt idx="815">
                  <c:v>-12</c:v>
                </c:pt>
                <c:pt idx="816">
                  <c:v>-24</c:v>
                </c:pt>
                <c:pt idx="817">
                  <c:v>-9</c:v>
                </c:pt>
                <c:pt idx="818">
                  <c:v>-10</c:v>
                </c:pt>
                <c:pt idx="819">
                  <c:v>-10</c:v>
                </c:pt>
                <c:pt idx="820">
                  <c:v>-6</c:v>
                </c:pt>
                <c:pt idx="821">
                  <c:v>2</c:v>
                </c:pt>
                <c:pt idx="822">
                  <c:v>12</c:v>
                </c:pt>
                <c:pt idx="823">
                  <c:v>11</c:v>
                </c:pt>
                <c:pt idx="824">
                  <c:v>5</c:v>
                </c:pt>
                <c:pt idx="825">
                  <c:v>20</c:v>
                </c:pt>
                <c:pt idx="826">
                  <c:v>15</c:v>
                </c:pt>
                <c:pt idx="827">
                  <c:v>-2</c:v>
                </c:pt>
                <c:pt idx="828">
                  <c:v>0</c:v>
                </c:pt>
                <c:pt idx="829">
                  <c:v>-9</c:v>
                </c:pt>
                <c:pt idx="830">
                  <c:v>-6</c:v>
                </c:pt>
                <c:pt idx="831">
                  <c:v>-6</c:v>
                </c:pt>
                <c:pt idx="832">
                  <c:v>-7</c:v>
                </c:pt>
                <c:pt idx="833">
                  <c:v>-7</c:v>
                </c:pt>
                <c:pt idx="834">
                  <c:v>12</c:v>
                </c:pt>
                <c:pt idx="835">
                  <c:v>5</c:v>
                </c:pt>
                <c:pt idx="836">
                  <c:v>9</c:v>
                </c:pt>
                <c:pt idx="837">
                  <c:v>14</c:v>
                </c:pt>
                <c:pt idx="838">
                  <c:v>9</c:v>
                </c:pt>
                <c:pt idx="839">
                  <c:v>8</c:v>
                </c:pt>
                <c:pt idx="840">
                  <c:v>2</c:v>
                </c:pt>
                <c:pt idx="841">
                  <c:v>-1</c:v>
                </c:pt>
                <c:pt idx="842">
                  <c:v>-2</c:v>
                </c:pt>
                <c:pt idx="843">
                  <c:v>-4</c:v>
                </c:pt>
                <c:pt idx="844">
                  <c:v>-12</c:v>
                </c:pt>
                <c:pt idx="845">
                  <c:v>-4</c:v>
                </c:pt>
                <c:pt idx="846">
                  <c:v>4</c:v>
                </c:pt>
                <c:pt idx="847">
                  <c:v>-15</c:v>
                </c:pt>
                <c:pt idx="848">
                  <c:v>3</c:v>
                </c:pt>
                <c:pt idx="849">
                  <c:v>8</c:v>
                </c:pt>
                <c:pt idx="850">
                  <c:v>5</c:v>
                </c:pt>
                <c:pt idx="851">
                  <c:v>0</c:v>
                </c:pt>
                <c:pt idx="852">
                  <c:v>10</c:v>
                </c:pt>
                <c:pt idx="853">
                  <c:v>15</c:v>
                </c:pt>
                <c:pt idx="854">
                  <c:v>2</c:v>
                </c:pt>
                <c:pt idx="855">
                  <c:v>-7</c:v>
                </c:pt>
                <c:pt idx="856">
                  <c:v>8</c:v>
                </c:pt>
                <c:pt idx="857">
                  <c:v>6</c:v>
                </c:pt>
                <c:pt idx="858">
                  <c:v>-9</c:v>
                </c:pt>
                <c:pt idx="859">
                  <c:v>-18</c:v>
                </c:pt>
                <c:pt idx="860">
                  <c:v>4</c:v>
                </c:pt>
                <c:pt idx="861">
                  <c:v>-4</c:v>
                </c:pt>
                <c:pt idx="862">
                  <c:v>-15</c:v>
                </c:pt>
                <c:pt idx="863">
                  <c:v>4</c:v>
                </c:pt>
                <c:pt idx="864">
                  <c:v>1</c:v>
                </c:pt>
                <c:pt idx="865">
                  <c:v>2</c:v>
                </c:pt>
                <c:pt idx="866">
                  <c:v>-3</c:v>
                </c:pt>
                <c:pt idx="867">
                  <c:v>9</c:v>
                </c:pt>
                <c:pt idx="868">
                  <c:v>13</c:v>
                </c:pt>
                <c:pt idx="869">
                  <c:v>5</c:v>
                </c:pt>
                <c:pt idx="870">
                  <c:v>-4</c:v>
                </c:pt>
                <c:pt idx="871">
                  <c:v>7</c:v>
                </c:pt>
                <c:pt idx="872">
                  <c:v>8</c:v>
                </c:pt>
                <c:pt idx="873">
                  <c:v>-6</c:v>
                </c:pt>
                <c:pt idx="874">
                  <c:v>-6</c:v>
                </c:pt>
                <c:pt idx="875">
                  <c:v>1</c:v>
                </c:pt>
                <c:pt idx="876">
                  <c:v>6</c:v>
                </c:pt>
                <c:pt idx="877">
                  <c:v>4</c:v>
                </c:pt>
                <c:pt idx="878">
                  <c:v>-6</c:v>
                </c:pt>
                <c:pt idx="879">
                  <c:v>5</c:v>
                </c:pt>
                <c:pt idx="880">
                  <c:v>8</c:v>
                </c:pt>
                <c:pt idx="881">
                  <c:v>-2</c:v>
                </c:pt>
                <c:pt idx="882">
                  <c:v>-1</c:v>
                </c:pt>
                <c:pt idx="883">
                  <c:v>1</c:v>
                </c:pt>
                <c:pt idx="884">
                  <c:v>0</c:v>
                </c:pt>
                <c:pt idx="885">
                  <c:v>-9</c:v>
                </c:pt>
                <c:pt idx="886">
                  <c:v>-8</c:v>
                </c:pt>
                <c:pt idx="887">
                  <c:v>-5</c:v>
                </c:pt>
                <c:pt idx="888">
                  <c:v>-7</c:v>
                </c:pt>
                <c:pt idx="889">
                  <c:v>-4</c:v>
                </c:pt>
                <c:pt idx="890">
                  <c:v>-1</c:v>
                </c:pt>
                <c:pt idx="891">
                  <c:v>5</c:v>
                </c:pt>
                <c:pt idx="892">
                  <c:v>-7</c:v>
                </c:pt>
                <c:pt idx="893">
                  <c:v>4</c:v>
                </c:pt>
                <c:pt idx="894">
                  <c:v>3</c:v>
                </c:pt>
                <c:pt idx="895">
                  <c:v>3</c:v>
                </c:pt>
                <c:pt idx="896">
                  <c:v>1</c:v>
                </c:pt>
                <c:pt idx="897">
                  <c:v>8</c:v>
                </c:pt>
                <c:pt idx="898">
                  <c:v>3</c:v>
                </c:pt>
                <c:pt idx="899">
                  <c:v>0</c:v>
                </c:pt>
                <c:pt idx="900">
                  <c:v>-5</c:v>
                </c:pt>
                <c:pt idx="901">
                  <c:v>0</c:v>
                </c:pt>
                <c:pt idx="902">
                  <c:v>-4</c:v>
                </c:pt>
                <c:pt idx="903">
                  <c:v>-11</c:v>
                </c:pt>
                <c:pt idx="904">
                  <c:v>-12</c:v>
                </c:pt>
                <c:pt idx="905">
                  <c:v>0</c:v>
                </c:pt>
                <c:pt idx="906">
                  <c:v>-4</c:v>
                </c:pt>
                <c:pt idx="907">
                  <c:v>-8</c:v>
                </c:pt>
                <c:pt idx="908">
                  <c:v>2</c:v>
                </c:pt>
                <c:pt idx="909">
                  <c:v>10</c:v>
                </c:pt>
                <c:pt idx="910">
                  <c:v>5</c:v>
                </c:pt>
                <c:pt idx="911">
                  <c:v>0</c:v>
                </c:pt>
                <c:pt idx="912">
                  <c:v>-5</c:v>
                </c:pt>
                <c:pt idx="913">
                  <c:v>5</c:v>
                </c:pt>
                <c:pt idx="914">
                  <c:v>4</c:v>
                </c:pt>
                <c:pt idx="915">
                  <c:v>-14</c:v>
                </c:pt>
                <c:pt idx="916">
                  <c:v>-9</c:v>
                </c:pt>
                <c:pt idx="917">
                  <c:v>4</c:v>
                </c:pt>
                <c:pt idx="918">
                  <c:v>5</c:v>
                </c:pt>
                <c:pt idx="919">
                  <c:v>-11</c:v>
                </c:pt>
                <c:pt idx="920">
                  <c:v>0</c:v>
                </c:pt>
                <c:pt idx="921">
                  <c:v>0</c:v>
                </c:pt>
                <c:pt idx="922">
                  <c:v>0</c:v>
                </c:pt>
                <c:pt idx="923">
                  <c:v>-7</c:v>
                </c:pt>
                <c:pt idx="924">
                  <c:v>-6</c:v>
                </c:pt>
                <c:pt idx="925">
                  <c:v>2</c:v>
                </c:pt>
                <c:pt idx="926">
                  <c:v>-2</c:v>
                </c:pt>
                <c:pt idx="927">
                  <c:v>-19</c:v>
                </c:pt>
                <c:pt idx="928">
                  <c:v>-7</c:v>
                </c:pt>
                <c:pt idx="929">
                  <c:v>2</c:v>
                </c:pt>
                <c:pt idx="930">
                  <c:v>-4</c:v>
                </c:pt>
                <c:pt idx="931">
                  <c:v>-18</c:v>
                </c:pt>
                <c:pt idx="932">
                  <c:v>10</c:v>
                </c:pt>
                <c:pt idx="933">
                  <c:v>4</c:v>
                </c:pt>
                <c:pt idx="934">
                  <c:v>3</c:v>
                </c:pt>
                <c:pt idx="935">
                  <c:v>6</c:v>
                </c:pt>
                <c:pt idx="936">
                  <c:v>17</c:v>
                </c:pt>
                <c:pt idx="937">
                  <c:v>13</c:v>
                </c:pt>
                <c:pt idx="938">
                  <c:v>3</c:v>
                </c:pt>
                <c:pt idx="939">
                  <c:v>0</c:v>
                </c:pt>
                <c:pt idx="940">
                  <c:v>6</c:v>
                </c:pt>
                <c:pt idx="941">
                  <c:v>-2</c:v>
                </c:pt>
                <c:pt idx="942">
                  <c:v>-14</c:v>
                </c:pt>
                <c:pt idx="943">
                  <c:v>-4</c:v>
                </c:pt>
                <c:pt idx="944">
                  <c:v>2</c:v>
                </c:pt>
                <c:pt idx="945">
                  <c:v>-1</c:v>
                </c:pt>
                <c:pt idx="946">
                  <c:v>-6</c:v>
                </c:pt>
                <c:pt idx="947">
                  <c:v>11</c:v>
                </c:pt>
                <c:pt idx="948">
                  <c:v>17</c:v>
                </c:pt>
                <c:pt idx="949">
                  <c:v>8</c:v>
                </c:pt>
                <c:pt idx="950">
                  <c:v>3</c:v>
                </c:pt>
                <c:pt idx="951">
                  <c:v>7</c:v>
                </c:pt>
                <c:pt idx="952">
                  <c:v>10</c:v>
                </c:pt>
                <c:pt idx="953">
                  <c:v>5</c:v>
                </c:pt>
                <c:pt idx="954">
                  <c:v>-3</c:v>
                </c:pt>
                <c:pt idx="955">
                  <c:v>-2</c:v>
                </c:pt>
                <c:pt idx="956">
                  <c:v>1</c:v>
                </c:pt>
                <c:pt idx="957">
                  <c:v>-2</c:v>
                </c:pt>
                <c:pt idx="958">
                  <c:v>-1</c:v>
                </c:pt>
                <c:pt idx="959">
                  <c:v>-2</c:v>
                </c:pt>
                <c:pt idx="960">
                  <c:v>3</c:v>
                </c:pt>
                <c:pt idx="961">
                  <c:v>12</c:v>
                </c:pt>
                <c:pt idx="962">
                  <c:v>23</c:v>
                </c:pt>
                <c:pt idx="963">
                  <c:v>8</c:v>
                </c:pt>
                <c:pt idx="964">
                  <c:v>8</c:v>
                </c:pt>
                <c:pt idx="965">
                  <c:v>14</c:v>
                </c:pt>
                <c:pt idx="966">
                  <c:v>15</c:v>
                </c:pt>
                <c:pt idx="967">
                  <c:v>-4</c:v>
                </c:pt>
                <c:pt idx="968">
                  <c:v>-8</c:v>
                </c:pt>
                <c:pt idx="969">
                  <c:v>-3</c:v>
                </c:pt>
                <c:pt idx="970">
                  <c:v>2</c:v>
                </c:pt>
                <c:pt idx="971">
                  <c:v>-9</c:v>
                </c:pt>
                <c:pt idx="972">
                  <c:v>-13</c:v>
                </c:pt>
                <c:pt idx="973">
                  <c:v>3</c:v>
                </c:pt>
                <c:pt idx="974">
                  <c:v>6</c:v>
                </c:pt>
                <c:pt idx="975">
                  <c:v>-5</c:v>
                </c:pt>
                <c:pt idx="976">
                  <c:v>-15</c:v>
                </c:pt>
                <c:pt idx="977">
                  <c:v>9</c:v>
                </c:pt>
                <c:pt idx="978">
                  <c:v>6</c:v>
                </c:pt>
                <c:pt idx="979">
                  <c:v>-10</c:v>
                </c:pt>
                <c:pt idx="980">
                  <c:v>-10</c:v>
                </c:pt>
                <c:pt idx="981">
                  <c:v>-1</c:v>
                </c:pt>
                <c:pt idx="982">
                  <c:v>1</c:v>
                </c:pt>
                <c:pt idx="983">
                  <c:v>-3</c:v>
                </c:pt>
                <c:pt idx="984">
                  <c:v>-3</c:v>
                </c:pt>
                <c:pt idx="985">
                  <c:v>17</c:v>
                </c:pt>
                <c:pt idx="986">
                  <c:v>6</c:v>
                </c:pt>
                <c:pt idx="987">
                  <c:v>-17</c:v>
                </c:pt>
                <c:pt idx="988">
                  <c:v>-12</c:v>
                </c:pt>
                <c:pt idx="989">
                  <c:v>-3</c:v>
                </c:pt>
                <c:pt idx="990">
                  <c:v>-9</c:v>
                </c:pt>
                <c:pt idx="991">
                  <c:v>-32</c:v>
                </c:pt>
                <c:pt idx="992">
                  <c:v>-21</c:v>
                </c:pt>
                <c:pt idx="993">
                  <c:v>7</c:v>
                </c:pt>
                <c:pt idx="994">
                  <c:v>2</c:v>
                </c:pt>
                <c:pt idx="995">
                  <c:v>-9</c:v>
                </c:pt>
                <c:pt idx="996">
                  <c:v>19</c:v>
                </c:pt>
                <c:pt idx="997">
                  <c:v>26</c:v>
                </c:pt>
                <c:pt idx="998">
                  <c:v>11</c:v>
                </c:pt>
                <c:pt idx="999">
                  <c:v>16</c:v>
                </c:pt>
                <c:pt idx="1000">
                  <c:v>13</c:v>
                </c:pt>
                <c:pt idx="1001">
                  <c:v>12</c:v>
                </c:pt>
                <c:pt idx="1002">
                  <c:v>8</c:v>
                </c:pt>
                <c:pt idx="1003">
                  <c:v>-12</c:v>
                </c:pt>
                <c:pt idx="1004">
                  <c:v>-8</c:v>
                </c:pt>
                <c:pt idx="1005">
                  <c:v>-2</c:v>
                </c:pt>
                <c:pt idx="1006">
                  <c:v>-17</c:v>
                </c:pt>
                <c:pt idx="1007">
                  <c:v>-14</c:v>
                </c:pt>
                <c:pt idx="1008">
                  <c:v>7</c:v>
                </c:pt>
                <c:pt idx="1009">
                  <c:v>0</c:v>
                </c:pt>
                <c:pt idx="1010">
                  <c:v>-3</c:v>
                </c:pt>
                <c:pt idx="1011">
                  <c:v>0</c:v>
                </c:pt>
                <c:pt idx="1012">
                  <c:v>16</c:v>
                </c:pt>
                <c:pt idx="1013">
                  <c:v>8</c:v>
                </c:pt>
                <c:pt idx="1014">
                  <c:v>-2</c:v>
                </c:pt>
                <c:pt idx="1015">
                  <c:v>-3</c:v>
                </c:pt>
                <c:pt idx="1016">
                  <c:v>5</c:v>
                </c:pt>
                <c:pt idx="1017">
                  <c:v>2</c:v>
                </c:pt>
                <c:pt idx="1018">
                  <c:v>-13</c:v>
                </c:pt>
                <c:pt idx="1019">
                  <c:v>-15</c:v>
                </c:pt>
                <c:pt idx="1020">
                  <c:v>-10</c:v>
                </c:pt>
                <c:pt idx="1021">
                  <c:v>-7</c:v>
                </c:pt>
                <c:pt idx="1022">
                  <c:v>-14</c:v>
                </c:pt>
                <c:pt idx="1023">
                  <c:v>-7</c:v>
                </c:pt>
                <c:pt idx="1024">
                  <c:v>5</c:v>
                </c:pt>
                <c:pt idx="1025">
                  <c:v>5</c:v>
                </c:pt>
                <c:pt idx="1026">
                  <c:v>-6</c:v>
                </c:pt>
                <c:pt idx="1027">
                  <c:v>9</c:v>
                </c:pt>
                <c:pt idx="1028">
                  <c:v>10</c:v>
                </c:pt>
                <c:pt idx="1029">
                  <c:v>-10</c:v>
                </c:pt>
                <c:pt idx="1030">
                  <c:v>-17</c:v>
                </c:pt>
                <c:pt idx="1031">
                  <c:v>-11</c:v>
                </c:pt>
                <c:pt idx="1032">
                  <c:v>-8</c:v>
                </c:pt>
                <c:pt idx="1033">
                  <c:v>-31</c:v>
                </c:pt>
                <c:pt idx="1034">
                  <c:v>-19</c:v>
                </c:pt>
                <c:pt idx="1035">
                  <c:v>0</c:v>
                </c:pt>
                <c:pt idx="1036">
                  <c:v>-13</c:v>
                </c:pt>
                <c:pt idx="1037">
                  <c:v>-20</c:v>
                </c:pt>
                <c:pt idx="1038">
                  <c:v>6</c:v>
                </c:pt>
                <c:pt idx="1039">
                  <c:v>14</c:v>
                </c:pt>
                <c:pt idx="1040">
                  <c:v>-9</c:v>
                </c:pt>
                <c:pt idx="1041">
                  <c:v>6</c:v>
                </c:pt>
                <c:pt idx="1042">
                  <c:v>26</c:v>
                </c:pt>
                <c:pt idx="1043">
                  <c:v>-1</c:v>
                </c:pt>
                <c:pt idx="1044">
                  <c:v>-13</c:v>
                </c:pt>
                <c:pt idx="1045">
                  <c:v>3</c:v>
                </c:pt>
                <c:pt idx="1046">
                  <c:v>-5</c:v>
                </c:pt>
                <c:pt idx="1047">
                  <c:v>-21</c:v>
                </c:pt>
                <c:pt idx="1048">
                  <c:v>-25</c:v>
                </c:pt>
                <c:pt idx="1049">
                  <c:v>-16</c:v>
                </c:pt>
                <c:pt idx="1050">
                  <c:v>-9</c:v>
                </c:pt>
                <c:pt idx="1051">
                  <c:v>-23</c:v>
                </c:pt>
                <c:pt idx="1052">
                  <c:v>-2</c:v>
                </c:pt>
                <c:pt idx="1053">
                  <c:v>11</c:v>
                </c:pt>
                <c:pt idx="1054">
                  <c:v>-2</c:v>
                </c:pt>
                <c:pt idx="1055">
                  <c:v>2</c:v>
                </c:pt>
                <c:pt idx="1056">
                  <c:v>5</c:v>
                </c:pt>
                <c:pt idx="1057">
                  <c:v>11</c:v>
                </c:pt>
                <c:pt idx="1058">
                  <c:v>7</c:v>
                </c:pt>
                <c:pt idx="1059">
                  <c:v>-12</c:v>
                </c:pt>
                <c:pt idx="1060">
                  <c:v>-13</c:v>
                </c:pt>
                <c:pt idx="1061">
                  <c:v>2</c:v>
                </c:pt>
                <c:pt idx="1062">
                  <c:v>-4</c:v>
                </c:pt>
                <c:pt idx="1063">
                  <c:v>-31</c:v>
                </c:pt>
                <c:pt idx="1064">
                  <c:v>-4</c:v>
                </c:pt>
                <c:pt idx="1065">
                  <c:v>5</c:v>
                </c:pt>
                <c:pt idx="1066">
                  <c:v>-7</c:v>
                </c:pt>
                <c:pt idx="1067">
                  <c:v>-5</c:v>
                </c:pt>
                <c:pt idx="1068">
                  <c:v>19</c:v>
                </c:pt>
                <c:pt idx="1069">
                  <c:v>28</c:v>
                </c:pt>
                <c:pt idx="1070">
                  <c:v>9</c:v>
                </c:pt>
                <c:pt idx="1071">
                  <c:v>11</c:v>
                </c:pt>
                <c:pt idx="1072">
                  <c:v>26</c:v>
                </c:pt>
                <c:pt idx="1073">
                  <c:v>7</c:v>
                </c:pt>
                <c:pt idx="1074">
                  <c:v>-3</c:v>
                </c:pt>
                <c:pt idx="1075">
                  <c:v>-3</c:v>
                </c:pt>
                <c:pt idx="1076">
                  <c:v>1</c:v>
                </c:pt>
                <c:pt idx="1077">
                  <c:v>-3</c:v>
                </c:pt>
                <c:pt idx="1078">
                  <c:v>-7</c:v>
                </c:pt>
                <c:pt idx="1079">
                  <c:v>-11</c:v>
                </c:pt>
                <c:pt idx="1080">
                  <c:v>-4</c:v>
                </c:pt>
                <c:pt idx="1081">
                  <c:v>-7</c:v>
                </c:pt>
                <c:pt idx="1082">
                  <c:v>-1</c:v>
                </c:pt>
                <c:pt idx="1083">
                  <c:v>3</c:v>
                </c:pt>
                <c:pt idx="1084">
                  <c:v>-2</c:v>
                </c:pt>
                <c:pt idx="1085">
                  <c:v>5</c:v>
                </c:pt>
                <c:pt idx="1086">
                  <c:v>8</c:v>
                </c:pt>
                <c:pt idx="1087">
                  <c:v>-8</c:v>
                </c:pt>
                <c:pt idx="1088">
                  <c:v>-9</c:v>
                </c:pt>
                <c:pt idx="1089">
                  <c:v>8</c:v>
                </c:pt>
                <c:pt idx="1090">
                  <c:v>-9</c:v>
                </c:pt>
                <c:pt idx="1091">
                  <c:v>-11</c:v>
                </c:pt>
                <c:pt idx="1092">
                  <c:v>-6</c:v>
                </c:pt>
                <c:pt idx="1093">
                  <c:v>-10</c:v>
                </c:pt>
                <c:pt idx="1094">
                  <c:v>-3</c:v>
                </c:pt>
                <c:pt idx="1095">
                  <c:v>-6</c:v>
                </c:pt>
                <c:pt idx="1096">
                  <c:v>-2</c:v>
                </c:pt>
                <c:pt idx="1097">
                  <c:v>19</c:v>
                </c:pt>
                <c:pt idx="1098">
                  <c:v>7</c:v>
                </c:pt>
                <c:pt idx="1099">
                  <c:v>5</c:v>
                </c:pt>
                <c:pt idx="1100">
                  <c:v>23</c:v>
                </c:pt>
                <c:pt idx="1101">
                  <c:v>17</c:v>
                </c:pt>
                <c:pt idx="1102">
                  <c:v>-5</c:v>
                </c:pt>
                <c:pt idx="1103">
                  <c:v>10</c:v>
                </c:pt>
                <c:pt idx="1104">
                  <c:v>-5</c:v>
                </c:pt>
                <c:pt idx="1105">
                  <c:v>-14</c:v>
                </c:pt>
                <c:pt idx="1106">
                  <c:v>-5</c:v>
                </c:pt>
                <c:pt idx="1107">
                  <c:v>-18</c:v>
                </c:pt>
                <c:pt idx="1108">
                  <c:v>-6</c:v>
                </c:pt>
                <c:pt idx="1109">
                  <c:v>-8</c:v>
                </c:pt>
                <c:pt idx="1110">
                  <c:v>-3</c:v>
                </c:pt>
                <c:pt idx="1111">
                  <c:v>4</c:v>
                </c:pt>
                <c:pt idx="1112">
                  <c:v>8</c:v>
                </c:pt>
                <c:pt idx="1113">
                  <c:v>0</c:v>
                </c:pt>
                <c:pt idx="1114">
                  <c:v>19</c:v>
                </c:pt>
                <c:pt idx="1115">
                  <c:v>6</c:v>
                </c:pt>
                <c:pt idx="1116">
                  <c:v>-2</c:v>
                </c:pt>
                <c:pt idx="1117">
                  <c:v>9</c:v>
                </c:pt>
                <c:pt idx="1118">
                  <c:v>-2</c:v>
                </c:pt>
                <c:pt idx="1119">
                  <c:v>-24</c:v>
                </c:pt>
                <c:pt idx="1120">
                  <c:v>-25</c:v>
                </c:pt>
                <c:pt idx="1121">
                  <c:v>-11</c:v>
                </c:pt>
                <c:pt idx="1122">
                  <c:v>-16</c:v>
                </c:pt>
                <c:pt idx="1123">
                  <c:v>-7</c:v>
                </c:pt>
                <c:pt idx="1124">
                  <c:v>-10</c:v>
                </c:pt>
                <c:pt idx="1125">
                  <c:v>3</c:v>
                </c:pt>
                <c:pt idx="1126">
                  <c:v>17</c:v>
                </c:pt>
                <c:pt idx="1127">
                  <c:v>15</c:v>
                </c:pt>
                <c:pt idx="1128">
                  <c:v>3</c:v>
                </c:pt>
                <c:pt idx="1129">
                  <c:v>18</c:v>
                </c:pt>
                <c:pt idx="1130">
                  <c:v>8</c:v>
                </c:pt>
                <c:pt idx="1131">
                  <c:v>-11</c:v>
                </c:pt>
                <c:pt idx="1132">
                  <c:v>-3</c:v>
                </c:pt>
                <c:pt idx="1133">
                  <c:v>-4</c:v>
                </c:pt>
                <c:pt idx="1134">
                  <c:v>-8</c:v>
                </c:pt>
                <c:pt idx="1135">
                  <c:v>4</c:v>
                </c:pt>
                <c:pt idx="1136">
                  <c:v>5</c:v>
                </c:pt>
                <c:pt idx="1137">
                  <c:v>4</c:v>
                </c:pt>
                <c:pt idx="1138">
                  <c:v>4</c:v>
                </c:pt>
                <c:pt idx="1139">
                  <c:v>10</c:v>
                </c:pt>
                <c:pt idx="1140">
                  <c:v>9</c:v>
                </c:pt>
                <c:pt idx="1141">
                  <c:v>4</c:v>
                </c:pt>
                <c:pt idx="1142">
                  <c:v>-3</c:v>
                </c:pt>
                <c:pt idx="1143">
                  <c:v>11</c:v>
                </c:pt>
                <c:pt idx="1144">
                  <c:v>11</c:v>
                </c:pt>
                <c:pt idx="1145">
                  <c:v>-5</c:v>
                </c:pt>
                <c:pt idx="1146">
                  <c:v>-22</c:v>
                </c:pt>
                <c:pt idx="1147">
                  <c:v>6</c:v>
                </c:pt>
                <c:pt idx="1148">
                  <c:v>0</c:v>
                </c:pt>
                <c:pt idx="1149">
                  <c:v>-19</c:v>
                </c:pt>
                <c:pt idx="1150">
                  <c:v>-2</c:v>
                </c:pt>
                <c:pt idx="1151">
                  <c:v>8</c:v>
                </c:pt>
                <c:pt idx="1152">
                  <c:v>10</c:v>
                </c:pt>
                <c:pt idx="1153">
                  <c:v>-4</c:v>
                </c:pt>
                <c:pt idx="1154">
                  <c:v>4</c:v>
                </c:pt>
                <c:pt idx="1155">
                  <c:v>24</c:v>
                </c:pt>
                <c:pt idx="1156">
                  <c:v>7</c:v>
                </c:pt>
                <c:pt idx="1157">
                  <c:v>-16</c:v>
                </c:pt>
                <c:pt idx="1158">
                  <c:v>2</c:v>
                </c:pt>
                <c:pt idx="1159">
                  <c:v>9</c:v>
                </c:pt>
                <c:pt idx="1160">
                  <c:v>-5</c:v>
                </c:pt>
                <c:pt idx="1161">
                  <c:v>-29</c:v>
                </c:pt>
                <c:pt idx="1162">
                  <c:v>-11</c:v>
                </c:pt>
                <c:pt idx="1163">
                  <c:v>-13</c:v>
                </c:pt>
                <c:pt idx="1164">
                  <c:v>-28</c:v>
                </c:pt>
                <c:pt idx="1165">
                  <c:v>-13</c:v>
                </c:pt>
                <c:pt idx="1166">
                  <c:v>-11</c:v>
                </c:pt>
                <c:pt idx="1167">
                  <c:v>4</c:v>
                </c:pt>
                <c:pt idx="1168">
                  <c:v>9</c:v>
                </c:pt>
                <c:pt idx="1169">
                  <c:v>11</c:v>
                </c:pt>
                <c:pt idx="1170">
                  <c:v>19</c:v>
                </c:pt>
                <c:pt idx="1171">
                  <c:v>18</c:v>
                </c:pt>
                <c:pt idx="1172">
                  <c:v>-2</c:v>
                </c:pt>
                <c:pt idx="1173">
                  <c:v>-9</c:v>
                </c:pt>
                <c:pt idx="1174">
                  <c:v>-6</c:v>
                </c:pt>
                <c:pt idx="1175">
                  <c:v>-10</c:v>
                </c:pt>
                <c:pt idx="1176">
                  <c:v>-20</c:v>
                </c:pt>
                <c:pt idx="1177">
                  <c:v>-16</c:v>
                </c:pt>
                <c:pt idx="1178">
                  <c:v>-10</c:v>
                </c:pt>
                <c:pt idx="1179">
                  <c:v>6</c:v>
                </c:pt>
                <c:pt idx="1180">
                  <c:v>4</c:v>
                </c:pt>
                <c:pt idx="1181">
                  <c:v>-14</c:v>
                </c:pt>
                <c:pt idx="1182">
                  <c:v>2</c:v>
                </c:pt>
                <c:pt idx="1183">
                  <c:v>13</c:v>
                </c:pt>
                <c:pt idx="1184">
                  <c:v>-6</c:v>
                </c:pt>
                <c:pt idx="1185">
                  <c:v>-6</c:v>
                </c:pt>
                <c:pt idx="1186">
                  <c:v>17</c:v>
                </c:pt>
                <c:pt idx="1187">
                  <c:v>7</c:v>
                </c:pt>
                <c:pt idx="1188">
                  <c:v>5</c:v>
                </c:pt>
                <c:pt idx="1189">
                  <c:v>9</c:v>
                </c:pt>
                <c:pt idx="1190">
                  <c:v>3</c:v>
                </c:pt>
                <c:pt idx="1191">
                  <c:v>7</c:v>
                </c:pt>
                <c:pt idx="1192">
                  <c:v>-5</c:v>
                </c:pt>
                <c:pt idx="1193">
                  <c:v>-6</c:v>
                </c:pt>
                <c:pt idx="1194">
                  <c:v>12</c:v>
                </c:pt>
                <c:pt idx="1195">
                  <c:v>0</c:v>
                </c:pt>
                <c:pt idx="1196">
                  <c:v>-17</c:v>
                </c:pt>
                <c:pt idx="1197">
                  <c:v>7</c:v>
                </c:pt>
                <c:pt idx="1198">
                  <c:v>2</c:v>
                </c:pt>
                <c:pt idx="1199">
                  <c:v>-1</c:v>
                </c:pt>
                <c:pt idx="1200">
                  <c:v>-4</c:v>
                </c:pt>
                <c:pt idx="1201">
                  <c:v>3</c:v>
                </c:pt>
                <c:pt idx="1202">
                  <c:v>11</c:v>
                </c:pt>
                <c:pt idx="1203">
                  <c:v>4</c:v>
                </c:pt>
                <c:pt idx="1204">
                  <c:v>4</c:v>
                </c:pt>
                <c:pt idx="1205">
                  <c:v>20</c:v>
                </c:pt>
                <c:pt idx="1206">
                  <c:v>13</c:v>
                </c:pt>
                <c:pt idx="1207">
                  <c:v>-3</c:v>
                </c:pt>
                <c:pt idx="1208">
                  <c:v>6</c:v>
                </c:pt>
                <c:pt idx="1209">
                  <c:v>2</c:v>
                </c:pt>
                <c:pt idx="1210">
                  <c:v>-13</c:v>
                </c:pt>
                <c:pt idx="1211">
                  <c:v>-7</c:v>
                </c:pt>
                <c:pt idx="1212">
                  <c:v>-9</c:v>
                </c:pt>
                <c:pt idx="1213">
                  <c:v>1</c:v>
                </c:pt>
                <c:pt idx="1214">
                  <c:v>2</c:v>
                </c:pt>
                <c:pt idx="1215">
                  <c:v>0</c:v>
                </c:pt>
                <c:pt idx="1216">
                  <c:v>7</c:v>
                </c:pt>
                <c:pt idx="1217">
                  <c:v>5</c:v>
                </c:pt>
                <c:pt idx="1218">
                  <c:v>-4</c:v>
                </c:pt>
                <c:pt idx="1219">
                  <c:v>12</c:v>
                </c:pt>
                <c:pt idx="1220">
                  <c:v>3</c:v>
                </c:pt>
                <c:pt idx="1221">
                  <c:v>-6</c:v>
                </c:pt>
                <c:pt idx="1222">
                  <c:v>4</c:v>
                </c:pt>
                <c:pt idx="1223">
                  <c:v>5</c:v>
                </c:pt>
                <c:pt idx="1224">
                  <c:v>-4</c:v>
                </c:pt>
                <c:pt idx="1225">
                  <c:v>-5</c:v>
                </c:pt>
                <c:pt idx="1226">
                  <c:v>-1</c:v>
                </c:pt>
                <c:pt idx="1227">
                  <c:v>4</c:v>
                </c:pt>
                <c:pt idx="1228">
                  <c:v>5</c:v>
                </c:pt>
                <c:pt idx="1229">
                  <c:v>1</c:v>
                </c:pt>
                <c:pt idx="1230">
                  <c:v>8</c:v>
                </c:pt>
                <c:pt idx="1231">
                  <c:v>17</c:v>
                </c:pt>
                <c:pt idx="1232">
                  <c:v>5</c:v>
                </c:pt>
                <c:pt idx="1233">
                  <c:v>4</c:v>
                </c:pt>
                <c:pt idx="1234">
                  <c:v>10</c:v>
                </c:pt>
                <c:pt idx="1235">
                  <c:v>1</c:v>
                </c:pt>
                <c:pt idx="1236">
                  <c:v>-5</c:v>
                </c:pt>
                <c:pt idx="1237">
                  <c:v>-1</c:v>
                </c:pt>
                <c:pt idx="1238">
                  <c:v>-7</c:v>
                </c:pt>
                <c:pt idx="1239">
                  <c:v>0</c:v>
                </c:pt>
                <c:pt idx="1240">
                  <c:v>4</c:v>
                </c:pt>
                <c:pt idx="1241">
                  <c:v>-7</c:v>
                </c:pt>
                <c:pt idx="1242">
                  <c:v>-3</c:v>
                </c:pt>
                <c:pt idx="1243">
                  <c:v>7</c:v>
                </c:pt>
                <c:pt idx="1244">
                  <c:v>-4</c:v>
                </c:pt>
                <c:pt idx="1245">
                  <c:v>5</c:v>
                </c:pt>
                <c:pt idx="1246">
                  <c:v>12</c:v>
                </c:pt>
                <c:pt idx="1247">
                  <c:v>-2</c:v>
                </c:pt>
                <c:pt idx="1248">
                  <c:v>5</c:v>
                </c:pt>
                <c:pt idx="1249">
                  <c:v>9</c:v>
                </c:pt>
                <c:pt idx="1250">
                  <c:v>3</c:v>
                </c:pt>
                <c:pt idx="1251">
                  <c:v>6</c:v>
                </c:pt>
                <c:pt idx="1252">
                  <c:v>5</c:v>
                </c:pt>
                <c:pt idx="1253">
                  <c:v>3</c:v>
                </c:pt>
                <c:pt idx="1254">
                  <c:v>4</c:v>
                </c:pt>
                <c:pt idx="1255">
                  <c:v>0</c:v>
                </c:pt>
                <c:pt idx="1256">
                  <c:v>2</c:v>
                </c:pt>
                <c:pt idx="1257">
                  <c:v>13</c:v>
                </c:pt>
                <c:pt idx="1258">
                  <c:v>2</c:v>
                </c:pt>
                <c:pt idx="1259">
                  <c:v>-5</c:v>
                </c:pt>
                <c:pt idx="1260">
                  <c:v>-4</c:v>
                </c:pt>
                <c:pt idx="1261">
                  <c:v>0</c:v>
                </c:pt>
                <c:pt idx="1262">
                  <c:v>4</c:v>
                </c:pt>
                <c:pt idx="1263">
                  <c:v>-13</c:v>
                </c:pt>
                <c:pt idx="1264">
                  <c:v>-9</c:v>
                </c:pt>
                <c:pt idx="1265">
                  <c:v>12</c:v>
                </c:pt>
                <c:pt idx="1266">
                  <c:v>-1</c:v>
                </c:pt>
                <c:pt idx="1267">
                  <c:v>-8</c:v>
                </c:pt>
                <c:pt idx="1268">
                  <c:v>-2</c:v>
                </c:pt>
                <c:pt idx="1269">
                  <c:v>-1</c:v>
                </c:pt>
                <c:pt idx="1270">
                  <c:v>6</c:v>
                </c:pt>
                <c:pt idx="1271">
                  <c:v>-1</c:v>
                </c:pt>
                <c:pt idx="1272">
                  <c:v>-6</c:v>
                </c:pt>
                <c:pt idx="1273">
                  <c:v>20</c:v>
                </c:pt>
                <c:pt idx="1274">
                  <c:v>8</c:v>
                </c:pt>
                <c:pt idx="1275">
                  <c:v>-8</c:v>
                </c:pt>
                <c:pt idx="1276">
                  <c:v>10</c:v>
                </c:pt>
                <c:pt idx="1277">
                  <c:v>9</c:v>
                </c:pt>
                <c:pt idx="1278">
                  <c:v>-10</c:v>
                </c:pt>
                <c:pt idx="1279">
                  <c:v>-13</c:v>
                </c:pt>
                <c:pt idx="1280">
                  <c:v>-9</c:v>
                </c:pt>
                <c:pt idx="1281">
                  <c:v>-8</c:v>
                </c:pt>
                <c:pt idx="1282">
                  <c:v>-9</c:v>
                </c:pt>
                <c:pt idx="1283">
                  <c:v>-20</c:v>
                </c:pt>
                <c:pt idx="1284">
                  <c:v>-17</c:v>
                </c:pt>
                <c:pt idx="1285">
                  <c:v>5</c:v>
                </c:pt>
                <c:pt idx="1286">
                  <c:v>-9</c:v>
                </c:pt>
                <c:pt idx="1287">
                  <c:v>-8</c:v>
                </c:pt>
                <c:pt idx="1288">
                  <c:v>17</c:v>
                </c:pt>
                <c:pt idx="1289">
                  <c:v>7</c:v>
                </c:pt>
                <c:pt idx="1290">
                  <c:v>13</c:v>
                </c:pt>
                <c:pt idx="1291">
                  <c:v>22</c:v>
                </c:pt>
                <c:pt idx="1292">
                  <c:v>17</c:v>
                </c:pt>
                <c:pt idx="1293">
                  <c:v>18</c:v>
                </c:pt>
                <c:pt idx="1294">
                  <c:v>6</c:v>
                </c:pt>
                <c:pt idx="1295">
                  <c:v>0</c:v>
                </c:pt>
                <c:pt idx="1296">
                  <c:v>1</c:v>
                </c:pt>
                <c:pt idx="1297">
                  <c:v>-14</c:v>
                </c:pt>
                <c:pt idx="1298">
                  <c:v>-16</c:v>
                </c:pt>
                <c:pt idx="1299">
                  <c:v>3</c:v>
                </c:pt>
                <c:pt idx="1300">
                  <c:v>-1</c:v>
                </c:pt>
                <c:pt idx="1301">
                  <c:v>-15</c:v>
                </c:pt>
                <c:pt idx="1302">
                  <c:v>10</c:v>
                </c:pt>
                <c:pt idx="1303">
                  <c:v>20</c:v>
                </c:pt>
                <c:pt idx="1304">
                  <c:v>6</c:v>
                </c:pt>
                <c:pt idx="1305">
                  <c:v>-2</c:v>
                </c:pt>
                <c:pt idx="1306">
                  <c:v>11</c:v>
                </c:pt>
                <c:pt idx="1307">
                  <c:v>12</c:v>
                </c:pt>
                <c:pt idx="1308">
                  <c:v>2</c:v>
                </c:pt>
                <c:pt idx="1309">
                  <c:v>-13</c:v>
                </c:pt>
                <c:pt idx="1310">
                  <c:v>4</c:v>
                </c:pt>
                <c:pt idx="1311">
                  <c:v>7</c:v>
                </c:pt>
                <c:pt idx="1312">
                  <c:v>-12</c:v>
                </c:pt>
                <c:pt idx="1313">
                  <c:v>-10</c:v>
                </c:pt>
                <c:pt idx="1314">
                  <c:v>0</c:v>
                </c:pt>
                <c:pt idx="1315">
                  <c:v>-4</c:v>
                </c:pt>
                <c:pt idx="1316">
                  <c:v>-2</c:v>
                </c:pt>
                <c:pt idx="1317">
                  <c:v>2</c:v>
                </c:pt>
                <c:pt idx="1318">
                  <c:v>10</c:v>
                </c:pt>
                <c:pt idx="1319">
                  <c:v>16</c:v>
                </c:pt>
                <c:pt idx="1320">
                  <c:v>10</c:v>
                </c:pt>
                <c:pt idx="1321">
                  <c:v>0</c:v>
                </c:pt>
                <c:pt idx="1322">
                  <c:v>4</c:v>
                </c:pt>
                <c:pt idx="1323">
                  <c:v>4</c:v>
                </c:pt>
                <c:pt idx="1324">
                  <c:v>-4</c:v>
                </c:pt>
                <c:pt idx="1325">
                  <c:v>-23</c:v>
                </c:pt>
                <c:pt idx="1326">
                  <c:v>-20</c:v>
                </c:pt>
                <c:pt idx="1327">
                  <c:v>-2</c:v>
                </c:pt>
                <c:pt idx="1328">
                  <c:v>-3</c:v>
                </c:pt>
                <c:pt idx="1329">
                  <c:v>-21</c:v>
                </c:pt>
                <c:pt idx="1330">
                  <c:v>9</c:v>
                </c:pt>
                <c:pt idx="1331">
                  <c:v>18</c:v>
                </c:pt>
                <c:pt idx="1332">
                  <c:v>3</c:v>
                </c:pt>
                <c:pt idx="1333">
                  <c:v>5</c:v>
                </c:pt>
                <c:pt idx="1334">
                  <c:v>12</c:v>
                </c:pt>
                <c:pt idx="1335">
                  <c:v>15</c:v>
                </c:pt>
                <c:pt idx="1336">
                  <c:v>2</c:v>
                </c:pt>
                <c:pt idx="1337">
                  <c:v>-6</c:v>
                </c:pt>
                <c:pt idx="1338">
                  <c:v>4</c:v>
                </c:pt>
                <c:pt idx="1339">
                  <c:v>13</c:v>
                </c:pt>
                <c:pt idx="1340">
                  <c:v>-3</c:v>
                </c:pt>
                <c:pt idx="1341">
                  <c:v>-10</c:v>
                </c:pt>
                <c:pt idx="1342">
                  <c:v>5</c:v>
                </c:pt>
                <c:pt idx="1343">
                  <c:v>6</c:v>
                </c:pt>
                <c:pt idx="1344">
                  <c:v>-12</c:v>
                </c:pt>
                <c:pt idx="1345">
                  <c:v>-16</c:v>
                </c:pt>
                <c:pt idx="1346">
                  <c:v>9</c:v>
                </c:pt>
                <c:pt idx="1347">
                  <c:v>3</c:v>
                </c:pt>
                <c:pt idx="1348">
                  <c:v>-11</c:v>
                </c:pt>
                <c:pt idx="1349">
                  <c:v>-9</c:v>
                </c:pt>
                <c:pt idx="1350">
                  <c:v>17</c:v>
                </c:pt>
                <c:pt idx="1351">
                  <c:v>6</c:v>
                </c:pt>
                <c:pt idx="1352">
                  <c:v>-4</c:v>
                </c:pt>
                <c:pt idx="1353">
                  <c:v>3</c:v>
                </c:pt>
                <c:pt idx="1354">
                  <c:v>11</c:v>
                </c:pt>
                <c:pt idx="1355">
                  <c:v>8</c:v>
                </c:pt>
                <c:pt idx="1356">
                  <c:v>-11</c:v>
                </c:pt>
                <c:pt idx="1357">
                  <c:v>-11</c:v>
                </c:pt>
                <c:pt idx="1358">
                  <c:v>8</c:v>
                </c:pt>
                <c:pt idx="1359">
                  <c:v>0</c:v>
                </c:pt>
                <c:pt idx="1360">
                  <c:v>-13</c:v>
                </c:pt>
                <c:pt idx="1361">
                  <c:v>1</c:v>
                </c:pt>
                <c:pt idx="1362">
                  <c:v>9</c:v>
                </c:pt>
                <c:pt idx="1363">
                  <c:v>-4</c:v>
                </c:pt>
                <c:pt idx="1364">
                  <c:v>-7</c:v>
                </c:pt>
                <c:pt idx="1365">
                  <c:v>-4</c:v>
                </c:pt>
                <c:pt idx="1366">
                  <c:v>7</c:v>
                </c:pt>
                <c:pt idx="1367">
                  <c:v>0</c:v>
                </c:pt>
                <c:pt idx="1368">
                  <c:v>-12</c:v>
                </c:pt>
                <c:pt idx="1369">
                  <c:v>8</c:v>
                </c:pt>
                <c:pt idx="1370">
                  <c:v>12</c:v>
                </c:pt>
                <c:pt idx="1371">
                  <c:v>-12</c:v>
                </c:pt>
                <c:pt idx="1372">
                  <c:v>1</c:v>
                </c:pt>
                <c:pt idx="1373">
                  <c:v>9</c:v>
                </c:pt>
                <c:pt idx="1374">
                  <c:v>3</c:v>
                </c:pt>
                <c:pt idx="1375">
                  <c:v>-4</c:v>
                </c:pt>
                <c:pt idx="1376">
                  <c:v>0</c:v>
                </c:pt>
                <c:pt idx="1377">
                  <c:v>12</c:v>
                </c:pt>
                <c:pt idx="1378">
                  <c:v>7</c:v>
                </c:pt>
                <c:pt idx="1379">
                  <c:v>-2</c:v>
                </c:pt>
                <c:pt idx="1380">
                  <c:v>-8</c:v>
                </c:pt>
                <c:pt idx="1381">
                  <c:v>20</c:v>
                </c:pt>
                <c:pt idx="1382">
                  <c:v>1</c:v>
                </c:pt>
                <c:pt idx="1383">
                  <c:v>-24</c:v>
                </c:pt>
                <c:pt idx="1384">
                  <c:v>15</c:v>
                </c:pt>
                <c:pt idx="1385">
                  <c:v>2</c:v>
                </c:pt>
                <c:pt idx="1386">
                  <c:v>-5</c:v>
                </c:pt>
                <c:pt idx="1387">
                  <c:v>-9</c:v>
                </c:pt>
                <c:pt idx="1388">
                  <c:v>4</c:v>
                </c:pt>
                <c:pt idx="1389">
                  <c:v>5</c:v>
                </c:pt>
                <c:pt idx="1390">
                  <c:v>-7</c:v>
                </c:pt>
                <c:pt idx="1391">
                  <c:v>-14</c:v>
                </c:pt>
                <c:pt idx="1392">
                  <c:v>19</c:v>
                </c:pt>
                <c:pt idx="1393">
                  <c:v>9</c:v>
                </c:pt>
                <c:pt idx="1394">
                  <c:v>-14</c:v>
                </c:pt>
                <c:pt idx="1395">
                  <c:v>5</c:v>
                </c:pt>
                <c:pt idx="1396">
                  <c:v>28</c:v>
                </c:pt>
                <c:pt idx="1397">
                  <c:v>19</c:v>
                </c:pt>
                <c:pt idx="1398">
                  <c:v>-1</c:v>
                </c:pt>
                <c:pt idx="1399">
                  <c:v>18</c:v>
                </c:pt>
                <c:pt idx="1400">
                  <c:v>31</c:v>
                </c:pt>
                <c:pt idx="1401">
                  <c:v>21</c:v>
                </c:pt>
                <c:pt idx="1402">
                  <c:v>11</c:v>
                </c:pt>
                <c:pt idx="1403">
                  <c:v>42</c:v>
                </c:pt>
                <c:pt idx="1404">
                  <c:v>45</c:v>
                </c:pt>
                <c:pt idx="1405">
                  <c:v>20</c:v>
                </c:pt>
                <c:pt idx="1406">
                  <c:v>15</c:v>
                </c:pt>
                <c:pt idx="1407">
                  <c:v>31</c:v>
                </c:pt>
                <c:pt idx="1408">
                  <c:v>19</c:v>
                </c:pt>
                <c:pt idx="1409">
                  <c:v>5</c:v>
                </c:pt>
                <c:pt idx="1410">
                  <c:v>-9</c:v>
                </c:pt>
                <c:pt idx="1411">
                  <c:v>7</c:v>
                </c:pt>
                <c:pt idx="1412">
                  <c:v>7</c:v>
                </c:pt>
                <c:pt idx="1413">
                  <c:v>-9</c:v>
                </c:pt>
                <c:pt idx="1414">
                  <c:v>-5</c:v>
                </c:pt>
                <c:pt idx="1415">
                  <c:v>12</c:v>
                </c:pt>
                <c:pt idx="1416">
                  <c:v>10</c:v>
                </c:pt>
                <c:pt idx="1417">
                  <c:v>-5</c:v>
                </c:pt>
                <c:pt idx="1418">
                  <c:v>1</c:v>
                </c:pt>
                <c:pt idx="1419">
                  <c:v>14</c:v>
                </c:pt>
                <c:pt idx="1420">
                  <c:v>-14</c:v>
                </c:pt>
                <c:pt idx="1421">
                  <c:v>-15</c:v>
                </c:pt>
                <c:pt idx="1422">
                  <c:v>-12</c:v>
                </c:pt>
                <c:pt idx="1423">
                  <c:v>-10</c:v>
                </c:pt>
                <c:pt idx="1424">
                  <c:v>-18</c:v>
                </c:pt>
                <c:pt idx="1425">
                  <c:v>-20</c:v>
                </c:pt>
                <c:pt idx="1426">
                  <c:v>-24</c:v>
                </c:pt>
                <c:pt idx="1427">
                  <c:v>-15</c:v>
                </c:pt>
                <c:pt idx="1428">
                  <c:v>-28</c:v>
                </c:pt>
                <c:pt idx="1429">
                  <c:v>-17</c:v>
                </c:pt>
                <c:pt idx="1430">
                  <c:v>-10</c:v>
                </c:pt>
                <c:pt idx="1431">
                  <c:v>-25</c:v>
                </c:pt>
                <c:pt idx="1432">
                  <c:v>-12</c:v>
                </c:pt>
                <c:pt idx="1433">
                  <c:v>-7</c:v>
                </c:pt>
                <c:pt idx="1434">
                  <c:v>-23</c:v>
                </c:pt>
                <c:pt idx="1435">
                  <c:v>-16</c:v>
                </c:pt>
                <c:pt idx="1436">
                  <c:v>-12</c:v>
                </c:pt>
                <c:pt idx="1437">
                  <c:v>-29</c:v>
                </c:pt>
                <c:pt idx="1438">
                  <c:v>-25</c:v>
                </c:pt>
                <c:pt idx="1439">
                  <c:v>-19</c:v>
                </c:pt>
                <c:pt idx="1440">
                  <c:v>-33</c:v>
                </c:pt>
                <c:pt idx="1441">
                  <c:v>-31</c:v>
                </c:pt>
                <c:pt idx="1442">
                  <c:v>-12</c:v>
                </c:pt>
                <c:pt idx="1443">
                  <c:v>-9</c:v>
                </c:pt>
                <c:pt idx="1444">
                  <c:v>-21</c:v>
                </c:pt>
                <c:pt idx="1445">
                  <c:v>0</c:v>
                </c:pt>
                <c:pt idx="1446">
                  <c:v>-4</c:v>
                </c:pt>
                <c:pt idx="1447">
                  <c:v>-6</c:v>
                </c:pt>
                <c:pt idx="1448">
                  <c:v>-1</c:v>
                </c:pt>
                <c:pt idx="1449">
                  <c:v>-4</c:v>
                </c:pt>
                <c:pt idx="1450">
                  <c:v>-3</c:v>
                </c:pt>
                <c:pt idx="1451">
                  <c:v>-13</c:v>
                </c:pt>
                <c:pt idx="1452">
                  <c:v>-15</c:v>
                </c:pt>
                <c:pt idx="1453">
                  <c:v>-16</c:v>
                </c:pt>
                <c:pt idx="1454">
                  <c:v>-22</c:v>
                </c:pt>
                <c:pt idx="1455">
                  <c:v>-10</c:v>
                </c:pt>
                <c:pt idx="1456">
                  <c:v>-13</c:v>
                </c:pt>
                <c:pt idx="1457">
                  <c:v>-13</c:v>
                </c:pt>
                <c:pt idx="1458">
                  <c:v>1</c:v>
                </c:pt>
                <c:pt idx="1459">
                  <c:v>14</c:v>
                </c:pt>
                <c:pt idx="1460">
                  <c:v>9</c:v>
                </c:pt>
                <c:pt idx="1461">
                  <c:v>11</c:v>
                </c:pt>
                <c:pt idx="1462">
                  <c:v>16</c:v>
                </c:pt>
                <c:pt idx="1463">
                  <c:v>27</c:v>
                </c:pt>
                <c:pt idx="1464">
                  <c:v>11</c:v>
                </c:pt>
                <c:pt idx="1465">
                  <c:v>11</c:v>
                </c:pt>
                <c:pt idx="1466">
                  <c:v>17</c:v>
                </c:pt>
                <c:pt idx="1467">
                  <c:v>3</c:v>
                </c:pt>
                <c:pt idx="1468">
                  <c:v>-4</c:v>
                </c:pt>
                <c:pt idx="1469">
                  <c:v>-3</c:v>
                </c:pt>
                <c:pt idx="1470">
                  <c:v>-3</c:v>
                </c:pt>
                <c:pt idx="1471">
                  <c:v>3</c:v>
                </c:pt>
                <c:pt idx="1472">
                  <c:v>0</c:v>
                </c:pt>
                <c:pt idx="1473">
                  <c:v>1</c:v>
                </c:pt>
                <c:pt idx="1474">
                  <c:v>23</c:v>
                </c:pt>
                <c:pt idx="1475">
                  <c:v>22</c:v>
                </c:pt>
                <c:pt idx="1476">
                  <c:v>25</c:v>
                </c:pt>
                <c:pt idx="1477">
                  <c:v>25</c:v>
                </c:pt>
                <c:pt idx="1478">
                  <c:v>19</c:v>
                </c:pt>
                <c:pt idx="1479">
                  <c:v>12</c:v>
                </c:pt>
                <c:pt idx="1480">
                  <c:v>14</c:v>
                </c:pt>
                <c:pt idx="1481">
                  <c:v>-4</c:v>
                </c:pt>
                <c:pt idx="1482">
                  <c:v>4</c:v>
                </c:pt>
                <c:pt idx="1483">
                  <c:v>6</c:v>
                </c:pt>
                <c:pt idx="1484">
                  <c:v>-12</c:v>
                </c:pt>
                <c:pt idx="1485">
                  <c:v>-4</c:v>
                </c:pt>
                <c:pt idx="1486">
                  <c:v>12</c:v>
                </c:pt>
                <c:pt idx="1487">
                  <c:v>3</c:v>
                </c:pt>
                <c:pt idx="1488">
                  <c:v>0</c:v>
                </c:pt>
                <c:pt idx="1489">
                  <c:v>0</c:v>
                </c:pt>
                <c:pt idx="1490">
                  <c:v>11</c:v>
                </c:pt>
                <c:pt idx="1491">
                  <c:v>-6</c:v>
                </c:pt>
                <c:pt idx="1492">
                  <c:v>-17</c:v>
                </c:pt>
                <c:pt idx="1493">
                  <c:v>-6</c:v>
                </c:pt>
                <c:pt idx="1494">
                  <c:v>3</c:v>
                </c:pt>
                <c:pt idx="1495">
                  <c:v>-11</c:v>
                </c:pt>
                <c:pt idx="1496">
                  <c:v>-19</c:v>
                </c:pt>
                <c:pt idx="1497">
                  <c:v>9</c:v>
                </c:pt>
                <c:pt idx="1498">
                  <c:v>-5</c:v>
                </c:pt>
                <c:pt idx="1499">
                  <c:v>-3</c:v>
                </c:pt>
                <c:pt idx="1500">
                  <c:v>-1</c:v>
                </c:pt>
                <c:pt idx="1501">
                  <c:v>-3</c:v>
                </c:pt>
                <c:pt idx="1502">
                  <c:v>-6</c:v>
                </c:pt>
                <c:pt idx="1503">
                  <c:v>-1</c:v>
                </c:pt>
                <c:pt idx="1504">
                  <c:v>-6</c:v>
                </c:pt>
                <c:pt idx="1505">
                  <c:v>-11</c:v>
                </c:pt>
                <c:pt idx="1506">
                  <c:v>-3</c:v>
                </c:pt>
                <c:pt idx="1507">
                  <c:v>-5</c:v>
                </c:pt>
                <c:pt idx="1508">
                  <c:v>-3</c:v>
                </c:pt>
                <c:pt idx="1509">
                  <c:v>-2</c:v>
                </c:pt>
                <c:pt idx="1510">
                  <c:v>2</c:v>
                </c:pt>
                <c:pt idx="1511">
                  <c:v>3</c:v>
                </c:pt>
                <c:pt idx="1512">
                  <c:v>-3</c:v>
                </c:pt>
                <c:pt idx="1513">
                  <c:v>1</c:v>
                </c:pt>
                <c:pt idx="1514">
                  <c:v>-9</c:v>
                </c:pt>
                <c:pt idx="1515">
                  <c:v>0</c:v>
                </c:pt>
                <c:pt idx="1516">
                  <c:v>0</c:v>
                </c:pt>
                <c:pt idx="1517">
                  <c:v>6</c:v>
                </c:pt>
                <c:pt idx="1518">
                  <c:v>-5</c:v>
                </c:pt>
                <c:pt idx="1519">
                  <c:v>1</c:v>
                </c:pt>
                <c:pt idx="1520">
                  <c:v>8</c:v>
                </c:pt>
                <c:pt idx="1521">
                  <c:v>5</c:v>
                </c:pt>
                <c:pt idx="1522">
                  <c:v>4</c:v>
                </c:pt>
                <c:pt idx="1523">
                  <c:v>6</c:v>
                </c:pt>
                <c:pt idx="1524">
                  <c:v>-6</c:v>
                </c:pt>
                <c:pt idx="1525">
                  <c:v>-6</c:v>
                </c:pt>
                <c:pt idx="1526">
                  <c:v>9</c:v>
                </c:pt>
                <c:pt idx="1527">
                  <c:v>-3</c:v>
                </c:pt>
                <c:pt idx="1528">
                  <c:v>-2</c:v>
                </c:pt>
                <c:pt idx="1529">
                  <c:v>4</c:v>
                </c:pt>
                <c:pt idx="1530">
                  <c:v>3</c:v>
                </c:pt>
                <c:pt idx="1531">
                  <c:v>-3</c:v>
                </c:pt>
                <c:pt idx="1532">
                  <c:v>2</c:v>
                </c:pt>
                <c:pt idx="1533">
                  <c:v>2</c:v>
                </c:pt>
                <c:pt idx="1534">
                  <c:v>-11</c:v>
                </c:pt>
                <c:pt idx="1535">
                  <c:v>-12</c:v>
                </c:pt>
                <c:pt idx="1536">
                  <c:v>-9</c:v>
                </c:pt>
                <c:pt idx="1537">
                  <c:v>-8</c:v>
                </c:pt>
                <c:pt idx="1538">
                  <c:v>-4</c:v>
                </c:pt>
                <c:pt idx="1539">
                  <c:v>-14</c:v>
                </c:pt>
                <c:pt idx="1540">
                  <c:v>10</c:v>
                </c:pt>
                <c:pt idx="1541">
                  <c:v>18</c:v>
                </c:pt>
                <c:pt idx="1542">
                  <c:v>-4</c:v>
                </c:pt>
                <c:pt idx="1543">
                  <c:v>7</c:v>
                </c:pt>
                <c:pt idx="1544">
                  <c:v>14</c:v>
                </c:pt>
                <c:pt idx="1545">
                  <c:v>0</c:v>
                </c:pt>
                <c:pt idx="1546">
                  <c:v>-10</c:v>
                </c:pt>
                <c:pt idx="1547">
                  <c:v>-2</c:v>
                </c:pt>
                <c:pt idx="1548">
                  <c:v>-5</c:v>
                </c:pt>
                <c:pt idx="1549">
                  <c:v>-11</c:v>
                </c:pt>
                <c:pt idx="1550">
                  <c:v>-12</c:v>
                </c:pt>
                <c:pt idx="1551">
                  <c:v>-1</c:v>
                </c:pt>
                <c:pt idx="1552">
                  <c:v>10</c:v>
                </c:pt>
                <c:pt idx="1553">
                  <c:v>-10</c:v>
                </c:pt>
                <c:pt idx="1554">
                  <c:v>11</c:v>
                </c:pt>
                <c:pt idx="1555">
                  <c:v>26</c:v>
                </c:pt>
                <c:pt idx="1556">
                  <c:v>15</c:v>
                </c:pt>
                <c:pt idx="1557">
                  <c:v>9</c:v>
                </c:pt>
                <c:pt idx="1558">
                  <c:v>12</c:v>
                </c:pt>
                <c:pt idx="1559">
                  <c:v>4</c:v>
                </c:pt>
                <c:pt idx="1560">
                  <c:v>4</c:v>
                </c:pt>
                <c:pt idx="1561">
                  <c:v>-8</c:v>
                </c:pt>
                <c:pt idx="1562">
                  <c:v>-20</c:v>
                </c:pt>
                <c:pt idx="1563">
                  <c:v>-3</c:v>
                </c:pt>
                <c:pt idx="1564">
                  <c:v>-3</c:v>
                </c:pt>
                <c:pt idx="1565">
                  <c:v>-19</c:v>
                </c:pt>
                <c:pt idx="1566">
                  <c:v>11</c:v>
                </c:pt>
                <c:pt idx="1567">
                  <c:v>8</c:v>
                </c:pt>
                <c:pt idx="1568">
                  <c:v>3</c:v>
                </c:pt>
                <c:pt idx="1569">
                  <c:v>20</c:v>
                </c:pt>
                <c:pt idx="1570">
                  <c:v>23</c:v>
                </c:pt>
                <c:pt idx="1571">
                  <c:v>15</c:v>
                </c:pt>
                <c:pt idx="1572">
                  <c:v>13</c:v>
                </c:pt>
                <c:pt idx="1573">
                  <c:v>10</c:v>
                </c:pt>
                <c:pt idx="1574">
                  <c:v>4</c:v>
                </c:pt>
                <c:pt idx="1575">
                  <c:v>1</c:v>
                </c:pt>
                <c:pt idx="1576">
                  <c:v>-6</c:v>
                </c:pt>
                <c:pt idx="1577">
                  <c:v>-16</c:v>
                </c:pt>
                <c:pt idx="1578">
                  <c:v>-15</c:v>
                </c:pt>
                <c:pt idx="1579">
                  <c:v>-11</c:v>
                </c:pt>
                <c:pt idx="1580">
                  <c:v>-23</c:v>
                </c:pt>
                <c:pt idx="1581">
                  <c:v>2</c:v>
                </c:pt>
                <c:pt idx="1582">
                  <c:v>2</c:v>
                </c:pt>
                <c:pt idx="1583">
                  <c:v>3</c:v>
                </c:pt>
                <c:pt idx="1584">
                  <c:v>13</c:v>
                </c:pt>
                <c:pt idx="1585">
                  <c:v>19</c:v>
                </c:pt>
                <c:pt idx="1586">
                  <c:v>15</c:v>
                </c:pt>
                <c:pt idx="1587">
                  <c:v>17</c:v>
                </c:pt>
                <c:pt idx="1588">
                  <c:v>10</c:v>
                </c:pt>
                <c:pt idx="1589">
                  <c:v>-5</c:v>
                </c:pt>
                <c:pt idx="1590">
                  <c:v>0</c:v>
                </c:pt>
                <c:pt idx="1591">
                  <c:v>-3</c:v>
                </c:pt>
                <c:pt idx="1592">
                  <c:v>-12</c:v>
                </c:pt>
                <c:pt idx="1593">
                  <c:v>-10</c:v>
                </c:pt>
                <c:pt idx="1594">
                  <c:v>-9</c:v>
                </c:pt>
                <c:pt idx="1595">
                  <c:v>-7</c:v>
                </c:pt>
                <c:pt idx="1596">
                  <c:v>2</c:v>
                </c:pt>
                <c:pt idx="1597">
                  <c:v>-6</c:v>
                </c:pt>
                <c:pt idx="1598">
                  <c:v>5</c:v>
                </c:pt>
                <c:pt idx="1599">
                  <c:v>8</c:v>
                </c:pt>
                <c:pt idx="1600">
                  <c:v>6</c:v>
                </c:pt>
                <c:pt idx="1601">
                  <c:v>1</c:v>
                </c:pt>
                <c:pt idx="1602">
                  <c:v>2</c:v>
                </c:pt>
                <c:pt idx="1603">
                  <c:v>3</c:v>
                </c:pt>
                <c:pt idx="1604">
                  <c:v>5</c:v>
                </c:pt>
                <c:pt idx="1605">
                  <c:v>1</c:v>
                </c:pt>
                <c:pt idx="1606">
                  <c:v>-1</c:v>
                </c:pt>
                <c:pt idx="1607">
                  <c:v>11</c:v>
                </c:pt>
                <c:pt idx="1608">
                  <c:v>5</c:v>
                </c:pt>
                <c:pt idx="1609">
                  <c:v>-1</c:v>
                </c:pt>
                <c:pt idx="1610">
                  <c:v>13</c:v>
                </c:pt>
                <c:pt idx="1611">
                  <c:v>0</c:v>
                </c:pt>
                <c:pt idx="1612">
                  <c:v>-14</c:v>
                </c:pt>
                <c:pt idx="1613">
                  <c:v>5</c:v>
                </c:pt>
                <c:pt idx="1614">
                  <c:v>-4</c:v>
                </c:pt>
                <c:pt idx="1615">
                  <c:v>-11</c:v>
                </c:pt>
                <c:pt idx="1616">
                  <c:v>-6</c:v>
                </c:pt>
                <c:pt idx="1617">
                  <c:v>-3</c:v>
                </c:pt>
                <c:pt idx="1618">
                  <c:v>-4</c:v>
                </c:pt>
                <c:pt idx="1619">
                  <c:v>6</c:v>
                </c:pt>
                <c:pt idx="1620">
                  <c:v>2</c:v>
                </c:pt>
                <c:pt idx="1621">
                  <c:v>1</c:v>
                </c:pt>
                <c:pt idx="1622">
                  <c:v>10</c:v>
                </c:pt>
                <c:pt idx="1623">
                  <c:v>7</c:v>
                </c:pt>
                <c:pt idx="1624">
                  <c:v>8</c:v>
                </c:pt>
                <c:pt idx="1625">
                  <c:v>0</c:v>
                </c:pt>
                <c:pt idx="1626">
                  <c:v>-9</c:v>
                </c:pt>
                <c:pt idx="1627">
                  <c:v>21</c:v>
                </c:pt>
                <c:pt idx="1628">
                  <c:v>2</c:v>
                </c:pt>
                <c:pt idx="1629">
                  <c:v>-7</c:v>
                </c:pt>
                <c:pt idx="1630">
                  <c:v>-16</c:v>
                </c:pt>
                <c:pt idx="1631">
                  <c:v>4</c:v>
                </c:pt>
                <c:pt idx="1632">
                  <c:v>-23</c:v>
                </c:pt>
                <c:pt idx="1633">
                  <c:v>-21</c:v>
                </c:pt>
                <c:pt idx="1634">
                  <c:v>-16</c:v>
                </c:pt>
                <c:pt idx="1635">
                  <c:v>8</c:v>
                </c:pt>
                <c:pt idx="1636">
                  <c:v>-2</c:v>
                </c:pt>
                <c:pt idx="1637">
                  <c:v>-2</c:v>
                </c:pt>
                <c:pt idx="1638">
                  <c:v>3</c:v>
                </c:pt>
                <c:pt idx="1639">
                  <c:v>21</c:v>
                </c:pt>
                <c:pt idx="1640">
                  <c:v>6</c:v>
                </c:pt>
                <c:pt idx="1641">
                  <c:v>-9</c:v>
                </c:pt>
                <c:pt idx="1642">
                  <c:v>3</c:v>
                </c:pt>
                <c:pt idx="1643">
                  <c:v>4</c:v>
                </c:pt>
                <c:pt idx="1644">
                  <c:v>-8</c:v>
                </c:pt>
                <c:pt idx="1645">
                  <c:v>-16</c:v>
                </c:pt>
                <c:pt idx="1646">
                  <c:v>-5</c:v>
                </c:pt>
                <c:pt idx="1647">
                  <c:v>1</c:v>
                </c:pt>
                <c:pt idx="1648">
                  <c:v>-12</c:v>
                </c:pt>
                <c:pt idx="1649">
                  <c:v>-17</c:v>
                </c:pt>
                <c:pt idx="1650">
                  <c:v>-4</c:v>
                </c:pt>
                <c:pt idx="1651">
                  <c:v>-1</c:v>
                </c:pt>
                <c:pt idx="1652">
                  <c:v>-11</c:v>
                </c:pt>
                <c:pt idx="1653">
                  <c:v>-3</c:v>
                </c:pt>
                <c:pt idx="1654">
                  <c:v>5</c:v>
                </c:pt>
                <c:pt idx="1655">
                  <c:v>6</c:v>
                </c:pt>
                <c:pt idx="1656">
                  <c:v>0</c:v>
                </c:pt>
                <c:pt idx="1657">
                  <c:v>-5</c:v>
                </c:pt>
                <c:pt idx="1658">
                  <c:v>6</c:v>
                </c:pt>
                <c:pt idx="1659">
                  <c:v>2</c:v>
                </c:pt>
                <c:pt idx="1660">
                  <c:v>-8</c:v>
                </c:pt>
                <c:pt idx="1661">
                  <c:v>-14</c:v>
                </c:pt>
                <c:pt idx="1662">
                  <c:v>-9</c:v>
                </c:pt>
                <c:pt idx="1663">
                  <c:v>-12</c:v>
                </c:pt>
                <c:pt idx="1664">
                  <c:v>-27</c:v>
                </c:pt>
                <c:pt idx="1665">
                  <c:v>-11</c:v>
                </c:pt>
                <c:pt idx="1666">
                  <c:v>-8</c:v>
                </c:pt>
                <c:pt idx="1667">
                  <c:v>-16</c:v>
                </c:pt>
                <c:pt idx="1668">
                  <c:v>2</c:v>
                </c:pt>
                <c:pt idx="1669">
                  <c:v>5</c:v>
                </c:pt>
                <c:pt idx="1670">
                  <c:v>1</c:v>
                </c:pt>
                <c:pt idx="1671">
                  <c:v>6</c:v>
                </c:pt>
                <c:pt idx="1672">
                  <c:v>8</c:v>
                </c:pt>
                <c:pt idx="1673">
                  <c:v>5</c:v>
                </c:pt>
                <c:pt idx="1674">
                  <c:v>9</c:v>
                </c:pt>
                <c:pt idx="1675">
                  <c:v>-7</c:v>
                </c:pt>
                <c:pt idx="1676">
                  <c:v>3</c:v>
                </c:pt>
                <c:pt idx="1677">
                  <c:v>16</c:v>
                </c:pt>
                <c:pt idx="1678">
                  <c:v>-5</c:v>
                </c:pt>
                <c:pt idx="1679">
                  <c:v>3</c:v>
                </c:pt>
                <c:pt idx="1680">
                  <c:v>18</c:v>
                </c:pt>
                <c:pt idx="1681">
                  <c:v>4</c:v>
                </c:pt>
                <c:pt idx="1682">
                  <c:v>1</c:v>
                </c:pt>
                <c:pt idx="1683">
                  <c:v>5</c:v>
                </c:pt>
                <c:pt idx="1684">
                  <c:v>4</c:v>
                </c:pt>
                <c:pt idx="1685">
                  <c:v>5</c:v>
                </c:pt>
                <c:pt idx="1686">
                  <c:v>2</c:v>
                </c:pt>
                <c:pt idx="1687">
                  <c:v>-4</c:v>
                </c:pt>
                <c:pt idx="1688">
                  <c:v>-3</c:v>
                </c:pt>
                <c:pt idx="1689">
                  <c:v>2</c:v>
                </c:pt>
                <c:pt idx="1690">
                  <c:v>1</c:v>
                </c:pt>
                <c:pt idx="1691">
                  <c:v>-2</c:v>
                </c:pt>
                <c:pt idx="1692">
                  <c:v>1</c:v>
                </c:pt>
                <c:pt idx="1693">
                  <c:v>1</c:v>
                </c:pt>
                <c:pt idx="1694">
                  <c:v>4</c:v>
                </c:pt>
                <c:pt idx="1695">
                  <c:v>-3</c:v>
                </c:pt>
                <c:pt idx="1696">
                  <c:v>-3</c:v>
                </c:pt>
                <c:pt idx="1697">
                  <c:v>5</c:v>
                </c:pt>
                <c:pt idx="1698">
                  <c:v>6</c:v>
                </c:pt>
                <c:pt idx="1699">
                  <c:v>-8</c:v>
                </c:pt>
                <c:pt idx="1700">
                  <c:v>-4</c:v>
                </c:pt>
                <c:pt idx="1701">
                  <c:v>5</c:v>
                </c:pt>
                <c:pt idx="1702">
                  <c:v>-5</c:v>
                </c:pt>
                <c:pt idx="1703">
                  <c:v>-2</c:v>
                </c:pt>
                <c:pt idx="1704">
                  <c:v>5</c:v>
                </c:pt>
                <c:pt idx="1705">
                  <c:v>0</c:v>
                </c:pt>
                <c:pt idx="1706">
                  <c:v>1</c:v>
                </c:pt>
                <c:pt idx="1707">
                  <c:v>7</c:v>
                </c:pt>
                <c:pt idx="1708">
                  <c:v>4</c:v>
                </c:pt>
                <c:pt idx="1709">
                  <c:v>-4</c:v>
                </c:pt>
                <c:pt idx="1710">
                  <c:v>1</c:v>
                </c:pt>
                <c:pt idx="1711">
                  <c:v>-7</c:v>
                </c:pt>
                <c:pt idx="1712">
                  <c:v>0</c:v>
                </c:pt>
                <c:pt idx="1713">
                  <c:v>4</c:v>
                </c:pt>
                <c:pt idx="1714">
                  <c:v>-6</c:v>
                </c:pt>
                <c:pt idx="1715">
                  <c:v>3</c:v>
                </c:pt>
                <c:pt idx="1716">
                  <c:v>4</c:v>
                </c:pt>
                <c:pt idx="1717">
                  <c:v>-3</c:v>
                </c:pt>
                <c:pt idx="1718">
                  <c:v>12</c:v>
                </c:pt>
                <c:pt idx="1719">
                  <c:v>9</c:v>
                </c:pt>
                <c:pt idx="1720">
                  <c:v>-4</c:v>
                </c:pt>
                <c:pt idx="1721">
                  <c:v>18</c:v>
                </c:pt>
                <c:pt idx="1722">
                  <c:v>9</c:v>
                </c:pt>
                <c:pt idx="1723">
                  <c:v>-14</c:v>
                </c:pt>
                <c:pt idx="1724">
                  <c:v>-3</c:v>
                </c:pt>
                <c:pt idx="1725">
                  <c:v>2</c:v>
                </c:pt>
                <c:pt idx="1726">
                  <c:v>-18</c:v>
                </c:pt>
                <c:pt idx="1727">
                  <c:v>-22</c:v>
                </c:pt>
                <c:pt idx="1728">
                  <c:v>-5</c:v>
                </c:pt>
                <c:pt idx="1729">
                  <c:v>-14</c:v>
                </c:pt>
                <c:pt idx="1730">
                  <c:v>3</c:v>
                </c:pt>
                <c:pt idx="1731">
                  <c:v>8</c:v>
                </c:pt>
                <c:pt idx="1732">
                  <c:v>0</c:v>
                </c:pt>
                <c:pt idx="1733">
                  <c:v>25</c:v>
                </c:pt>
                <c:pt idx="1734">
                  <c:v>21</c:v>
                </c:pt>
                <c:pt idx="1735">
                  <c:v>0</c:v>
                </c:pt>
                <c:pt idx="1736">
                  <c:v>19</c:v>
                </c:pt>
                <c:pt idx="1737">
                  <c:v>7</c:v>
                </c:pt>
                <c:pt idx="1738">
                  <c:v>-11</c:v>
                </c:pt>
                <c:pt idx="1739">
                  <c:v>4</c:v>
                </c:pt>
                <c:pt idx="1740">
                  <c:v>-6</c:v>
                </c:pt>
                <c:pt idx="1741">
                  <c:v>-22</c:v>
                </c:pt>
                <c:pt idx="1742">
                  <c:v>-10</c:v>
                </c:pt>
                <c:pt idx="1743">
                  <c:v>-3</c:v>
                </c:pt>
                <c:pt idx="1744">
                  <c:v>-3</c:v>
                </c:pt>
                <c:pt idx="1745">
                  <c:v>5</c:v>
                </c:pt>
                <c:pt idx="1746">
                  <c:v>5</c:v>
                </c:pt>
                <c:pt idx="1747">
                  <c:v>6</c:v>
                </c:pt>
                <c:pt idx="1748">
                  <c:v>10</c:v>
                </c:pt>
                <c:pt idx="1749">
                  <c:v>12</c:v>
                </c:pt>
                <c:pt idx="1750">
                  <c:v>7</c:v>
                </c:pt>
                <c:pt idx="1751">
                  <c:v>12</c:v>
                </c:pt>
                <c:pt idx="1752">
                  <c:v>3</c:v>
                </c:pt>
                <c:pt idx="1753">
                  <c:v>-1</c:v>
                </c:pt>
                <c:pt idx="1754">
                  <c:v>1</c:v>
                </c:pt>
                <c:pt idx="1755">
                  <c:v>5</c:v>
                </c:pt>
                <c:pt idx="1756">
                  <c:v>-13</c:v>
                </c:pt>
                <c:pt idx="1757">
                  <c:v>-5</c:v>
                </c:pt>
                <c:pt idx="1758">
                  <c:v>-13</c:v>
                </c:pt>
                <c:pt idx="1759">
                  <c:v>-11</c:v>
                </c:pt>
                <c:pt idx="1760">
                  <c:v>8</c:v>
                </c:pt>
                <c:pt idx="1761">
                  <c:v>2</c:v>
                </c:pt>
                <c:pt idx="1762">
                  <c:v>-13</c:v>
                </c:pt>
                <c:pt idx="1763">
                  <c:v>20</c:v>
                </c:pt>
                <c:pt idx="1764">
                  <c:v>15</c:v>
                </c:pt>
                <c:pt idx="1765">
                  <c:v>2</c:v>
                </c:pt>
                <c:pt idx="1766">
                  <c:v>4</c:v>
                </c:pt>
                <c:pt idx="1767">
                  <c:v>15</c:v>
                </c:pt>
                <c:pt idx="1768">
                  <c:v>1</c:v>
                </c:pt>
                <c:pt idx="1769">
                  <c:v>0</c:v>
                </c:pt>
                <c:pt idx="1770">
                  <c:v>-10</c:v>
                </c:pt>
                <c:pt idx="1771">
                  <c:v>-6</c:v>
                </c:pt>
                <c:pt idx="1772">
                  <c:v>5</c:v>
                </c:pt>
                <c:pt idx="1773">
                  <c:v>-3</c:v>
                </c:pt>
                <c:pt idx="1774">
                  <c:v>-8</c:v>
                </c:pt>
                <c:pt idx="1775">
                  <c:v>9</c:v>
                </c:pt>
                <c:pt idx="1776">
                  <c:v>4</c:v>
                </c:pt>
                <c:pt idx="1777">
                  <c:v>-2</c:v>
                </c:pt>
                <c:pt idx="1778">
                  <c:v>-8</c:v>
                </c:pt>
                <c:pt idx="1779">
                  <c:v>-5</c:v>
                </c:pt>
                <c:pt idx="1780">
                  <c:v>2</c:v>
                </c:pt>
                <c:pt idx="1781">
                  <c:v>-4</c:v>
                </c:pt>
                <c:pt idx="1782">
                  <c:v>-15</c:v>
                </c:pt>
                <c:pt idx="1783">
                  <c:v>1</c:v>
                </c:pt>
                <c:pt idx="1784">
                  <c:v>-3</c:v>
                </c:pt>
                <c:pt idx="1785">
                  <c:v>-8</c:v>
                </c:pt>
                <c:pt idx="1786">
                  <c:v>-1</c:v>
                </c:pt>
                <c:pt idx="1787">
                  <c:v>-11</c:v>
                </c:pt>
                <c:pt idx="1788">
                  <c:v>-13</c:v>
                </c:pt>
                <c:pt idx="1789">
                  <c:v>-2</c:v>
                </c:pt>
                <c:pt idx="1790">
                  <c:v>-1</c:v>
                </c:pt>
                <c:pt idx="1791">
                  <c:v>-24</c:v>
                </c:pt>
                <c:pt idx="1792">
                  <c:v>-16</c:v>
                </c:pt>
                <c:pt idx="1793">
                  <c:v>-4</c:v>
                </c:pt>
                <c:pt idx="1794">
                  <c:v>-11</c:v>
                </c:pt>
                <c:pt idx="1795">
                  <c:v>1</c:v>
                </c:pt>
                <c:pt idx="1796">
                  <c:v>-7</c:v>
                </c:pt>
                <c:pt idx="1797">
                  <c:v>8</c:v>
                </c:pt>
                <c:pt idx="1798">
                  <c:v>9</c:v>
                </c:pt>
                <c:pt idx="1799">
                  <c:v>0</c:v>
                </c:pt>
                <c:pt idx="1800">
                  <c:v>5</c:v>
                </c:pt>
                <c:pt idx="1801">
                  <c:v>12</c:v>
                </c:pt>
                <c:pt idx="1802">
                  <c:v>3</c:v>
                </c:pt>
                <c:pt idx="1803">
                  <c:v>-4</c:v>
                </c:pt>
                <c:pt idx="1804">
                  <c:v>-13</c:v>
                </c:pt>
                <c:pt idx="1805">
                  <c:v>-6</c:v>
                </c:pt>
                <c:pt idx="1806">
                  <c:v>1</c:v>
                </c:pt>
                <c:pt idx="1807">
                  <c:v>-11</c:v>
                </c:pt>
                <c:pt idx="1808">
                  <c:v>-16</c:v>
                </c:pt>
                <c:pt idx="1809">
                  <c:v>-2</c:v>
                </c:pt>
                <c:pt idx="1810">
                  <c:v>-7</c:v>
                </c:pt>
                <c:pt idx="1811">
                  <c:v>3</c:v>
                </c:pt>
                <c:pt idx="1812">
                  <c:v>4</c:v>
                </c:pt>
                <c:pt idx="1813">
                  <c:v>-4</c:v>
                </c:pt>
                <c:pt idx="1814">
                  <c:v>12</c:v>
                </c:pt>
                <c:pt idx="1815">
                  <c:v>10</c:v>
                </c:pt>
                <c:pt idx="1816">
                  <c:v>-10</c:v>
                </c:pt>
                <c:pt idx="1817">
                  <c:v>2</c:v>
                </c:pt>
                <c:pt idx="1818">
                  <c:v>6</c:v>
                </c:pt>
                <c:pt idx="1819">
                  <c:v>-17</c:v>
                </c:pt>
                <c:pt idx="1820">
                  <c:v>-4</c:v>
                </c:pt>
                <c:pt idx="1821">
                  <c:v>0</c:v>
                </c:pt>
                <c:pt idx="1822">
                  <c:v>-10</c:v>
                </c:pt>
                <c:pt idx="1823">
                  <c:v>0</c:v>
                </c:pt>
                <c:pt idx="1824">
                  <c:v>1</c:v>
                </c:pt>
                <c:pt idx="1825">
                  <c:v>6</c:v>
                </c:pt>
                <c:pt idx="1826">
                  <c:v>13</c:v>
                </c:pt>
                <c:pt idx="1827">
                  <c:v>9</c:v>
                </c:pt>
                <c:pt idx="1828">
                  <c:v>2</c:v>
                </c:pt>
                <c:pt idx="1829">
                  <c:v>9</c:v>
                </c:pt>
                <c:pt idx="1830">
                  <c:v>10</c:v>
                </c:pt>
                <c:pt idx="1831">
                  <c:v>5</c:v>
                </c:pt>
                <c:pt idx="1832">
                  <c:v>-2</c:v>
                </c:pt>
                <c:pt idx="1833">
                  <c:v>-5</c:v>
                </c:pt>
                <c:pt idx="1834">
                  <c:v>7</c:v>
                </c:pt>
                <c:pt idx="1835">
                  <c:v>-2</c:v>
                </c:pt>
                <c:pt idx="1836">
                  <c:v>-9</c:v>
                </c:pt>
                <c:pt idx="1837">
                  <c:v>6</c:v>
                </c:pt>
                <c:pt idx="1838">
                  <c:v>4</c:v>
                </c:pt>
                <c:pt idx="1839">
                  <c:v>-5</c:v>
                </c:pt>
                <c:pt idx="1840">
                  <c:v>-4</c:v>
                </c:pt>
                <c:pt idx="1841">
                  <c:v>13</c:v>
                </c:pt>
                <c:pt idx="1842">
                  <c:v>0</c:v>
                </c:pt>
                <c:pt idx="1843">
                  <c:v>6</c:v>
                </c:pt>
                <c:pt idx="1844">
                  <c:v>13</c:v>
                </c:pt>
                <c:pt idx="1845">
                  <c:v>5</c:v>
                </c:pt>
                <c:pt idx="1846">
                  <c:v>9</c:v>
                </c:pt>
                <c:pt idx="1847">
                  <c:v>10</c:v>
                </c:pt>
                <c:pt idx="1848">
                  <c:v>4</c:v>
                </c:pt>
                <c:pt idx="1849">
                  <c:v>-4</c:v>
                </c:pt>
                <c:pt idx="1850">
                  <c:v>2</c:v>
                </c:pt>
                <c:pt idx="1851">
                  <c:v>-3</c:v>
                </c:pt>
                <c:pt idx="1852">
                  <c:v>-8</c:v>
                </c:pt>
                <c:pt idx="1853">
                  <c:v>-5</c:v>
                </c:pt>
                <c:pt idx="1854">
                  <c:v>-5</c:v>
                </c:pt>
                <c:pt idx="1855">
                  <c:v>-1</c:v>
                </c:pt>
                <c:pt idx="1856">
                  <c:v>2</c:v>
                </c:pt>
                <c:pt idx="1857">
                  <c:v>4</c:v>
                </c:pt>
                <c:pt idx="1858">
                  <c:v>-3</c:v>
                </c:pt>
                <c:pt idx="1859">
                  <c:v>4</c:v>
                </c:pt>
                <c:pt idx="1860">
                  <c:v>14</c:v>
                </c:pt>
                <c:pt idx="1861">
                  <c:v>6</c:v>
                </c:pt>
                <c:pt idx="1862">
                  <c:v>7</c:v>
                </c:pt>
                <c:pt idx="1863">
                  <c:v>4</c:v>
                </c:pt>
                <c:pt idx="1864">
                  <c:v>13</c:v>
                </c:pt>
                <c:pt idx="1865">
                  <c:v>2</c:v>
                </c:pt>
                <c:pt idx="1866">
                  <c:v>3</c:v>
                </c:pt>
                <c:pt idx="1867">
                  <c:v>-3</c:v>
                </c:pt>
                <c:pt idx="1868">
                  <c:v>-5</c:v>
                </c:pt>
                <c:pt idx="1869">
                  <c:v>-13</c:v>
                </c:pt>
                <c:pt idx="1870">
                  <c:v>-17</c:v>
                </c:pt>
                <c:pt idx="1871">
                  <c:v>-15</c:v>
                </c:pt>
                <c:pt idx="1872">
                  <c:v>-19</c:v>
                </c:pt>
                <c:pt idx="1873">
                  <c:v>1</c:v>
                </c:pt>
                <c:pt idx="1874">
                  <c:v>1</c:v>
                </c:pt>
                <c:pt idx="1875">
                  <c:v>7</c:v>
                </c:pt>
                <c:pt idx="1876">
                  <c:v>18</c:v>
                </c:pt>
                <c:pt idx="1877">
                  <c:v>16</c:v>
                </c:pt>
                <c:pt idx="1878">
                  <c:v>15</c:v>
                </c:pt>
                <c:pt idx="1879">
                  <c:v>9</c:v>
                </c:pt>
                <c:pt idx="1880">
                  <c:v>7</c:v>
                </c:pt>
                <c:pt idx="1881">
                  <c:v>12</c:v>
                </c:pt>
                <c:pt idx="1882">
                  <c:v>6</c:v>
                </c:pt>
                <c:pt idx="1883">
                  <c:v>-6</c:v>
                </c:pt>
                <c:pt idx="1884">
                  <c:v>1</c:v>
                </c:pt>
                <c:pt idx="1885">
                  <c:v>5</c:v>
                </c:pt>
                <c:pt idx="1886">
                  <c:v>-15</c:v>
                </c:pt>
                <c:pt idx="1887">
                  <c:v>-14</c:v>
                </c:pt>
                <c:pt idx="1888">
                  <c:v>-1</c:v>
                </c:pt>
                <c:pt idx="1889">
                  <c:v>-1</c:v>
                </c:pt>
                <c:pt idx="1890">
                  <c:v>3</c:v>
                </c:pt>
                <c:pt idx="1891">
                  <c:v>-4</c:v>
                </c:pt>
                <c:pt idx="1892">
                  <c:v>8</c:v>
                </c:pt>
                <c:pt idx="1893">
                  <c:v>19</c:v>
                </c:pt>
                <c:pt idx="1894">
                  <c:v>5</c:v>
                </c:pt>
                <c:pt idx="1895">
                  <c:v>3</c:v>
                </c:pt>
                <c:pt idx="1896">
                  <c:v>12</c:v>
                </c:pt>
                <c:pt idx="1897">
                  <c:v>9</c:v>
                </c:pt>
                <c:pt idx="1898">
                  <c:v>-11</c:v>
                </c:pt>
                <c:pt idx="1899">
                  <c:v>-10</c:v>
                </c:pt>
                <c:pt idx="1900">
                  <c:v>2</c:v>
                </c:pt>
                <c:pt idx="1901">
                  <c:v>-11</c:v>
                </c:pt>
                <c:pt idx="1902">
                  <c:v>-21</c:v>
                </c:pt>
                <c:pt idx="1903">
                  <c:v>-13</c:v>
                </c:pt>
                <c:pt idx="1904">
                  <c:v>8</c:v>
                </c:pt>
                <c:pt idx="1905">
                  <c:v>-9</c:v>
                </c:pt>
                <c:pt idx="1906">
                  <c:v>-2</c:v>
                </c:pt>
                <c:pt idx="1907">
                  <c:v>9</c:v>
                </c:pt>
                <c:pt idx="1908">
                  <c:v>5</c:v>
                </c:pt>
                <c:pt idx="1909">
                  <c:v>13</c:v>
                </c:pt>
                <c:pt idx="1910">
                  <c:v>6</c:v>
                </c:pt>
                <c:pt idx="1911">
                  <c:v>7</c:v>
                </c:pt>
                <c:pt idx="1912">
                  <c:v>12</c:v>
                </c:pt>
                <c:pt idx="1913">
                  <c:v>7</c:v>
                </c:pt>
                <c:pt idx="1914">
                  <c:v>-2</c:v>
                </c:pt>
                <c:pt idx="1915">
                  <c:v>10</c:v>
                </c:pt>
                <c:pt idx="1916">
                  <c:v>3</c:v>
                </c:pt>
                <c:pt idx="1917">
                  <c:v>-4</c:v>
                </c:pt>
                <c:pt idx="1918">
                  <c:v>-2</c:v>
                </c:pt>
                <c:pt idx="1919">
                  <c:v>5</c:v>
                </c:pt>
                <c:pt idx="1920">
                  <c:v>8</c:v>
                </c:pt>
                <c:pt idx="1921">
                  <c:v>3</c:v>
                </c:pt>
                <c:pt idx="1922">
                  <c:v>1</c:v>
                </c:pt>
                <c:pt idx="1923">
                  <c:v>19</c:v>
                </c:pt>
                <c:pt idx="1924">
                  <c:v>5</c:v>
                </c:pt>
                <c:pt idx="1925">
                  <c:v>-10</c:v>
                </c:pt>
                <c:pt idx="1926">
                  <c:v>-4</c:v>
                </c:pt>
                <c:pt idx="1927">
                  <c:v>5</c:v>
                </c:pt>
                <c:pt idx="1928">
                  <c:v>-3</c:v>
                </c:pt>
                <c:pt idx="1929">
                  <c:v>-6</c:v>
                </c:pt>
                <c:pt idx="1930">
                  <c:v>-12</c:v>
                </c:pt>
                <c:pt idx="1931">
                  <c:v>9</c:v>
                </c:pt>
                <c:pt idx="1932">
                  <c:v>4</c:v>
                </c:pt>
                <c:pt idx="1933">
                  <c:v>-10</c:v>
                </c:pt>
                <c:pt idx="1934">
                  <c:v>13</c:v>
                </c:pt>
                <c:pt idx="1935">
                  <c:v>10</c:v>
                </c:pt>
                <c:pt idx="1936">
                  <c:v>-1</c:v>
                </c:pt>
                <c:pt idx="1937">
                  <c:v>10</c:v>
                </c:pt>
                <c:pt idx="1938">
                  <c:v>4</c:v>
                </c:pt>
                <c:pt idx="1939">
                  <c:v>-10</c:v>
                </c:pt>
                <c:pt idx="1940">
                  <c:v>-1</c:v>
                </c:pt>
                <c:pt idx="1941">
                  <c:v>-20</c:v>
                </c:pt>
                <c:pt idx="1942">
                  <c:v>-10</c:v>
                </c:pt>
                <c:pt idx="1943">
                  <c:v>-6</c:v>
                </c:pt>
                <c:pt idx="1944">
                  <c:v>-22</c:v>
                </c:pt>
                <c:pt idx="1945">
                  <c:v>2</c:v>
                </c:pt>
                <c:pt idx="1946">
                  <c:v>12</c:v>
                </c:pt>
                <c:pt idx="1947">
                  <c:v>2</c:v>
                </c:pt>
                <c:pt idx="1948">
                  <c:v>7</c:v>
                </c:pt>
                <c:pt idx="1949">
                  <c:v>10</c:v>
                </c:pt>
                <c:pt idx="1950">
                  <c:v>6</c:v>
                </c:pt>
                <c:pt idx="1951">
                  <c:v>1</c:v>
                </c:pt>
                <c:pt idx="1952">
                  <c:v>-4</c:v>
                </c:pt>
                <c:pt idx="1953">
                  <c:v>-5</c:v>
                </c:pt>
                <c:pt idx="1954">
                  <c:v>-10</c:v>
                </c:pt>
                <c:pt idx="1955">
                  <c:v>-13</c:v>
                </c:pt>
                <c:pt idx="1956">
                  <c:v>-16</c:v>
                </c:pt>
                <c:pt idx="1957">
                  <c:v>-14</c:v>
                </c:pt>
                <c:pt idx="1958">
                  <c:v>-10</c:v>
                </c:pt>
                <c:pt idx="1959">
                  <c:v>-4</c:v>
                </c:pt>
                <c:pt idx="1960">
                  <c:v>3</c:v>
                </c:pt>
                <c:pt idx="1961">
                  <c:v>11</c:v>
                </c:pt>
                <c:pt idx="1962">
                  <c:v>1</c:v>
                </c:pt>
                <c:pt idx="1963">
                  <c:v>3</c:v>
                </c:pt>
                <c:pt idx="1964">
                  <c:v>20</c:v>
                </c:pt>
                <c:pt idx="1965">
                  <c:v>7</c:v>
                </c:pt>
                <c:pt idx="1966">
                  <c:v>5</c:v>
                </c:pt>
                <c:pt idx="1967">
                  <c:v>5</c:v>
                </c:pt>
                <c:pt idx="1968">
                  <c:v>-2</c:v>
                </c:pt>
                <c:pt idx="1969">
                  <c:v>-6</c:v>
                </c:pt>
                <c:pt idx="1970">
                  <c:v>5</c:v>
                </c:pt>
                <c:pt idx="1971">
                  <c:v>-1</c:v>
                </c:pt>
                <c:pt idx="1972">
                  <c:v>-8</c:v>
                </c:pt>
                <c:pt idx="1973">
                  <c:v>0</c:v>
                </c:pt>
                <c:pt idx="1974">
                  <c:v>2</c:v>
                </c:pt>
                <c:pt idx="1975">
                  <c:v>9</c:v>
                </c:pt>
                <c:pt idx="1976">
                  <c:v>9</c:v>
                </c:pt>
                <c:pt idx="1977">
                  <c:v>6</c:v>
                </c:pt>
                <c:pt idx="1978">
                  <c:v>17</c:v>
                </c:pt>
                <c:pt idx="1979">
                  <c:v>10</c:v>
                </c:pt>
                <c:pt idx="1980">
                  <c:v>8</c:v>
                </c:pt>
                <c:pt idx="1981">
                  <c:v>9</c:v>
                </c:pt>
                <c:pt idx="1982">
                  <c:v>-1</c:v>
                </c:pt>
                <c:pt idx="1983">
                  <c:v>-10</c:v>
                </c:pt>
                <c:pt idx="1984">
                  <c:v>-17</c:v>
                </c:pt>
                <c:pt idx="1985">
                  <c:v>-12</c:v>
                </c:pt>
                <c:pt idx="1986">
                  <c:v>-13</c:v>
                </c:pt>
                <c:pt idx="1987">
                  <c:v>-9</c:v>
                </c:pt>
                <c:pt idx="1988">
                  <c:v>-17</c:v>
                </c:pt>
                <c:pt idx="1989">
                  <c:v>16</c:v>
                </c:pt>
                <c:pt idx="1990">
                  <c:v>8</c:v>
                </c:pt>
                <c:pt idx="1991">
                  <c:v>3</c:v>
                </c:pt>
                <c:pt idx="1992">
                  <c:v>13</c:v>
                </c:pt>
                <c:pt idx="1993">
                  <c:v>18</c:v>
                </c:pt>
                <c:pt idx="1994">
                  <c:v>7</c:v>
                </c:pt>
                <c:pt idx="1995">
                  <c:v>0</c:v>
                </c:pt>
                <c:pt idx="1996">
                  <c:v>4</c:v>
                </c:pt>
                <c:pt idx="1997">
                  <c:v>2</c:v>
                </c:pt>
                <c:pt idx="1998">
                  <c:v>-1</c:v>
                </c:pt>
                <c:pt idx="1999">
                  <c:v>-6</c:v>
                </c:pt>
                <c:pt idx="2000">
                  <c:v>3</c:v>
                </c:pt>
                <c:pt idx="2001">
                  <c:v>6</c:v>
                </c:pt>
                <c:pt idx="2002">
                  <c:v>-8</c:v>
                </c:pt>
                <c:pt idx="2003">
                  <c:v>-4</c:v>
                </c:pt>
                <c:pt idx="2004">
                  <c:v>6</c:v>
                </c:pt>
                <c:pt idx="2005">
                  <c:v>-2</c:v>
                </c:pt>
                <c:pt idx="2006">
                  <c:v>5</c:v>
                </c:pt>
                <c:pt idx="2007">
                  <c:v>-1</c:v>
                </c:pt>
                <c:pt idx="2008">
                  <c:v>6</c:v>
                </c:pt>
                <c:pt idx="2009">
                  <c:v>7</c:v>
                </c:pt>
                <c:pt idx="2010">
                  <c:v>-1</c:v>
                </c:pt>
                <c:pt idx="2011">
                  <c:v>1</c:v>
                </c:pt>
                <c:pt idx="2012">
                  <c:v>12</c:v>
                </c:pt>
                <c:pt idx="2013">
                  <c:v>2</c:v>
                </c:pt>
                <c:pt idx="2014">
                  <c:v>-2</c:v>
                </c:pt>
                <c:pt idx="2015">
                  <c:v>-12</c:v>
                </c:pt>
                <c:pt idx="2016">
                  <c:v>8</c:v>
                </c:pt>
                <c:pt idx="2017">
                  <c:v>7</c:v>
                </c:pt>
                <c:pt idx="2018">
                  <c:v>-17</c:v>
                </c:pt>
                <c:pt idx="2019">
                  <c:v>-6</c:v>
                </c:pt>
                <c:pt idx="2020">
                  <c:v>10</c:v>
                </c:pt>
                <c:pt idx="2021">
                  <c:v>0</c:v>
                </c:pt>
                <c:pt idx="2022">
                  <c:v>-11</c:v>
                </c:pt>
                <c:pt idx="2023">
                  <c:v>2</c:v>
                </c:pt>
                <c:pt idx="2024">
                  <c:v>7</c:v>
                </c:pt>
                <c:pt idx="2025">
                  <c:v>14</c:v>
                </c:pt>
                <c:pt idx="2026">
                  <c:v>5</c:v>
                </c:pt>
                <c:pt idx="2027">
                  <c:v>4</c:v>
                </c:pt>
                <c:pt idx="2028">
                  <c:v>13</c:v>
                </c:pt>
                <c:pt idx="2029">
                  <c:v>6</c:v>
                </c:pt>
                <c:pt idx="2030">
                  <c:v>-2</c:v>
                </c:pt>
                <c:pt idx="2031">
                  <c:v>-2</c:v>
                </c:pt>
                <c:pt idx="2032">
                  <c:v>1</c:v>
                </c:pt>
                <c:pt idx="2033">
                  <c:v>0</c:v>
                </c:pt>
                <c:pt idx="2034">
                  <c:v>-15</c:v>
                </c:pt>
                <c:pt idx="2035">
                  <c:v>-16</c:v>
                </c:pt>
                <c:pt idx="2036">
                  <c:v>1</c:v>
                </c:pt>
                <c:pt idx="2037">
                  <c:v>3</c:v>
                </c:pt>
                <c:pt idx="2038">
                  <c:v>-13</c:v>
                </c:pt>
                <c:pt idx="2039">
                  <c:v>3</c:v>
                </c:pt>
                <c:pt idx="2040">
                  <c:v>10</c:v>
                </c:pt>
                <c:pt idx="2041">
                  <c:v>6</c:v>
                </c:pt>
                <c:pt idx="2042">
                  <c:v>-4</c:v>
                </c:pt>
                <c:pt idx="2043">
                  <c:v>0</c:v>
                </c:pt>
                <c:pt idx="2044">
                  <c:v>1</c:v>
                </c:pt>
                <c:pt idx="2045">
                  <c:v>-5</c:v>
                </c:pt>
                <c:pt idx="2046">
                  <c:v>2</c:v>
                </c:pt>
                <c:pt idx="2047">
                  <c:v>-9</c:v>
                </c:pt>
                <c:pt idx="2048">
                  <c:v>-5</c:v>
                </c:pt>
                <c:pt idx="2049">
                  <c:v>-1</c:v>
                </c:pt>
                <c:pt idx="2050">
                  <c:v>-5</c:v>
                </c:pt>
                <c:pt idx="2051">
                  <c:v>-8</c:v>
                </c:pt>
                <c:pt idx="2052">
                  <c:v>-6</c:v>
                </c:pt>
                <c:pt idx="2053">
                  <c:v>-6</c:v>
                </c:pt>
                <c:pt idx="2054">
                  <c:v>-11</c:v>
                </c:pt>
                <c:pt idx="2055">
                  <c:v>-2</c:v>
                </c:pt>
                <c:pt idx="2056">
                  <c:v>1</c:v>
                </c:pt>
                <c:pt idx="2057">
                  <c:v>6</c:v>
                </c:pt>
                <c:pt idx="2058">
                  <c:v>5</c:v>
                </c:pt>
                <c:pt idx="2059">
                  <c:v>5</c:v>
                </c:pt>
                <c:pt idx="2060">
                  <c:v>9</c:v>
                </c:pt>
                <c:pt idx="2061">
                  <c:v>7</c:v>
                </c:pt>
                <c:pt idx="2062">
                  <c:v>-3</c:v>
                </c:pt>
                <c:pt idx="2063">
                  <c:v>-4</c:v>
                </c:pt>
                <c:pt idx="2064">
                  <c:v>-6</c:v>
                </c:pt>
                <c:pt idx="2065">
                  <c:v>-12</c:v>
                </c:pt>
                <c:pt idx="2066">
                  <c:v>-12</c:v>
                </c:pt>
                <c:pt idx="2067">
                  <c:v>-24</c:v>
                </c:pt>
                <c:pt idx="2068">
                  <c:v>8</c:v>
                </c:pt>
                <c:pt idx="2069">
                  <c:v>-2</c:v>
                </c:pt>
                <c:pt idx="2070">
                  <c:v>4</c:v>
                </c:pt>
                <c:pt idx="2071">
                  <c:v>9</c:v>
                </c:pt>
                <c:pt idx="2072">
                  <c:v>4</c:v>
                </c:pt>
                <c:pt idx="2073">
                  <c:v>-2</c:v>
                </c:pt>
                <c:pt idx="2074">
                  <c:v>2</c:v>
                </c:pt>
                <c:pt idx="2075">
                  <c:v>-2</c:v>
                </c:pt>
                <c:pt idx="2076">
                  <c:v>0</c:v>
                </c:pt>
                <c:pt idx="2077">
                  <c:v>-7</c:v>
                </c:pt>
                <c:pt idx="2078">
                  <c:v>-14</c:v>
                </c:pt>
                <c:pt idx="2079">
                  <c:v>3</c:v>
                </c:pt>
                <c:pt idx="2080">
                  <c:v>-1</c:v>
                </c:pt>
                <c:pt idx="2081">
                  <c:v>-10</c:v>
                </c:pt>
                <c:pt idx="2082">
                  <c:v>-8</c:v>
                </c:pt>
                <c:pt idx="2083">
                  <c:v>3</c:v>
                </c:pt>
                <c:pt idx="2084">
                  <c:v>-8</c:v>
                </c:pt>
                <c:pt idx="2085">
                  <c:v>-6</c:v>
                </c:pt>
                <c:pt idx="2086">
                  <c:v>1</c:v>
                </c:pt>
                <c:pt idx="2087">
                  <c:v>-2</c:v>
                </c:pt>
                <c:pt idx="2088">
                  <c:v>6</c:v>
                </c:pt>
                <c:pt idx="2089">
                  <c:v>4</c:v>
                </c:pt>
                <c:pt idx="2090">
                  <c:v>7</c:v>
                </c:pt>
                <c:pt idx="2091">
                  <c:v>1</c:v>
                </c:pt>
                <c:pt idx="2092">
                  <c:v>-5</c:v>
                </c:pt>
                <c:pt idx="2093">
                  <c:v>-7</c:v>
                </c:pt>
                <c:pt idx="2094">
                  <c:v>-1</c:v>
                </c:pt>
                <c:pt idx="2095">
                  <c:v>-2</c:v>
                </c:pt>
                <c:pt idx="2096">
                  <c:v>-10</c:v>
                </c:pt>
                <c:pt idx="2097">
                  <c:v>7</c:v>
                </c:pt>
                <c:pt idx="2098">
                  <c:v>12</c:v>
                </c:pt>
                <c:pt idx="2099">
                  <c:v>-4</c:v>
                </c:pt>
                <c:pt idx="2100">
                  <c:v>6</c:v>
                </c:pt>
                <c:pt idx="2101">
                  <c:v>10</c:v>
                </c:pt>
                <c:pt idx="2102">
                  <c:v>2</c:v>
                </c:pt>
                <c:pt idx="2103">
                  <c:v>-6</c:v>
                </c:pt>
                <c:pt idx="2104">
                  <c:v>-4</c:v>
                </c:pt>
                <c:pt idx="2105">
                  <c:v>1</c:v>
                </c:pt>
                <c:pt idx="2106">
                  <c:v>-6</c:v>
                </c:pt>
                <c:pt idx="2107">
                  <c:v>-6</c:v>
                </c:pt>
                <c:pt idx="2108">
                  <c:v>-7</c:v>
                </c:pt>
                <c:pt idx="2109">
                  <c:v>2</c:v>
                </c:pt>
                <c:pt idx="2110">
                  <c:v>-1</c:v>
                </c:pt>
                <c:pt idx="2111">
                  <c:v>-4</c:v>
                </c:pt>
                <c:pt idx="2112">
                  <c:v>-8</c:v>
                </c:pt>
                <c:pt idx="2113">
                  <c:v>5</c:v>
                </c:pt>
                <c:pt idx="2114">
                  <c:v>-3</c:v>
                </c:pt>
                <c:pt idx="2115">
                  <c:v>-6</c:v>
                </c:pt>
                <c:pt idx="2116">
                  <c:v>1</c:v>
                </c:pt>
                <c:pt idx="2117">
                  <c:v>-2</c:v>
                </c:pt>
                <c:pt idx="2118">
                  <c:v>0</c:v>
                </c:pt>
                <c:pt idx="2119">
                  <c:v>2</c:v>
                </c:pt>
                <c:pt idx="2120">
                  <c:v>8</c:v>
                </c:pt>
                <c:pt idx="2121">
                  <c:v>0</c:v>
                </c:pt>
                <c:pt idx="2122">
                  <c:v>-5</c:v>
                </c:pt>
                <c:pt idx="2123">
                  <c:v>5</c:v>
                </c:pt>
                <c:pt idx="2124">
                  <c:v>5</c:v>
                </c:pt>
                <c:pt idx="2125">
                  <c:v>7</c:v>
                </c:pt>
                <c:pt idx="2126">
                  <c:v>8</c:v>
                </c:pt>
                <c:pt idx="2127">
                  <c:v>7</c:v>
                </c:pt>
                <c:pt idx="2128">
                  <c:v>6</c:v>
                </c:pt>
                <c:pt idx="2129">
                  <c:v>9</c:v>
                </c:pt>
                <c:pt idx="2130">
                  <c:v>9</c:v>
                </c:pt>
                <c:pt idx="2131">
                  <c:v>3</c:v>
                </c:pt>
                <c:pt idx="2132">
                  <c:v>0</c:v>
                </c:pt>
                <c:pt idx="2133">
                  <c:v>6</c:v>
                </c:pt>
                <c:pt idx="2134">
                  <c:v>-6</c:v>
                </c:pt>
                <c:pt idx="2135">
                  <c:v>-6</c:v>
                </c:pt>
                <c:pt idx="2136">
                  <c:v>4</c:v>
                </c:pt>
                <c:pt idx="2137">
                  <c:v>-3</c:v>
                </c:pt>
                <c:pt idx="2138">
                  <c:v>-9</c:v>
                </c:pt>
                <c:pt idx="2139">
                  <c:v>9</c:v>
                </c:pt>
                <c:pt idx="2140">
                  <c:v>8</c:v>
                </c:pt>
                <c:pt idx="2141">
                  <c:v>-3</c:v>
                </c:pt>
                <c:pt idx="2142">
                  <c:v>11</c:v>
                </c:pt>
                <c:pt idx="2143">
                  <c:v>-2</c:v>
                </c:pt>
                <c:pt idx="2144">
                  <c:v>4</c:v>
                </c:pt>
                <c:pt idx="2145">
                  <c:v>0</c:v>
                </c:pt>
                <c:pt idx="2146">
                  <c:v>2</c:v>
                </c:pt>
                <c:pt idx="2147">
                  <c:v>-4</c:v>
                </c:pt>
                <c:pt idx="2148">
                  <c:v>-5</c:v>
                </c:pt>
                <c:pt idx="2149">
                  <c:v>1</c:v>
                </c:pt>
                <c:pt idx="2150">
                  <c:v>9</c:v>
                </c:pt>
                <c:pt idx="2151">
                  <c:v>2</c:v>
                </c:pt>
                <c:pt idx="2152">
                  <c:v>5</c:v>
                </c:pt>
                <c:pt idx="2153">
                  <c:v>9</c:v>
                </c:pt>
                <c:pt idx="2154">
                  <c:v>15</c:v>
                </c:pt>
                <c:pt idx="2155">
                  <c:v>3</c:v>
                </c:pt>
                <c:pt idx="2156">
                  <c:v>7</c:v>
                </c:pt>
                <c:pt idx="2157">
                  <c:v>14</c:v>
                </c:pt>
                <c:pt idx="2158">
                  <c:v>16</c:v>
                </c:pt>
                <c:pt idx="2159">
                  <c:v>-1</c:v>
                </c:pt>
                <c:pt idx="2160">
                  <c:v>5</c:v>
                </c:pt>
                <c:pt idx="2161">
                  <c:v>6</c:v>
                </c:pt>
                <c:pt idx="2162">
                  <c:v>1</c:v>
                </c:pt>
                <c:pt idx="2163">
                  <c:v>-3</c:v>
                </c:pt>
                <c:pt idx="2164">
                  <c:v>-3</c:v>
                </c:pt>
                <c:pt idx="2165">
                  <c:v>-2</c:v>
                </c:pt>
                <c:pt idx="2166">
                  <c:v>-12</c:v>
                </c:pt>
                <c:pt idx="2167">
                  <c:v>-5</c:v>
                </c:pt>
                <c:pt idx="2168">
                  <c:v>-4</c:v>
                </c:pt>
                <c:pt idx="2169">
                  <c:v>-5</c:v>
                </c:pt>
                <c:pt idx="2170">
                  <c:v>-6</c:v>
                </c:pt>
                <c:pt idx="2171">
                  <c:v>2</c:v>
                </c:pt>
                <c:pt idx="2172">
                  <c:v>9</c:v>
                </c:pt>
                <c:pt idx="2173">
                  <c:v>5</c:v>
                </c:pt>
                <c:pt idx="2174">
                  <c:v>-5</c:v>
                </c:pt>
                <c:pt idx="2175">
                  <c:v>8</c:v>
                </c:pt>
                <c:pt idx="2176">
                  <c:v>7</c:v>
                </c:pt>
                <c:pt idx="2177">
                  <c:v>-8</c:v>
                </c:pt>
                <c:pt idx="2178">
                  <c:v>-7</c:v>
                </c:pt>
                <c:pt idx="2179">
                  <c:v>-3</c:v>
                </c:pt>
                <c:pt idx="2180">
                  <c:v>0</c:v>
                </c:pt>
                <c:pt idx="2181">
                  <c:v>-2</c:v>
                </c:pt>
                <c:pt idx="2182">
                  <c:v>-8</c:v>
                </c:pt>
                <c:pt idx="2183">
                  <c:v>1</c:v>
                </c:pt>
                <c:pt idx="2184">
                  <c:v>14</c:v>
                </c:pt>
                <c:pt idx="2185">
                  <c:v>-4</c:v>
                </c:pt>
                <c:pt idx="2186">
                  <c:v>-10</c:v>
                </c:pt>
                <c:pt idx="2187">
                  <c:v>8</c:v>
                </c:pt>
                <c:pt idx="2188">
                  <c:v>12</c:v>
                </c:pt>
                <c:pt idx="2189">
                  <c:v>-12</c:v>
                </c:pt>
                <c:pt idx="2190">
                  <c:v>-7</c:v>
                </c:pt>
                <c:pt idx="2191">
                  <c:v>13</c:v>
                </c:pt>
                <c:pt idx="2192">
                  <c:v>14</c:v>
                </c:pt>
                <c:pt idx="2193">
                  <c:v>-3</c:v>
                </c:pt>
                <c:pt idx="2194">
                  <c:v>-11</c:v>
                </c:pt>
                <c:pt idx="2195">
                  <c:v>11</c:v>
                </c:pt>
                <c:pt idx="2196">
                  <c:v>5</c:v>
                </c:pt>
                <c:pt idx="2197">
                  <c:v>-8</c:v>
                </c:pt>
                <c:pt idx="2198">
                  <c:v>-24</c:v>
                </c:pt>
                <c:pt idx="2199">
                  <c:v>17</c:v>
                </c:pt>
                <c:pt idx="2200">
                  <c:v>6</c:v>
                </c:pt>
                <c:pt idx="2201">
                  <c:v>-9</c:v>
                </c:pt>
                <c:pt idx="2202">
                  <c:v>-5</c:v>
                </c:pt>
                <c:pt idx="2203">
                  <c:v>13</c:v>
                </c:pt>
                <c:pt idx="2204">
                  <c:v>-4</c:v>
                </c:pt>
                <c:pt idx="2205">
                  <c:v>-9</c:v>
                </c:pt>
                <c:pt idx="2206">
                  <c:v>-7</c:v>
                </c:pt>
                <c:pt idx="2207">
                  <c:v>10</c:v>
                </c:pt>
                <c:pt idx="2208">
                  <c:v>-3</c:v>
                </c:pt>
                <c:pt idx="2209">
                  <c:v>-15</c:v>
                </c:pt>
                <c:pt idx="2210">
                  <c:v>4</c:v>
                </c:pt>
                <c:pt idx="2211">
                  <c:v>18</c:v>
                </c:pt>
                <c:pt idx="2212">
                  <c:v>-10</c:v>
                </c:pt>
                <c:pt idx="2213">
                  <c:v>-21</c:v>
                </c:pt>
                <c:pt idx="2214">
                  <c:v>5</c:v>
                </c:pt>
                <c:pt idx="2215">
                  <c:v>6</c:v>
                </c:pt>
                <c:pt idx="2216">
                  <c:v>-13</c:v>
                </c:pt>
                <c:pt idx="2217">
                  <c:v>-13</c:v>
                </c:pt>
                <c:pt idx="2218">
                  <c:v>-2</c:v>
                </c:pt>
                <c:pt idx="2219">
                  <c:v>-3</c:v>
                </c:pt>
                <c:pt idx="2220">
                  <c:v>-16</c:v>
                </c:pt>
                <c:pt idx="2221">
                  <c:v>-11</c:v>
                </c:pt>
                <c:pt idx="2222">
                  <c:v>-1</c:v>
                </c:pt>
                <c:pt idx="2223">
                  <c:v>-4</c:v>
                </c:pt>
                <c:pt idx="2224">
                  <c:v>-11</c:v>
                </c:pt>
                <c:pt idx="2225">
                  <c:v>-5</c:v>
                </c:pt>
                <c:pt idx="2226">
                  <c:v>3</c:v>
                </c:pt>
                <c:pt idx="2227">
                  <c:v>-1</c:v>
                </c:pt>
                <c:pt idx="2228">
                  <c:v>-6</c:v>
                </c:pt>
                <c:pt idx="2229">
                  <c:v>2</c:v>
                </c:pt>
                <c:pt idx="2230">
                  <c:v>7</c:v>
                </c:pt>
                <c:pt idx="2231">
                  <c:v>-1</c:v>
                </c:pt>
                <c:pt idx="2232">
                  <c:v>-10</c:v>
                </c:pt>
                <c:pt idx="2233">
                  <c:v>-10</c:v>
                </c:pt>
                <c:pt idx="2234">
                  <c:v>6</c:v>
                </c:pt>
                <c:pt idx="2235">
                  <c:v>-6</c:v>
                </c:pt>
                <c:pt idx="2236">
                  <c:v>-17</c:v>
                </c:pt>
                <c:pt idx="2237">
                  <c:v>9</c:v>
                </c:pt>
                <c:pt idx="2238">
                  <c:v>11</c:v>
                </c:pt>
                <c:pt idx="2239">
                  <c:v>-3</c:v>
                </c:pt>
                <c:pt idx="2240">
                  <c:v>1</c:v>
                </c:pt>
                <c:pt idx="2241">
                  <c:v>19</c:v>
                </c:pt>
                <c:pt idx="2242">
                  <c:v>10</c:v>
                </c:pt>
                <c:pt idx="2243">
                  <c:v>8</c:v>
                </c:pt>
                <c:pt idx="2244">
                  <c:v>9</c:v>
                </c:pt>
                <c:pt idx="2245">
                  <c:v>5</c:v>
                </c:pt>
                <c:pt idx="2246">
                  <c:v>0</c:v>
                </c:pt>
                <c:pt idx="2247">
                  <c:v>-9</c:v>
                </c:pt>
                <c:pt idx="2248">
                  <c:v>-15</c:v>
                </c:pt>
                <c:pt idx="2249">
                  <c:v>-2</c:v>
                </c:pt>
                <c:pt idx="2250">
                  <c:v>-10</c:v>
                </c:pt>
                <c:pt idx="2251">
                  <c:v>-15</c:v>
                </c:pt>
                <c:pt idx="2252">
                  <c:v>2</c:v>
                </c:pt>
                <c:pt idx="2253">
                  <c:v>2</c:v>
                </c:pt>
                <c:pt idx="2254">
                  <c:v>4</c:v>
                </c:pt>
                <c:pt idx="2255">
                  <c:v>20</c:v>
                </c:pt>
                <c:pt idx="2256">
                  <c:v>14</c:v>
                </c:pt>
                <c:pt idx="2257">
                  <c:v>19</c:v>
                </c:pt>
                <c:pt idx="2258">
                  <c:v>15</c:v>
                </c:pt>
                <c:pt idx="2259">
                  <c:v>0</c:v>
                </c:pt>
                <c:pt idx="2260">
                  <c:v>12</c:v>
                </c:pt>
                <c:pt idx="2261">
                  <c:v>3</c:v>
                </c:pt>
                <c:pt idx="2262">
                  <c:v>-17</c:v>
                </c:pt>
                <c:pt idx="2263">
                  <c:v>-20</c:v>
                </c:pt>
                <c:pt idx="2264">
                  <c:v>-4</c:v>
                </c:pt>
                <c:pt idx="2265">
                  <c:v>-17</c:v>
                </c:pt>
                <c:pt idx="2266">
                  <c:v>-14</c:v>
                </c:pt>
                <c:pt idx="2267">
                  <c:v>-7</c:v>
                </c:pt>
                <c:pt idx="2268">
                  <c:v>-7</c:v>
                </c:pt>
                <c:pt idx="2269">
                  <c:v>7</c:v>
                </c:pt>
                <c:pt idx="2270">
                  <c:v>9</c:v>
                </c:pt>
                <c:pt idx="2271">
                  <c:v>3</c:v>
                </c:pt>
                <c:pt idx="2272">
                  <c:v>15</c:v>
                </c:pt>
                <c:pt idx="2273">
                  <c:v>9</c:v>
                </c:pt>
                <c:pt idx="2274">
                  <c:v>6</c:v>
                </c:pt>
                <c:pt idx="2275">
                  <c:v>4</c:v>
                </c:pt>
                <c:pt idx="2276">
                  <c:v>1</c:v>
                </c:pt>
                <c:pt idx="2277">
                  <c:v>-6</c:v>
                </c:pt>
                <c:pt idx="2278">
                  <c:v>-7</c:v>
                </c:pt>
                <c:pt idx="2279">
                  <c:v>-8</c:v>
                </c:pt>
                <c:pt idx="2280">
                  <c:v>-12</c:v>
                </c:pt>
                <c:pt idx="2281">
                  <c:v>-9</c:v>
                </c:pt>
                <c:pt idx="2282">
                  <c:v>-7</c:v>
                </c:pt>
                <c:pt idx="2283">
                  <c:v>-3</c:v>
                </c:pt>
                <c:pt idx="2284">
                  <c:v>4</c:v>
                </c:pt>
                <c:pt idx="2285">
                  <c:v>4</c:v>
                </c:pt>
                <c:pt idx="2286">
                  <c:v>11</c:v>
                </c:pt>
                <c:pt idx="2287">
                  <c:v>19</c:v>
                </c:pt>
                <c:pt idx="2288">
                  <c:v>17</c:v>
                </c:pt>
                <c:pt idx="2289">
                  <c:v>21</c:v>
                </c:pt>
                <c:pt idx="2290">
                  <c:v>19</c:v>
                </c:pt>
                <c:pt idx="2291">
                  <c:v>8</c:v>
                </c:pt>
                <c:pt idx="2292">
                  <c:v>7</c:v>
                </c:pt>
                <c:pt idx="2293">
                  <c:v>-6</c:v>
                </c:pt>
                <c:pt idx="2294">
                  <c:v>-4</c:v>
                </c:pt>
                <c:pt idx="2295">
                  <c:v>-11</c:v>
                </c:pt>
                <c:pt idx="2296">
                  <c:v>-15</c:v>
                </c:pt>
                <c:pt idx="2297">
                  <c:v>-9</c:v>
                </c:pt>
                <c:pt idx="2298">
                  <c:v>0</c:v>
                </c:pt>
                <c:pt idx="2299">
                  <c:v>-2</c:v>
                </c:pt>
                <c:pt idx="2300">
                  <c:v>10</c:v>
                </c:pt>
                <c:pt idx="2301">
                  <c:v>9</c:v>
                </c:pt>
                <c:pt idx="2302">
                  <c:v>12</c:v>
                </c:pt>
                <c:pt idx="2303">
                  <c:v>13</c:v>
                </c:pt>
                <c:pt idx="2304">
                  <c:v>14</c:v>
                </c:pt>
                <c:pt idx="2305">
                  <c:v>12</c:v>
                </c:pt>
                <c:pt idx="2306">
                  <c:v>2</c:v>
                </c:pt>
                <c:pt idx="2307">
                  <c:v>-9</c:v>
                </c:pt>
                <c:pt idx="2308">
                  <c:v>-6</c:v>
                </c:pt>
                <c:pt idx="2309">
                  <c:v>-4</c:v>
                </c:pt>
                <c:pt idx="2310">
                  <c:v>-12</c:v>
                </c:pt>
                <c:pt idx="2311">
                  <c:v>-9</c:v>
                </c:pt>
                <c:pt idx="2312">
                  <c:v>-11</c:v>
                </c:pt>
                <c:pt idx="2313">
                  <c:v>-12</c:v>
                </c:pt>
                <c:pt idx="2314">
                  <c:v>1</c:v>
                </c:pt>
                <c:pt idx="2315">
                  <c:v>2</c:v>
                </c:pt>
                <c:pt idx="2316">
                  <c:v>-4</c:v>
                </c:pt>
                <c:pt idx="2317">
                  <c:v>15</c:v>
                </c:pt>
                <c:pt idx="2318">
                  <c:v>19</c:v>
                </c:pt>
                <c:pt idx="2319">
                  <c:v>10</c:v>
                </c:pt>
                <c:pt idx="2320">
                  <c:v>12</c:v>
                </c:pt>
                <c:pt idx="2321">
                  <c:v>13</c:v>
                </c:pt>
                <c:pt idx="2322">
                  <c:v>12</c:v>
                </c:pt>
                <c:pt idx="2323">
                  <c:v>-9</c:v>
                </c:pt>
                <c:pt idx="2324">
                  <c:v>-6</c:v>
                </c:pt>
                <c:pt idx="2325">
                  <c:v>0</c:v>
                </c:pt>
                <c:pt idx="2326">
                  <c:v>-4</c:v>
                </c:pt>
                <c:pt idx="2327">
                  <c:v>-6</c:v>
                </c:pt>
                <c:pt idx="2328">
                  <c:v>0</c:v>
                </c:pt>
                <c:pt idx="2329">
                  <c:v>6</c:v>
                </c:pt>
                <c:pt idx="2330">
                  <c:v>10</c:v>
                </c:pt>
                <c:pt idx="2331">
                  <c:v>-1</c:v>
                </c:pt>
                <c:pt idx="2332">
                  <c:v>1</c:v>
                </c:pt>
                <c:pt idx="2333">
                  <c:v>9</c:v>
                </c:pt>
                <c:pt idx="2334">
                  <c:v>10</c:v>
                </c:pt>
                <c:pt idx="2335">
                  <c:v>-1</c:v>
                </c:pt>
                <c:pt idx="2336">
                  <c:v>-3</c:v>
                </c:pt>
                <c:pt idx="2337">
                  <c:v>7</c:v>
                </c:pt>
                <c:pt idx="2338">
                  <c:v>6</c:v>
                </c:pt>
                <c:pt idx="2339">
                  <c:v>-1</c:v>
                </c:pt>
                <c:pt idx="2340">
                  <c:v>-11</c:v>
                </c:pt>
                <c:pt idx="2341">
                  <c:v>-8</c:v>
                </c:pt>
                <c:pt idx="2342">
                  <c:v>2</c:v>
                </c:pt>
                <c:pt idx="2343">
                  <c:v>-3</c:v>
                </c:pt>
                <c:pt idx="2344">
                  <c:v>-18</c:v>
                </c:pt>
                <c:pt idx="2345">
                  <c:v>6</c:v>
                </c:pt>
                <c:pt idx="2346">
                  <c:v>4</c:v>
                </c:pt>
                <c:pt idx="2347">
                  <c:v>-4</c:v>
                </c:pt>
                <c:pt idx="2348">
                  <c:v>0</c:v>
                </c:pt>
                <c:pt idx="2349">
                  <c:v>6</c:v>
                </c:pt>
                <c:pt idx="2350">
                  <c:v>4</c:v>
                </c:pt>
                <c:pt idx="2351">
                  <c:v>3</c:v>
                </c:pt>
                <c:pt idx="2352">
                  <c:v>-4</c:v>
                </c:pt>
                <c:pt idx="2353">
                  <c:v>2</c:v>
                </c:pt>
                <c:pt idx="2354">
                  <c:v>-2</c:v>
                </c:pt>
                <c:pt idx="2355">
                  <c:v>-7</c:v>
                </c:pt>
                <c:pt idx="2356">
                  <c:v>-8</c:v>
                </c:pt>
                <c:pt idx="2357">
                  <c:v>3</c:v>
                </c:pt>
                <c:pt idx="2358">
                  <c:v>-4</c:v>
                </c:pt>
                <c:pt idx="2359">
                  <c:v>-14</c:v>
                </c:pt>
                <c:pt idx="2360">
                  <c:v>-5</c:v>
                </c:pt>
                <c:pt idx="2361">
                  <c:v>-10</c:v>
                </c:pt>
                <c:pt idx="2362">
                  <c:v>1</c:v>
                </c:pt>
                <c:pt idx="2363">
                  <c:v>-6</c:v>
                </c:pt>
                <c:pt idx="2364">
                  <c:v>4</c:v>
                </c:pt>
                <c:pt idx="2365">
                  <c:v>14</c:v>
                </c:pt>
                <c:pt idx="2366">
                  <c:v>0</c:v>
                </c:pt>
                <c:pt idx="2367">
                  <c:v>-11</c:v>
                </c:pt>
                <c:pt idx="2368">
                  <c:v>9</c:v>
                </c:pt>
                <c:pt idx="2369">
                  <c:v>-5</c:v>
                </c:pt>
                <c:pt idx="2370">
                  <c:v>-12</c:v>
                </c:pt>
                <c:pt idx="2371">
                  <c:v>-11</c:v>
                </c:pt>
                <c:pt idx="2372">
                  <c:v>-18</c:v>
                </c:pt>
                <c:pt idx="2373">
                  <c:v>1</c:v>
                </c:pt>
                <c:pt idx="2374">
                  <c:v>3</c:v>
                </c:pt>
                <c:pt idx="2375">
                  <c:v>-34</c:v>
                </c:pt>
                <c:pt idx="2376">
                  <c:v>-23</c:v>
                </c:pt>
                <c:pt idx="2377">
                  <c:v>13</c:v>
                </c:pt>
                <c:pt idx="2378">
                  <c:v>-5</c:v>
                </c:pt>
                <c:pt idx="2379">
                  <c:v>-19</c:v>
                </c:pt>
                <c:pt idx="2380">
                  <c:v>13</c:v>
                </c:pt>
                <c:pt idx="2381">
                  <c:v>15</c:v>
                </c:pt>
                <c:pt idx="2382">
                  <c:v>-4</c:v>
                </c:pt>
                <c:pt idx="2383">
                  <c:v>0</c:v>
                </c:pt>
                <c:pt idx="2384">
                  <c:v>14</c:v>
                </c:pt>
                <c:pt idx="2385">
                  <c:v>8</c:v>
                </c:pt>
                <c:pt idx="2386">
                  <c:v>-7</c:v>
                </c:pt>
                <c:pt idx="2387">
                  <c:v>-13</c:v>
                </c:pt>
                <c:pt idx="2388">
                  <c:v>6</c:v>
                </c:pt>
                <c:pt idx="2389">
                  <c:v>4</c:v>
                </c:pt>
                <c:pt idx="2390">
                  <c:v>-18</c:v>
                </c:pt>
                <c:pt idx="2391">
                  <c:v>-9</c:v>
                </c:pt>
                <c:pt idx="2392">
                  <c:v>13</c:v>
                </c:pt>
                <c:pt idx="2393">
                  <c:v>-17</c:v>
                </c:pt>
                <c:pt idx="2394">
                  <c:v>-14</c:v>
                </c:pt>
                <c:pt idx="2395">
                  <c:v>8</c:v>
                </c:pt>
                <c:pt idx="2396">
                  <c:v>0</c:v>
                </c:pt>
                <c:pt idx="2397">
                  <c:v>-15</c:v>
                </c:pt>
                <c:pt idx="2398">
                  <c:v>-8</c:v>
                </c:pt>
                <c:pt idx="2399">
                  <c:v>13</c:v>
                </c:pt>
                <c:pt idx="2400">
                  <c:v>0</c:v>
                </c:pt>
                <c:pt idx="2401">
                  <c:v>-12</c:v>
                </c:pt>
                <c:pt idx="2402">
                  <c:v>4</c:v>
                </c:pt>
                <c:pt idx="2403">
                  <c:v>16</c:v>
                </c:pt>
                <c:pt idx="2404">
                  <c:v>8</c:v>
                </c:pt>
                <c:pt idx="2405">
                  <c:v>-17</c:v>
                </c:pt>
                <c:pt idx="2406">
                  <c:v>10</c:v>
                </c:pt>
                <c:pt idx="2407">
                  <c:v>17</c:v>
                </c:pt>
                <c:pt idx="2408">
                  <c:v>-3</c:v>
                </c:pt>
                <c:pt idx="2409">
                  <c:v>-2</c:v>
                </c:pt>
                <c:pt idx="2410">
                  <c:v>7</c:v>
                </c:pt>
                <c:pt idx="2411">
                  <c:v>8</c:v>
                </c:pt>
                <c:pt idx="2412">
                  <c:v>-19</c:v>
                </c:pt>
                <c:pt idx="2413">
                  <c:v>-13</c:v>
                </c:pt>
                <c:pt idx="2414">
                  <c:v>16</c:v>
                </c:pt>
                <c:pt idx="2415">
                  <c:v>-4</c:v>
                </c:pt>
                <c:pt idx="2416">
                  <c:v>-21</c:v>
                </c:pt>
                <c:pt idx="2417">
                  <c:v>10</c:v>
                </c:pt>
                <c:pt idx="2418">
                  <c:v>14</c:v>
                </c:pt>
                <c:pt idx="2419">
                  <c:v>-1</c:v>
                </c:pt>
                <c:pt idx="2420">
                  <c:v>-8</c:v>
                </c:pt>
                <c:pt idx="2421">
                  <c:v>16</c:v>
                </c:pt>
                <c:pt idx="2422">
                  <c:v>6</c:v>
                </c:pt>
                <c:pt idx="2423">
                  <c:v>-5</c:v>
                </c:pt>
                <c:pt idx="2424">
                  <c:v>-10</c:v>
                </c:pt>
                <c:pt idx="2425">
                  <c:v>12</c:v>
                </c:pt>
                <c:pt idx="2426">
                  <c:v>4</c:v>
                </c:pt>
                <c:pt idx="2427">
                  <c:v>-28</c:v>
                </c:pt>
                <c:pt idx="2428">
                  <c:v>1</c:v>
                </c:pt>
                <c:pt idx="2429">
                  <c:v>10</c:v>
                </c:pt>
                <c:pt idx="2430">
                  <c:v>-16</c:v>
                </c:pt>
                <c:pt idx="2431">
                  <c:v>-20</c:v>
                </c:pt>
                <c:pt idx="2432">
                  <c:v>7</c:v>
                </c:pt>
                <c:pt idx="2433">
                  <c:v>3</c:v>
                </c:pt>
                <c:pt idx="2434">
                  <c:v>2</c:v>
                </c:pt>
                <c:pt idx="2435">
                  <c:v>-10</c:v>
                </c:pt>
                <c:pt idx="2436">
                  <c:v>8</c:v>
                </c:pt>
                <c:pt idx="2437">
                  <c:v>9</c:v>
                </c:pt>
                <c:pt idx="2438">
                  <c:v>-10</c:v>
                </c:pt>
                <c:pt idx="2439">
                  <c:v>-25</c:v>
                </c:pt>
                <c:pt idx="2440">
                  <c:v>12</c:v>
                </c:pt>
                <c:pt idx="2441">
                  <c:v>-1</c:v>
                </c:pt>
                <c:pt idx="2442">
                  <c:v>-22</c:v>
                </c:pt>
                <c:pt idx="2443">
                  <c:v>-9</c:v>
                </c:pt>
                <c:pt idx="2444">
                  <c:v>12</c:v>
                </c:pt>
                <c:pt idx="2445">
                  <c:v>6</c:v>
                </c:pt>
                <c:pt idx="2446">
                  <c:v>-15</c:v>
                </c:pt>
                <c:pt idx="2447">
                  <c:v>4</c:v>
                </c:pt>
                <c:pt idx="2448">
                  <c:v>10</c:v>
                </c:pt>
                <c:pt idx="2449">
                  <c:v>0</c:v>
                </c:pt>
                <c:pt idx="2450">
                  <c:v>-4</c:v>
                </c:pt>
                <c:pt idx="2451">
                  <c:v>-2</c:v>
                </c:pt>
                <c:pt idx="2452">
                  <c:v>7</c:v>
                </c:pt>
                <c:pt idx="2453">
                  <c:v>-4</c:v>
                </c:pt>
                <c:pt idx="2454">
                  <c:v>-11</c:v>
                </c:pt>
                <c:pt idx="2455">
                  <c:v>-11</c:v>
                </c:pt>
                <c:pt idx="2456">
                  <c:v>2</c:v>
                </c:pt>
                <c:pt idx="2457">
                  <c:v>-3</c:v>
                </c:pt>
                <c:pt idx="2458">
                  <c:v>-4</c:v>
                </c:pt>
                <c:pt idx="2459">
                  <c:v>-10</c:v>
                </c:pt>
                <c:pt idx="2460">
                  <c:v>9</c:v>
                </c:pt>
                <c:pt idx="2461">
                  <c:v>6</c:v>
                </c:pt>
                <c:pt idx="2462">
                  <c:v>-2</c:v>
                </c:pt>
                <c:pt idx="2463">
                  <c:v>14</c:v>
                </c:pt>
                <c:pt idx="2464">
                  <c:v>13</c:v>
                </c:pt>
                <c:pt idx="2465">
                  <c:v>8</c:v>
                </c:pt>
                <c:pt idx="2466">
                  <c:v>9</c:v>
                </c:pt>
                <c:pt idx="2467">
                  <c:v>11</c:v>
                </c:pt>
                <c:pt idx="2468">
                  <c:v>6</c:v>
                </c:pt>
                <c:pt idx="2469">
                  <c:v>-2</c:v>
                </c:pt>
                <c:pt idx="2470">
                  <c:v>-5</c:v>
                </c:pt>
                <c:pt idx="2471">
                  <c:v>-1</c:v>
                </c:pt>
                <c:pt idx="2472">
                  <c:v>-5</c:v>
                </c:pt>
                <c:pt idx="2473">
                  <c:v>-3</c:v>
                </c:pt>
                <c:pt idx="2474">
                  <c:v>8</c:v>
                </c:pt>
                <c:pt idx="2475">
                  <c:v>8</c:v>
                </c:pt>
                <c:pt idx="2476">
                  <c:v>8</c:v>
                </c:pt>
                <c:pt idx="2477">
                  <c:v>13</c:v>
                </c:pt>
                <c:pt idx="2478">
                  <c:v>18</c:v>
                </c:pt>
                <c:pt idx="2479">
                  <c:v>5</c:v>
                </c:pt>
                <c:pt idx="2480">
                  <c:v>11</c:v>
                </c:pt>
                <c:pt idx="2481">
                  <c:v>10</c:v>
                </c:pt>
                <c:pt idx="2482">
                  <c:v>-4</c:v>
                </c:pt>
                <c:pt idx="2483">
                  <c:v>-1</c:v>
                </c:pt>
                <c:pt idx="2484">
                  <c:v>1</c:v>
                </c:pt>
                <c:pt idx="2485">
                  <c:v>5</c:v>
                </c:pt>
                <c:pt idx="2486">
                  <c:v>-11</c:v>
                </c:pt>
                <c:pt idx="2487">
                  <c:v>1</c:v>
                </c:pt>
                <c:pt idx="2488">
                  <c:v>6</c:v>
                </c:pt>
                <c:pt idx="2489">
                  <c:v>9</c:v>
                </c:pt>
                <c:pt idx="2490">
                  <c:v>5</c:v>
                </c:pt>
                <c:pt idx="2491">
                  <c:v>13</c:v>
                </c:pt>
                <c:pt idx="2492">
                  <c:v>28</c:v>
                </c:pt>
                <c:pt idx="2493">
                  <c:v>13</c:v>
                </c:pt>
                <c:pt idx="2494">
                  <c:v>16</c:v>
                </c:pt>
                <c:pt idx="2495">
                  <c:v>13</c:v>
                </c:pt>
                <c:pt idx="2496">
                  <c:v>12</c:v>
                </c:pt>
                <c:pt idx="2497">
                  <c:v>4</c:v>
                </c:pt>
                <c:pt idx="2498">
                  <c:v>5</c:v>
                </c:pt>
                <c:pt idx="2499">
                  <c:v>-5</c:v>
                </c:pt>
                <c:pt idx="2500">
                  <c:v>0</c:v>
                </c:pt>
                <c:pt idx="2501">
                  <c:v>5</c:v>
                </c:pt>
                <c:pt idx="2502">
                  <c:v>2</c:v>
                </c:pt>
                <c:pt idx="2503">
                  <c:v>6</c:v>
                </c:pt>
                <c:pt idx="2504">
                  <c:v>19</c:v>
                </c:pt>
                <c:pt idx="2505">
                  <c:v>16</c:v>
                </c:pt>
                <c:pt idx="2506">
                  <c:v>16</c:v>
                </c:pt>
                <c:pt idx="2507">
                  <c:v>10</c:v>
                </c:pt>
                <c:pt idx="2508">
                  <c:v>-3</c:v>
                </c:pt>
                <c:pt idx="2509">
                  <c:v>0</c:v>
                </c:pt>
                <c:pt idx="2510">
                  <c:v>-8</c:v>
                </c:pt>
                <c:pt idx="2511">
                  <c:v>-5</c:v>
                </c:pt>
                <c:pt idx="2512">
                  <c:v>-21</c:v>
                </c:pt>
                <c:pt idx="2513">
                  <c:v>-16</c:v>
                </c:pt>
                <c:pt idx="2514">
                  <c:v>-7</c:v>
                </c:pt>
                <c:pt idx="2515">
                  <c:v>-1</c:v>
                </c:pt>
                <c:pt idx="2516">
                  <c:v>-12</c:v>
                </c:pt>
                <c:pt idx="2517">
                  <c:v>1</c:v>
                </c:pt>
                <c:pt idx="2518">
                  <c:v>12</c:v>
                </c:pt>
                <c:pt idx="2519">
                  <c:v>8</c:v>
                </c:pt>
                <c:pt idx="2520">
                  <c:v>-8</c:v>
                </c:pt>
                <c:pt idx="2521">
                  <c:v>3</c:v>
                </c:pt>
                <c:pt idx="2522">
                  <c:v>6</c:v>
                </c:pt>
                <c:pt idx="2523">
                  <c:v>-3</c:v>
                </c:pt>
                <c:pt idx="2524">
                  <c:v>-11</c:v>
                </c:pt>
                <c:pt idx="2525">
                  <c:v>-19</c:v>
                </c:pt>
                <c:pt idx="2526">
                  <c:v>-6</c:v>
                </c:pt>
                <c:pt idx="2527">
                  <c:v>-8</c:v>
                </c:pt>
                <c:pt idx="2528">
                  <c:v>-22</c:v>
                </c:pt>
                <c:pt idx="2529">
                  <c:v>-15</c:v>
                </c:pt>
                <c:pt idx="2530">
                  <c:v>10</c:v>
                </c:pt>
                <c:pt idx="2531">
                  <c:v>0</c:v>
                </c:pt>
                <c:pt idx="2532">
                  <c:v>-11</c:v>
                </c:pt>
                <c:pt idx="2533">
                  <c:v>6</c:v>
                </c:pt>
                <c:pt idx="2534">
                  <c:v>8</c:v>
                </c:pt>
                <c:pt idx="2535">
                  <c:v>-2</c:v>
                </c:pt>
                <c:pt idx="2536">
                  <c:v>-16</c:v>
                </c:pt>
                <c:pt idx="2537">
                  <c:v>-7</c:v>
                </c:pt>
                <c:pt idx="2538">
                  <c:v>1</c:v>
                </c:pt>
                <c:pt idx="2539">
                  <c:v>-4</c:v>
                </c:pt>
                <c:pt idx="2540">
                  <c:v>-28</c:v>
                </c:pt>
                <c:pt idx="2541">
                  <c:v>-12</c:v>
                </c:pt>
                <c:pt idx="2542">
                  <c:v>-13</c:v>
                </c:pt>
                <c:pt idx="2543">
                  <c:v>-8</c:v>
                </c:pt>
                <c:pt idx="2544">
                  <c:v>-15</c:v>
                </c:pt>
                <c:pt idx="2545">
                  <c:v>-4</c:v>
                </c:pt>
                <c:pt idx="2546">
                  <c:v>10</c:v>
                </c:pt>
                <c:pt idx="2547">
                  <c:v>5</c:v>
                </c:pt>
                <c:pt idx="2548">
                  <c:v>9</c:v>
                </c:pt>
                <c:pt idx="2549">
                  <c:v>5</c:v>
                </c:pt>
                <c:pt idx="2550">
                  <c:v>8</c:v>
                </c:pt>
                <c:pt idx="2551">
                  <c:v>8</c:v>
                </c:pt>
                <c:pt idx="2552">
                  <c:v>0</c:v>
                </c:pt>
                <c:pt idx="2553">
                  <c:v>-15</c:v>
                </c:pt>
                <c:pt idx="2554">
                  <c:v>-8</c:v>
                </c:pt>
                <c:pt idx="2555">
                  <c:v>-3</c:v>
                </c:pt>
                <c:pt idx="2556">
                  <c:v>-9</c:v>
                </c:pt>
                <c:pt idx="2557">
                  <c:v>-18</c:v>
                </c:pt>
                <c:pt idx="2558">
                  <c:v>4</c:v>
                </c:pt>
                <c:pt idx="2559">
                  <c:v>-8</c:v>
                </c:pt>
                <c:pt idx="2560">
                  <c:v>-8</c:v>
                </c:pt>
                <c:pt idx="2561">
                  <c:v>4</c:v>
                </c:pt>
                <c:pt idx="2562">
                  <c:v>10</c:v>
                </c:pt>
                <c:pt idx="2563">
                  <c:v>8</c:v>
                </c:pt>
                <c:pt idx="2564">
                  <c:v>9</c:v>
                </c:pt>
                <c:pt idx="2565">
                  <c:v>12</c:v>
                </c:pt>
                <c:pt idx="2566">
                  <c:v>9</c:v>
                </c:pt>
                <c:pt idx="2567">
                  <c:v>7</c:v>
                </c:pt>
                <c:pt idx="2568">
                  <c:v>3</c:v>
                </c:pt>
                <c:pt idx="2569">
                  <c:v>-3</c:v>
                </c:pt>
                <c:pt idx="2570">
                  <c:v>-1</c:v>
                </c:pt>
                <c:pt idx="2571">
                  <c:v>-5</c:v>
                </c:pt>
                <c:pt idx="2572">
                  <c:v>-10</c:v>
                </c:pt>
                <c:pt idx="2573">
                  <c:v>-5</c:v>
                </c:pt>
                <c:pt idx="2574">
                  <c:v>0</c:v>
                </c:pt>
                <c:pt idx="2575">
                  <c:v>4</c:v>
                </c:pt>
                <c:pt idx="2576">
                  <c:v>1</c:v>
                </c:pt>
                <c:pt idx="2577">
                  <c:v>20</c:v>
                </c:pt>
                <c:pt idx="2578">
                  <c:v>25</c:v>
                </c:pt>
                <c:pt idx="2579">
                  <c:v>6</c:v>
                </c:pt>
                <c:pt idx="2580">
                  <c:v>12</c:v>
                </c:pt>
                <c:pt idx="2581">
                  <c:v>21</c:v>
                </c:pt>
                <c:pt idx="2582">
                  <c:v>10</c:v>
                </c:pt>
                <c:pt idx="2583">
                  <c:v>2</c:v>
                </c:pt>
                <c:pt idx="2584">
                  <c:v>5</c:v>
                </c:pt>
                <c:pt idx="2585">
                  <c:v>5</c:v>
                </c:pt>
                <c:pt idx="2586">
                  <c:v>-6</c:v>
                </c:pt>
                <c:pt idx="2587">
                  <c:v>-7</c:v>
                </c:pt>
                <c:pt idx="2588">
                  <c:v>3</c:v>
                </c:pt>
                <c:pt idx="2589">
                  <c:v>-4</c:v>
                </c:pt>
                <c:pt idx="2590">
                  <c:v>-4</c:v>
                </c:pt>
                <c:pt idx="2591">
                  <c:v>11</c:v>
                </c:pt>
                <c:pt idx="2592">
                  <c:v>10</c:v>
                </c:pt>
                <c:pt idx="2593">
                  <c:v>-1</c:v>
                </c:pt>
                <c:pt idx="2594">
                  <c:v>4</c:v>
                </c:pt>
                <c:pt idx="2595">
                  <c:v>8</c:v>
                </c:pt>
                <c:pt idx="2596">
                  <c:v>3</c:v>
                </c:pt>
                <c:pt idx="2597">
                  <c:v>-8</c:v>
                </c:pt>
                <c:pt idx="2598">
                  <c:v>-14</c:v>
                </c:pt>
                <c:pt idx="2599">
                  <c:v>0</c:v>
                </c:pt>
                <c:pt idx="2600">
                  <c:v>0</c:v>
                </c:pt>
                <c:pt idx="2601">
                  <c:v>-25</c:v>
                </c:pt>
                <c:pt idx="2602">
                  <c:v>-3</c:v>
                </c:pt>
                <c:pt idx="2603">
                  <c:v>4</c:v>
                </c:pt>
                <c:pt idx="2604">
                  <c:v>-10</c:v>
                </c:pt>
                <c:pt idx="2605">
                  <c:v>2</c:v>
                </c:pt>
                <c:pt idx="2606">
                  <c:v>9</c:v>
                </c:pt>
                <c:pt idx="2607">
                  <c:v>11</c:v>
                </c:pt>
                <c:pt idx="2608">
                  <c:v>-5</c:v>
                </c:pt>
                <c:pt idx="2609">
                  <c:v>-7</c:v>
                </c:pt>
                <c:pt idx="2610">
                  <c:v>6</c:v>
                </c:pt>
                <c:pt idx="2611">
                  <c:v>4</c:v>
                </c:pt>
                <c:pt idx="2612">
                  <c:v>-11</c:v>
                </c:pt>
                <c:pt idx="2613">
                  <c:v>-7</c:v>
                </c:pt>
                <c:pt idx="2614">
                  <c:v>-2</c:v>
                </c:pt>
                <c:pt idx="2615">
                  <c:v>-1</c:v>
                </c:pt>
                <c:pt idx="2616">
                  <c:v>-5</c:v>
                </c:pt>
                <c:pt idx="2617">
                  <c:v>-7</c:v>
                </c:pt>
                <c:pt idx="2618">
                  <c:v>4</c:v>
                </c:pt>
                <c:pt idx="2619">
                  <c:v>3</c:v>
                </c:pt>
                <c:pt idx="2620">
                  <c:v>-2</c:v>
                </c:pt>
                <c:pt idx="2621">
                  <c:v>-2</c:v>
                </c:pt>
                <c:pt idx="2622">
                  <c:v>-3</c:v>
                </c:pt>
                <c:pt idx="2623">
                  <c:v>-2</c:v>
                </c:pt>
                <c:pt idx="2624">
                  <c:v>1</c:v>
                </c:pt>
                <c:pt idx="2625">
                  <c:v>-12</c:v>
                </c:pt>
                <c:pt idx="2626">
                  <c:v>-4</c:v>
                </c:pt>
                <c:pt idx="2627">
                  <c:v>0</c:v>
                </c:pt>
                <c:pt idx="2628">
                  <c:v>-8</c:v>
                </c:pt>
                <c:pt idx="2629">
                  <c:v>5</c:v>
                </c:pt>
                <c:pt idx="2630">
                  <c:v>1</c:v>
                </c:pt>
                <c:pt idx="2631">
                  <c:v>-10</c:v>
                </c:pt>
                <c:pt idx="2632">
                  <c:v>4</c:v>
                </c:pt>
                <c:pt idx="2633">
                  <c:v>10</c:v>
                </c:pt>
                <c:pt idx="2634">
                  <c:v>-2</c:v>
                </c:pt>
                <c:pt idx="2635">
                  <c:v>1</c:v>
                </c:pt>
                <c:pt idx="2636">
                  <c:v>9</c:v>
                </c:pt>
                <c:pt idx="2637">
                  <c:v>2</c:v>
                </c:pt>
                <c:pt idx="2638">
                  <c:v>4</c:v>
                </c:pt>
                <c:pt idx="2639">
                  <c:v>4</c:v>
                </c:pt>
                <c:pt idx="2640">
                  <c:v>-3</c:v>
                </c:pt>
                <c:pt idx="2641">
                  <c:v>-1</c:v>
                </c:pt>
                <c:pt idx="2642">
                  <c:v>5</c:v>
                </c:pt>
                <c:pt idx="2643">
                  <c:v>-9</c:v>
                </c:pt>
                <c:pt idx="2644">
                  <c:v>1</c:v>
                </c:pt>
                <c:pt idx="2645">
                  <c:v>4</c:v>
                </c:pt>
                <c:pt idx="2646">
                  <c:v>-7</c:v>
                </c:pt>
                <c:pt idx="2647">
                  <c:v>4</c:v>
                </c:pt>
                <c:pt idx="2648">
                  <c:v>4</c:v>
                </c:pt>
                <c:pt idx="2649">
                  <c:v>1</c:v>
                </c:pt>
                <c:pt idx="2650">
                  <c:v>10</c:v>
                </c:pt>
                <c:pt idx="2651">
                  <c:v>-1</c:v>
                </c:pt>
                <c:pt idx="2652">
                  <c:v>-6</c:v>
                </c:pt>
                <c:pt idx="2653">
                  <c:v>6</c:v>
                </c:pt>
                <c:pt idx="2654">
                  <c:v>-3</c:v>
                </c:pt>
                <c:pt idx="2655">
                  <c:v>-7</c:v>
                </c:pt>
                <c:pt idx="2656">
                  <c:v>-2</c:v>
                </c:pt>
                <c:pt idx="2657">
                  <c:v>0</c:v>
                </c:pt>
                <c:pt idx="2658">
                  <c:v>-1</c:v>
                </c:pt>
                <c:pt idx="2659">
                  <c:v>-3</c:v>
                </c:pt>
                <c:pt idx="2660">
                  <c:v>4</c:v>
                </c:pt>
                <c:pt idx="2661">
                  <c:v>11</c:v>
                </c:pt>
                <c:pt idx="2662">
                  <c:v>3</c:v>
                </c:pt>
                <c:pt idx="2663">
                  <c:v>0</c:v>
                </c:pt>
                <c:pt idx="2664">
                  <c:v>11</c:v>
                </c:pt>
                <c:pt idx="2665">
                  <c:v>10</c:v>
                </c:pt>
                <c:pt idx="2666">
                  <c:v>-2</c:v>
                </c:pt>
                <c:pt idx="2667">
                  <c:v>5</c:v>
                </c:pt>
                <c:pt idx="2668">
                  <c:v>6</c:v>
                </c:pt>
                <c:pt idx="2669">
                  <c:v>-6</c:v>
                </c:pt>
                <c:pt idx="2670">
                  <c:v>2</c:v>
                </c:pt>
                <c:pt idx="2671">
                  <c:v>7</c:v>
                </c:pt>
                <c:pt idx="2672">
                  <c:v>5</c:v>
                </c:pt>
                <c:pt idx="2673">
                  <c:v>4</c:v>
                </c:pt>
                <c:pt idx="2674">
                  <c:v>-4</c:v>
                </c:pt>
                <c:pt idx="2675">
                  <c:v>-2</c:v>
                </c:pt>
                <c:pt idx="2676">
                  <c:v>-5</c:v>
                </c:pt>
                <c:pt idx="2677">
                  <c:v>-2</c:v>
                </c:pt>
                <c:pt idx="2678">
                  <c:v>-7</c:v>
                </c:pt>
                <c:pt idx="2679">
                  <c:v>-7</c:v>
                </c:pt>
                <c:pt idx="2680">
                  <c:v>-6</c:v>
                </c:pt>
                <c:pt idx="2681">
                  <c:v>-8</c:v>
                </c:pt>
                <c:pt idx="2682">
                  <c:v>-7</c:v>
                </c:pt>
                <c:pt idx="2683">
                  <c:v>7</c:v>
                </c:pt>
                <c:pt idx="2684">
                  <c:v>-2</c:v>
                </c:pt>
                <c:pt idx="2685">
                  <c:v>-7</c:v>
                </c:pt>
                <c:pt idx="2686">
                  <c:v>19</c:v>
                </c:pt>
                <c:pt idx="2687">
                  <c:v>7</c:v>
                </c:pt>
                <c:pt idx="2688">
                  <c:v>1</c:v>
                </c:pt>
                <c:pt idx="2689">
                  <c:v>14</c:v>
                </c:pt>
                <c:pt idx="2690">
                  <c:v>5</c:v>
                </c:pt>
                <c:pt idx="2691">
                  <c:v>13</c:v>
                </c:pt>
                <c:pt idx="2692">
                  <c:v>19</c:v>
                </c:pt>
                <c:pt idx="2693">
                  <c:v>0</c:v>
                </c:pt>
                <c:pt idx="2694">
                  <c:v>-7</c:v>
                </c:pt>
                <c:pt idx="2695">
                  <c:v>3</c:v>
                </c:pt>
                <c:pt idx="2696">
                  <c:v>-18</c:v>
                </c:pt>
                <c:pt idx="2697">
                  <c:v>-23</c:v>
                </c:pt>
                <c:pt idx="2698">
                  <c:v>-18</c:v>
                </c:pt>
                <c:pt idx="2699">
                  <c:v>-22</c:v>
                </c:pt>
                <c:pt idx="2700">
                  <c:v>-6</c:v>
                </c:pt>
                <c:pt idx="2701">
                  <c:v>-3</c:v>
                </c:pt>
                <c:pt idx="2702">
                  <c:v>3</c:v>
                </c:pt>
                <c:pt idx="2703">
                  <c:v>15</c:v>
                </c:pt>
                <c:pt idx="2704">
                  <c:v>4</c:v>
                </c:pt>
                <c:pt idx="2705">
                  <c:v>17</c:v>
                </c:pt>
                <c:pt idx="2706">
                  <c:v>10</c:v>
                </c:pt>
                <c:pt idx="2707">
                  <c:v>-5</c:v>
                </c:pt>
                <c:pt idx="2708">
                  <c:v>-2</c:v>
                </c:pt>
                <c:pt idx="2709">
                  <c:v>-10</c:v>
                </c:pt>
                <c:pt idx="2710">
                  <c:v>-8</c:v>
                </c:pt>
                <c:pt idx="2711">
                  <c:v>-18</c:v>
                </c:pt>
                <c:pt idx="2712">
                  <c:v>-11</c:v>
                </c:pt>
                <c:pt idx="2713">
                  <c:v>-9</c:v>
                </c:pt>
                <c:pt idx="2714">
                  <c:v>3</c:v>
                </c:pt>
                <c:pt idx="2715">
                  <c:v>3</c:v>
                </c:pt>
                <c:pt idx="2716">
                  <c:v>12</c:v>
                </c:pt>
                <c:pt idx="2717">
                  <c:v>9</c:v>
                </c:pt>
                <c:pt idx="2718">
                  <c:v>10</c:v>
                </c:pt>
                <c:pt idx="2719">
                  <c:v>12</c:v>
                </c:pt>
                <c:pt idx="2720">
                  <c:v>9</c:v>
                </c:pt>
                <c:pt idx="2721">
                  <c:v>0</c:v>
                </c:pt>
                <c:pt idx="2722">
                  <c:v>8</c:v>
                </c:pt>
                <c:pt idx="2723">
                  <c:v>-2</c:v>
                </c:pt>
                <c:pt idx="2724">
                  <c:v>-7</c:v>
                </c:pt>
                <c:pt idx="2725">
                  <c:v>-3</c:v>
                </c:pt>
                <c:pt idx="2726">
                  <c:v>-3</c:v>
                </c:pt>
                <c:pt idx="2727">
                  <c:v>2</c:v>
                </c:pt>
                <c:pt idx="2728">
                  <c:v>5</c:v>
                </c:pt>
                <c:pt idx="2729">
                  <c:v>15</c:v>
                </c:pt>
                <c:pt idx="2730">
                  <c:v>16</c:v>
                </c:pt>
                <c:pt idx="2731">
                  <c:v>20</c:v>
                </c:pt>
                <c:pt idx="2732">
                  <c:v>22</c:v>
                </c:pt>
                <c:pt idx="2733">
                  <c:v>13</c:v>
                </c:pt>
                <c:pt idx="2734">
                  <c:v>16</c:v>
                </c:pt>
                <c:pt idx="2735">
                  <c:v>11</c:v>
                </c:pt>
                <c:pt idx="2736">
                  <c:v>10</c:v>
                </c:pt>
                <c:pt idx="2737">
                  <c:v>-8</c:v>
                </c:pt>
                <c:pt idx="2738">
                  <c:v>-7</c:v>
                </c:pt>
                <c:pt idx="2739">
                  <c:v>-3</c:v>
                </c:pt>
                <c:pt idx="2740">
                  <c:v>-12</c:v>
                </c:pt>
                <c:pt idx="2741">
                  <c:v>-15</c:v>
                </c:pt>
                <c:pt idx="2742">
                  <c:v>-1</c:v>
                </c:pt>
                <c:pt idx="2743">
                  <c:v>3</c:v>
                </c:pt>
                <c:pt idx="2744">
                  <c:v>3</c:v>
                </c:pt>
                <c:pt idx="2745">
                  <c:v>10</c:v>
                </c:pt>
                <c:pt idx="2746">
                  <c:v>20</c:v>
                </c:pt>
                <c:pt idx="2747">
                  <c:v>13</c:v>
                </c:pt>
                <c:pt idx="2748">
                  <c:v>12</c:v>
                </c:pt>
                <c:pt idx="2749">
                  <c:v>16</c:v>
                </c:pt>
                <c:pt idx="2750">
                  <c:v>3</c:v>
                </c:pt>
                <c:pt idx="2751">
                  <c:v>0</c:v>
                </c:pt>
                <c:pt idx="2752">
                  <c:v>-2</c:v>
                </c:pt>
                <c:pt idx="2753">
                  <c:v>-11</c:v>
                </c:pt>
                <c:pt idx="2754">
                  <c:v>-7</c:v>
                </c:pt>
                <c:pt idx="2755">
                  <c:v>-4</c:v>
                </c:pt>
                <c:pt idx="2756">
                  <c:v>-7</c:v>
                </c:pt>
                <c:pt idx="2757">
                  <c:v>-2</c:v>
                </c:pt>
                <c:pt idx="2758">
                  <c:v>5</c:v>
                </c:pt>
                <c:pt idx="2759">
                  <c:v>9</c:v>
                </c:pt>
                <c:pt idx="2760">
                  <c:v>5</c:v>
                </c:pt>
                <c:pt idx="2761">
                  <c:v>9</c:v>
                </c:pt>
                <c:pt idx="2762">
                  <c:v>6</c:v>
                </c:pt>
                <c:pt idx="2763">
                  <c:v>4</c:v>
                </c:pt>
                <c:pt idx="2764">
                  <c:v>6</c:v>
                </c:pt>
                <c:pt idx="2765">
                  <c:v>4</c:v>
                </c:pt>
                <c:pt idx="2766">
                  <c:v>-6</c:v>
                </c:pt>
                <c:pt idx="2767">
                  <c:v>-2</c:v>
                </c:pt>
                <c:pt idx="2768">
                  <c:v>-8</c:v>
                </c:pt>
                <c:pt idx="2769">
                  <c:v>-3</c:v>
                </c:pt>
                <c:pt idx="2770">
                  <c:v>4</c:v>
                </c:pt>
                <c:pt idx="2771">
                  <c:v>-8</c:v>
                </c:pt>
                <c:pt idx="2772">
                  <c:v>2</c:v>
                </c:pt>
                <c:pt idx="2773">
                  <c:v>8</c:v>
                </c:pt>
                <c:pt idx="2774">
                  <c:v>2</c:v>
                </c:pt>
                <c:pt idx="2775">
                  <c:v>2</c:v>
                </c:pt>
                <c:pt idx="2776">
                  <c:v>-2</c:v>
                </c:pt>
                <c:pt idx="2777">
                  <c:v>1</c:v>
                </c:pt>
                <c:pt idx="2778">
                  <c:v>-7</c:v>
                </c:pt>
                <c:pt idx="2779">
                  <c:v>-5</c:v>
                </c:pt>
                <c:pt idx="2780">
                  <c:v>-2</c:v>
                </c:pt>
                <c:pt idx="2781">
                  <c:v>-13</c:v>
                </c:pt>
                <c:pt idx="2782">
                  <c:v>0</c:v>
                </c:pt>
                <c:pt idx="2783">
                  <c:v>0</c:v>
                </c:pt>
                <c:pt idx="2784">
                  <c:v>13</c:v>
                </c:pt>
                <c:pt idx="2785">
                  <c:v>12</c:v>
                </c:pt>
                <c:pt idx="2786">
                  <c:v>15</c:v>
                </c:pt>
                <c:pt idx="2787">
                  <c:v>22</c:v>
                </c:pt>
                <c:pt idx="2788">
                  <c:v>27</c:v>
                </c:pt>
                <c:pt idx="2789">
                  <c:v>5</c:v>
                </c:pt>
                <c:pt idx="2790">
                  <c:v>6</c:v>
                </c:pt>
                <c:pt idx="2791">
                  <c:v>17</c:v>
                </c:pt>
                <c:pt idx="2792">
                  <c:v>6</c:v>
                </c:pt>
                <c:pt idx="2793">
                  <c:v>-15</c:v>
                </c:pt>
                <c:pt idx="2794">
                  <c:v>6</c:v>
                </c:pt>
                <c:pt idx="2795">
                  <c:v>-1</c:v>
                </c:pt>
                <c:pt idx="2796">
                  <c:v>-10</c:v>
                </c:pt>
                <c:pt idx="2797">
                  <c:v>-5</c:v>
                </c:pt>
                <c:pt idx="2798">
                  <c:v>-1</c:v>
                </c:pt>
                <c:pt idx="2799">
                  <c:v>-4</c:v>
                </c:pt>
                <c:pt idx="2800">
                  <c:v>1</c:v>
                </c:pt>
                <c:pt idx="2801">
                  <c:v>-3</c:v>
                </c:pt>
                <c:pt idx="2802">
                  <c:v>-1</c:v>
                </c:pt>
                <c:pt idx="2803">
                  <c:v>6</c:v>
                </c:pt>
                <c:pt idx="2804">
                  <c:v>-10</c:v>
                </c:pt>
                <c:pt idx="2805">
                  <c:v>-19</c:v>
                </c:pt>
                <c:pt idx="2806">
                  <c:v>-6</c:v>
                </c:pt>
                <c:pt idx="2807">
                  <c:v>-5</c:v>
                </c:pt>
                <c:pt idx="2808">
                  <c:v>-16</c:v>
                </c:pt>
                <c:pt idx="2809">
                  <c:v>4</c:v>
                </c:pt>
                <c:pt idx="2810">
                  <c:v>-3</c:v>
                </c:pt>
                <c:pt idx="2811">
                  <c:v>-9</c:v>
                </c:pt>
                <c:pt idx="2812">
                  <c:v>5</c:v>
                </c:pt>
                <c:pt idx="2813">
                  <c:v>0</c:v>
                </c:pt>
                <c:pt idx="2814">
                  <c:v>1</c:v>
                </c:pt>
                <c:pt idx="2815">
                  <c:v>2</c:v>
                </c:pt>
                <c:pt idx="2816">
                  <c:v>-3</c:v>
                </c:pt>
                <c:pt idx="2817">
                  <c:v>0</c:v>
                </c:pt>
                <c:pt idx="2818">
                  <c:v>-8</c:v>
                </c:pt>
                <c:pt idx="2819">
                  <c:v>-10</c:v>
                </c:pt>
                <c:pt idx="2820">
                  <c:v>-1</c:v>
                </c:pt>
                <c:pt idx="2821">
                  <c:v>-4</c:v>
                </c:pt>
                <c:pt idx="2822">
                  <c:v>-8</c:v>
                </c:pt>
                <c:pt idx="2823">
                  <c:v>-1</c:v>
                </c:pt>
                <c:pt idx="2824">
                  <c:v>-5</c:v>
                </c:pt>
                <c:pt idx="2825">
                  <c:v>2</c:v>
                </c:pt>
                <c:pt idx="2826">
                  <c:v>-2</c:v>
                </c:pt>
                <c:pt idx="2827">
                  <c:v>2</c:v>
                </c:pt>
                <c:pt idx="2828">
                  <c:v>9</c:v>
                </c:pt>
                <c:pt idx="2829">
                  <c:v>4</c:v>
                </c:pt>
                <c:pt idx="2830">
                  <c:v>-5</c:v>
                </c:pt>
                <c:pt idx="2831">
                  <c:v>3</c:v>
                </c:pt>
                <c:pt idx="2832">
                  <c:v>6</c:v>
                </c:pt>
                <c:pt idx="2833">
                  <c:v>-7</c:v>
                </c:pt>
                <c:pt idx="2834">
                  <c:v>-6</c:v>
                </c:pt>
                <c:pt idx="2835">
                  <c:v>-13</c:v>
                </c:pt>
                <c:pt idx="2836">
                  <c:v>-7</c:v>
                </c:pt>
                <c:pt idx="2837">
                  <c:v>-6</c:v>
                </c:pt>
                <c:pt idx="2838">
                  <c:v>-13</c:v>
                </c:pt>
                <c:pt idx="2839">
                  <c:v>7</c:v>
                </c:pt>
                <c:pt idx="2840">
                  <c:v>1</c:v>
                </c:pt>
                <c:pt idx="2841">
                  <c:v>-8</c:v>
                </c:pt>
                <c:pt idx="2842">
                  <c:v>6</c:v>
                </c:pt>
                <c:pt idx="2843">
                  <c:v>3</c:v>
                </c:pt>
                <c:pt idx="2844">
                  <c:v>3</c:v>
                </c:pt>
                <c:pt idx="2845">
                  <c:v>3</c:v>
                </c:pt>
                <c:pt idx="2846">
                  <c:v>8</c:v>
                </c:pt>
                <c:pt idx="2847">
                  <c:v>3</c:v>
                </c:pt>
                <c:pt idx="2848">
                  <c:v>1</c:v>
                </c:pt>
                <c:pt idx="2849">
                  <c:v>4</c:v>
                </c:pt>
                <c:pt idx="2850">
                  <c:v>3</c:v>
                </c:pt>
                <c:pt idx="2851">
                  <c:v>-7</c:v>
                </c:pt>
                <c:pt idx="2852">
                  <c:v>-12</c:v>
                </c:pt>
                <c:pt idx="2853">
                  <c:v>-2</c:v>
                </c:pt>
                <c:pt idx="2854">
                  <c:v>-12</c:v>
                </c:pt>
                <c:pt idx="2855">
                  <c:v>5</c:v>
                </c:pt>
                <c:pt idx="2856">
                  <c:v>-3</c:v>
                </c:pt>
                <c:pt idx="2857">
                  <c:v>1</c:v>
                </c:pt>
                <c:pt idx="2858">
                  <c:v>12</c:v>
                </c:pt>
                <c:pt idx="2859">
                  <c:v>4</c:v>
                </c:pt>
                <c:pt idx="2860">
                  <c:v>11</c:v>
                </c:pt>
                <c:pt idx="2861">
                  <c:v>21</c:v>
                </c:pt>
                <c:pt idx="2862">
                  <c:v>9</c:v>
                </c:pt>
                <c:pt idx="2863">
                  <c:v>-4</c:v>
                </c:pt>
                <c:pt idx="2864">
                  <c:v>15</c:v>
                </c:pt>
                <c:pt idx="2865">
                  <c:v>0</c:v>
                </c:pt>
                <c:pt idx="2866">
                  <c:v>-11</c:v>
                </c:pt>
                <c:pt idx="2867">
                  <c:v>0</c:v>
                </c:pt>
                <c:pt idx="2868">
                  <c:v>4</c:v>
                </c:pt>
                <c:pt idx="2869">
                  <c:v>-12</c:v>
                </c:pt>
                <c:pt idx="2870">
                  <c:v>-6</c:v>
                </c:pt>
                <c:pt idx="2871">
                  <c:v>6</c:v>
                </c:pt>
                <c:pt idx="2872">
                  <c:v>3</c:v>
                </c:pt>
                <c:pt idx="2873">
                  <c:v>4</c:v>
                </c:pt>
                <c:pt idx="2874">
                  <c:v>0</c:v>
                </c:pt>
                <c:pt idx="2875">
                  <c:v>19</c:v>
                </c:pt>
                <c:pt idx="2876">
                  <c:v>12</c:v>
                </c:pt>
                <c:pt idx="2877">
                  <c:v>-3</c:v>
                </c:pt>
                <c:pt idx="2878">
                  <c:v>10</c:v>
                </c:pt>
                <c:pt idx="2879">
                  <c:v>18</c:v>
                </c:pt>
                <c:pt idx="2880">
                  <c:v>5</c:v>
                </c:pt>
                <c:pt idx="2881">
                  <c:v>-10</c:v>
                </c:pt>
                <c:pt idx="2882">
                  <c:v>5</c:v>
                </c:pt>
                <c:pt idx="2883">
                  <c:v>3</c:v>
                </c:pt>
                <c:pt idx="2884">
                  <c:v>-6</c:v>
                </c:pt>
                <c:pt idx="2885">
                  <c:v>-6</c:v>
                </c:pt>
                <c:pt idx="2886">
                  <c:v>9</c:v>
                </c:pt>
                <c:pt idx="2887">
                  <c:v>8</c:v>
                </c:pt>
                <c:pt idx="2888">
                  <c:v>-2</c:v>
                </c:pt>
                <c:pt idx="2889">
                  <c:v>12</c:v>
                </c:pt>
                <c:pt idx="2890">
                  <c:v>20</c:v>
                </c:pt>
                <c:pt idx="2891">
                  <c:v>7</c:v>
                </c:pt>
                <c:pt idx="2892">
                  <c:v>-1</c:v>
                </c:pt>
                <c:pt idx="2893">
                  <c:v>1</c:v>
                </c:pt>
                <c:pt idx="2894">
                  <c:v>8</c:v>
                </c:pt>
                <c:pt idx="2895">
                  <c:v>2</c:v>
                </c:pt>
                <c:pt idx="2896">
                  <c:v>-7</c:v>
                </c:pt>
                <c:pt idx="2897">
                  <c:v>-11</c:v>
                </c:pt>
                <c:pt idx="2898">
                  <c:v>8</c:v>
                </c:pt>
                <c:pt idx="2899">
                  <c:v>8</c:v>
                </c:pt>
                <c:pt idx="2900">
                  <c:v>0</c:v>
                </c:pt>
                <c:pt idx="2901">
                  <c:v>4</c:v>
                </c:pt>
                <c:pt idx="2902">
                  <c:v>12</c:v>
                </c:pt>
                <c:pt idx="2903">
                  <c:v>6</c:v>
                </c:pt>
                <c:pt idx="2904">
                  <c:v>-3</c:v>
                </c:pt>
                <c:pt idx="2905">
                  <c:v>-5</c:v>
                </c:pt>
                <c:pt idx="2906">
                  <c:v>-5</c:v>
                </c:pt>
                <c:pt idx="2907">
                  <c:v>-6</c:v>
                </c:pt>
                <c:pt idx="2908">
                  <c:v>-8</c:v>
                </c:pt>
                <c:pt idx="2909">
                  <c:v>-11</c:v>
                </c:pt>
                <c:pt idx="2910">
                  <c:v>-9</c:v>
                </c:pt>
                <c:pt idx="2911">
                  <c:v>-1</c:v>
                </c:pt>
                <c:pt idx="2912">
                  <c:v>4</c:v>
                </c:pt>
                <c:pt idx="2913">
                  <c:v>5</c:v>
                </c:pt>
                <c:pt idx="2914">
                  <c:v>11</c:v>
                </c:pt>
                <c:pt idx="2915">
                  <c:v>19</c:v>
                </c:pt>
                <c:pt idx="2916">
                  <c:v>25</c:v>
                </c:pt>
                <c:pt idx="2917">
                  <c:v>17</c:v>
                </c:pt>
                <c:pt idx="2918">
                  <c:v>33</c:v>
                </c:pt>
                <c:pt idx="2919">
                  <c:v>20</c:v>
                </c:pt>
                <c:pt idx="2920">
                  <c:v>12</c:v>
                </c:pt>
                <c:pt idx="2921">
                  <c:v>13</c:v>
                </c:pt>
                <c:pt idx="2922">
                  <c:v>15</c:v>
                </c:pt>
                <c:pt idx="2923">
                  <c:v>0</c:v>
                </c:pt>
                <c:pt idx="2924">
                  <c:v>1</c:v>
                </c:pt>
                <c:pt idx="2925">
                  <c:v>5</c:v>
                </c:pt>
                <c:pt idx="2926">
                  <c:v>-2</c:v>
                </c:pt>
                <c:pt idx="2927">
                  <c:v>0</c:v>
                </c:pt>
                <c:pt idx="2928">
                  <c:v>19</c:v>
                </c:pt>
                <c:pt idx="2929">
                  <c:v>5</c:v>
                </c:pt>
                <c:pt idx="2930">
                  <c:v>1</c:v>
                </c:pt>
                <c:pt idx="2931">
                  <c:v>27</c:v>
                </c:pt>
                <c:pt idx="2932">
                  <c:v>12</c:v>
                </c:pt>
                <c:pt idx="2933">
                  <c:v>-17</c:v>
                </c:pt>
                <c:pt idx="2934">
                  <c:v>17</c:v>
                </c:pt>
                <c:pt idx="2935">
                  <c:v>-10</c:v>
                </c:pt>
                <c:pt idx="2936">
                  <c:v>-28</c:v>
                </c:pt>
                <c:pt idx="2937">
                  <c:v>9</c:v>
                </c:pt>
                <c:pt idx="2938">
                  <c:v>-8</c:v>
                </c:pt>
                <c:pt idx="2939">
                  <c:v>-23</c:v>
                </c:pt>
                <c:pt idx="2940">
                  <c:v>4</c:v>
                </c:pt>
                <c:pt idx="2941">
                  <c:v>-14</c:v>
                </c:pt>
                <c:pt idx="2942">
                  <c:v>-33</c:v>
                </c:pt>
                <c:pt idx="2943">
                  <c:v>10</c:v>
                </c:pt>
                <c:pt idx="2944">
                  <c:v>-22</c:v>
                </c:pt>
                <c:pt idx="2945">
                  <c:v>-24</c:v>
                </c:pt>
                <c:pt idx="2946">
                  <c:v>-3</c:v>
                </c:pt>
                <c:pt idx="2947">
                  <c:v>-10</c:v>
                </c:pt>
                <c:pt idx="2948">
                  <c:v>-24</c:v>
                </c:pt>
                <c:pt idx="2949">
                  <c:v>-12</c:v>
                </c:pt>
                <c:pt idx="2950">
                  <c:v>-12</c:v>
                </c:pt>
                <c:pt idx="2951">
                  <c:v>-14</c:v>
                </c:pt>
                <c:pt idx="2952">
                  <c:v>-14</c:v>
                </c:pt>
                <c:pt idx="2953">
                  <c:v>-27</c:v>
                </c:pt>
                <c:pt idx="2954">
                  <c:v>-21</c:v>
                </c:pt>
                <c:pt idx="2955">
                  <c:v>-11</c:v>
                </c:pt>
                <c:pt idx="2956">
                  <c:v>-30</c:v>
                </c:pt>
                <c:pt idx="2957">
                  <c:v>-30</c:v>
                </c:pt>
                <c:pt idx="2958">
                  <c:v>-18</c:v>
                </c:pt>
                <c:pt idx="2959">
                  <c:v>-12</c:v>
                </c:pt>
                <c:pt idx="2960">
                  <c:v>-18</c:v>
                </c:pt>
                <c:pt idx="2961">
                  <c:v>-10</c:v>
                </c:pt>
                <c:pt idx="2962">
                  <c:v>9</c:v>
                </c:pt>
                <c:pt idx="2963">
                  <c:v>6</c:v>
                </c:pt>
                <c:pt idx="2964">
                  <c:v>7</c:v>
                </c:pt>
                <c:pt idx="2965">
                  <c:v>9</c:v>
                </c:pt>
                <c:pt idx="2966">
                  <c:v>12</c:v>
                </c:pt>
                <c:pt idx="2967">
                  <c:v>27</c:v>
                </c:pt>
                <c:pt idx="2968">
                  <c:v>11</c:v>
                </c:pt>
                <c:pt idx="2969">
                  <c:v>17</c:v>
                </c:pt>
                <c:pt idx="2970">
                  <c:v>26</c:v>
                </c:pt>
                <c:pt idx="2971">
                  <c:v>26</c:v>
                </c:pt>
                <c:pt idx="2972">
                  <c:v>16</c:v>
                </c:pt>
                <c:pt idx="2973">
                  <c:v>26</c:v>
                </c:pt>
                <c:pt idx="2974">
                  <c:v>26</c:v>
                </c:pt>
                <c:pt idx="2975">
                  <c:v>15</c:v>
                </c:pt>
                <c:pt idx="2976">
                  <c:v>17</c:v>
                </c:pt>
                <c:pt idx="2977">
                  <c:v>22</c:v>
                </c:pt>
                <c:pt idx="2978">
                  <c:v>11</c:v>
                </c:pt>
                <c:pt idx="2979">
                  <c:v>24</c:v>
                </c:pt>
                <c:pt idx="2980">
                  <c:v>27</c:v>
                </c:pt>
                <c:pt idx="2981">
                  <c:v>11</c:v>
                </c:pt>
                <c:pt idx="2982">
                  <c:v>28</c:v>
                </c:pt>
                <c:pt idx="2983">
                  <c:v>31</c:v>
                </c:pt>
                <c:pt idx="2984">
                  <c:v>3</c:v>
                </c:pt>
                <c:pt idx="2985">
                  <c:v>17</c:v>
                </c:pt>
                <c:pt idx="2986">
                  <c:v>20</c:v>
                </c:pt>
                <c:pt idx="2987">
                  <c:v>-1</c:v>
                </c:pt>
                <c:pt idx="2988">
                  <c:v>6</c:v>
                </c:pt>
                <c:pt idx="2989">
                  <c:v>10</c:v>
                </c:pt>
                <c:pt idx="2990">
                  <c:v>-4</c:v>
                </c:pt>
                <c:pt idx="2991">
                  <c:v>7</c:v>
                </c:pt>
                <c:pt idx="2992">
                  <c:v>3</c:v>
                </c:pt>
                <c:pt idx="2993">
                  <c:v>-12</c:v>
                </c:pt>
                <c:pt idx="2994">
                  <c:v>4</c:v>
                </c:pt>
                <c:pt idx="2995">
                  <c:v>0</c:v>
                </c:pt>
                <c:pt idx="2996">
                  <c:v>-15</c:v>
                </c:pt>
                <c:pt idx="2997">
                  <c:v>6</c:v>
                </c:pt>
                <c:pt idx="2998">
                  <c:v>-1</c:v>
                </c:pt>
                <c:pt idx="2999">
                  <c:v>-8</c:v>
                </c:pt>
                <c:pt idx="3000">
                  <c:v>-3</c:v>
                </c:pt>
                <c:pt idx="3001">
                  <c:v>-17</c:v>
                </c:pt>
                <c:pt idx="3002">
                  <c:v>-20</c:v>
                </c:pt>
                <c:pt idx="3003">
                  <c:v>-9</c:v>
                </c:pt>
                <c:pt idx="3004">
                  <c:v>-32</c:v>
                </c:pt>
                <c:pt idx="3005">
                  <c:v>-25</c:v>
                </c:pt>
                <c:pt idx="3006">
                  <c:v>-6</c:v>
                </c:pt>
                <c:pt idx="3007">
                  <c:v>-38</c:v>
                </c:pt>
                <c:pt idx="3008">
                  <c:v>-26</c:v>
                </c:pt>
                <c:pt idx="3009">
                  <c:v>-14</c:v>
                </c:pt>
                <c:pt idx="3010">
                  <c:v>-25</c:v>
                </c:pt>
                <c:pt idx="3011">
                  <c:v>-26</c:v>
                </c:pt>
                <c:pt idx="3012">
                  <c:v>-8</c:v>
                </c:pt>
                <c:pt idx="3013">
                  <c:v>-22</c:v>
                </c:pt>
                <c:pt idx="3014">
                  <c:v>-12</c:v>
                </c:pt>
                <c:pt idx="3015">
                  <c:v>-10</c:v>
                </c:pt>
                <c:pt idx="3016">
                  <c:v>-22</c:v>
                </c:pt>
                <c:pt idx="3017">
                  <c:v>-6</c:v>
                </c:pt>
                <c:pt idx="3018">
                  <c:v>-16</c:v>
                </c:pt>
                <c:pt idx="3019">
                  <c:v>-24</c:v>
                </c:pt>
                <c:pt idx="3020">
                  <c:v>-7</c:v>
                </c:pt>
                <c:pt idx="3021">
                  <c:v>-10</c:v>
                </c:pt>
                <c:pt idx="3022">
                  <c:v>-18</c:v>
                </c:pt>
                <c:pt idx="3023">
                  <c:v>-3</c:v>
                </c:pt>
                <c:pt idx="3024">
                  <c:v>-11</c:v>
                </c:pt>
                <c:pt idx="3025">
                  <c:v>-5</c:v>
                </c:pt>
                <c:pt idx="3026">
                  <c:v>1</c:v>
                </c:pt>
                <c:pt idx="3027">
                  <c:v>-10</c:v>
                </c:pt>
                <c:pt idx="3028">
                  <c:v>8</c:v>
                </c:pt>
                <c:pt idx="3029">
                  <c:v>25</c:v>
                </c:pt>
                <c:pt idx="3030">
                  <c:v>14</c:v>
                </c:pt>
                <c:pt idx="3031">
                  <c:v>33</c:v>
                </c:pt>
                <c:pt idx="3032">
                  <c:v>41</c:v>
                </c:pt>
                <c:pt idx="3033">
                  <c:v>29</c:v>
                </c:pt>
                <c:pt idx="3034">
                  <c:v>49</c:v>
                </c:pt>
                <c:pt idx="3035">
                  <c:v>44</c:v>
                </c:pt>
                <c:pt idx="3036">
                  <c:v>36</c:v>
                </c:pt>
                <c:pt idx="3037">
                  <c:v>50</c:v>
                </c:pt>
                <c:pt idx="3038">
                  <c:v>45</c:v>
                </c:pt>
                <c:pt idx="3039">
                  <c:v>12</c:v>
                </c:pt>
                <c:pt idx="3040">
                  <c:v>18</c:v>
                </c:pt>
                <c:pt idx="3041">
                  <c:v>13</c:v>
                </c:pt>
                <c:pt idx="3042">
                  <c:v>-10</c:v>
                </c:pt>
                <c:pt idx="3043">
                  <c:v>-17</c:v>
                </c:pt>
                <c:pt idx="3044">
                  <c:v>-15</c:v>
                </c:pt>
                <c:pt idx="3045">
                  <c:v>-36</c:v>
                </c:pt>
                <c:pt idx="3046">
                  <c:v>-7</c:v>
                </c:pt>
                <c:pt idx="3047">
                  <c:v>-2</c:v>
                </c:pt>
                <c:pt idx="3048">
                  <c:v>-6</c:v>
                </c:pt>
                <c:pt idx="3049">
                  <c:v>-1</c:v>
                </c:pt>
                <c:pt idx="3050">
                  <c:v>26</c:v>
                </c:pt>
                <c:pt idx="3051">
                  <c:v>33</c:v>
                </c:pt>
                <c:pt idx="3052">
                  <c:v>10</c:v>
                </c:pt>
                <c:pt idx="3053">
                  <c:v>15</c:v>
                </c:pt>
                <c:pt idx="3054">
                  <c:v>11</c:v>
                </c:pt>
                <c:pt idx="3055">
                  <c:v>-19</c:v>
                </c:pt>
                <c:pt idx="3056">
                  <c:v>-32</c:v>
                </c:pt>
                <c:pt idx="3057">
                  <c:v>-23</c:v>
                </c:pt>
                <c:pt idx="3058">
                  <c:v>-50</c:v>
                </c:pt>
                <c:pt idx="3059">
                  <c:v>-51</c:v>
                </c:pt>
                <c:pt idx="3060">
                  <c:v>-43</c:v>
                </c:pt>
                <c:pt idx="3061">
                  <c:v>-41</c:v>
                </c:pt>
                <c:pt idx="3062">
                  <c:v>-24</c:v>
                </c:pt>
                <c:pt idx="3063">
                  <c:v>-29</c:v>
                </c:pt>
                <c:pt idx="3064">
                  <c:v>-15</c:v>
                </c:pt>
                <c:pt idx="3065">
                  <c:v>7</c:v>
                </c:pt>
                <c:pt idx="3066">
                  <c:v>1</c:v>
                </c:pt>
                <c:pt idx="3067">
                  <c:v>-7</c:v>
                </c:pt>
                <c:pt idx="3068">
                  <c:v>-3</c:v>
                </c:pt>
                <c:pt idx="3069">
                  <c:v>5</c:v>
                </c:pt>
                <c:pt idx="3070">
                  <c:v>-3</c:v>
                </c:pt>
                <c:pt idx="3071">
                  <c:v>-25</c:v>
                </c:pt>
                <c:pt idx="3072">
                  <c:v>-12</c:v>
                </c:pt>
                <c:pt idx="3073">
                  <c:v>-21</c:v>
                </c:pt>
                <c:pt idx="3074">
                  <c:v>-35</c:v>
                </c:pt>
                <c:pt idx="3075">
                  <c:v>-31</c:v>
                </c:pt>
                <c:pt idx="3076">
                  <c:v>-19</c:v>
                </c:pt>
                <c:pt idx="3077">
                  <c:v>-20</c:v>
                </c:pt>
                <c:pt idx="3078">
                  <c:v>-16</c:v>
                </c:pt>
                <c:pt idx="3079">
                  <c:v>-7</c:v>
                </c:pt>
                <c:pt idx="3080">
                  <c:v>5</c:v>
                </c:pt>
                <c:pt idx="3081">
                  <c:v>6</c:v>
                </c:pt>
                <c:pt idx="3082">
                  <c:v>7</c:v>
                </c:pt>
                <c:pt idx="3083">
                  <c:v>9</c:v>
                </c:pt>
                <c:pt idx="3084">
                  <c:v>7</c:v>
                </c:pt>
                <c:pt idx="3085">
                  <c:v>12</c:v>
                </c:pt>
                <c:pt idx="3086">
                  <c:v>9</c:v>
                </c:pt>
                <c:pt idx="3087">
                  <c:v>10</c:v>
                </c:pt>
                <c:pt idx="3088">
                  <c:v>20</c:v>
                </c:pt>
                <c:pt idx="3089">
                  <c:v>12</c:v>
                </c:pt>
                <c:pt idx="3090">
                  <c:v>6</c:v>
                </c:pt>
                <c:pt idx="3091">
                  <c:v>18</c:v>
                </c:pt>
                <c:pt idx="3092">
                  <c:v>20</c:v>
                </c:pt>
                <c:pt idx="3093">
                  <c:v>24</c:v>
                </c:pt>
                <c:pt idx="3094">
                  <c:v>21</c:v>
                </c:pt>
                <c:pt idx="3095">
                  <c:v>34</c:v>
                </c:pt>
                <c:pt idx="3096">
                  <c:v>44</c:v>
                </c:pt>
                <c:pt idx="3097">
                  <c:v>26</c:v>
                </c:pt>
                <c:pt idx="3098">
                  <c:v>18</c:v>
                </c:pt>
                <c:pt idx="3099">
                  <c:v>35</c:v>
                </c:pt>
                <c:pt idx="3100">
                  <c:v>-3</c:v>
                </c:pt>
                <c:pt idx="3101">
                  <c:v>-6</c:v>
                </c:pt>
                <c:pt idx="3102">
                  <c:v>8</c:v>
                </c:pt>
                <c:pt idx="3103">
                  <c:v>-19</c:v>
                </c:pt>
                <c:pt idx="3104">
                  <c:v>-22</c:v>
                </c:pt>
                <c:pt idx="3105">
                  <c:v>-2</c:v>
                </c:pt>
                <c:pt idx="3106">
                  <c:v>-21</c:v>
                </c:pt>
                <c:pt idx="3107">
                  <c:v>5</c:v>
                </c:pt>
                <c:pt idx="3108">
                  <c:v>7</c:v>
                </c:pt>
                <c:pt idx="3109">
                  <c:v>-14</c:v>
                </c:pt>
                <c:pt idx="3110">
                  <c:v>15</c:v>
                </c:pt>
                <c:pt idx="3111">
                  <c:v>14</c:v>
                </c:pt>
                <c:pt idx="3112">
                  <c:v>-18</c:v>
                </c:pt>
                <c:pt idx="3113">
                  <c:v>11</c:v>
                </c:pt>
                <c:pt idx="3114">
                  <c:v>0</c:v>
                </c:pt>
                <c:pt idx="3115">
                  <c:v>-26</c:v>
                </c:pt>
                <c:pt idx="3116">
                  <c:v>-7</c:v>
                </c:pt>
                <c:pt idx="3117">
                  <c:v>-10</c:v>
                </c:pt>
                <c:pt idx="3118">
                  <c:v>-35</c:v>
                </c:pt>
                <c:pt idx="3119">
                  <c:v>-8</c:v>
                </c:pt>
                <c:pt idx="3120">
                  <c:v>-6</c:v>
                </c:pt>
                <c:pt idx="3121">
                  <c:v>-16</c:v>
                </c:pt>
                <c:pt idx="3122">
                  <c:v>6</c:v>
                </c:pt>
                <c:pt idx="3123">
                  <c:v>-5</c:v>
                </c:pt>
                <c:pt idx="3124">
                  <c:v>-12</c:v>
                </c:pt>
                <c:pt idx="3125">
                  <c:v>9</c:v>
                </c:pt>
                <c:pt idx="3126">
                  <c:v>-5</c:v>
                </c:pt>
                <c:pt idx="3127">
                  <c:v>-11</c:v>
                </c:pt>
                <c:pt idx="3128">
                  <c:v>0</c:v>
                </c:pt>
                <c:pt idx="3129">
                  <c:v>-8</c:v>
                </c:pt>
                <c:pt idx="3130">
                  <c:v>-16</c:v>
                </c:pt>
                <c:pt idx="3131">
                  <c:v>-7</c:v>
                </c:pt>
                <c:pt idx="3132">
                  <c:v>-10</c:v>
                </c:pt>
                <c:pt idx="3133">
                  <c:v>-16</c:v>
                </c:pt>
                <c:pt idx="3134">
                  <c:v>-23</c:v>
                </c:pt>
                <c:pt idx="3135">
                  <c:v>-13</c:v>
                </c:pt>
                <c:pt idx="3136">
                  <c:v>-19</c:v>
                </c:pt>
                <c:pt idx="3137">
                  <c:v>-9</c:v>
                </c:pt>
                <c:pt idx="3138">
                  <c:v>-12</c:v>
                </c:pt>
                <c:pt idx="3139">
                  <c:v>-8</c:v>
                </c:pt>
                <c:pt idx="3140">
                  <c:v>4</c:v>
                </c:pt>
                <c:pt idx="3141">
                  <c:v>3</c:v>
                </c:pt>
                <c:pt idx="3142">
                  <c:v>-11</c:v>
                </c:pt>
                <c:pt idx="3143">
                  <c:v>7</c:v>
                </c:pt>
                <c:pt idx="3144">
                  <c:v>3</c:v>
                </c:pt>
                <c:pt idx="3145">
                  <c:v>0</c:v>
                </c:pt>
                <c:pt idx="3146">
                  <c:v>24</c:v>
                </c:pt>
                <c:pt idx="3147">
                  <c:v>11</c:v>
                </c:pt>
                <c:pt idx="3148">
                  <c:v>14</c:v>
                </c:pt>
                <c:pt idx="3149">
                  <c:v>31</c:v>
                </c:pt>
                <c:pt idx="3150">
                  <c:v>6</c:v>
                </c:pt>
                <c:pt idx="3151">
                  <c:v>5</c:v>
                </c:pt>
                <c:pt idx="3152">
                  <c:v>15</c:v>
                </c:pt>
                <c:pt idx="3153">
                  <c:v>6</c:v>
                </c:pt>
                <c:pt idx="3154">
                  <c:v>8</c:v>
                </c:pt>
                <c:pt idx="3155">
                  <c:v>6</c:v>
                </c:pt>
                <c:pt idx="3156">
                  <c:v>0</c:v>
                </c:pt>
                <c:pt idx="3157">
                  <c:v>9</c:v>
                </c:pt>
                <c:pt idx="3158">
                  <c:v>9</c:v>
                </c:pt>
                <c:pt idx="3159">
                  <c:v>3</c:v>
                </c:pt>
                <c:pt idx="3160">
                  <c:v>2</c:v>
                </c:pt>
                <c:pt idx="3161">
                  <c:v>-2</c:v>
                </c:pt>
                <c:pt idx="3162">
                  <c:v>9</c:v>
                </c:pt>
                <c:pt idx="3163">
                  <c:v>4</c:v>
                </c:pt>
                <c:pt idx="3164">
                  <c:v>-12</c:v>
                </c:pt>
                <c:pt idx="3165">
                  <c:v>8</c:v>
                </c:pt>
                <c:pt idx="3166">
                  <c:v>0</c:v>
                </c:pt>
                <c:pt idx="3167">
                  <c:v>-20</c:v>
                </c:pt>
                <c:pt idx="3168">
                  <c:v>2</c:v>
                </c:pt>
                <c:pt idx="3169">
                  <c:v>-7</c:v>
                </c:pt>
                <c:pt idx="3170">
                  <c:v>-6</c:v>
                </c:pt>
                <c:pt idx="3171">
                  <c:v>12</c:v>
                </c:pt>
                <c:pt idx="3172">
                  <c:v>-12</c:v>
                </c:pt>
                <c:pt idx="3173">
                  <c:v>7</c:v>
                </c:pt>
                <c:pt idx="3174">
                  <c:v>15</c:v>
                </c:pt>
                <c:pt idx="3175">
                  <c:v>-7</c:v>
                </c:pt>
                <c:pt idx="3176">
                  <c:v>6</c:v>
                </c:pt>
                <c:pt idx="3177">
                  <c:v>3</c:v>
                </c:pt>
                <c:pt idx="3178">
                  <c:v>-10</c:v>
                </c:pt>
                <c:pt idx="3179">
                  <c:v>1</c:v>
                </c:pt>
                <c:pt idx="3180">
                  <c:v>-5</c:v>
                </c:pt>
                <c:pt idx="3181">
                  <c:v>-12</c:v>
                </c:pt>
                <c:pt idx="3182">
                  <c:v>5</c:v>
                </c:pt>
                <c:pt idx="3183">
                  <c:v>3</c:v>
                </c:pt>
                <c:pt idx="3184">
                  <c:v>-11</c:v>
                </c:pt>
                <c:pt idx="3185">
                  <c:v>2</c:v>
                </c:pt>
                <c:pt idx="3186">
                  <c:v>2</c:v>
                </c:pt>
                <c:pt idx="3187">
                  <c:v>-8</c:v>
                </c:pt>
                <c:pt idx="3188">
                  <c:v>-9</c:v>
                </c:pt>
                <c:pt idx="3189">
                  <c:v>0</c:v>
                </c:pt>
                <c:pt idx="3190">
                  <c:v>-18</c:v>
                </c:pt>
                <c:pt idx="3191">
                  <c:v>-4</c:v>
                </c:pt>
                <c:pt idx="3192">
                  <c:v>-5</c:v>
                </c:pt>
                <c:pt idx="3193">
                  <c:v>-18</c:v>
                </c:pt>
                <c:pt idx="3194">
                  <c:v>-1</c:v>
                </c:pt>
                <c:pt idx="3195">
                  <c:v>-4</c:v>
                </c:pt>
                <c:pt idx="3196">
                  <c:v>-5</c:v>
                </c:pt>
                <c:pt idx="3197">
                  <c:v>2</c:v>
                </c:pt>
                <c:pt idx="3198">
                  <c:v>7</c:v>
                </c:pt>
                <c:pt idx="3199">
                  <c:v>-1</c:v>
                </c:pt>
                <c:pt idx="3200">
                  <c:v>-7</c:v>
                </c:pt>
                <c:pt idx="3201">
                  <c:v>-7</c:v>
                </c:pt>
                <c:pt idx="3202">
                  <c:v>5</c:v>
                </c:pt>
                <c:pt idx="3203">
                  <c:v>-17</c:v>
                </c:pt>
                <c:pt idx="3204">
                  <c:v>-17</c:v>
                </c:pt>
                <c:pt idx="3205">
                  <c:v>-4</c:v>
                </c:pt>
                <c:pt idx="3206">
                  <c:v>-2</c:v>
                </c:pt>
                <c:pt idx="3207">
                  <c:v>-10</c:v>
                </c:pt>
                <c:pt idx="3208">
                  <c:v>-7</c:v>
                </c:pt>
                <c:pt idx="3209">
                  <c:v>4</c:v>
                </c:pt>
                <c:pt idx="3210">
                  <c:v>5</c:v>
                </c:pt>
                <c:pt idx="3211">
                  <c:v>1</c:v>
                </c:pt>
                <c:pt idx="3212">
                  <c:v>14</c:v>
                </c:pt>
                <c:pt idx="3213">
                  <c:v>12</c:v>
                </c:pt>
                <c:pt idx="3214">
                  <c:v>12</c:v>
                </c:pt>
                <c:pt idx="3215">
                  <c:v>16</c:v>
                </c:pt>
                <c:pt idx="3216">
                  <c:v>9</c:v>
                </c:pt>
                <c:pt idx="3217">
                  <c:v>5</c:v>
                </c:pt>
                <c:pt idx="3218">
                  <c:v>8</c:v>
                </c:pt>
                <c:pt idx="3219">
                  <c:v>3</c:v>
                </c:pt>
                <c:pt idx="3220">
                  <c:v>-4</c:v>
                </c:pt>
                <c:pt idx="3221">
                  <c:v>-2</c:v>
                </c:pt>
                <c:pt idx="3222">
                  <c:v>-2</c:v>
                </c:pt>
                <c:pt idx="3223">
                  <c:v>7</c:v>
                </c:pt>
                <c:pt idx="3224">
                  <c:v>1</c:v>
                </c:pt>
                <c:pt idx="3225">
                  <c:v>-2</c:v>
                </c:pt>
                <c:pt idx="3226">
                  <c:v>12</c:v>
                </c:pt>
                <c:pt idx="3227">
                  <c:v>4</c:v>
                </c:pt>
                <c:pt idx="3228">
                  <c:v>2</c:v>
                </c:pt>
                <c:pt idx="3229">
                  <c:v>12</c:v>
                </c:pt>
                <c:pt idx="3230">
                  <c:v>13</c:v>
                </c:pt>
                <c:pt idx="3231">
                  <c:v>5</c:v>
                </c:pt>
                <c:pt idx="3232">
                  <c:v>-3</c:v>
                </c:pt>
                <c:pt idx="3233">
                  <c:v>-3</c:v>
                </c:pt>
                <c:pt idx="3234">
                  <c:v>8</c:v>
                </c:pt>
                <c:pt idx="3235">
                  <c:v>-16</c:v>
                </c:pt>
                <c:pt idx="3236">
                  <c:v>-26</c:v>
                </c:pt>
                <c:pt idx="3237">
                  <c:v>9</c:v>
                </c:pt>
                <c:pt idx="3238">
                  <c:v>0</c:v>
                </c:pt>
                <c:pt idx="3239">
                  <c:v>-20</c:v>
                </c:pt>
                <c:pt idx="3240">
                  <c:v>-7</c:v>
                </c:pt>
                <c:pt idx="3241">
                  <c:v>12</c:v>
                </c:pt>
                <c:pt idx="3242">
                  <c:v>2</c:v>
                </c:pt>
                <c:pt idx="3243">
                  <c:v>-4</c:v>
                </c:pt>
                <c:pt idx="3244">
                  <c:v>-3</c:v>
                </c:pt>
                <c:pt idx="3245">
                  <c:v>8</c:v>
                </c:pt>
                <c:pt idx="3246">
                  <c:v>4</c:v>
                </c:pt>
                <c:pt idx="3247">
                  <c:v>-9</c:v>
                </c:pt>
                <c:pt idx="3248">
                  <c:v>0</c:v>
                </c:pt>
                <c:pt idx="3249">
                  <c:v>21</c:v>
                </c:pt>
                <c:pt idx="3250">
                  <c:v>-4</c:v>
                </c:pt>
                <c:pt idx="3251">
                  <c:v>-12</c:v>
                </c:pt>
                <c:pt idx="3252">
                  <c:v>17</c:v>
                </c:pt>
                <c:pt idx="3253">
                  <c:v>5</c:v>
                </c:pt>
                <c:pt idx="3254">
                  <c:v>-10</c:v>
                </c:pt>
                <c:pt idx="3255">
                  <c:v>7</c:v>
                </c:pt>
                <c:pt idx="3256">
                  <c:v>12</c:v>
                </c:pt>
                <c:pt idx="3257">
                  <c:v>0</c:v>
                </c:pt>
                <c:pt idx="3258">
                  <c:v>4</c:v>
                </c:pt>
                <c:pt idx="3259">
                  <c:v>2</c:v>
                </c:pt>
                <c:pt idx="3260">
                  <c:v>2</c:v>
                </c:pt>
                <c:pt idx="3261">
                  <c:v>-3</c:v>
                </c:pt>
                <c:pt idx="3262">
                  <c:v>-5</c:v>
                </c:pt>
                <c:pt idx="3263">
                  <c:v>-15</c:v>
                </c:pt>
                <c:pt idx="3264">
                  <c:v>-9</c:v>
                </c:pt>
                <c:pt idx="3265">
                  <c:v>0</c:v>
                </c:pt>
                <c:pt idx="3266">
                  <c:v>-11</c:v>
                </c:pt>
                <c:pt idx="3267">
                  <c:v>0</c:v>
                </c:pt>
                <c:pt idx="3268">
                  <c:v>-1</c:v>
                </c:pt>
                <c:pt idx="3269">
                  <c:v>1</c:v>
                </c:pt>
                <c:pt idx="3270">
                  <c:v>-5</c:v>
                </c:pt>
                <c:pt idx="3271">
                  <c:v>2</c:v>
                </c:pt>
                <c:pt idx="3272">
                  <c:v>-5</c:v>
                </c:pt>
                <c:pt idx="3273">
                  <c:v>-4</c:v>
                </c:pt>
                <c:pt idx="3274">
                  <c:v>3</c:v>
                </c:pt>
                <c:pt idx="3275">
                  <c:v>-16</c:v>
                </c:pt>
                <c:pt idx="3276">
                  <c:v>-6</c:v>
                </c:pt>
                <c:pt idx="3277">
                  <c:v>-3</c:v>
                </c:pt>
                <c:pt idx="3278">
                  <c:v>-13</c:v>
                </c:pt>
                <c:pt idx="3279">
                  <c:v>-14</c:v>
                </c:pt>
                <c:pt idx="3280">
                  <c:v>-14</c:v>
                </c:pt>
                <c:pt idx="3281">
                  <c:v>-11</c:v>
                </c:pt>
                <c:pt idx="3282">
                  <c:v>-14</c:v>
                </c:pt>
                <c:pt idx="3283">
                  <c:v>-3</c:v>
                </c:pt>
                <c:pt idx="3284">
                  <c:v>0</c:v>
                </c:pt>
                <c:pt idx="3285">
                  <c:v>13</c:v>
                </c:pt>
                <c:pt idx="3286">
                  <c:v>3</c:v>
                </c:pt>
                <c:pt idx="3287">
                  <c:v>6</c:v>
                </c:pt>
                <c:pt idx="3288">
                  <c:v>14</c:v>
                </c:pt>
                <c:pt idx="3289">
                  <c:v>7</c:v>
                </c:pt>
                <c:pt idx="3290">
                  <c:v>-6</c:v>
                </c:pt>
                <c:pt idx="3291">
                  <c:v>0</c:v>
                </c:pt>
                <c:pt idx="3292">
                  <c:v>-1</c:v>
                </c:pt>
                <c:pt idx="3293">
                  <c:v>-16</c:v>
                </c:pt>
                <c:pt idx="3294">
                  <c:v>-10</c:v>
                </c:pt>
                <c:pt idx="3295">
                  <c:v>-13</c:v>
                </c:pt>
                <c:pt idx="3296">
                  <c:v>2</c:v>
                </c:pt>
                <c:pt idx="3297">
                  <c:v>0</c:v>
                </c:pt>
                <c:pt idx="3298">
                  <c:v>2</c:v>
                </c:pt>
                <c:pt idx="3299">
                  <c:v>12</c:v>
                </c:pt>
                <c:pt idx="3300">
                  <c:v>23</c:v>
                </c:pt>
                <c:pt idx="3301">
                  <c:v>14</c:v>
                </c:pt>
                <c:pt idx="3302">
                  <c:v>15</c:v>
                </c:pt>
                <c:pt idx="3303">
                  <c:v>15</c:v>
                </c:pt>
                <c:pt idx="3304">
                  <c:v>21</c:v>
                </c:pt>
                <c:pt idx="3305">
                  <c:v>9</c:v>
                </c:pt>
                <c:pt idx="3306">
                  <c:v>-2</c:v>
                </c:pt>
                <c:pt idx="3307">
                  <c:v>1</c:v>
                </c:pt>
                <c:pt idx="3308">
                  <c:v>13</c:v>
                </c:pt>
                <c:pt idx="3309">
                  <c:v>3</c:v>
                </c:pt>
                <c:pt idx="3310">
                  <c:v>-18</c:v>
                </c:pt>
                <c:pt idx="3311">
                  <c:v>9</c:v>
                </c:pt>
                <c:pt idx="3312">
                  <c:v>9</c:v>
                </c:pt>
                <c:pt idx="3313">
                  <c:v>-1</c:v>
                </c:pt>
                <c:pt idx="3314">
                  <c:v>-13</c:v>
                </c:pt>
                <c:pt idx="3315">
                  <c:v>13</c:v>
                </c:pt>
                <c:pt idx="3316">
                  <c:v>7</c:v>
                </c:pt>
                <c:pt idx="3317">
                  <c:v>3</c:v>
                </c:pt>
                <c:pt idx="3318">
                  <c:v>-4</c:v>
                </c:pt>
                <c:pt idx="3319">
                  <c:v>11</c:v>
                </c:pt>
                <c:pt idx="3320">
                  <c:v>14</c:v>
                </c:pt>
                <c:pt idx="3321">
                  <c:v>3</c:v>
                </c:pt>
                <c:pt idx="3322">
                  <c:v>6</c:v>
                </c:pt>
                <c:pt idx="3323">
                  <c:v>11</c:v>
                </c:pt>
                <c:pt idx="3324">
                  <c:v>-1</c:v>
                </c:pt>
                <c:pt idx="3325">
                  <c:v>1</c:v>
                </c:pt>
                <c:pt idx="3326">
                  <c:v>5</c:v>
                </c:pt>
                <c:pt idx="3327">
                  <c:v>2</c:v>
                </c:pt>
                <c:pt idx="3328">
                  <c:v>4</c:v>
                </c:pt>
                <c:pt idx="3329">
                  <c:v>13</c:v>
                </c:pt>
                <c:pt idx="3330">
                  <c:v>1</c:v>
                </c:pt>
                <c:pt idx="3331">
                  <c:v>3</c:v>
                </c:pt>
                <c:pt idx="3332">
                  <c:v>11</c:v>
                </c:pt>
                <c:pt idx="3333">
                  <c:v>7</c:v>
                </c:pt>
                <c:pt idx="3334">
                  <c:v>0</c:v>
                </c:pt>
                <c:pt idx="3335">
                  <c:v>-6</c:v>
                </c:pt>
                <c:pt idx="3336">
                  <c:v>4</c:v>
                </c:pt>
                <c:pt idx="3337">
                  <c:v>0</c:v>
                </c:pt>
                <c:pt idx="3338">
                  <c:v>-5</c:v>
                </c:pt>
                <c:pt idx="3339">
                  <c:v>-16</c:v>
                </c:pt>
                <c:pt idx="3340">
                  <c:v>15</c:v>
                </c:pt>
                <c:pt idx="3341">
                  <c:v>4</c:v>
                </c:pt>
                <c:pt idx="3342">
                  <c:v>-4</c:v>
                </c:pt>
                <c:pt idx="3343">
                  <c:v>6</c:v>
                </c:pt>
                <c:pt idx="3344">
                  <c:v>11</c:v>
                </c:pt>
                <c:pt idx="3345">
                  <c:v>-1</c:v>
                </c:pt>
                <c:pt idx="3346">
                  <c:v>-13</c:v>
                </c:pt>
                <c:pt idx="3347">
                  <c:v>4</c:v>
                </c:pt>
                <c:pt idx="3348">
                  <c:v>6</c:v>
                </c:pt>
                <c:pt idx="3349">
                  <c:v>-4</c:v>
                </c:pt>
                <c:pt idx="3350">
                  <c:v>-10</c:v>
                </c:pt>
                <c:pt idx="3351">
                  <c:v>5</c:v>
                </c:pt>
                <c:pt idx="3352">
                  <c:v>-9</c:v>
                </c:pt>
                <c:pt idx="3353">
                  <c:v>-14</c:v>
                </c:pt>
                <c:pt idx="3354">
                  <c:v>-19</c:v>
                </c:pt>
                <c:pt idx="3355">
                  <c:v>2</c:v>
                </c:pt>
                <c:pt idx="3356">
                  <c:v>-4</c:v>
                </c:pt>
                <c:pt idx="3357">
                  <c:v>-8</c:v>
                </c:pt>
                <c:pt idx="3358">
                  <c:v>-9</c:v>
                </c:pt>
                <c:pt idx="3359">
                  <c:v>17</c:v>
                </c:pt>
                <c:pt idx="3360">
                  <c:v>-4</c:v>
                </c:pt>
                <c:pt idx="3361">
                  <c:v>-1</c:v>
                </c:pt>
                <c:pt idx="3362">
                  <c:v>9</c:v>
                </c:pt>
                <c:pt idx="3363">
                  <c:v>-1</c:v>
                </c:pt>
                <c:pt idx="3364">
                  <c:v>-12</c:v>
                </c:pt>
                <c:pt idx="3365">
                  <c:v>-7</c:v>
                </c:pt>
                <c:pt idx="3366">
                  <c:v>-10</c:v>
                </c:pt>
                <c:pt idx="3367">
                  <c:v>-24</c:v>
                </c:pt>
                <c:pt idx="3368">
                  <c:v>-15</c:v>
                </c:pt>
                <c:pt idx="3369">
                  <c:v>-18</c:v>
                </c:pt>
                <c:pt idx="3370">
                  <c:v>-12</c:v>
                </c:pt>
                <c:pt idx="3371">
                  <c:v>-11</c:v>
                </c:pt>
                <c:pt idx="3372">
                  <c:v>-8</c:v>
                </c:pt>
                <c:pt idx="3373">
                  <c:v>-4</c:v>
                </c:pt>
                <c:pt idx="3374">
                  <c:v>12</c:v>
                </c:pt>
                <c:pt idx="3375">
                  <c:v>1</c:v>
                </c:pt>
                <c:pt idx="3376">
                  <c:v>5</c:v>
                </c:pt>
                <c:pt idx="3377">
                  <c:v>10</c:v>
                </c:pt>
                <c:pt idx="3378">
                  <c:v>1</c:v>
                </c:pt>
                <c:pt idx="3379">
                  <c:v>-5</c:v>
                </c:pt>
                <c:pt idx="3380">
                  <c:v>-2</c:v>
                </c:pt>
                <c:pt idx="3381">
                  <c:v>-12</c:v>
                </c:pt>
                <c:pt idx="3382">
                  <c:v>-5</c:v>
                </c:pt>
                <c:pt idx="3383">
                  <c:v>-4</c:v>
                </c:pt>
                <c:pt idx="3384">
                  <c:v>-18</c:v>
                </c:pt>
                <c:pt idx="3385">
                  <c:v>-11</c:v>
                </c:pt>
                <c:pt idx="3386">
                  <c:v>-5</c:v>
                </c:pt>
                <c:pt idx="3387">
                  <c:v>4</c:v>
                </c:pt>
                <c:pt idx="3388">
                  <c:v>-3</c:v>
                </c:pt>
                <c:pt idx="3389">
                  <c:v>-2</c:v>
                </c:pt>
                <c:pt idx="3390">
                  <c:v>13</c:v>
                </c:pt>
                <c:pt idx="3391">
                  <c:v>9</c:v>
                </c:pt>
                <c:pt idx="3392">
                  <c:v>-3</c:v>
                </c:pt>
                <c:pt idx="3393">
                  <c:v>6</c:v>
                </c:pt>
                <c:pt idx="3394">
                  <c:v>19</c:v>
                </c:pt>
                <c:pt idx="3395">
                  <c:v>-3</c:v>
                </c:pt>
                <c:pt idx="3396">
                  <c:v>-14</c:v>
                </c:pt>
                <c:pt idx="3397">
                  <c:v>-1</c:v>
                </c:pt>
                <c:pt idx="3398">
                  <c:v>0</c:v>
                </c:pt>
                <c:pt idx="3399">
                  <c:v>-12</c:v>
                </c:pt>
                <c:pt idx="3400">
                  <c:v>-14</c:v>
                </c:pt>
                <c:pt idx="3401">
                  <c:v>4</c:v>
                </c:pt>
                <c:pt idx="3402">
                  <c:v>9</c:v>
                </c:pt>
                <c:pt idx="3403">
                  <c:v>-14</c:v>
                </c:pt>
                <c:pt idx="3404">
                  <c:v>8</c:v>
                </c:pt>
                <c:pt idx="3405">
                  <c:v>26</c:v>
                </c:pt>
                <c:pt idx="3406">
                  <c:v>12</c:v>
                </c:pt>
                <c:pt idx="3407">
                  <c:v>-10</c:v>
                </c:pt>
                <c:pt idx="3408">
                  <c:v>20</c:v>
                </c:pt>
                <c:pt idx="3409">
                  <c:v>15</c:v>
                </c:pt>
                <c:pt idx="3410">
                  <c:v>-3</c:v>
                </c:pt>
                <c:pt idx="3411">
                  <c:v>-6</c:v>
                </c:pt>
                <c:pt idx="3412">
                  <c:v>17</c:v>
                </c:pt>
                <c:pt idx="3413">
                  <c:v>4</c:v>
                </c:pt>
                <c:pt idx="3414">
                  <c:v>-7</c:v>
                </c:pt>
                <c:pt idx="3415">
                  <c:v>-13</c:v>
                </c:pt>
                <c:pt idx="3416">
                  <c:v>15</c:v>
                </c:pt>
                <c:pt idx="3417">
                  <c:v>9</c:v>
                </c:pt>
                <c:pt idx="3418">
                  <c:v>-16</c:v>
                </c:pt>
                <c:pt idx="3419">
                  <c:v>8</c:v>
                </c:pt>
                <c:pt idx="3420">
                  <c:v>4</c:v>
                </c:pt>
                <c:pt idx="3421">
                  <c:v>-4</c:v>
                </c:pt>
                <c:pt idx="3422">
                  <c:v>-17</c:v>
                </c:pt>
                <c:pt idx="3423">
                  <c:v>0</c:v>
                </c:pt>
                <c:pt idx="3424">
                  <c:v>10</c:v>
                </c:pt>
                <c:pt idx="3425">
                  <c:v>-5</c:v>
                </c:pt>
                <c:pt idx="3426">
                  <c:v>-4</c:v>
                </c:pt>
                <c:pt idx="3427">
                  <c:v>24</c:v>
                </c:pt>
                <c:pt idx="3428">
                  <c:v>9</c:v>
                </c:pt>
                <c:pt idx="3429">
                  <c:v>-14</c:v>
                </c:pt>
                <c:pt idx="3430">
                  <c:v>-8</c:v>
                </c:pt>
                <c:pt idx="3431">
                  <c:v>20</c:v>
                </c:pt>
                <c:pt idx="3432">
                  <c:v>-1</c:v>
                </c:pt>
                <c:pt idx="3433">
                  <c:v>-21</c:v>
                </c:pt>
                <c:pt idx="3434">
                  <c:v>11</c:v>
                </c:pt>
                <c:pt idx="3435">
                  <c:v>12</c:v>
                </c:pt>
                <c:pt idx="3436">
                  <c:v>-8</c:v>
                </c:pt>
                <c:pt idx="3437">
                  <c:v>-17</c:v>
                </c:pt>
                <c:pt idx="3438">
                  <c:v>5</c:v>
                </c:pt>
                <c:pt idx="3439">
                  <c:v>-2</c:v>
                </c:pt>
                <c:pt idx="3440">
                  <c:v>-16</c:v>
                </c:pt>
                <c:pt idx="3441">
                  <c:v>-20</c:v>
                </c:pt>
                <c:pt idx="3442">
                  <c:v>-4</c:v>
                </c:pt>
                <c:pt idx="3443">
                  <c:v>-3</c:v>
                </c:pt>
                <c:pt idx="3444">
                  <c:v>-5</c:v>
                </c:pt>
                <c:pt idx="3445">
                  <c:v>-14</c:v>
                </c:pt>
                <c:pt idx="3446">
                  <c:v>11</c:v>
                </c:pt>
                <c:pt idx="3447">
                  <c:v>9</c:v>
                </c:pt>
                <c:pt idx="3448">
                  <c:v>-14</c:v>
                </c:pt>
                <c:pt idx="3449">
                  <c:v>-4</c:v>
                </c:pt>
                <c:pt idx="3450">
                  <c:v>5</c:v>
                </c:pt>
                <c:pt idx="3451">
                  <c:v>0</c:v>
                </c:pt>
                <c:pt idx="3452">
                  <c:v>-8</c:v>
                </c:pt>
                <c:pt idx="3453">
                  <c:v>-15</c:v>
                </c:pt>
                <c:pt idx="3454">
                  <c:v>6</c:v>
                </c:pt>
                <c:pt idx="3455">
                  <c:v>8</c:v>
                </c:pt>
                <c:pt idx="3456">
                  <c:v>-18</c:v>
                </c:pt>
                <c:pt idx="3457">
                  <c:v>0</c:v>
                </c:pt>
                <c:pt idx="3458">
                  <c:v>0</c:v>
                </c:pt>
                <c:pt idx="3459">
                  <c:v>-5</c:v>
                </c:pt>
                <c:pt idx="3460">
                  <c:v>-2</c:v>
                </c:pt>
                <c:pt idx="3461">
                  <c:v>4</c:v>
                </c:pt>
                <c:pt idx="3462">
                  <c:v>9</c:v>
                </c:pt>
                <c:pt idx="3463">
                  <c:v>13</c:v>
                </c:pt>
                <c:pt idx="3464">
                  <c:v>15</c:v>
                </c:pt>
                <c:pt idx="3465">
                  <c:v>7</c:v>
                </c:pt>
                <c:pt idx="3466">
                  <c:v>22</c:v>
                </c:pt>
                <c:pt idx="3467">
                  <c:v>15</c:v>
                </c:pt>
                <c:pt idx="3468">
                  <c:v>5</c:v>
                </c:pt>
                <c:pt idx="3469">
                  <c:v>-2</c:v>
                </c:pt>
                <c:pt idx="3470">
                  <c:v>1</c:v>
                </c:pt>
                <c:pt idx="3471">
                  <c:v>2</c:v>
                </c:pt>
                <c:pt idx="3472">
                  <c:v>4</c:v>
                </c:pt>
                <c:pt idx="3473">
                  <c:v>-9</c:v>
                </c:pt>
                <c:pt idx="3474">
                  <c:v>-8</c:v>
                </c:pt>
                <c:pt idx="3475">
                  <c:v>7</c:v>
                </c:pt>
                <c:pt idx="3476">
                  <c:v>-2</c:v>
                </c:pt>
                <c:pt idx="3477">
                  <c:v>2</c:v>
                </c:pt>
                <c:pt idx="3478">
                  <c:v>1</c:v>
                </c:pt>
                <c:pt idx="3479">
                  <c:v>13</c:v>
                </c:pt>
                <c:pt idx="3480">
                  <c:v>16</c:v>
                </c:pt>
                <c:pt idx="3481">
                  <c:v>7</c:v>
                </c:pt>
                <c:pt idx="3482">
                  <c:v>5</c:v>
                </c:pt>
                <c:pt idx="3483">
                  <c:v>20</c:v>
                </c:pt>
                <c:pt idx="3484">
                  <c:v>9</c:v>
                </c:pt>
                <c:pt idx="3485">
                  <c:v>-4</c:v>
                </c:pt>
                <c:pt idx="3486">
                  <c:v>-8</c:v>
                </c:pt>
                <c:pt idx="3487">
                  <c:v>-2</c:v>
                </c:pt>
                <c:pt idx="3488">
                  <c:v>-2</c:v>
                </c:pt>
                <c:pt idx="3489">
                  <c:v>-4</c:v>
                </c:pt>
                <c:pt idx="3490">
                  <c:v>-7</c:v>
                </c:pt>
                <c:pt idx="3491">
                  <c:v>16</c:v>
                </c:pt>
                <c:pt idx="3492">
                  <c:v>9</c:v>
                </c:pt>
                <c:pt idx="3493">
                  <c:v>5</c:v>
                </c:pt>
                <c:pt idx="3494">
                  <c:v>5</c:v>
                </c:pt>
                <c:pt idx="3495">
                  <c:v>21</c:v>
                </c:pt>
                <c:pt idx="3496">
                  <c:v>9</c:v>
                </c:pt>
                <c:pt idx="3497">
                  <c:v>0</c:v>
                </c:pt>
                <c:pt idx="3498">
                  <c:v>5</c:v>
                </c:pt>
                <c:pt idx="3499">
                  <c:v>21</c:v>
                </c:pt>
                <c:pt idx="3500">
                  <c:v>-2</c:v>
                </c:pt>
                <c:pt idx="3501">
                  <c:v>-13</c:v>
                </c:pt>
                <c:pt idx="3502">
                  <c:v>3</c:v>
                </c:pt>
                <c:pt idx="3503">
                  <c:v>15</c:v>
                </c:pt>
                <c:pt idx="3504">
                  <c:v>-6</c:v>
                </c:pt>
                <c:pt idx="3505">
                  <c:v>-7</c:v>
                </c:pt>
                <c:pt idx="3506">
                  <c:v>24</c:v>
                </c:pt>
                <c:pt idx="3507">
                  <c:v>26</c:v>
                </c:pt>
                <c:pt idx="3508">
                  <c:v>1</c:v>
                </c:pt>
                <c:pt idx="3509">
                  <c:v>0</c:v>
                </c:pt>
                <c:pt idx="3510">
                  <c:v>18</c:v>
                </c:pt>
                <c:pt idx="3511">
                  <c:v>17</c:v>
                </c:pt>
                <c:pt idx="3512">
                  <c:v>-23</c:v>
                </c:pt>
                <c:pt idx="3513">
                  <c:v>-24</c:v>
                </c:pt>
                <c:pt idx="3514">
                  <c:v>15</c:v>
                </c:pt>
                <c:pt idx="3515">
                  <c:v>13</c:v>
                </c:pt>
                <c:pt idx="3516">
                  <c:v>-39</c:v>
                </c:pt>
                <c:pt idx="3517">
                  <c:v>-1</c:v>
                </c:pt>
                <c:pt idx="3518">
                  <c:v>19</c:v>
                </c:pt>
                <c:pt idx="3519">
                  <c:v>0</c:v>
                </c:pt>
                <c:pt idx="3520">
                  <c:v>-28</c:v>
                </c:pt>
                <c:pt idx="3521">
                  <c:v>1</c:v>
                </c:pt>
                <c:pt idx="3522">
                  <c:v>21</c:v>
                </c:pt>
                <c:pt idx="3523">
                  <c:v>1</c:v>
                </c:pt>
                <c:pt idx="3524">
                  <c:v>-29</c:v>
                </c:pt>
                <c:pt idx="3525">
                  <c:v>14</c:v>
                </c:pt>
                <c:pt idx="3526">
                  <c:v>20</c:v>
                </c:pt>
                <c:pt idx="3527">
                  <c:v>-13</c:v>
                </c:pt>
                <c:pt idx="3528">
                  <c:v>-37</c:v>
                </c:pt>
                <c:pt idx="3529">
                  <c:v>10</c:v>
                </c:pt>
                <c:pt idx="3530">
                  <c:v>4</c:v>
                </c:pt>
                <c:pt idx="3531">
                  <c:v>-31</c:v>
                </c:pt>
                <c:pt idx="3532">
                  <c:v>-33</c:v>
                </c:pt>
                <c:pt idx="3533">
                  <c:v>12</c:v>
                </c:pt>
                <c:pt idx="3534">
                  <c:v>10</c:v>
                </c:pt>
                <c:pt idx="3535">
                  <c:v>-18</c:v>
                </c:pt>
                <c:pt idx="3536">
                  <c:v>-28</c:v>
                </c:pt>
                <c:pt idx="3537">
                  <c:v>11</c:v>
                </c:pt>
                <c:pt idx="3538">
                  <c:v>2</c:v>
                </c:pt>
                <c:pt idx="3539">
                  <c:v>-17</c:v>
                </c:pt>
                <c:pt idx="3540">
                  <c:v>-7</c:v>
                </c:pt>
                <c:pt idx="3541">
                  <c:v>10</c:v>
                </c:pt>
                <c:pt idx="3542">
                  <c:v>15</c:v>
                </c:pt>
                <c:pt idx="3543">
                  <c:v>-12</c:v>
                </c:pt>
                <c:pt idx="3544">
                  <c:v>-3</c:v>
                </c:pt>
                <c:pt idx="3545">
                  <c:v>15</c:v>
                </c:pt>
                <c:pt idx="3546">
                  <c:v>4</c:v>
                </c:pt>
                <c:pt idx="3547">
                  <c:v>-17</c:v>
                </c:pt>
                <c:pt idx="3548">
                  <c:v>-15</c:v>
                </c:pt>
                <c:pt idx="3549">
                  <c:v>4</c:v>
                </c:pt>
                <c:pt idx="3550">
                  <c:v>-2</c:v>
                </c:pt>
                <c:pt idx="3551">
                  <c:v>-17</c:v>
                </c:pt>
                <c:pt idx="3552">
                  <c:v>-16</c:v>
                </c:pt>
                <c:pt idx="3553">
                  <c:v>-5</c:v>
                </c:pt>
                <c:pt idx="3554">
                  <c:v>-4</c:v>
                </c:pt>
                <c:pt idx="3555">
                  <c:v>-8</c:v>
                </c:pt>
                <c:pt idx="3556">
                  <c:v>-9</c:v>
                </c:pt>
                <c:pt idx="3557">
                  <c:v>17</c:v>
                </c:pt>
                <c:pt idx="3558">
                  <c:v>10</c:v>
                </c:pt>
                <c:pt idx="3559">
                  <c:v>-10</c:v>
                </c:pt>
                <c:pt idx="3560">
                  <c:v>19</c:v>
                </c:pt>
                <c:pt idx="3561">
                  <c:v>13</c:v>
                </c:pt>
                <c:pt idx="3562">
                  <c:v>3</c:v>
                </c:pt>
                <c:pt idx="3563">
                  <c:v>-3</c:v>
                </c:pt>
                <c:pt idx="3564">
                  <c:v>8</c:v>
                </c:pt>
                <c:pt idx="3565">
                  <c:v>-2</c:v>
                </c:pt>
                <c:pt idx="3566">
                  <c:v>-14</c:v>
                </c:pt>
                <c:pt idx="3567">
                  <c:v>-18</c:v>
                </c:pt>
                <c:pt idx="3568">
                  <c:v>-3</c:v>
                </c:pt>
                <c:pt idx="3569">
                  <c:v>-18</c:v>
                </c:pt>
                <c:pt idx="3570">
                  <c:v>-4</c:v>
                </c:pt>
                <c:pt idx="3571">
                  <c:v>-2</c:v>
                </c:pt>
                <c:pt idx="3572">
                  <c:v>-5</c:v>
                </c:pt>
                <c:pt idx="3573">
                  <c:v>16</c:v>
                </c:pt>
                <c:pt idx="3574">
                  <c:v>26</c:v>
                </c:pt>
                <c:pt idx="3575">
                  <c:v>15</c:v>
                </c:pt>
                <c:pt idx="3576">
                  <c:v>35</c:v>
                </c:pt>
                <c:pt idx="3577">
                  <c:v>41</c:v>
                </c:pt>
                <c:pt idx="3578">
                  <c:v>24</c:v>
                </c:pt>
                <c:pt idx="3579">
                  <c:v>42</c:v>
                </c:pt>
                <c:pt idx="3580">
                  <c:v>23</c:v>
                </c:pt>
                <c:pt idx="3581">
                  <c:v>18</c:v>
                </c:pt>
                <c:pt idx="3582">
                  <c:v>41</c:v>
                </c:pt>
                <c:pt idx="3583">
                  <c:v>22</c:v>
                </c:pt>
                <c:pt idx="3584">
                  <c:v>22</c:v>
                </c:pt>
                <c:pt idx="3585">
                  <c:v>48</c:v>
                </c:pt>
                <c:pt idx="3586">
                  <c:v>29</c:v>
                </c:pt>
                <c:pt idx="3587">
                  <c:v>20</c:v>
                </c:pt>
                <c:pt idx="3588">
                  <c:v>59</c:v>
                </c:pt>
                <c:pt idx="3589">
                  <c:v>21</c:v>
                </c:pt>
                <c:pt idx="3590">
                  <c:v>3</c:v>
                </c:pt>
                <c:pt idx="3591">
                  <c:v>20</c:v>
                </c:pt>
                <c:pt idx="3592">
                  <c:v>-1</c:v>
                </c:pt>
                <c:pt idx="3593">
                  <c:v>-28</c:v>
                </c:pt>
                <c:pt idx="3594">
                  <c:v>-14</c:v>
                </c:pt>
                <c:pt idx="3595">
                  <c:v>-24</c:v>
                </c:pt>
                <c:pt idx="3596">
                  <c:v>-41</c:v>
                </c:pt>
                <c:pt idx="3597">
                  <c:v>-5</c:v>
                </c:pt>
                <c:pt idx="3598">
                  <c:v>-28</c:v>
                </c:pt>
                <c:pt idx="3599">
                  <c:v>2</c:v>
                </c:pt>
                <c:pt idx="3600">
                  <c:v>17</c:v>
                </c:pt>
                <c:pt idx="3601">
                  <c:v>-6</c:v>
                </c:pt>
                <c:pt idx="3602">
                  <c:v>11</c:v>
                </c:pt>
                <c:pt idx="3603">
                  <c:v>22</c:v>
                </c:pt>
                <c:pt idx="3604">
                  <c:v>-13</c:v>
                </c:pt>
                <c:pt idx="3605">
                  <c:v>-8</c:v>
                </c:pt>
                <c:pt idx="3606">
                  <c:v>-15</c:v>
                </c:pt>
                <c:pt idx="3607">
                  <c:v>-41</c:v>
                </c:pt>
                <c:pt idx="3608">
                  <c:v>-47</c:v>
                </c:pt>
                <c:pt idx="3609">
                  <c:v>-49</c:v>
                </c:pt>
                <c:pt idx="3610">
                  <c:v>-61</c:v>
                </c:pt>
                <c:pt idx="3611">
                  <c:v>-50</c:v>
                </c:pt>
                <c:pt idx="3612">
                  <c:v>-41</c:v>
                </c:pt>
                <c:pt idx="3613">
                  <c:v>-45</c:v>
                </c:pt>
                <c:pt idx="3614">
                  <c:v>-44</c:v>
                </c:pt>
                <c:pt idx="3615">
                  <c:v>-18</c:v>
                </c:pt>
                <c:pt idx="3616">
                  <c:v>-22</c:v>
                </c:pt>
                <c:pt idx="3617">
                  <c:v>-17</c:v>
                </c:pt>
                <c:pt idx="3618">
                  <c:v>-11</c:v>
                </c:pt>
                <c:pt idx="3619">
                  <c:v>-14</c:v>
                </c:pt>
                <c:pt idx="3620">
                  <c:v>-20</c:v>
                </c:pt>
                <c:pt idx="3621">
                  <c:v>-23</c:v>
                </c:pt>
                <c:pt idx="3622">
                  <c:v>-26</c:v>
                </c:pt>
                <c:pt idx="3623">
                  <c:v>-32</c:v>
                </c:pt>
                <c:pt idx="3624">
                  <c:v>-41</c:v>
                </c:pt>
                <c:pt idx="3625">
                  <c:v>-38</c:v>
                </c:pt>
                <c:pt idx="3626">
                  <c:v>-29</c:v>
                </c:pt>
                <c:pt idx="3627">
                  <c:v>-43</c:v>
                </c:pt>
                <c:pt idx="3628">
                  <c:v>-29</c:v>
                </c:pt>
                <c:pt idx="3629">
                  <c:v>-14</c:v>
                </c:pt>
                <c:pt idx="3630">
                  <c:v>-25</c:v>
                </c:pt>
                <c:pt idx="3631">
                  <c:v>-8</c:v>
                </c:pt>
                <c:pt idx="3632">
                  <c:v>5</c:v>
                </c:pt>
                <c:pt idx="3633">
                  <c:v>-1</c:v>
                </c:pt>
                <c:pt idx="3634">
                  <c:v>11</c:v>
                </c:pt>
                <c:pt idx="3635">
                  <c:v>13</c:v>
                </c:pt>
                <c:pt idx="3636">
                  <c:v>0</c:v>
                </c:pt>
                <c:pt idx="3637">
                  <c:v>11</c:v>
                </c:pt>
                <c:pt idx="3638">
                  <c:v>8</c:v>
                </c:pt>
                <c:pt idx="3639">
                  <c:v>2</c:v>
                </c:pt>
                <c:pt idx="3640">
                  <c:v>7</c:v>
                </c:pt>
                <c:pt idx="3641">
                  <c:v>3</c:v>
                </c:pt>
                <c:pt idx="3642">
                  <c:v>6</c:v>
                </c:pt>
                <c:pt idx="3643">
                  <c:v>18</c:v>
                </c:pt>
                <c:pt idx="3644">
                  <c:v>21</c:v>
                </c:pt>
                <c:pt idx="3645">
                  <c:v>30</c:v>
                </c:pt>
                <c:pt idx="3646">
                  <c:v>48</c:v>
                </c:pt>
                <c:pt idx="3647">
                  <c:v>40</c:v>
                </c:pt>
                <c:pt idx="3648">
                  <c:v>50</c:v>
                </c:pt>
                <c:pt idx="3649">
                  <c:v>55</c:v>
                </c:pt>
                <c:pt idx="3650">
                  <c:v>46</c:v>
                </c:pt>
                <c:pt idx="3651">
                  <c:v>48</c:v>
                </c:pt>
                <c:pt idx="3652">
                  <c:v>23</c:v>
                </c:pt>
                <c:pt idx="3653">
                  <c:v>17</c:v>
                </c:pt>
                <c:pt idx="3654">
                  <c:v>-5</c:v>
                </c:pt>
                <c:pt idx="3655">
                  <c:v>-11</c:v>
                </c:pt>
                <c:pt idx="3656">
                  <c:v>-24</c:v>
                </c:pt>
                <c:pt idx="3657">
                  <c:v>-30</c:v>
                </c:pt>
                <c:pt idx="3658">
                  <c:v>-24</c:v>
                </c:pt>
                <c:pt idx="3659">
                  <c:v>-9</c:v>
                </c:pt>
                <c:pt idx="3660">
                  <c:v>-3</c:v>
                </c:pt>
                <c:pt idx="3661">
                  <c:v>-11</c:v>
                </c:pt>
                <c:pt idx="3662">
                  <c:v>20</c:v>
                </c:pt>
                <c:pt idx="3663">
                  <c:v>28</c:v>
                </c:pt>
                <c:pt idx="3664">
                  <c:v>24</c:v>
                </c:pt>
                <c:pt idx="3665">
                  <c:v>25</c:v>
                </c:pt>
                <c:pt idx="3666">
                  <c:v>28</c:v>
                </c:pt>
                <c:pt idx="3667">
                  <c:v>13</c:v>
                </c:pt>
                <c:pt idx="3668">
                  <c:v>-1</c:v>
                </c:pt>
                <c:pt idx="3669">
                  <c:v>4</c:v>
                </c:pt>
                <c:pt idx="3670">
                  <c:v>-12</c:v>
                </c:pt>
                <c:pt idx="3671">
                  <c:v>-6</c:v>
                </c:pt>
                <c:pt idx="3672">
                  <c:v>-7</c:v>
                </c:pt>
                <c:pt idx="3673">
                  <c:v>-4</c:v>
                </c:pt>
                <c:pt idx="3674">
                  <c:v>11</c:v>
                </c:pt>
                <c:pt idx="3675">
                  <c:v>10</c:v>
                </c:pt>
                <c:pt idx="3676">
                  <c:v>10</c:v>
                </c:pt>
                <c:pt idx="3677">
                  <c:v>28</c:v>
                </c:pt>
                <c:pt idx="3678">
                  <c:v>25</c:v>
                </c:pt>
                <c:pt idx="3679">
                  <c:v>8</c:v>
                </c:pt>
                <c:pt idx="3680">
                  <c:v>8</c:v>
                </c:pt>
                <c:pt idx="3681">
                  <c:v>9</c:v>
                </c:pt>
                <c:pt idx="3682">
                  <c:v>-5</c:v>
                </c:pt>
                <c:pt idx="3683">
                  <c:v>-12</c:v>
                </c:pt>
                <c:pt idx="3684">
                  <c:v>-21</c:v>
                </c:pt>
                <c:pt idx="3685">
                  <c:v>-17</c:v>
                </c:pt>
                <c:pt idx="3686">
                  <c:v>-16</c:v>
                </c:pt>
                <c:pt idx="3687">
                  <c:v>-26</c:v>
                </c:pt>
                <c:pt idx="3688">
                  <c:v>-15</c:v>
                </c:pt>
                <c:pt idx="3689">
                  <c:v>0</c:v>
                </c:pt>
                <c:pt idx="3690">
                  <c:v>6</c:v>
                </c:pt>
                <c:pt idx="3691">
                  <c:v>0</c:v>
                </c:pt>
                <c:pt idx="3692">
                  <c:v>23</c:v>
                </c:pt>
                <c:pt idx="3693">
                  <c:v>31</c:v>
                </c:pt>
                <c:pt idx="3694">
                  <c:v>17</c:v>
                </c:pt>
                <c:pt idx="3695">
                  <c:v>12</c:v>
                </c:pt>
                <c:pt idx="3696">
                  <c:v>23</c:v>
                </c:pt>
                <c:pt idx="3697">
                  <c:v>12</c:v>
                </c:pt>
                <c:pt idx="3698">
                  <c:v>-18</c:v>
                </c:pt>
                <c:pt idx="3699">
                  <c:v>-15</c:v>
                </c:pt>
                <c:pt idx="3700">
                  <c:v>-14</c:v>
                </c:pt>
                <c:pt idx="3701">
                  <c:v>-35</c:v>
                </c:pt>
                <c:pt idx="3702">
                  <c:v>-11</c:v>
                </c:pt>
                <c:pt idx="3703">
                  <c:v>-25</c:v>
                </c:pt>
                <c:pt idx="3704">
                  <c:v>-26</c:v>
                </c:pt>
                <c:pt idx="3705">
                  <c:v>6</c:v>
                </c:pt>
                <c:pt idx="3706">
                  <c:v>-7</c:v>
                </c:pt>
                <c:pt idx="3707">
                  <c:v>-12</c:v>
                </c:pt>
                <c:pt idx="3708">
                  <c:v>4</c:v>
                </c:pt>
                <c:pt idx="3709">
                  <c:v>-8</c:v>
                </c:pt>
                <c:pt idx="3710">
                  <c:v>-13</c:v>
                </c:pt>
                <c:pt idx="3711">
                  <c:v>-18</c:v>
                </c:pt>
                <c:pt idx="3712">
                  <c:v>-28</c:v>
                </c:pt>
                <c:pt idx="3713">
                  <c:v>-23</c:v>
                </c:pt>
                <c:pt idx="3714">
                  <c:v>-25</c:v>
                </c:pt>
                <c:pt idx="3715">
                  <c:v>-51</c:v>
                </c:pt>
                <c:pt idx="3716">
                  <c:v>-23</c:v>
                </c:pt>
                <c:pt idx="3717">
                  <c:v>-18</c:v>
                </c:pt>
                <c:pt idx="3718">
                  <c:v>-22</c:v>
                </c:pt>
                <c:pt idx="3719">
                  <c:v>3</c:v>
                </c:pt>
                <c:pt idx="3720">
                  <c:v>2</c:v>
                </c:pt>
                <c:pt idx="3721">
                  <c:v>-11</c:v>
                </c:pt>
                <c:pt idx="3722">
                  <c:v>3</c:v>
                </c:pt>
                <c:pt idx="3723">
                  <c:v>0</c:v>
                </c:pt>
                <c:pt idx="3724">
                  <c:v>-5</c:v>
                </c:pt>
                <c:pt idx="3725">
                  <c:v>10</c:v>
                </c:pt>
                <c:pt idx="3726">
                  <c:v>6</c:v>
                </c:pt>
                <c:pt idx="3727">
                  <c:v>-9</c:v>
                </c:pt>
                <c:pt idx="3728">
                  <c:v>3</c:v>
                </c:pt>
                <c:pt idx="3729">
                  <c:v>17</c:v>
                </c:pt>
                <c:pt idx="3730">
                  <c:v>-1</c:v>
                </c:pt>
                <c:pt idx="3731">
                  <c:v>12</c:v>
                </c:pt>
                <c:pt idx="3732">
                  <c:v>29</c:v>
                </c:pt>
                <c:pt idx="3733">
                  <c:v>27</c:v>
                </c:pt>
                <c:pt idx="3734">
                  <c:v>15</c:v>
                </c:pt>
                <c:pt idx="3735">
                  <c:v>21</c:v>
                </c:pt>
                <c:pt idx="3736">
                  <c:v>30</c:v>
                </c:pt>
                <c:pt idx="3737">
                  <c:v>16</c:v>
                </c:pt>
                <c:pt idx="3738">
                  <c:v>9</c:v>
                </c:pt>
                <c:pt idx="3739">
                  <c:v>6</c:v>
                </c:pt>
                <c:pt idx="3740">
                  <c:v>4</c:v>
                </c:pt>
                <c:pt idx="3741">
                  <c:v>-4</c:v>
                </c:pt>
                <c:pt idx="3742">
                  <c:v>2</c:v>
                </c:pt>
                <c:pt idx="3743">
                  <c:v>0</c:v>
                </c:pt>
                <c:pt idx="3744">
                  <c:v>3</c:v>
                </c:pt>
                <c:pt idx="3745">
                  <c:v>13</c:v>
                </c:pt>
                <c:pt idx="3746">
                  <c:v>12</c:v>
                </c:pt>
                <c:pt idx="3747">
                  <c:v>16</c:v>
                </c:pt>
                <c:pt idx="3748">
                  <c:v>14</c:v>
                </c:pt>
                <c:pt idx="3749">
                  <c:v>16</c:v>
                </c:pt>
                <c:pt idx="3750">
                  <c:v>20</c:v>
                </c:pt>
                <c:pt idx="3751">
                  <c:v>2</c:v>
                </c:pt>
                <c:pt idx="3752">
                  <c:v>-7</c:v>
                </c:pt>
                <c:pt idx="3753">
                  <c:v>1</c:v>
                </c:pt>
                <c:pt idx="3754">
                  <c:v>-13</c:v>
                </c:pt>
                <c:pt idx="3755">
                  <c:v>-23</c:v>
                </c:pt>
                <c:pt idx="3756">
                  <c:v>-19</c:v>
                </c:pt>
                <c:pt idx="3757">
                  <c:v>-28</c:v>
                </c:pt>
                <c:pt idx="3758">
                  <c:v>-22</c:v>
                </c:pt>
                <c:pt idx="3759">
                  <c:v>-24</c:v>
                </c:pt>
                <c:pt idx="3760">
                  <c:v>-26</c:v>
                </c:pt>
                <c:pt idx="3761">
                  <c:v>-20</c:v>
                </c:pt>
                <c:pt idx="3762">
                  <c:v>-3</c:v>
                </c:pt>
                <c:pt idx="3763">
                  <c:v>-12</c:v>
                </c:pt>
                <c:pt idx="3764">
                  <c:v>-26</c:v>
                </c:pt>
                <c:pt idx="3765">
                  <c:v>-6</c:v>
                </c:pt>
                <c:pt idx="3766">
                  <c:v>-9</c:v>
                </c:pt>
                <c:pt idx="3767">
                  <c:v>-22</c:v>
                </c:pt>
                <c:pt idx="3768">
                  <c:v>-15</c:v>
                </c:pt>
                <c:pt idx="3769">
                  <c:v>-29</c:v>
                </c:pt>
                <c:pt idx="3770">
                  <c:v>-26</c:v>
                </c:pt>
                <c:pt idx="3771">
                  <c:v>-18</c:v>
                </c:pt>
                <c:pt idx="3772">
                  <c:v>-36</c:v>
                </c:pt>
                <c:pt idx="3773">
                  <c:v>-28</c:v>
                </c:pt>
                <c:pt idx="3774">
                  <c:v>-14</c:v>
                </c:pt>
                <c:pt idx="3775">
                  <c:v>-18</c:v>
                </c:pt>
                <c:pt idx="3776">
                  <c:v>-27</c:v>
                </c:pt>
                <c:pt idx="3777">
                  <c:v>2</c:v>
                </c:pt>
                <c:pt idx="3778">
                  <c:v>6</c:v>
                </c:pt>
                <c:pt idx="3779">
                  <c:v>-6</c:v>
                </c:pt>
                <c:pt idx="3780">
                  <c:v>-11</c:v>
                </c:pt>
                <c:pt idx="3781">
                  <c:v>5</c:v>
                </c:pt>
                <c:pt idx="3782">
                  <c:v>5</c:v>
                </c:pt>
                <c:pt idx="3783">
                  <c:v>-19</c:v>
                </c:pt>
                <c:pt idx="3784">
                  <c:v>5</c:v>
                </c:pt>
                <c:pt idx="3785">
                  <c:v>1</c:v>
                </c:pt>
                <c:pt idx="3786">
                  <c:v>-2</c:v>
                </c:pt>
                <c:pt idx="3787">
                  <c:v>-6</c:v>
                </c:pt>
                <c:pt idx="3788">
                  <c:v>8</c:v>
                </c:pt>
                <c:pt idx="3789">
                  <c:v>7</c:v>
                </c:pt>
                <c:pt idx="3790">
                  <c:v>10</c:v>
                </c:pt>
                <c:pt idx="3791">
                  <c:v>9</c:v>
                </c:pt>
                <c:pt idx="3792">
                  <c:v>17</c:v>
                </c:pt>
                <c:pt idx="3793">
                  <c:v>10</c:v>
                </c:pt>
                <c:pt idx="3794">
                  <c:v>10</c:v>
                </c:pt>
                <c:pt idx="3795">
                  <c:v>14</c:v>
                </c:pt>
                <c:pt idx="3796">
                  <c:v>14</c:v>
                </c:pt>
                <c:pt idx="3797">
                  <c:v>11</c:v>
                </c:pt>
                <c:pt idx="3798">
                  <c:v>9</c:v>
                </c:pt>
                <c:pt idx="3799">
                  <c:v>2</c:v>
                </c:pt>
                <c:pt idx="3800">
                  <c:v>11</c:v>
                </c:pt>
                <c:pt idx="3801">
                  <c:v>9</c:v>
                </c:pt>
                <c:pt idx="3802">
                  <c:v>14</c:v>
                </c:pt>
                <c:pt idx="3803">
                  <c:v>16</c:v>
                </c:pt>
                <c:pt idx="3804">
                  <c:v>-3</c:v>
                </c:pt>
                <c:pt idx="3805">
                  <c:v>15</c:v>
                </c:pt>
                <c:pt idx="3806">
                  <c:v>20</c:v>
                </c:pt>
                <c:pt idx="3807">
                  <c:v>9</c:v>
                </c:pt>
                <c:pt idx="3808">
                  <c:v>5</c:v>
                </c:pt>
                <c:pt idx="3809">
                  <c:v>20</c:v>
                </c:pt>
                <c:pt idx="3810">
                  <c:v>23</c:v>
                </c:pt>
                <c:pt idx="3811">
                  <c:v>17</c:v>
                </c:pt>
                <c:pt idx="3812">
                  <c:v>16</c:v>
                </c:pt>
                <c:pt idx="3813">
                  <c:v>15</c:v>
                </c:pt>
                <c:pt idx="3814">
                  <c:v>10</c:v>
                </c:pt>
                <c:pt idx="3815">
                  <c:v>10</c:v>
                </c:pt>
                <c:pt idx="3816">
                  <c:v>-1</c:v>
                </c:pt>
                <c:pt idx="3817">
                  <c:v>5</c:v>
                </c:pt>
                <c:pt idx="3818">
                  <c:v>14</c:v>
                </c:pt>
                <c:pt idx="3819">
                  <c:v>5</c:v>
                </c:pt>
                <c:pt idx="3820">
                  <c:v>3</c:v>
                </c:pt>
                <c:pt idx="3821">
                  <c:v>20</c:v>
                </c:pt>
                <c:pt idx="3822">
                  <c:v>18</c:v>
                </c:pt>
                <c:pt idx="3823">
                  <c:v>6</c:v>
                </c:pt>
                <c:pt idx="3824">
                  <c:v>6</c:v>
                </c:pt>
                <c:pt idx="3825">
                  <c:v>18</c:v>
                </c:pt>
                <c:pt idx="3826">
                  <c:v>11</c:v>
                </c:pt>
                <c:pt idx="3827">
                  <c:v>0</c:v>
                </c:pt>
                <c:pt idx="3828">
                  <c:v>2</c:v>
                </c:pt>
                <c:pt idx="3829">
                  <c:v>8</c:v>
                </c:pt>
                <c:pt idx="3830">
                  <c:v>2</c:v>
                </c:pt>
                <c:pt idx="3831">
                  <c:v>-20</c:v>
                </c:pt>
                <c:pt idx="3832">
                  <c:v>-11</c:v>
                </c:pt>
                <c:pt idx="3833">
                  <c:v>3</c:v>
                </c:pt>
                <c:pt idx="3834">
                  <c:v>-4</c:v>
                </c:pt>
                <c:pt idx="3835">
                  <c:v>-13</c:v>
                </c:pt>
                <c:pt idx="3836">
                  <c:v>5</c:v>
                </c:pt>
                <c:pt idx="3837">
                  <c:v>6</c:v>
                </c:pt>
                <c:pt idx="3838">
                  <c:v>5</c:v>
                </c:pt>
                <c:pt idx="3839">
                  <c:v>-9</c:v>
                </c:pt>
                <c:pt idx="3840">
                  <c:v>-9</c:v>
                </c:pt>
                <c:pt idx="3841">
                  <c:v>2</c:v>
                </c:pt>
                <c:pt idx="3842">
                  <c:v>-16</c:v>
                </c:pt>
                <c:pt idx="3843">
                  <c:v>-27</c:v>
                </c:pt>
                <c:pt idx="3844">
                  <c:v>-16</c:v>
                </c:pt>
                <c:pt idx="3845">
                  <c:v>-14</c:v>
                </c:pt>
                <c:pt idx="3846">
                  <c:v>-21</c:v>
                </c:pt>
                <c:pt idx="3847">
                  <c:v>-19</c:v>
                </c:pt>
                <c:pt idx="3848">
                  <c:v>-3</c:v>
                </c:pt>
                <c:pt idx="3849">
                  <c:v>-12</c:v>
                </c:pt>
                <c:pt idx="3850">
                  <c:v>-4</c:v>
                </c:pt>
                <c:pt idx="3851">
                  <c:v>-4</c:v>
                </c:pt>
                <c:pt idx="3852">
                  <c:v>6</c:v>
                </c:pt>
                <c:pt idx="3853">
                  <c:v>2</c:v>
                </c:pt>
                <c:pt idx="3854">
                  <c:v>-4</c:v>
                </c:pt>
                <c:pt idx="3855">
                  <c:v>4</c:v>
                </c:pt>
                <c:pt idx="3856">
                  <c:v>0</c:v>
                </c:pt>
                <c:pt idx="3857">
                  <c:v>-9</c:v>
                </c:pt>
                <c:pt idx="3858">
                  <c:v>-8</c:v>
                </c:pt>
                <c:pt idx="3859">
                  <c:v>-14</c:v>
                </c:pt>
                <c:pt idx="3860">
                  <c:v>-14</c:v>
                </c:pt>
                <c:pt idx="3861">
                  <c:v>-12</c:v>
                </c:pt>
                <c:pt idx="3862">
                  <c:v>-11</c:v>
                </c:pt>
                <c:pt idx="3863">
                  <c:v>-3</c:v>
                </c:pt>
                <c:pt idx="3864">
                  <c:v>0</c:v>
                </c:pt>
                <c:pt idx="3865">
                  <c:v>3</c:v>
                </c:pt>
                <c:pt idx="3866">
                  <c:v>14</c:v>
                </c:pt>
                <c:pt idx="3867">
                  <c:v>9</c:v>
                </c:pt>
                <c:pt idx="3868">
                  <c:v>0</c:v>
                </c:pt>
                <c:pt idx="3869">
                  <c:v>6</c:v>
                </c:pt>
                <c:pt idx="3870">
                  <c:v>12</c:v>
                </c:pt>
                <c:pt idx="3871">
                  <c:v>-5</c:v>
                </c:pt>
                <c:pt idx="3872">
                  <c:v>-19</c:v>
                </c:pt>
                <c:pt idx="3873">
                  <c:v>-6</c:v>
                </c:pt>
                <c:pt idx="3874">
                  <c:v>-4</c:v>
                </c:pt>
                <c:pt idx="3875">
                  <c:v>-19</c:v>
                </c:pt>
                <c:pt idx="3876">
                  <c:v>-18</c:v>
                </c:pt>
                <c:pt idx="3877">
                  <c:v>1</c:v>
                </c:pt>
                <c:pt idx="3878">
                  <c:v>10</c:v>
                </c:pt>
                <c:pt idx="3879">
                  <c:v>-4</c:v>
                </c:pt>
                <c:pt idx="3880">
                  <c:v>1</c:v>
                </c:pt>
                <c:pt idx="3881">
                  <c:v>23</c:v>
                </c:pt>
                <c:pt idx="3882">
                  <c:v>22</c:v>
                </c:pt>
                <c:pt idx="3883">
                  <c:v>2</c:v>
                </c:pt>
                <c:pt idx="3884">
                  <c:v>14</c:v>
                </c:pt>
                <c:pt idx="3885">
                  <c:v>29</c:v>
                </c:pt>
                <c:pt idx="3886">
                  <c:v>20</c:v>
                </c:pt>
                <c:pt idx="3887">
                  <c:v>6</c:v>
                </c:pt>
                <c:pt idx="3888">
                  <c:v>24</c:v>
                </c:pt>
                <c:pt idx="3889">
                  <c:v>20</c:v>
                </c:pt>
                <c:pt idx="3890">
                  <c:v>11</c:v>
                </c:pt>
                <c:pt idx="3891">
                  <c:v>0</c:v>
                </c:pt>
                <c:pt idx="3892">
                  <c:v>12</c:v>
                </c:pt>
                <c:pt idx="3893">
                  <c:v>14</c:v>
                </c:pt>
                <c:pt idx="3894">
                  <c:v>8</c:v>
                </c:pt>
                <c:pt idx="3895">
                  <c:v>-10</c:v>
                </c:pt>
                <c:pt idx="3896">
                  <c:v>10</c:v>
                </c:pt>
                <c:pt idx="3897">
                  <c:v>13</c:v>
                </c:pt>
                <c:pt idx="3898">
                  <c:v>4</c:v>
                </c:pt>
                <c:pt idx="3899">
                  <c:v>4</c:v>
                </c:pt>
                <c:pt idx="3900">
                  <c:v>18</c:v>
                </c:pt>
                <c:pt idx="3901">
                  <c:v>19</c:v>
                </c:pt>
                <c:pt idx="3902">
                  <c:v>10</c:v>
                </c:pt>
                <c:pt idx="3903">
                  <c:v>0</c:v>
                </c:pt>
                <c:pt idx="3904">
                  <c:v>9</c:v>
                </c:pt>
                <c:pt idx="3905">
                  <c:v>9</c:v>
                </c:pt>
                <c:pt idx="3906">
                  <c:v>-11</c:v>
                </c:pt>
                <c:pt idx="3907">
                  <c:v>-11</c:v>
                </c:pt>
                <c:pt idx="3908">
                  <c:v>-7</c:v>
                </c:pt>
                <c:pt idx="3909">
                  <c:v>-8</c:v>
                </c:pt>
                <c:pt idx="3910">
                  <c:v>-15</c:v>
                </c:pt>
                <c:pt idx="3911">
                  <c:v>-13</c:v>
                </c:pt>
                <c:pt idx="3912">
                  <c:v>-5</c:v>
                </c:pt>
                <c:pt idx="3913">
                  <c:v>-12</c:v>
                </c:pt>
                <c:pt idx="3914">
                  <c:v>-7</c:v>
                </c:pt>
                <c:pt idx="3915">
                  <c:v>-10</c:v>
                </c:pt>
                <c:pt idx="3916">
                  <c:v>-3</c:v>
                </c:pt>
                <c:pt idx="3917">
                  <c:v>-7</c:v>
                </c:pt>
                <c:pt idx="3918">
                  <c:v>-13</c:v>
                </c:pt>
                <c:pt idx="3919">
                  <c:v>-19</c:v>
                </c:pt>
                <c:pt idx="3920">
                  <c:v>-16</c:v>
                </c:pt>
                <c:pt idx="3921">
                  <c:v>-19</c:v>
                </c:pt>
                <c:pt idx="3922">
                  <c:v>-21</c:v>
                </c:pt>
                <c:pt idx="3923">
                  <c:v>-22</c:v>
                </c:pt>
                <c:pt idx="3924">
                  <c:v>-19</c:v>
                </c:pt>
                <c:pt idx="3925">
                  <c:v>-15</c:v>
                </c:pt>
                <c:pt idx="3926">
                  <c:v>-11</c:v>
                </c:pt>
                <c:pt idx="3927">
                  <c:v>-12</c:v>
                </c:pt>
                <c:pt idx="3928">
                  <c:v>-5</c:v>
                </c:pt>
                <c:pt idx="3929">
                  <c:v>-5</c:v>
                </c:pt>
                <c:pt idx="3930">
                  <c:v>-6</c:v>
                </c:pt>
                <c:pt idx="3931">
                  <c:v>-7</c:v>
                </c:pt>
                <c:pt idx="3932">
                  <c:v>-5</c:v>
                </c:pt>
                <c:pt idx="3933">
                  <c:v>-5</c:v>
                </c:pt>
                <c:pt idx="3934">
                  <c:v>-6</c:v>
                </c:pt>
                <c:pt idx="3935">
                  <c:v>-10</c:v>
                </c:pt>
                <c:pt idx="3936">
                  <c:v>-1</c:v>
                </c:pt>
                <c:pt idx="3937">
                  <c:v>2</c:v>
                </c:pt>
                <c:pt idx="3938">
                  <c:v>-7</c:v>
                </c:pt>
                <c:pt idx="3939">
                  <c:v>3</c:v>
                </c:pt>
                <c:pt idx="3940">
                  <c:v>11</c:v>
                </c:pt>
                <c:pt idx="3941">
                  <c:v>7</c:v>
                </c:pt>
                <c:pt idx="3942">
                  <c:v>3</c:v>
                </c:pt>
                <c:pt idx="3943">
                  <c:v>10</c:v>
                </c:pt>
                <c:pt idx="3944">
                  <c:v>17</c:v>
                </c:pt>
                <c:pt idx="3945">
                  <c:v>20</c:v>
                </c:pt>
                <c:pt idx="3946">
                  <c:v>4</c:v>
                </c:pt>
                <c:pt idx="3947">
                  <c:v>28</c:v>
                </c:pt>
                <c:pt idx="3948">
                  <c:v>29</c:v>
                </c:pt>
                <c:pt idx="3949">
                  <c:v>12</c:v>
                </c:pt>
                <c:pt idx="3950">
                  <c:v>23</c:v>
                </c:pt>
                <c:pt idx="3951">
                  <c:v>24</c:v>
                </c:pt>
                <c:pt idx="3952">
                  <c:v>12</c:v>
                </c:pt>
                <c:pt idx="3953">
                  <c:v>10</c:v>
                </c:pt>
                <c:pt idx="3954">
                  <c:v>9</c:v>
                </c:pt>
                <c:pt idx="3955">
                  <c:v>0</c:v>
                </c:pt>
                <c:pt idx="3956">
                  <c:v>0</c:v>
                </c:pt>
                <c:pt idx="3957">
                  <c:v>-7</c:v>
                </c:pt>
                <c:pt idx="3958">
                  <c:v>2</c:v>
                </c:pt>
                <c:pt idx="3959">
                  <c:v>-6</c:v>
                </c:pt>
                <c:pt idx="3960">
                  <c:v>-12</c:v>
                </c:pt>
                <c:pt idx="3961">
                  <c:v>1</c:v>
                </c:pt>
                <c:pt idx="3962">
                  <c:v>0</c:v>
                </c:pt>
                <c:pt idx="3963">
                  <c:v>-16</c:v>
                </c:pt>
                <c:pt idx="3964">
                  <c:v>-2</c:v>
                </c:pt>
                <c:pt idx="3965">
                  <c:v>4</c:v>
                </c:pt>
                <c:pt idx="3966">
                  <c:v>-8</c:v>
                </c:pt>
                <c:pt idx="3967">
                  <c:v>-6</c:v>
                </c:pt>
                <c:pt idx="3968">
                  <c:v>-1</c:v>
                </c:pt>
                <c:pt idx="3969">
                  <c:v>0</c:v>
                </c:pt>
                <c:pt idx="3970">
                  <c:v>-5</c:v>
                </c:pt>
                <c:pt idx="3971">
                  <c:v>-16</c:v>
                </c:pt>
                <c:pt idx="3972">
                  <c:v>-13</c:v>
                </c:pt>
                <c:pt idx="3973">
                  <c:v>-15</c:v>
                </c:pt>
                <c:pt idx="3974">
                  <c:v>-23</c:v>
                </c:pt>
                <c:pt idx="3975">
                  <c:v>-23</c:v>
                </c:pt>
                <c:pt idx="3976">
                  <c:v>-19</c:v>
                </c:pt>
                <c:pt idx="3977">
                  <c:v>-17</c:v>
                </c:pt>
                <c:pt idx="3978">
                  <c:v>-28</c:v>
                </c:pt>
                <c:pt idx="3979">
                  <c:v>-10</c:v>
                </c:pt>
                <c:pt idx="3980">
                  <c:v>-3</c:v>
                </c:pt>
                <c:pt idx="3981">
                  <c:v>-7</c:v>
                </c:pt>
                <c:pt idx="3982">
                  <c:v>-11</c:v>
                </c:pt>
                <c:pt idx="3983">
                  <c:v>-10</c:v>
                </c:pt>
                <c:pt idx="3984">
                  <c:v>-18</c:v>
                </c:pt>
                <c:pt idx="3985">
                  <c:v>-16</c:v>
                </c:pt>
                <c:pt idx="3986">
                  <c:v>-23</c:v>
                </c:pt>
                <c:pt idx="3987">
                  <c:v>-17</c:v>
                </c:pt>
                <c:pt idx="3988">
                  <c:v>-13</c:v>
                </c:pt>
                <c:pt idx="3989">
                  <c:v>-12</c:v>
                </c:pt>
                <c:pt idx="3990">
                  <c:v>5</c:v>
                </c:pt>
                <c:pt idx="3991">
                  <c:v>6</c:v>
                </c:pt>
                <c:pt idx="3992">
                  <c:v>9</c:v>
                </c:pt>
                <c:pt idx="3993">
                  <c:v>20</c:v>
                </c:pt>
                <c:pt idx="3994">
                  <c:v>0</c:v>
                </c:pt>
                <c:pt idx="3995">
                  <c:v>9</c:v>
                </c:pt>
                <c:pt idx="3996">
                  <c:v>0</c:v>
                </c:pt>
                <c:pt idx="3997">
                  <c:v>-8</c:v>
                </c:pt>
                <c:pt idx="3998">
                  <c:v>-7</c:v>
                </c:pt>
                <c:pt idx="3999">
                  <c:v>-14</c:v>
                </c:pt>
                <c:pt idx="4000">
                  <c:v>-23</c:v>
                </c:pt>
                <c:pt idx="4001">
                  <c:v>4</c:v>
                </c:pt>
                <c:pt idx="4002">
                  <c:v>6</c:v>
                </c:pt>
                <c:pt idx="4003">
                  <c:v>-15</c:v>
                </c:pt>
                <c:pt idx="4004">
                  <c:v>14</c:v>
                </c:pt>
                <c:pt idx="4005">
                  <c:v>18</c:v>
                </c:pt>
                <c:pt idx="4006">
                  <c:v>-2</c:v>
                </c:pt>
                <c:pt idx="4007">
                  <c:v>10</c:v>
                </c:pt>
                <c:pt idx="4008">
                  <c:v>23</c:v>
                </c:pt>
                <c:pt idx="4009">
                  <c:v>0</c:v>
                </c:pt>
                <c:pt idx="4010">
                  <c:v>2</c:v>
                </c:pt>
                <c:pt idx="4011">
                  <c:v>0</c:v>
                </c:pt>
                <c:pt idx="4012">
                  <c:v>-5</c:v>
                </c:pt>
                <c:pt idx="4013">
                  <c:v>-4</c:v>
                </c:pt>
                <c:pt idx="4014">
                  <c:v>-15</c:v>
                </c:pt>
                <c:pt idx="4015">
                  <c:v>-28</c:v>
                </c:pt>
                <c:pt idx="4016">
                  <c:v>4</c:v>
                </c:pt>
                <c:pt idx="4017">
                  <c:v>2</c:v>
                </c:pt>
                <c:pt idx="4018">
                  <c:v>-13</c:v>
                </c:pt>
                <c:pt idx="4019">
                  <c:v>2</c:v>
                </c:pt>
                <c:pt idx="4020">
                  <c:v>17</c:v>
                </c:pt>
                <c:pt idx="4021">
                  <c:v>0</c:v>
                </c:pt>
                <c:pt idx="4022">
                  <c:v>-7</c:v>
                </c:pt>
                <c:pt idx="4023">
                  <c:v>10</c:v>
                </c:pt>
                <c:pt idx="4024">
                  <c:v>3</c:v>
                </c:pt>
                <c:pt idx="4025">
                  <c:v>-18</c:v>
                </c:pt>
                <c:pt idx="4026">
                  <c:v>-26</c:v>
                </c:pt>
                <c:pt idx="4027">
                  <c:v>-9</c:v>
                </c:pt>
                <c:pt idx="4028">
                  <c:v>-19</c:v>
                </c:pt>
                <c:pt idx="4029">
                  <c:v>-32</c:v>
                </c:pt>
                <c:pt idx="4030">
                  <c:v>-31</c:v>
                </c:pt>
                <c:pt idx="4031">
                  <c:v>-5</c:v>
                </c:pt>
                <c:pt idx="4032">
                  <c:v>0</c:v>
                </c:pt>
                <c:pt idx="4033">
                  <c:v>-9</c:v>
                </c:pt>
                <c:pt idx="4034">
                  <c:v>14</c:v>
                </c:pt>
                <c:pt idx="4035">
                  <c:v>19</c:v>
                </c:pt>
                <c:pt idx="4036">
                  <c:v>7</c:v>
                </c:pt>
                <c:pt idx="4037">
                  <c:v>-4</c:v>
                </c:pt>
                <c:pt idx="4038">
                  <c:v>5</c:v>
                </c:pt>
                <c:pt idx="4039">
                  <c:v>5</c:v>
                </c:pt>
                <c:pt idx="4040">
                  <c:v>-6</c:v>
                </c:pt>
                <c:pt idx="4041">
                  <c:v>-10</c:v>
                </c:pt>
                <c:pt idx="4042">
                  <c:v>-18</c:v>
                </c:pt>
                <c:pt idx="4043">
                  <c:v>-11</c:v>
                </c:pt>
                <c:pt idx="4044">
                  <c:v>-4</c:v>
                </c:pt>
                <c:pt idx="4045">
                  <c:v>-16</c:v>
                </c:pt>
                <c:pt idx="4046">
                  <c:v>-8</c:v>
                </c:pt>
                <c:pt idx="4047">
                  <c:v>6</c:v>
                </c:pt>
                <c:pt idx="4048">
                  <c:v>-1</c:v>
                </c:pt>
                <c:pt idx="4049">
                  <c:v>1</c:v>
                </c:pt>
                <c:pt idx="4050">
                  <c:v>-1</c:v>
                </c:pt>
                <c:pt idx="4051">
                  <c:v>13</c:v>
                </c:pt>
                <c:pt idx="4052">
                  <c:v>12</c:v>
                </c:pt>
                <c:pt idx="4053">
                  <c:v>8</c:v>
                </c:pt>
                <c:pt idx="4054">
                  <c:v>-10</c:v>
                </c:pt>
                <c:pt idx="4055">
                  <c:v>15</c:v>
                </c:pt>
                <c:pt idx="4056">
                  <c:v>4</c:v>
                </c:pt>
                <c:pt idx="4057">
                  <c:v>-7</c:v>
                </c:pt>
                <c:pt idx="4058">
                  <c:v>-6</c:v>
                </c:pt>
                <c:pt idx="4059">
                  <c:v>0</c:v>
                </c:pt>
                <c:pt idx="4060">
                  <c:v>2</c:v>
                </c:pt>
                <c:pt idx="4061">
                  <c:v>-2</c:v>
                </c:pt>
                <c:pt idx="4062">
                  <c:v>-20</c:v>
                </c:pt>
                <c:pt idx="4063">
                  <c:v>11</c:v>
                </c:pt>
                <c:pt idx="4064">
                  <c:v>12</c:v>
                </c:pt>
                <c:pt idx="4065">
                  <c:v>-8</c:v>
                </c:pt>
                <c:pt idx="4066">
                  <c:v>8</c:v>
                </c:pt>
                <c:pt idx="4067">
                  <c:v>17</c:v>
                </c:pt>
                <c:pt idx="4068">
                  <c:v>3</c:v>
                </c:pt>
                <c:pt idx="4069">
                  <c:v>1</c:v>
                </c:pt>
                <c:pt idx="4070">
                  <c:v>5</c:v>
                </c:pt>
                <c:pt idx="4071">
                  <c:v>3</c:v>
                </c:pt>
                <c:pt idx="4072">
                  <c:v>-12</c:v>
                </c:pt>
                <c:pt idx="4073">
                  <c:v>-15</c:v>
                </c:pt>
                <c:pt idx="4074">
                  <c:v>-6</c:v>
                </c:pt>
                <c:pt idx="4075">
                  <c:v>-22</c:v>
                </c:pt>
                <c:pt idx="4076">
                  <c:v>-4</c:v>
                </c:pt>
                <c:pt idx="4077">
                  <c:v>0</c:v>
                </c:pt>
                <c:pt idx="4078">
                  <c:v>-15</c:v>
                </c:pt>
                <c:pt idx="4079">
                  <c:v>2</c:v>
                </c:pt>
                <c:pt idx="4080">
                  <c:v>4</c:v>
                </c:pt>
                <c:pt idx="4081">
                  <c:v>-8</c:v>
                </c:pt>
                <c:pt idx="4082">
                  <c:v>3</c:v>
                </c:pt>
                <c:pt idx="4083">
                  <c:v>1</c:v>
                </c:pt>
                <c:pt idx="4084">
                  <c:v>-4</c:v>
                </c:pt>
                <c:pt idx="4085">
                  <c:v>-12</c:v>
                </c:pt>
                <c:pt idx="4086">
                  <c:v>-6</c:v>
                </c:pt>
                <c:pt idx="4087">
                  <c:v>-12</c:v>
                </c:pt>
                <c:pt idx="4088">
                  <c:v>-11</c:v>
                </c:pt>
                <c:pt idx="4089">
                  <c:v>-28</c:v>
                </c:pt>
                <c:pt idx="4090">
                  <c:v>-23</c:v>
                </c:pt>
                <c:pt idx="4091">
                  <c:v>-12</c:v>
                </c:pt>
                <c:pt idx="4092">
                  <c:v>-13</c:v>
                </c:pt>
                <c:pt idx="4093">
                  <c:v>-13</c:v>
                </c:pt>
                <c:pt idx="4094">
                  <c:v>-7</c:v>
                </c:pt>
                <c:pt idx="4095">
                  <c:v>2</c:v>
                </c:pt>
                <c:pt idx="4096">
                  <c:v>7</c:v>
                </c:pt>
                <c:pt idx="4097">
                  <c:v>2</c:v>
                </c:pt>
                <c:pt idx="4098">
                  <c:v>16</c:v>
                </c:pt>
                <c:pt idx="4099">
                  <c:v>11</c:v>
                </c:pt>
                <c:pt idx="4100">
                  <c:v>1</c:v>
                </c:pt>
                <c:pt idx="4101">
                  <c:v>4</c:v>
                </c:pt>
                <c:pt idx="4102">
                  <c:v>10</c:v>
                </c:pt>
                <c:pt idx="4103">
                  <c:v>-4</c:v>
                </c:pt>
                <c:pt idx="4104">
                  <c:v>-19</c:v>
                </c:pt>
                <c:pt idx="4105">
                  <c:v>-14</c:v>
                </c:pt>
                <c:pt idx="4106">
                  <c:v>-6</c:v>
                </c:pt>
                <c:pt idx="4107">
                  <c:v>-13</c:v>
                </c:pt>
                <c:pt idx="4108">
                  <c:v>-18</c:v>
                </c:pt>
                <c:pt idx="4109">
                  <c:v>2</c:v>
                </c:pt>
                <c:pt idx="4110">
                  <c:v>11</c:v>
                </c:pt>
                <c:pt idx="4111">
                  <c:v>3</c:v>
                </c:pt>
                <c:pt idx="4112">
                  <c:v>3</c:v>
                </c:pt>
                <c:pt idx="4113">
                  <c:v>25</c:v>
                </c:pt>
                <c:pt idx="4114">
                  <c:v>17</c:v>
                </c:pt>
                <c:pt idx="4115">
                  <c:v>-6</c:v>
                </c:pt>
                <c:pt idx="4116">
                  <c:v>5</c:v>
                </c:pt>
                <c:pt idx="4117">
                  <c:v>11</c:v>
                </c:pt>
                <c:pt idx="4118">
                  <c:v>-2</c:v>
                </c:pt>
                <c:pt idx="4119">
                  <c:v>-20</c:v>
                </c:pt>
                <c:pt idx="4120">
                  <c:v>-17</c:v>
                </c:pt>
                <c:pt idx="4121">
                  <c:v>-2</c:v>
                </c:pt>
                <c:pt idx="4122">
                  <c:v>-19</c:v>
                </c:pt>
                <c:pt idx="4123">
                  <c:v>-30</c:v>
                </c:pt>
                <c:pt idx="4124">
                  <c:v>9</c:v>
                </c:pt>
                <c:pt idx="4125">
                  <c:v>15</c:v>
                </c:pt>
                <c:pt idx="4126">
                  <c:v>1</c:v>
                </c:pt>
                <c:pt idx="4127">
                  <c:v>14</c:v>
                </c:pt>
                <c:pt idx="4128">
                  <c:v>41</c:v>
                </c:pt>
                <c:pt idx="4129">
                  <c:v>20</c:v>
                </c:pt>
                <c:pt idx="4130">
                  <c:v>13</c:v>
                </c:pt>
                <c:pt idx="4131">
                  <c:v>11</c:v>
                </c:pt>
                <c:pt idx="4132">
                  <c:v>22</c:v>
                </c:pt>
                <c:pt idx="4133">
                  <c:v>-2</c:v>
                </c:pt>
                <c:pt idx="4134">
                  <c:v>-19</c:v>
                </c:pt>
                <c:pt idx="4135">
                  <c:v>-6</c:v>
                </c:pt>
                <c:pt idx="4136">
                  <c:v>7</c:v>
                </c:pt>
                <c:pt idx="4137">
                  <c:v>3</c:v>
                </c:pt>
                <c:pt idx="4138">
                  <c:v>-13</c:v>
                </c:pt>
                <c:pt idx="4139">
                  <c:v>14</c:v>
                </c:pt>
                <c:pt idx="4140">
                  <c:v>13</c:v>
                </c:pt>
                <c:pt idx="4141">
                  <c:v>6</c:v>
                </c:pt>
                <c:pt idx="4142">
                  <c:v>0</c:v>
                </c:pt>
                <c:pt idx="4143">
                  <c:v>17</c:v>
                </c:pt>
                <c:pt idx="4144">
                  <c:v>19</c:v>
                </c:pt>
                <c:pt idx="4145">
                  <c:v>8</c:v>
                </c:pt>
                <c:pt idx="4146">
                  <c:v>-5</c:v>
                </c:pt>
                <c:pt idx="4147">
                  <c:v>-10</c:v>
                </c:pt>
                <c:pt idx="4148">
                  <c:v>-1</c:v>
                </c:pt>
                <c:pt idx="4149">
                  <c:v>-15</c:v>
                </c:pt>
                <c:pt idx="4150">
                  <c:v>-27</c:v>
                </c:pt>
                <c:pt idx="4151">
                  <c:v>-10</c:v>
                </c:pt>
                <c:pt idx="4152">
                  <c:v>-6</c:v>
                </c:pt>
                <c:pt idx="4153">
                  <c:v>-24</c:v>
                </c:pt>
                <c:pt idx="4154">
                  <c:v>1</c:v>
                </c:pt>
                <c:pt idx="4155">
                  <c:v>8</c:v>
                </c:pt>
                <c:pt idx="4156">
                  <c:v>2</c:v>
                </c:pt>
                <c:pt idx="4157">
                  <c:v>-4</c:v>
                </c:pt>
                <c:pt idx="4158">
                  <c:v>6</c:v>
                </c:pt>
                <c:pt idx="4159">
                  <c:v>9</c:v>
                </c:pt>
                <c:pt idx="4160">
                  <c:v>-1</c:v>
                </c:pt>
                <c:pt idx="4161">
                  <c:v>-9</c:v>
                </c:pt>
                <c:pt idx="4162">
                  <c:v>4</c:v>
                </c:pt>
                <c:pt idx="4163">
                  <c:v>0</c:v>
                </c:pt>
                <c:pt idx="4164">
                  <c:v>-23</c:v>
                </c:pt>
                <c:pt idx="4165">
                  <c:v>-7</c:v>
                </c:pt>
                <c:pt idx="4166">
                  <c:v>0</c:v>
                </c:pt>
                <c:pt idx="4167">
                  <c:v>-13</c:v>
                </c:pt>
                <c:pt idx="4168">
                  <c:v>-22</c:v>
                </c:pt>
                <c:pt idx="4169">
                  <c:v>4</c:v>
                </c:pt>
                <c:pt idx="4170">
                  <c:v>1</c:v>
                </c:pt>
                <c:pt idx="4171">
                  <c:v>0</c:v>
                </c:pt>
                <c:pt idx="4172">
                  <c:v>-9</c:v>
                </c:pt>
                <c:pt idx="4173">
                  <c:v>7</c:v>
                </c:pt>
                <c:pt idx="4174">
                  <c:v>14</c:v>
                </c:pt>
                <c:pt idx="4175">
                  <c:v>5</c:v>
                </c:pt>
                <c:pt idx="4176">
                  <c:v>-12</c:v>
                </c:pt>
                <c:pt idx="4177">
                  <c:v>11</c:v>
                </c:pt>
                <c:pt idx="4178">
                  <c:v>6</c:v>
                </c:pt>
                <c:pt idx="4179">
                  <c:v>-7</c:v>
                </c:pt>
                <c:pt idx="4180">
                  <c:v>2</c:v>
                </c:pt>
                <c:pt idx="4181">
                  <c:v>-11</c:v>
                </c:pt>
                <c:pt idx="4182">
                  <c:v>5</c:v>
                </c:pt>
                <c:pt idx="4183">
                  <c:v>3</c:v>
                </c:pt>
                <c:pt idx="4184">
                  <c:v>-16</c:v>
                </c:pt>
                <c:pt idx="4185">
                  <c:v>-1</c:v>
                </c:pt>
                <c:pt idx="4186">
                  <c:v>15</c:v>
                </c:pt>
                <c:pt idx="4187">
                  <c:v>-2</c:v>
                </c:pt>
                <c:pt idx="4188">
                  <c:v>-2</c:v>
                </c:pt>
                <c:pt idx="4189">
                  <c:v>13</c:v>
                </c:pt>
                <c:pt idx="4190">
                  <c:v>8</c:v>
                </c:pt>
                <c:pt idx="4191">
                  <c:v>-5</c:v>
                </c:pt>
                <c:pt idx="4192">
                  <c:v>-3</c:v>
                </c:pt>
                <c:pt idx="4193">
                  <c:v>0</c:v>
                </c:pt>
                <c:pt idx="4194">
                  <c:v>4</c:v>
                </c:pt>
                <c:pt idx="4195">
                  <c:v>-8</c:v>
                </c:pt>
                <c:pt idx="4196">
                  <c:v>-14</c:v>
                </c:pt>
                <c:pt idx="4197">
                  <c:v>15</c:v>
                </c:pt>
                <c:pt idx="4198">
                  <c:v>5</c:v>
                </c:pt>
                <c:pt idx="4199">
                  <c:v>-25</c:v>
                </c:pt>
                <c:pt idx="4200">
                  <c:v>8</c:v>
                </c:pt>
                <c:pt idx="4201">
                  <c:v>3</c:v>
                </c:pt>
                <c:pt idx="4202">
                  <c:v>2</c:v>
                </c:pt>
                <c:pt idx="4203">
                  <c:v>-6</c:v>
                </c:pt>
                <c:pt idx="4204">
                  <c:v>13</c:v>
                </c:pt>
                <c:pt idx="4205">
                  <c:v>16</c:v>
                </c:pt>
                <c:pt idx="4206">
                  <c:v>8</c:v>
                </c:pt>
                <c:pt idx="4207">
                  <c:v>-12</c:v>
                </c:pt>
                <c:pt idx="4208">
                  <c:v>9</c:v>
                </c:pt>
                <c:pt idx="4209">
                  <c:v>12</c:v>
                </c:pt>
                <c:pt idx="4210">
                  <c:v>-14</c:v>
                </c:pt>
                <c:pt idx="4211">
                  <c:v>-15</c:v>
                </c:pt>
                <c:pt idx="4212">
                  <c:v>1</c:v>
                </c:pt>
                <c:pt idx="4213">
                  <c:v>2</c:v>
                </c:pt>
                <c:pt idx="4214">
                  <c:v>-22</c:v>
                </c:pt>
                <c:pt idx="4215">
                  <c:v>-8</c:v>
                </c:pt>
                <c:pt idx="4216">
                  <c:v>-10</c:v>
                </c:pt>
                <c:pt idx="4217">
                  <c:v>-8</c:v>
                </c:pt>
                <c:pt idx="4218">
                  <c:v>-8</c:v>
                </c:pt>
                <c:pt idx="4219">
                  <c:v>-6</c:v>
                </c:pt>
                <c:pt idx="4220">
                  <c:v>2</c:v>
                </c:pt>
                <c:pt idx="4221">
                  <c:v>13</c:v>
                </c:pt>
                <c:pt idx="4222">
                  <c:v>2</c:v>
                </c:pt>
                <c:pt idx="4223">
                  <c:v>4</c:v>
                </c:pt>
                <c:pt idx="4224">
                  <c:v>21</c:v>
                </c:pt>
                <c:pt idx="4225">
                  <c:v>17</c:v>
                </c:pt>
                <c:pt idx="4226">
                  <c:v>-1</c:v>
                </c:pt>
                <c:pt idx="4227">
                  <c:v>7</c:v>
                </c:pt>
                <c:pt idx="4228">
                  <c:v>4</c:v>
                </c:pt>
                <c:pt idx="4229">
                  <c:v>-1</c:v>
                </c:pt>
                <c:pt idx="4230">
                  <c:v>-8</c:v>
                </c:pt>
                <c:pt idx="4231">
                  <c:v>-8</c:v>
                </c:pt>
                <c:pt idx="4232">
                  <c:v>1</c:v>
                </c:pt>
                <c:pt idx="4233">
                  <c:v>7</c:v>
                </c:pt>
                <c:pt idx="4234">
                  <c:v>-5</c:v>
                </c:pt>
                <c:pt idx="4235">
                  <c:v>-4</c:v>
                </c:pt>
                <c:pt idx="4236">
                  <c:v>14</c:v>
                </c:pt>
                <c:pt idx="4237">
                  <c:v>0</c:v>
                </c:pt>
                <c:pt idx="4238">
                  <c:v>-1</c:v>
                </c:pt>
                <c:pt idx="4239">
                  <c:v>1</c:v>
                </c:pt>
                <c:pt idx="4240">
                  <c:v>11</c:v>
                </c:pt>
                <c:pt idx="4241">
                  <c:v>7</c:v>
                </c:pt>
                <c:pt idx="4242">
                  <c:v>-5</c:v>
                </c:pt>
                <c:pt idx="4243">
                  <c:v>9</c:v>
                </c:pt>
                <c:pt idx="4244">
                  <c:v>0</c:v>
                </c:pt>
                <c:pt idx="4245">
                  <c:v>-7</c:v>
                </c:pt>
                <c:pt idx="4246">
                  <c:v>0</c:v>
                </c:pt>
                <c:pt idx="4247">
                  <c:v>-1</c:v>
                </c:pt>
                <c:pt idx="4248">
                  <c:v>-6</c:v>
                </c:pt>
                <c:pt idx="4249">
                  <c:v>-7</c:v>
                </c:pt>
                <c:pt idx="4250">
                  <c:v>4</c:v>
                </c:pt>
                <c:pt idx="4251">
                  <c:v>4</c:v>
                </c:pt>
                <c:pt idx="4252">
                  <c:v>6</c:v>
                </c:pt>
                <c:pt idx="4253">
                  <c:v>-2</c:v>
                </c:pt>
                <c:pt idx="4254">
                  <c:v>6</c:v>
                </c:pt>
                <c:pt idx="4255">
                  <c:v>5</c:v>
                </c:pt>
                <c:pt idx="4256">
                  <c:v>-3</c:v>
                </c:pt>
                <c:pt idx="4257">
                  <c:v>-1</c:v>
                </c:pt>
                <c:pt idx="4258">
                  <c:v>-2</c:v>
                </c:pt>
                <c:pt idx="4259">
                  <c:v>-2</c:v>
                </c:pt>
                <c:pt idx="4260">
                  <c:v>-4</c:v>
                </c:pt>
                <c:pt idx="4261">
                  <c:v>-11</c:v>
                </c:pt>
                <c:pt idx="4262">
                  <c:v>-2</c:v>
                </c:pt>
                <c:pt idx="4263">
                  <c:v>-3</c:v>
                </c:pt>
                <c:pt idx="4264">
                  <c:v>-12</c:v>
                </c:pt>
                <c:pt idx="4265">
                  <c:v>-3</c:v>
                </c:pt>
                <c:pt idx="4266">
                  <c:v>4</c:v>
                </c:pt>
                <c:pt idx="4267">
                  <c:v>3</c:v>
                </c:pt>
                <c:pt idx="4268">
                  <c:v>-3</c:v>
                </c:pt>
                <c:pt idx="4269">
                  <c:v>4</c:v>
                </c:pt>
                <c:pt idx="4270">
                  <c:v>11</c:v>
                </c:pt>
                <c:pt idx="4271">
                  <c:v>10</c:v>
                </c:pt>
                <c:pt idx="4272">
                  <c:v>4</c:v>
                </c:pt>
                <c:pt idx="4273">
                  <c:v>3</c:v>
                </c:pt>
                <c:pt idx="4274">
                  <c:v>1</c:v>
                </c:pt>
                <c:pt idx="4275">
                  <c:v>-1</c:v>
                </c:pt>
                <c:pt idx="4276">
                  <c:v>-5</c:v>
                </c:pt>
                <c:pt idx="4277">
                  <c:v>-11</c:v>
                </c:pt>
                <c:pt idx="4278">
                  <c:v>-12</c:v>
                </c:pt>
                <c:pt idx="4279">
                  <c:v>-6</c:v>
                </c:pt>
                <c:pt idx="4280">
                  <c:v>-2</c:v>
                </c:pt>
                <c:pt idx="4281">
                  <c:v>-2</c:v>
                </c:pt>
                <c:pt idx="4282">
                  <c:v>4</c:v>
                </c:pt>
                <c:pt idx="4283">
                  <c:v>3</c:v>
                </c:pt>
                <c:pt idx="4284">
                  <c:v>5</c:v>
                </c:pt>
                <c:pt idx="4285">
                  <c:v>12</c:v>
                </c:pt>
                <c:pt idx="4286">
                  <c:v>6</c:v>
                </c:pt>
                <c:pt idx="4287">
                  <c:v>2</c:v>
                </c:pt>
                <c:pt idx="4288">
                  <c:v>3</c:v>
                </c:pt>
                <c:pt idx="4289">
                  <c:v>3</c:v>
                </c:pt>
                <c:pt idx="4290">
                  <c:v>2</c:v>
                </c:pt>
                <c:pt idx="4291">
                  <c:v>-7</c:v>
                </c:pt>
                <c:pt idx="4292">
                  <c:v>-2</c:v>
                </c:pt>
                <c:pt idx="4293">
                  <c:v>5</c:v>
                </c:pt>
                <c:pt idx="4294">
                  <c:v>-2</c:v>
                </c:pt>
                <c:pt idx="4295">
                  <c:v>-9</c:v>
                </c:pt>
                <c:pt idx="4296">
                  <c:v>5</c:v>
                </c:pt>
                <c:pt idx="4297">
                  <c:v>7</c:v>
                </c:pt>
                <c:pt idx="4298">
                  <c:v>2</c:v>
                </c:pt>
                <c:pt idx="4299">
                  <c:v>3</c:v>
                </c:pt>
                <c:pt idx="4300">
                  <c:v>9</c:v>
                </c:pt>
                <c:pt idx="4301">
                  <c:v>3</c:v>
                </c:pt>
                <c:pt idx="4302">
                  <c:v>-1</c:v>
                </c:pt>
                <c:pt idx="4303">
                  <c:v>-5</c:v>
                </c:pt>
                <c:pt idx="4304">
                  <c:v>-7</c:v>
                </c:pt>
                <c:pt idx="4305">
                  <c:v>-14</c:v>
                </c:pt>
                <c:pt idx="4306">
                  <c:v>-16</c:v>
                </c:pt>
                <c:pt idx="4307">
                  <c:v>-14</c:v>
                </c:pt>
                <c:pt idx="4308">
                  <c:v>-13</c:v>
                </c:pt>
                <c:pt idx="4309">
                  <c:v>-11</c:v>
                </c:pt>
                <c:pt idx="4310">
                  <c:v>13</c:v>
                </c:pt>
                <c:pt idx="4311">
                  <c:v>11</c:v>
                </c:pt>
                <c:pt idx="4312">
                  <c:v>13</c:v>
                </c:pt>
                <c:pt idx="4313">
                  <c:v>14</c:v>
                </c:pt>
                <c:pt idx="4314">
                  <c:v>15</c:v>
                </c:pt>
                <c:pt idx="4315">
                  <c:v>12</c:v>
                </c:pt>
                <c:pt idx="4316">
                  <c:v>3</c:v>
                </c:pt>
                <c:pt idx="4317">
                  <c:v>-1</c:v>
                </c:pt>
                <c:pt idx="4318">
                  <c:v>-5</c:v>
                </c:pt>
                <c:pt idx="4319">
                  <c:v>-12</c:v>
                </c:pt>
                <c:pt idx="4320">
                  <c:v>-13</c:v>
                </c:pt>
                <c:pt idx="4321">
                  <c:v>-11</c:v>
                </c:pt>
                <c:pt idx="4322">
                  <c:v>-9</c:v>
                </c:pt>
                <c:pt idx="4323">
                  <c:v>1</c:v>
                </c:pt>
                <c:pt idx="4324">
                  <c:v>8</c:v>
                </c:pt>
                <c:pt idx="4325">
                  <c:v>0</c:v>
                </c:pt>
                <c:pt idx="4326">
                  <c:v>8</c:v>
                </c:pt>
                <c:pt idx="4327">
                  <c:v>11</c:v>
                </c:pt>
                <c:pt idx="4328">
                  <c:v>6</c:v>
                </c:pt>
                <c:pt idx="4329">
                  <c:v>2</c:v>
                </c:pt>
                <c:pt idx="4330">
                  <c:v>-3</c:v>
                </c:pt>
                <c:pt idx="4331">
                  <c:v>6</c:v>
                </c:pt>
                <c:pt idx="4332">
                  <c:v>6</c:v>
                </c:pt>
                <c:pt idx="4333">
                  <c:v>-6</c:v>
                </c:pt>
                <c:pt idx="4334">
                  <c:v>-7</c:v>
                </c:pt>
                <c:pt idx="4335">
                  <c:v>-6</c:v>
                </c:pt>
                <c:pt idx="4336">
                  <c:v>-5</c:v>
                </c:pt>
                <c:pt idx="4337">
                  <c:v>-10</c:v>
                </c:pt>
                <c:pt idx="4338">
                  <c:v>1</c:v>
                </c:pt>
                <c:pt idx="4339">
                  <c:v>8</c:v>
                </c:pt>
                <c:pt idx="4340">
                  <c:v>2</c:v>
                </c:pt>
                <c:pt idx="4341">
                  <c:v>2</c:v>
                </c:pt>
                <c:pt idx="4342">
                  <c:v>21</c:v>
                </c:pt>
                <c:pt idx="4343">
                  <c:v>14</c:v>
                </c:pt>
                <c:pt idx="4344">
                  <c:v>14</c:v>
                </c:pt>
                <c:pt idx="4345">
                  <c:v>16</c:v>
                </c:pt>
                <c:pt idx="4346">
                  <c:v>21</c:v>
                </c:pt>
                <c:pt idx="4347">
                  <c:v>15</c:v>
                </c:pt>
                <c:pt idx="4348">
                  <c:v>15</c:v>
                </c:pt>
                <c:pt idx="4349">
                  <c:v>7</c:v>
                </c:pt>
                <c:pt idx="4350">
                  <c:v>5</c:v>
                </c:pt>
                <c:pt idx="4351">
                  <c:v>5</c:v>
                </c:pt>
                <c:pt idx="4352">
                  <c:v>-1</c:v>
                </c:pt>
                <c:pt idx="4353">
                  <c:v>0</c:v>
                </c:pt>
                <c:pt idx="4354">
                  <c:v>6</c:v>
                </c:pt>
                <c:pt idx="4355">
                  <c:v>6</c:v>
                </c:pt>
                <c:pt idx="4356">
                  <c:v>4</c:v>
                </c:pt>
                <c:pt idx="4357">
                  <c:v>-2</c:v>
                </c:pt>
                <c:pt idx="4358">
                  <c:v>1</c:v>
                </c:pt>
                <c:pt idx="4359">
                  <c:v>8</c:v>
                </c:pt>
                <c:pt idx="4360">
                  <c:v>5</c:v>
                </c:pt>
                <c:pt idx="4361">
                  <c:v>3</c:v>
                </c:pt>
                <c:pt idx="4362">
                  <c:v>15</c:v>
                </c:pt>
                <c:pt idx="4363">
                  <c:v>22</c:v>
                </c:pt>
                <c:pt idx="4364">
                  <c:v>5</c:v>
                </c:pt>
                <c:pt idx="4365">
                  <c:v>13</c:v>
                </c:pt>
                <c:pt idx="4366">
                  <c:v>25</c:v>
                </c:pt>
                <c:pt idx="4367">
                  <c:v>15</c:v>
                </c:pt>
                <c:pt idx="4368">
                  <c:v>-1</c:v>
                </c:pt>
                <c:pt idx="4369">
                  <c:v>7</c:v>
                </c:pt>
                <c:pt idx="4370">
                  <c:v>5</c:v>
                </c:pt>
                <c:pt idx="4371">
                  <c:v>4</c:v>
                </c:pt>
                <c:pt idx="4372">
                  <c:v>-12</c:v>
                </c:pt>
                <c:pt idx="4373">
                  <c:v>-15</c:v>
                </c:pt>
                <c:pt idx="4374">
                  <c:v>-9</c:v>
                </c:pt>
                <c:pt idx="4375">
                  <c:v>-16</c:v>
                </c:pt>
                <c:pt idx="4376">
                  <c:v>-18</c:v>
                </c:pt>
                <c:pt idx="4377">
                  <c:v>-12</c:v>
                </c:pt>
                <c:pt idx="4378">
                  <c:v>-8</c:v>
                </c:pt>
                <c:pt idx="4379">
                  <c:v>-4</c:v>
                </c:pt>
                <c:pt idx="4380">
                  <c:v>13</c:v>
                </c:pt>
                <c:pt idx="4381">
                  <c:v>18</c:v>
                </c:pt>
                <c:pt idx="4382">
                  <c:v>29</c:v>
                </c:pt>
                <c:pt idx="4383">
                  <c:v>25</c:v>
                </c:pt>
                <c:pt idx="4384">
                  <c:v>27</c:v>
                </c:pt>
                <c:pt idx="4385">
                  <c:v>34</c:v>
                </c:pt>
                <c:pt idx="4386">
                  <c:v>25</c:v>
                </c:pt>
                <c:pt idx="4387">
                  <c:v>8</c:v>
                </c:pt>
                <c:pt idx="4388">
                  <c:v>11</c:v>
                </c:pt>
                <c:pt idx="4389">
                  <c:v>-1</c:v>
                </c:pt>
                <c:pt idx="4390">
                  <c:v>-10</c:v>
                </c:pt>
                <c:pt idx="4391">
                  <c:v>-18</c:v>
                </c:pt>
                <c:pt idx="4392">
                  <c:v>-19</c:v>
                </c:pt>
                <c:pt idx="4393">
                  <c:v>-13</c:v>
                </c:pt>
                <c:pt idx="4394">
                  <c:v>-13</c:v>
                </c:pt>
                <c:pt idx="4395">
                  <c:v>-14</c:v>
                </c:pt>
                <c:pt idx="4396">
                  <c:v>0</c:v>
                </c:pt>
                <c:pt idx="4397">
                  <c:v>2</c:v>
                </c:pt>
                <c:pt idx="4398">
                  <c:v>1</c:v>
                </c:pt>
                <c:pt idx="4399">
                  <c:v>2</c:v>
                </c:pt>
                <c:pt idx="4400">
                  <c:v>-1</c:v>
                </c:pt>
                <c:pt idx="4401">
                  <c:v>-7</c:v>
                </c:pt>
                <c:pt idx="4402">
                  <c:v>-6</c:v>
                </c:pt>
                <c:pt idx="4403">
                  <c:v>-9</c:v>
                </c:pt>
                <c:pt idx="4404">
                  <c:v>-29</c:v>
                </c:pt>
                <c:pt idx="4405">
                  <c:v>-24</c:v>
                </c:pt>
                <c:pt idx="4406">
                  <c:v>-23</c:v>
                </c:pt>
                <c:pt idx="4407">
                  <c:v>-39</c:v>
                </c:pt>
                <c:pt idx="4408">
                  <c:v>-35</c:v>
                </c:pt>
                <c:pt idx="4409">
                  <c:v>-30</c:v>
                </c:pt>
                <c:pt idx="4410">
                  <c:v>-22</c:v>
                </c:pt>
                <c:pt idx="4411">
                  <c:v>-15</c:v>
                </c:pt>
                <c:pt idx="4412">
                  <c:v>-19</c:v>
                </c:pt>
                <c:pt idx="4413">
                  <c:v>-15</c:v>
                </c:pt>
                <c:pt idx="4414">
                  <c:v>-4</c:v>
                </c:pt>
                <c:pt idx="4415">
                  <c:v>-24</c:v>
                </c:pt>
                <c:pt idx="4416">
                  <c:v>-19</c:v>
                </c:pt>
                <c:pt idx="4417">
                  <c:v>-11</c:v>
                </c:pt>
                <c:pt idx="4418">
                  <c:v>-25</c:v>
                </c:pt>
                <c:pt idx="4419">
                  <c:v>-27</c:v>
                </c:pt>
                <c:pt idx="4420">
                  <c:v>-21</c:v>
                </c:pt>
                <c:pt idx="4421">
                  <c:v>-18</c:v>
                </c:pt>
                <c:pt idx="4422">
                  <c:v>-11</c:v>
                </c:pt>
                <c:pt idx="4423">
                  <c:v>-13</c:v>
                </c:pt>
                <c:pt idx="4424">
                  <c:v>3</c:v>
                </c:pt>
                <c:pt idx="4425">
                  <c:v>2</c:v>
                </c:pt>
                <c:pt idx="4426">
                  <c:v>6</c:v>
                </c:pt>
                <c:pt idx="4427">
                  <c:v>10</c:v>
                </c:pt>
                <c:pt idx="4428">
                  <c:v>9</c:v>
                </c:pt>
                <c:pt idx="4429">
                  <c:v>8</c:v>
                </c:pt>
                <c:pt idx="4430">
                  <c:v>10</c:v>
                </c:pt>
                <c:pt idx="4431">
                  <c:v>11</c:v>
                </c:pt>
                <c:pt idx="4432">
                  <c:v>5</c:v>
                </c:pt>
                <c:pt idx="4433">
                  <c:v>5</c:v>
                </c:pt>
                <c:pt idx="4434">
                  <c:v>0</c:v>
                </c:pt>
                <c:pt idx="4435">
                  <c:v>0</c:v>
                </c:pt>
                <c:pt idx="4436">
                  <c:v>7</c:v>
                </c:pt>
                <c:pt idx="4437">
                  <c:v>5</c:v>
                </c:pt>
                <c:pt idx="4438">
                  <c:v>12</c:v>
                </c:pt>
                <c:pt idx="4439">
                  <c:v>17</c:v>
                </c:pt>
                <c:pt idx="4440">
                  <c:v>15</c:v>
                </c:pt>
                <c:pt idx="4441">
                  <c:v>25</c:v>
                </c:pt>
                <c:pt idx="4442">
                  <c:v>23</c:v>
                </c:pt>
                <c:pt idx="4443">
                  <c:v>21</c:v>
                </c:pt>
                <c:pt idx="4444">
                  <c:v>24</c:v>
                </c:pt>
                <c:pt idx="4445">
                  <c:v>13</c:v>
                </c:pt>
                <c:pt idx="4446">
                  <c:v>6</c:v>
                </c:pt>
                <c:pt idx="4447">
                  <c:v>9</c:v>
                </c:pt>
                <c:pt idx="4448">
                  <c:v>8</c:v>
                </c:pt>
                <c:pt idx="4449">
                  <c:v>8</c:v>
                </c:pt>
                <c:pt idx="4450">
                  <c:v>-1</c:v>
                </c:pt>
                <c:pt idx="4451">
                  <c:v>5</c:v>
                </c:pt>
                <c:pt idx="4452">
                  <c:v>18</c:v>
                </c:pt>
                <c:pt idx="4453">
                  <c:v>10</c:v>
                </c:pt>
                <c:pt idx="4454">
                  <c:v>13</c:v>
                </c:pt>
                <c:pt idx="4455">
                  <c:v>17</c:v>
                </c:pt>
                <c:pt idx="4456">
                  <c:v>21</c:v>
                </c:pt>
                <c:pt idx="4457">
                  <c:v>15</c:v>
                </c:pt>
                <c:pt idx="4458">
                  <c:v>0</c:v>
                </c:pt>
                <c:pt idx="4459">
                  <c:v>10</c:v>
                </c:pt>
                <c:pt idx="4460">
                  <c:v>18</c:v>
                </c:pt>
                <c:pt idx="4461">
                  <c:v>-6</c:v>
                </c:pt>
                <c:pt idx="4462">
                  <c:v>-8</c:v>
                </c:pt>
                <c:pt idx="4463">
                  <c:v>18</c:v>
                </c:pt>
                <c:pt idx="4464">
                  <c:v>7</c:v>
                </c:pt>
                <c:pt idx="4465">
                  <c:v>2</c:v>
                </c:pt>
                <c:pt idx="4466">
                  <c:v>4</c:v>
                </c:pt>
                <c:pt idx="4467">
                  <c:v>7</c:v>
                </c:pt>
                <c:pt idx="4468">
                  <c:v>12</c:v>
                </c:pt>
                <c:pt idx="4469">
                  <c:v>3</c:v>
                </c:pt>
                <c:pt idx="4470">
                  <c:v>1</c:v>
                </c:pt>
                <c:pt idx="4471">
                  <c:v>13</c:v>
                </c:pt>
                <c:pt idx="4472">
                  <c:v>4</c:v>
                </c:pt>
                <c:pt idx="4473">
                  <c:v>-1</c:v>
                </c:pt>
                <c:pt idx="4474">
                  <c:v>2</c:v>
                </c:pt>
                <c:pt idx="4475">
                  <c:v>1</c:v>
                </c:pt>
                <c:pt idx="4476">
                  <c:v>0</c:v>
                </c:pt>
                <c:pt idx="4477">
                  <c:v>0</c:v>
                </c:pt>
                <c:pt idx="4478">
                  <c:v>-2</c:v>
                </c:pt>
                <c:pt idx="4479">
                  <c:v>5</c:v>
                </c:pt>
                <c:pt idx="4480">
                  <c:v>5</c:v>
                </c:pt>
                <c:pt idx="4481">
                  <c:v>-1</c:v>
                </c:pt>
                <c:pt idx="4482">
                  <c:v>5</c:v>
                </c:pt>
                <c:pt idx="4483">
                  <c:v>8</c:v>
                </c:pt>
                <c:pt idx="4484">
                  <c:v>0</c:v>
                </c:pt>
                <c:pt idx="4485">
                  <c:v>1</c:v>
                </c:pt>
                <c:pt idx="4486">
                  <c:v>2</c:v>
                </c:pt>
                <c:pt idx="4487">
                  <c:v>-1</c:v>
                </c:pt>
                <c:pt idx="4488">
                  <c:v>0</c:v>
                </c:pt>
                <c:pt idx="4489">
                  <c:v>-1</c:v>
                </c:pt>
                <c:pt idx="4490">
                  <c:v>-1</c:v>
                </c:pt>
                <c:pt idx="4491">
                  <c:v>1</c:v>
                </c:pt>
                <c:pt idx="4492">
                  <c:v>4</c:v>
                </c:pt>
                <c:pt idx="4493">
                  <c:v>-6</c:v>
                </c:pt>
                <c:pt idx="4494">
                  <c:v>2</c:v>
                </c:pt>
                <c:pt idx="4495">
                  <c:v>4</c:v>
                </c:pt>
                <c:pt idx="4496">
                  <c:v>-4</c:v>
                </c:pt>
                <c:pt idx="4497">
                  <c:v>2</c:v>
                </c:pt>
                <c:pt idx="4498">
                  <c:v>-2</c:v>
                </c:pt>
                <c:pt idx="4499">
                  <c:v>-6</c:v>
                </c:pt>
                <c:pt idx="4500">
                  <c:v>-2</c:v>
                </c:pt>
                <c:pt idx="4501">
                  <c:v>-8</c:v>
                </c:pt>
                <c:pt idx="4502">
                  <c:v>-7</c:v>
                </c:pt>
                <c:pt idx="4503">
                  <c:v>-2</c:v>
                </c:pt>
                <c:pt idx="4504">
                  <c:v>-8</c:v>
                </c:pt>
                <c:pt idx="4505">
                  <c:v>-2</c:v>
                </c:pt>
                <c:pt idx="4506">
                  <c:v>2</c:v>
                </c:pt>
                <c:pt idx="4507">
                  <c:v>-2</c:v>
                </c:pt>
                <c:pt idx="4508">
                  <c:v>3</c:v>
                </c:pt>
                <c:pt idx="4509">
                  <c:v>2</c:v>
                </c:pt>
                <c:pt idx="4510">
                  <c:v>0</c:v>
                </c:pt>
                <c:pt idx="4511">
                  <c:v>1</c:v>
                </c:pt>
                <c:pt idx="4512">
                  <c:v>-3</c:v>
                </c:pt>
                <c:pt idx="4513">
                  <c:v>-7</c:v>
                </c:pt>
                <c:pt idx="4514">
                  <c:v>-6</c:v>
                </c:pt>
                <c:pt idx="4515">
                  <c:v>-11</c:v>
                </c:pt>
                <c:pt idx="4516">
                  <c:v>-13</c:v>
                </c:pt>
                <c:pt idx="4517">
                  <c:v>-7</c:v>
                </c:pt>
                <c:pt idx="4518">
                  <c:v>-7</c:v>
                </c:pt>
                <c:pt idx="4519">
                  <c:v>1</c:v>
                </c:pt>
                <c:pt idx="4520">
                  <c:v>2</c:v>
                </c:pt>
                <c:pt idx="4521">
                  <c:v>3</c:v>
                </c:pt>
                <c:pt idx="4522">
                  <c:v>6</c:v>
                </c:pt>
                <c:pt idx="4523">
                  <c:v>14</c:v>
                </c:pt>
                <c:pt idx="4524">
                  <c:v>6</c:v>
                </c:pt>
                <c:pt idx="4525">
                  <c:v>-6</c:v>
                </c:pt>
                <c:pt idx="4526">
                  <c:v>-3</c:v>
                </c:pt>
                <c:pt idx="4527">
                  <c:v>2</c:v>
                </c:pt>
                <c:pt idx="4528">
                  <c:v>4</c:v>
                </c:pt>
                <c:pt idx="4529">
                  <c:v>-15</c:v>
                </c:pt>
                <c:pt idx="4530">
                  <c:v>-11</c:v>
                </c:pt>
                <c:pt idx="4531">
                  <c:v>1</c:v>
                </c:pt>
                <c:pt idx="4532">
                  <c:v>2</c:v>
                </c:pt>
                <c:pt idx="4533">
                  <c:v>-5</c:v>
                </c:pt>
                <c:pt idx="4534">
                  <c:v>-5</c:v>
                </c:pt>
                <c:pt idx="4535">
                  <c:v>2</c:v>
                </c:pt>
                <c:pt idx="4536">
                  <c:v>-3</c:v>
                </c:pt>
                <c:pt idx="4537">
                  <c:v>1</c:v>
                </c:pt>
                <c:pt idx="4538">
                  <c:v>-2</c:v>
                </c:pt>
                <c:pt idx="4539">
                  <c:v>1</c:v>
                </c:pt>
                <c:pt idx="4540">
                  <c:v>5</c:v>
                </c:pt>
                <c:pt idx="4541">
                  <c:v>-4</c:v>
                </c:pt>
                <c:pt idx="4542">
                  <c:v>0</c:v>
                </c:pt>
                <c:pt idx="4543">
                  <c:v>0</c:v>
                </c:pt>
                <c:pt idx="4544">
                  <c:v>-7</c:v>
                </c:pt>
                <c:pt idx="4545">
                  <c:v>-7</c:v>
                </c:pt>
                <c:pt idx="4546">
                  <c:v>1</c:v>
                </c:pt>
                <c:pt idx="4547">
                  <c:v>-4</c:v>
                </c:pt>
                <c:pt idx="4548">
                  <c:v>-10</c:v>
                </c:pt>
                <c:pt idx="4549">
                  <c:v>3</c:v>
                </c:pt>
                <c:pt idx="4550">
                  <c:v>14</c:v>
                </c:pt>
                <c:pt idx="4551">
                  <c:v>16</c:v>
                </c:pt>
                <c:pt idx="4552">
                  <c:v>1</c:v>
                </c:pt>
                <c:pt idx="4553">
                  <c:v>14</c:v>
                </c:pt>
                <c:pt idx="4554">
                  <c:v>20</c:v>
                </c:pt>
                <c:pt idx="4555">
                  <c:v>-3</c:v>
                </c:pt>
                <c:pt idx="4556">
                  <c:v>-15</c:v>
                </c:pt>
                <c:pt idx="4557">
                  <c:v>-18</c:v>
                </c:pt>
                <c:pt idx="4558">
                  <c:v>-7</c:v>
                </c:pt>
                <c:pt idx="4559">
                  <c:v>-23</c:v>
                </c:pt>
                <c:pt idx="4560">
                  <c:v>-26</c:v>
                </c:pt>
                <c:pt idx="4561">
                  <c:v>2</c:v>
                </c:pt>
                <c:pt idx="4562">
                  <c:v>6</c:v>
                </c:pt>
                <c:pt idx="4563">
                  <c:v>-1</c:v>
                </c:pt>
                <c:pt idx="4564">
                  <c:v>-2</c:v>
                </c:pt>
                <c:pt idx="4565">
                  <c:v>3</c:v>
                </c:pt>
                <c:pt idx="4566">
                  <c:v>3</c:v>
                </c:pt>
                <c:pt idx="4567">
                  <c:v>-9</c:v>
                </c:pt>
                <c:pt idx="4568">
                  <c:v>-14</c:v>
                </c:pt>
                <c:pt idx="4569">
                  <c:v>10</c:v>
                </c:pt>
                <c:pt idx="4570">
                  <c:v>-1</c:v>
                </c:pt>
                <c:pt idx="4571">
                  <c:v>-11</c:v>
                </c:pt>
                <c:pt idx="4572">
                  <c:v>5</c:v>
                </c:pt>
                <c:pt idx="4573">
                  <c:v>12</c:v>
                </c:pt>
                <c:pt idx="4574">
                  <c:v>0</c:v>
                </c:pt>
                <c:pt idx="4575">
                  <c:v>-12</c:v>
                </c:pt>
                <c:pt idx="4576">
                  <c:v>2</c:v>
                </c:pt>
                <c:pt idx="4577">
                  <c:v>-8</c:v>
                </c:pt>
                <c:pt idx="4578">
                  <c:v>-4</c:v>
                </c:pt>
                <c:pt idx="4579">
                  <c:v>-6</c:v>
                </c:pt>
                <c:pt idx="4580">
                  <c:v>1</c:v>
                </c:pt>
                <c:pt idx="4581">
                  <c:v>12</c:v>
                </c:pt>
                <c:pt idx="4582">
                  <c:v>5</c:v>
                </c:pt>
                <c:pt idx="4583">
                  <c:v>1</c:v>
                </c:pt>
                <c:pt idx="4584">
                  <c:v>5</c:v>
                </c:pt>
                <c:pt idx="4585">
                  <c:v>12</c:v>
                </c:pt>
                <c:pt idx="4586">
                  <c:v>5</c:v>
                </c:pt>
                <c:pt idx="4587">
                  <c:v>-3</c:v>
                </c:pt>
                <c:pt idx="4588">
                  <c:v>-4</c:v>
                </c:pt>
                <c:pt idx="4589">
                  <c:v>4</c:v>
                </c:pt>
                <c:pt idx="4590">
                  <c:v>-3</c:v>
                </c:pt>
                <c:pt idx="4591">
                  <c:v>-13</c:v>
                </c:pt>
                <c:pt idx="4592">
                  <c:v>9</c:v>
                </c:pt>
                <c:pt idx="4593">
                  <c:v>9</c:v>
                </c:pt>
                <c:pt idx="4594">
                  <c:v>-3</c:v>
                </c:pt>
                <c:pt idx="4595">
                  <c:v>-3</c:v>
                </c:pt>
                <c:pt idx="4596">
                  <c:v>14</c:v>
                </c:pt>
                <c:pt idx="4597">
                  <c:v>2</c:v>
                </c:pt>
                <c:pt idx="4598">
                  <c:v>-2</c:v>
                </c:pt>
                <c:pt idx="4599">
                  <c:v>2</c:v>
                </c:pt>
                <c:pt idx="4600">
                  <c:v>4</c:v>
                </c:pt>
                <c:pt idx="4601">
                  <c:v>6</c:v>
                </c:pt>
                <c:pt idx="4602">
                  <c:v>-8</c:v>
                </c:pt>
                <c:pt idx="4603">
                  <c:v>-12</c:v>
                </c:pt>
                <c:pt idx="4604">
                  <c:v>6</c:v>
                </c:pt>
                <c:pt idx="4605">
                  <c:v>1</c:v>
                </c:pt>
                <c:pt idx="4606">
                  <c:v>-14</c:v>
                </c:pt>
                <c:pt idx="4607">
                  <c:v>-2</c:v>
                </c:pt>
                <c:pt idx="4608">
                  <c:v>6</c:v>
                </c:pt>
                <c:pt idx="4609">
                  <c:v>-3</c:v>
                </c:pt>
                <c:pt idx="4610">
                  <c:v>-4</c:v>
                </c:pt>
                <c:pt idx="4611">
                  <c:v>11</c:v>
                </c:pt>
                <c:pt idx="4612">
                  <c:v>17</c:v>
                </c:pt>
                <c:pt idx="4613">
                  <c:v>12</c:v>
                </c:pt>
                <c:pt idx="4614">
                  <c:v>-8</c:v>
                </c:pt>
                <c:pt idx="4615">
                  <c:v>13</c:v>
                </c:pt>
                <c:pt idx="4616">
                  <c:v>15</c:v>
                </c:pt>
                <c:pt idx="4617">
                  <c:v>-19</c:v>
                </c:pt>
                <c:pt idx="4618">
                  <c:v>-12</c:v>
                </c:pt>
                <c:pt idx="4619">
                  <c:v>7</c:v>
                </c:pt>
                <c:pt idx="4620">
                  <c:v>-1</c:v>
                </c:pt>
                <c:pt idx="4621">
                  <c:v>-21</c:v>
                </c:pt>
                <c:pt idx="4622">
                  <c:v>-1</c:v>
                </c:pt>
                <c:pt idx="4623">
                  <c:v>9</c:v>
                </c:pt>
                <c:pt idx="4624">
                  <c:v>-3</c:v>
                </c:pt>
                <c:pt idx="4625">
                  <c:v>-15</c:v>
                </c:pt>
                <c:pt idx="4626">
                  <c:v>5</c:v>
                </c:pt>
                <c:pt idx="4627">
                  <c:v>32</c:v>
                </c:pt>
                <c:pt idx="4628">
                  <c:v>1</c:v>
                </c:pt>
                <c:pt idx="4629">
                  <c:v>-23</c:v>
                </c:pt>
                <c:pt idx="4630">
                  <c:v>21</c:v>
                </c:pt>
                <c:pt idx="4631">
                  <c:v>10</c:v>
                </c:pt>
                <c:pt idx="4632">
                  <c:v>-18</c:v>
                </c:pt>
                <c:pt idx="4633">
                  <c:v>-30</c:v>
                </c:pt>
                <c:pt idx="4634">
                  <c:v>13</c:v>
                </c:pt>
                <c:pt idx="4635">
                  <c:v>-16</c:v>
                </c:pt>
                <c:pt idx="4636">
                  <c:v>-38</c:v>
                </c:pt>
                <c:pt idx="4637">
                  <c:v>-12</c:v>
                </c:pt>
                <c:pt idx="4638">
                  <c:v>8</c:v>
                </c:pt>
                <c:pt idx="4639">
                  <c:v>-5</c:v>
                </c:pt>
                <c:pt idx="4640">
                  <c:v>-30</c:v>
                </c:pt>
                <c:pt idx="4641">
                  <c:v>-2</c:v>
                </c:pt>
                <c:pt idx="4642">
                  <c:v>4</c:v>
                </c:pt>
                <c:pt idx="4643">
                  <c:v>-19</c:v>
                </c:pt>
                <c:pt idx="4644">
                  <c:v>-11</c:v>
                </c:pt>
                <c:pt idx="4645">
                  <c:v>1</c:v>
                </c:pt>
                <c:pt idx="4646">
                  <c:v>4</c:v>
                </c:pt>
                <c:pt idx="4647">
                  <c:v>3</c:v>
                </c:pt>
                <c:pt idx="4648">
                  <c:v>-7</c:v>
                </c:pt>
                <c:pt idx="4649">
                  <c:v>-4</c:v>
                </c:pt>
                <c:pt idx="4650">
                  <c:v>7</c:v>
                </c:pt>
                <c:pt idx="4651">
                  <c:v>-2</c:v>
                </c:pt>
                <c:pt idx="4652">
                  <c:v>-17</c:v>
                </c:pt>
                <c:pt idx="4653">
                  <c:v>-4</c:v>
                </c:pt>
                <c:pt idx="4654">
                  <c:v>7</c:v>
                </c:pt>
                <c:pt idx="4655">
                  <c:v>-9</c:v>
                </c:pt>
                <c:pt idx="4656">
                  <c:v>-12</c:v>
                </c:pt>
                <c:pt idx="4657">
                  <c:v>4</c:v>
                </c:pt>
                <c:pt idx="4658">
                  <c:v>8</c:v>
                </c:pt>
                <c:pt idx="4659">
                  <c:v>0</c:v>
                </c:pt>
                <c:pt idx="4660">
                  <c:v>-21</c:v>
                </c:pt>
                <c:pt idx="4661">
                  <c:v>20</c:v>
                </c:pt>
                <c:pt idx="4662">
                  <c:v>17</c:v>
                </c:pt>
                <c:pt idx="4663">
                  <c:v>-2</c:v>
                </c:pt>
                <c:pt idx="4664">
                  <c:v>1</c:v>
                </c:pt>
                <c:pt idx="4665">
                  <c:v>17</c:v>
                </c:pt>
                <c:pt idx="4666">
                  <c:v>4</c:v>
                </c:pt>
                <c:pt idx="4667">
                  <c:v>0</c:v>
                </c:pt>
                <c:pt idx="4668">
                  <c:v>-12</c:v>
                </c:pt>
                <c:pt idx="4669">
                  <c:v>1</c:v>
                </c:pt>
                <c:pt idx="4670">
                  <c:v>3</c:v>
                </c:pt>
                <c:pt idx="4671">
                  <c:v>-2</c:v>
                </c:pt>
                <c:pt idx="4672">
                  <c:v>-12</c:v>
                </c:pt>
                <c:pt idx="4673">
                  <c:v>13</c:v>
                </c:pt>
                <c:pt idx="4674">
                  <c:v>-3</c:v>
                </c:pt>
                <c:pt idx="4675">
                  <c:v>-10</c:v>
                </c:pt>
                <c:pt idx="4676">
                  <c:v>-1</c:v>
                </c:pt>
                <c:pt idx="4677">
                  <c:v>0</c:v>
                </c:pt>
                <c:pt idx="4678">
                  <c:v>-3</c:v>
                </c:pt>
                <c:pt idx="4679">
                  <c:v>0</c:v>
                </c:pt>
                <c:pt idx="4680">
                  <c:v>1</c:v>
                </c:pt>
                <c:pt idx="4681">
                  <c:v>5</c:v>
                </c:pt>
                <c:pt idx="4682">
                  <c:v>9</c:v>
                </c:pt>
                <c:pt idx="4683">
                  <c:v>-4</c:v>
                </c:pt>
                <c:pt idx="4684">
                  <c:v>1</c:v>
                </c:pt>
                <c:pt idx="4685">
                  <c:v>-1</c:v>
                </c:pt>
                <c:pt idx="4686">
                  <c:v>-7</c:v>
                </c:pt>
                <c:pt idx="4687">
                  <c:v>-9</c:v>
                </c:pt>
                <c:pt idx="4688">
                  <c:v>-3</c:v>
                </c:pt>
                <c:pt idx="4689">
                  <c:v>2</c:v>
                </c:pt>
                <c:pt idx="4690">
                  <c:v>13</c:v>
                </c:pt>
                <c:pt idx="4691">
                  <c:v>2</c:v>
                </c:pt>
                <c:pt idx="4692">
                  <c:v>3</c:v>
                </c:pt>
                <c:pt idx="4693">
                  <c:v>17</c:v>
                </c:pt>
                <c:pt idx="4694">
                  <c:v>4</c:v>
                </c:pt>
                <c:pt idx="4695">
                  <c:v>-1</c:v>
                </c:pt>
                <c:pt idx="4696">
                  <c:v>1</c:v>
                </c:pt>
                <c:pt idx="4697">
                  <c:v>8</c:v>
                </c:pt>
                <c:pt idx="4698">
                  <c:v>9</c:v>
                </c:pt>
                <c:pt idx="4699">
                  <c:v>-3</c:v>
                </c:pt>
                <c:pt idx="4700">
                  <c:v>-11</c:v>
                </c:pt>
                <c:pt idx="4701">
                  <c:v>10</c:v>
                </c:pt>
                <c:pt idx="4702">
                  <c:v>-3</c:v>
                </c:pt>
                <c:pt idx="4703">
                  <c:v>-12</c:v>
                </c:pt>
                <c:pt idx="4704">
                  <c:v>9</c:v>
                </c:pt>
                <c:pt idx="4705">
                  <c:v>8</c:v>
                </c:pt>
                <c:pt idx="4706">
                  <c:v>5</c:v>
                </c:pt>
                <c:pt idx="4707">
                  <c:v>5</c:v>
                </c:pt>
                <c:pt idx="4708">
                  <c:v>8</c:v>
                </c:pt>
                <c:pt idx="4709">
                  <c:v>18</c:v>
                </c:pt>
                <c:pt idx="4710">
                  <c:v>3</c:v>
                </c:pt>
                <c:pt idx="4711">
                  <c:v>3</c:v>
                </c:pt>
                <c:pt idx="4712">
                  <c:v>6</c:v>
                </c:pt>
                <c:pt idx="4713">
                  <c:v>-12</c:v>
                </c:pt>
                <c:pt idx="4714">
                  <c:v>-19</c:v>
                </c:pt>
                <c:pt idx="4715">
                  <c:v>-5</c:v>
                </c:pt>
                <c:pt idx="4716">
                  <c:v>-7</c:v>
                </c:pt>
                <c:pt idx="4717">
                  <c:v>-18</c:v>
                </c:pt>
                <c:pt idx="4718">
                  <c:v>-9</c:v>
                </c:pt>
                <c:pt idx="4719">
                  <c:v>2</c:v>
                </c:pt>
                <c:pt idx="4720">
                  <c:v>-4</c:v>
                </c:pt>
                <c:pt idx="4721">
                  <c:v>-7</c:v>
                </c:pt>
                <c:pt idx="4722">
                  <c:v>14</c:v>
                </c:pt>
                <c:pt idx="4723">
                  <c:v>17</c:v>
                </c:pt>
                <c:pt idx="4724">
                  <c:v>1</c:v>
                </c:pt>
                <c:pt idx="4725">
                  <c:v>10</c:v>
                </c:pt>
                <c:pt idx="4726">
                  <c:v>24</c:v>
                </c:pt>
                <c:pt idx="4727">
                  <c:v>11</c:v>
                </c:pt>
                <c:pt idx="4728">
                  <c:v>-7</c:v>
                </c:pt>
                <c:pt idx="4729">
                  <c:v>0</c:v>
                </c:pt>
                <c:pt idx="4730">
                  <c:v>1</c:v>
                </c:pt>
                <c:pt idx="4731">
                  <c:v>-9</c:v>
                </c:pt>
                <c:pt idx="4732">
                  <c:v>-12</c:v>
                </c:pt>
                <c:pt idx="4733">
                  <c:v>-15</c:v>
                </c:pt>
                <c:pt idx="4734">
                  <c:v>-4</c:v>
                </c:pt>
                <c:pt idx="4735">
                  <c:v>5</c:v>
                </c:pt>
                <c:pt idx="4736">
                  <c:v>-4</c:v>
                </c:pt>
                <c:pt idx="4737">
                  <c:v>6</c:v>
                </c:pt>
                <c:pt idx="4738">
                  <c:v>12</c:v>
                </c:pt>
                <c:pt idx="4739">
                  <c:v>11</c:v>
                </c:pt>
                <c:pt idx="4740">
                  <c:v>5</c:v>
                </c:pt>
                <c:pt idx="4741">
                  <c:v>0</c:v>
                </c:pt>
                <c:pt idx="4742">
                  <c:v>2</c:v>
                </c:pt>
                <c:pt idx="4743">
                  <c:v>5</c:v>
                </c:pt>
                <c:pt idx="4744">
                  <c:v>-6</c:v>
                </c:pt>
                <c:pt idx="4745">
                  <c:v>-9</c:v>
                </c:pt>
                <c:pt idx="4746">
                  <c:v>-1</c:v>
                </c:pt>
                <c:pt idx="4747">
                  <c:v>1</c:v>
                </c:pt>
                <c:pt idx="4748">
                  <c:v>-18</c:v>
                </c:pt>
                <c:pt idx="4749">
                  <c:v>1</c:v>
                </c:pt>
                <c:pt idx="4750">
                  <c:v>4</c:v>
                </c:pt>
                <c:pt idx="4751">
                  <c:v>4</c:v>
                </c:pt>
                <c:pt idx="4752">
                  <c:v>-12</c:v>
                </c:pt>
                <c:pt idx="4753">
                  <c:v>2</c:v>
                </c:pt>
                <c:pt idx="4754">
                  <c:v>7</c:v>
                </c:pt>
                <c:pt idx="4755">
                  <c:v>1</c:v>
                </c:pt>
                <c:pt idx="4756">
                  <c:v>-10</c:v>
                </c:pt>
                <c:pt idx="4757">
                  <c:v>-10</c:v>
                </c:pt>
                <c:pt idx="4758">
                  <c:v>5</c:v>
                </c:pt>
                <c:pt idx="4759">
                  <c:v>2</c:v>
                </c:pt>
                <c:pt idx="4760">
                  <c:v>-16</c:v>
                </c:pt>
                <c:pt idx="4761">
                  <c:v>-17</c:v>
                </c:pt>
                <c:pt idx="4762">
                  <c:v>-3</c:v>
                </c:pt>
                <c:pt idx="4763">
                  <c:v>-6</c:v>
                </c:pt>
                <c:pt idx="4764">
                  <c:v>-20</c:v>
                </c:pt>
                <c:pt idx="4765">
                  <c:v>-16</c:v>
                </c:pt>
                <c:pt idx="4766">
                  <c:v>6</c:v>
                </c:pt>
                <c:pt idx="4767">
                  <c:v>3</c:v>
                </c:pt>
                <c:pt idx="4768">
                  <c:v>-13</c:v>
                </c:pt>
                <c:pt idx="4769">
                  <c:v>2</c:v>
                </c:pt>
                <c:pt idx="4770">
                  <c:v>2</c:v>
                </c:pt>
                <c:pt idx="4771">
                  <c:v>-8</c:v>
                </c:pt>
                <c:pt idx="4772">
                  <c:v>-17</c:v>
                </c:pt>
                <c:pt idx="4773">
                  <c:v>-18</c:v>
                </c:pt>
                <c:pt idx="4774">
                  <c:v>-3</c:v>
                </c:pt>
                <c:pt idx="4775">
                  <c:v>-3</c:v>
                </c:pt>
                <c:pt idx="4776">
                  <c:v>-14</c:v>
                </c:pt>
                <c:pt idx="4777">
                  <c:v>11</c:v>
                </c:pt>
                <c:pt idx="4778">
                  <c:v>12</c:v>
                </c:pt>
                <c:pt idx="4779">
                  <c:v>-5</c:v>
                </c:pt>
                <c:pt idx="4780">
                  <c:v>-5</c:v>
                </c:pt>
                <c:pt idx="4781">
                  <c:v>5</c:v>
                </c:pt>
                <c:pt idx="4782">
                  <c:v>3</c:v>
                </c:pt>
                <c:pt idx="4783">
                  <c:v>-6</c:v>
                </c:pt>
                <c:pt idx="4784">
                  <c:v>2</c:v>
                </c:pt>
                <c:pt idx="4785">
                  <c:v>10</c:v>
                </c:pt>
                <c:pt idx="4786">
                  <c:v>12</c:v>
                </c:pt>
                <c:pt idx="4787">
                  <c:v>5</c:v>
                </c:pt>
                <c:pt idx="4788">
                  <c:v>4</c:v>
                </c:pt>
                <c:pt idx="4789">
                  <c:v>12</c:v>
                </c:pt>
                <c:pt idx="4790">
                  <c:v>0</c:v>
                </c:pt>
                <c:pt idx="4791">
                  <c:v>2</c:v>
                </c:pt>
                <c:pt idx="4792">
                  <c:v>0</c:v>
                </c:pt>
                <c:pt idx="4793">
                  <c:v>1</c:v>
                </c:pt>
                <c:pt idx="4794">
                  <c:v>0</c:v>
                </c:pt>
                <c:pt idx="4795">
                  <c:v>4</c:v>
                </c:pt>
                <c:pt idx="4796">
                  <c:v>-4</c:v>
                </c:pt>
                <c:pt idx="4797">
                  <c:v>-6</c:v>
                </c:pt>
                <c:pt idx="4798">
                  <c:v>1</c:v>
                </c:pt>
                <c:pt idx="4799">
                  <c:v>5</c:v>
                </c:pt>
                <c:pt idx="4800">
                  <c:v>-2</c:v>
                </c:pt>
                <c:pt idx="4801">
                  <c:v>10</c:v>
                </c:pt>
                <c:pt idx="4802">
                  <c:v>22</c:v>
                </c:pt>
                <c:pt idx="4803">
                  <c:v>18</c:v>
                </c:pt>
                <c:pt idx="4804">
                  <c:v>7</c:v>
                </c:pt>
                <c:pt idx="4805">
                  <c:v>10</c:v>
                </c:pt>
                <c:pt idx="4806">
                  <c:v>12</c:v>
                </c:pt>
                <c:pt idx="4807">
                  <c:v>9</c:v>
                </c:pt>
                <c:pt idx="4808">
                  <c:v>-14</c:v>
                </c:pt>
                <c:pt idx="4809">
                  <c:v>-9</c:v>
                </c:pt>
                <c:pt idx="4810">
                  <c:v>0</c:v>
                </c:pt>
                <c:pt idx="4811">
                  <c:v>-6</c:v>
                </c:pt>
                <c:pt idx="4812">
                  <c:v>-19</c:v>
                </c:pt>
                <c:pt idx="4813">
                  <c:v>3</c:v>
                </c:pt>
                <c:pt idx="4814">
                  <c:v>11</c:v>
                </c:pt>
                <c:pt idx="4815">
                  <c:v>-2</c:v>
                </c:pt>
                <c:pt idx="4816">
                  <c:v>3</c:v>
                </c:pt>
                <c:pt idx="4817">
                  <c:v>17</c:v>
                </c:pt>
                <c:pt idx="4818">
                  <c:v>9</c:v>
                </c:pt>
                <c:pt idx="4819">
                  <c:v>5</c:v>
                </c:pt>
                <c:pt idx="4820">
                  <c:v>11</c:v>
                </c:pt>
                <c:pt idx="4821">
                  <c:v>11</c:v>
                </c:pt>
                <c:pt idx="4822">
                  <c:v>7</c:v>
                </c:pt>
                <c:pt idx="4823">
                  <c:v>-5</c:v>
                </c:pt>
                <c:pt idx="4824">
                  <c:v>-1</c:v>
                </c:pt>
                <c:pt idx="4825">
                  <c:v>1</c:v>
                </c:pt>
                <c:pt idx="4826">
                  <c:v>-15</c:v>
                </c:pt>
                <c:pt idx="4827">
                  <c:v>-6</c:v>
                </c:pt>
                <c:pt idx="4828">
                  <c:v>0</c:v>
                </c:pt>
                <c:pt idx="4829">
                  <c:v>-5</c:v>
                </c:pt>
                <c:pt idx="4830">
                  <c:v>-9</c:v>
                </c:pt>
                <c:pt idx="4831">
                  <c:v>-6</c:v>
                </c:pt>
                <c:pt idx="4832">
                  <c:v>1</c:v>
                </c:pt>
                <c:pt idx="4833">
                  <c:v>-5</c:v>
                </c:pt>
                <c:pt idx="4834">
                  <c:v>-14</c:v>
                </c:pt>
                <c:pt idx="4835">
                  <c:v>2</c:v>
                </c:pt>
                <c:pt idx="4836">
                  <c:v>6</c:v>
                </c:pt>
                <c:pt idx="4837">
                  <c:v>-4</c:v>
                </c:pt>
                <c:pt idx="4838">
                  <c:v>1</c:v>
                </c:pt>
                <c:pt idx="4839">
                  <c:v>15</c:v>
                </c:pt>
                <c:pt idx="4840">
                  <c:v>9</c:v>
                </c:pt>
                <c:pt idx="4841">
                  <c:v>-15</c:v>
                </c:pt>
                <c:pt idx="4842">
                  <c:v>1</c:v>
                </c:pt>
                <c:pt idx="4843">
                  <c:v>-1</c:v>
                </c:pt>
                <c:pt idx="4844">
                  <c:v>-11</c:v>
                </c:pt>
                <c:pt idx="4845">
                  <c:v>-16</c:v>
                </c:pt>
                <c:pt idx="4846">
                  <c:v>1</c:v>
                </c:pt>
                <c:pt idx="4847">
                  <c:v>4</c:v>
                </c:pt>
                <c:pt idx="4848">
                  <c:v>-22</c:v>
                </c:pt>
                <c:pt idx="4849">
                  <c:v>-13</c:v>
                </c:pt>
                <c:pt idx="4850">
                  <c:v>5</c:v>
                </c:pt>
                <c:pt idx="4851">
                  <c:v>-5</c:v>
                </c:pt>
                <c:pt idx="4852">
                  <c:v>-19</c:v>
                </c:pt>
                <c:pt idx="4853">
                  <c:v>-8</c:v>
                </c:pt>
                <c:pt idx="4854">
                  <c:v>13</c:v>
                </c:pt>
                <c:pt idx="4855">
                  <c:v>-5</c:v>
                </c:pt>
                <c:pt idx="4856">
                  <c:v>-13</c:v>
                </c:pt>
                <c:pt idx="4857">
                  <c:v>2</c:v>
                </c:pt>
                <c:pt idx="4858">
                  <c:v>11</c:v>
                </c:pt>
                <c:pt idx="4859">
                  <c:v>-11</c:v>
                </c:pt>
                <c:pt idx="4860">
                  <c:v>-19</c:v>
                </c:pt>
                <c:pt idx="4861">
                  <c:v>4</c:v>
                </c:pt>
                <c:pt idx="4862">
                  <c:v>5</c:v>
                </c:pt>
                <c:pt idx="4863">
                  <c:v>-7</c:v>
                </c:pt>
                <c:pt idx="4864">
                  <c:v>-10</c:v>
                </c:pt>
                <c:pt idx="4865">
                  <c:v>6</c:v>
                </c:pt>
                <c:pt idx="4866">
                  <c:v>8</c:v>
                </c:pt>
                <c:pt idx="4867">
                  <c:v>-7</c:v>
                </c:pt>
                <c:pt idx="4868">
                  <c:v>-12</c:v>
                </c:pt>
                <c:pt idx="4869">
                  <c:v>17</c:v>
                </c:pt>
                <c:pt idx="4870">
                  <c:v>-1</c:v>
                </c:pt>
                <c:pt idx="4871">
                  <c:v>-5</c:v>
                </c:pt>
                <c:pt idx="4872">
                  <c:v>6</c:v>
                </c:pt>
                <c:pt idx="4873">
                  <c:v>13</c:v>
                </c:pt>
                <c:pt idx="4874">
                  <c:v>3</c:v>
                </c:pt>
                <c:pt idx="4875">
                  <c:v>-5</c:v>
                </c:pt>
                <c:pt idx="4876">
                  <c:v>-5</c:v>
                </c:pt>
                <c:pt idx="4877">
                  <c:v>11</c:v>
                </c:pt>
                <c:pt idx="4878">
                  <c:v>2</c:v>
                </c:pt>
                <c:pt idx="4879">
                  <c:v>-14</c:v>
                </c:pt>
                <c:pt idx="4880">
                  <c:v>4</c:v>
                </c:pt>
                <c:pt idx="4881">
                  <c:v>16</c:v>
                </c:pt>
                <c:pt idx="4882">
                  <c:v>0</c:v>
                </c:pt>
                <c:pt idx="4883">
                  <c:v>-3</c:v>
                </c:pt>
                <c:pt idx="4884">
                  <c:v>15</c:v>
                </c:pt>
                <c:pt idx="4885">
                  <c:v>5</c:v>
                </c:pt>
                <c:pt idx="4886">
                  <c:v>5</c:v>
                </c:pt>
                <c:pt idx="4887">
                  <c:v>-2</c:v>
                </c:pt>
                <c:pt idx="4888">
                  <c:v>10</c:v>
                </c:pt>
                <c:pt idx="4889">
                  <c:v>11</c:v>
                </c:pt>
                <c:pt idx="4890">
                  <c:v>-3</c:v>
                </c:pt>
                <c:pt idx="4891">
                  <c:v>-5</c:v>
                </c:pt>
                <c:pt idx="4892">
                  <c:v>6</c:v>
                </c:pt>
                <c:pt idx="4893">
                  <c:v>-9</c:v>
                </c:pt>
                <c:pt idx="4894">
                  <c:v>-19</c:v>
                </c:pt>
                <c:pt idx="4895">
                  <c:v>-1</c:v>
                </c:pt>
                <c:pt idx="4896">
                  <c:v>2</c:v>
                </c:pt>
                <c:pt idx="4897">
                  <c:v>-1</c:v>
                </c:pt>
                <c:pt idx="4898">
                  <c:v>4</c:v>
                </c:pt>
                <c:pt idx="4899">
                  <c:v>16</c:v>
                </c:pt>
                <c:pt idx="4900">
                  <c:v>24</c:v>
                </c:pt>
                <c:pt idx="4901">
                  <c:v>8</c:v>
                </c:pt>
                <c:pt idx="4902">
                  <c:v>2</c:v>
                </c:pt>
                <c:pt idx="4903">
                  <c:v>10</c:v>
                </c:pt>
                <c:pt idx="4904">
                  <c:v>11</c:v>
                </c:pt>
                <c:pt idx="4905">
                  <c:v>-6</c:v>
                </c:pt>
                <c:pt idx="4906">
                  <c:v>-8</c:v>
                </c:pt>
                <c:pt idx="4907">
                  <c:v>5</c:v>
                </c:pt>
                <c:pt idx="4908">
                  <c:v>2</c:v>
                </c:pt>
                <c:pt idx="4909">
                  <c:v>-8</c:v>
                </c:pt>
                <c:pt idx="4910">
                  <c:v>-8</c:v>
                </c:pt>
                <c:pt idx="4911">
                  <c:v>1</c:v>
                </c:pt>
                <c:pt idx="4912">
                  <c:v>5</c:v>
                </c:pt>
                <c:pt idx="4913">
                  <c:v>4</c:v>
                </c:pt>
                <c:pt idx="4914">
                  <c:v>2</c:v>
                </c:pt>
                <c:pt idx="4915">
                  <c:v>3</c:v>
                </c:pt>
                <c:pt idx="4916">
                  <c:v>16</c:v>
                </c:pt>
                <c:pt idx="4917">
                  <c:v>2</c:v>
                </c:pt>
                <c:pt idx="4918">
                  <c:v>-3</c:v>
                </c:pt>
                <c:pt idx="4919">
                  <c:v>-7</c:v>
                </c:pt>
                <c:pt idx="4920">
                  <c:v>3</c:v>
                </c:pt>
                <c:pt idx="4921">
                  <c:v>-2</c:v>
                </c:pt>
                <c:pt idx="4922">
                  <c:v>-17</c:v>
                </c:pt>
                <c:pt idx="4923">
                  <c:v>-12</c:v>
                </c:pt>
                <c:pt idx="4924">
                  <c:v>8</c:v>
                </c:pt>
                <c:pt idx="4925">
                  <c:v>-2</c:v>
                </c:pt>
                <c:pt idx="4926">
                  <c:v>-5</c:v>
                </c:pt>
                <c:pt idx="4927">
                  <c:v>12</c:v>
                </c:pt>
                <c:pt idx="4928">
                  <c:v>4</c:v>
                </c:pt>
                <c:pt idx="4929">
                  <c:v>-2</c:v>
                </c:pt>
                <c:pt idx="4930">
                  <c:v>-2</c:v>
                </c:pt>
                <c:pt idx="4931">
                  <c:v>5</c:v>
                </c:pt>
                <c:pt idx="4932">
                  <c:v>3</c:v>
                </c:pt>
                <c:pt idx="4933">
                  <c:v>0</c:v>
                </c:pt>
                <c:pt idx="4934">
                  <c:v>-3</c:v>
                </c:pt>
                <c:pt idx="4935">
                  <c:v>9</c:v>
                </c:pt>
                <c:pt idx="4936">
                  <c:v>4</c:v>
                </c:pt>
                <c:pt idx="4937">
                  <c:v>-5</c:v>
                </c:pt>
                <c:pt idx="4938">
                  <c:v>-3</c:v>
                </c:pt>
                <c:pt idx="4939">
                  <c:v>3</c:v>
                </c:pt>
                <c:pt idx="4940">
                  <c:v>-1</c:v>
                </c:pt>
                <c:pt idx="4941">
                  <c:v>-6</c:v>
                </c:pt>
                <c:pt idx="4942">
                  <c:v>5</c:v>
                </c:pt>
                <c:pt idx="4943">
                  <c:v>5</c:v>
                </c:pt>
                <c:pt idx="4944">
                  <c:v>2</c:v>
                </c:pt>
                <c:pt idx="4945">
                  <c:v>-3</c:v>
                </c:pt>
                <c:pt idx="4946">
                  <c:v>2</c:v>
                </c:pt>
                <c:pt idx="4947">
                  <c:v>2</c:v>
                </c:pt>
                <c:pt idx="4948">
                  <c:v>-7</c:v>
                </c:pt>
                <c:pt idx="4949">
                  <c:v>-8</c:v>
                </c:pt>
                <c:pt idx="4950">
                  <c:v>7</c:v>
                </c:pt>
                <c:pt idx="4951">
                  <c:v>0</c:v>
                </c:pt>
                <c:pt idx="4952">
                  <c:v>-4</c:v>
                </c:pt>
                <c:pt idx="4953">
                  <c:v>-3</c:v>
                </c:pt>
                <c:pt idx="4954">
                  <c:v>19</c:v>
                </c:pt>
                <c:pt idx="4955">
                  <c:v>0</c:v>
                </c:pt>
                <c:pt idx="4956">
                  <c:v>-4</c:v>
                </c:pt>
                <c:pt idx="4957">
                  <c:v>0</c:v>
                </c:pt>
                <c:pt idx="4958">
                  <c:v>6</c:v>
                </c:pt>
                <c:pt idx="4959">
                  <c:v>-1</c:v>
                </c:pt>
                <c:pt idx="4960">
                  <c:v>-22</c:v>
                </c:pt>
                <c:pt idx="4961">
                  <c:v>1</c:v>
                </c:pt>
                <c:pt idx="4962">
                  <c:v>10</c:v>
                </c:pt>
                <c:pt idx="4963">
                  <c:v>-15</c:v>
                </c:pt>
                <c:pt idx="4964">
                  <c:v>-9</c:v>
                </c:pt>
                <c:pt idx="4965">
                  <c:v>7</c:v>
                </c:pt>
                <c:pt idx="4966">
                  <c:v>8</c:v>
                </c:pt>
                <c:pt idx="4967">
                  <c:v>-7</c:v>
                </c:pt>
                <c:pt idx="4968">
                  <c:v>-7</c:v>
                </c:pt>
                <c:pt idx="4969">
                  <c:v>13</c:v>
                </c:pt>
                <c:pt idx="4970">
                  <c:v>12</c:v>
                </c:pt>
                <c:pt idx="4971">
                  <c:v>-7</c:v>
                </c:pt>
                <c:pt idx="4972">
                  <c:v>1</c:v>
                </c:pt>
                <c:pt idx="4973">
                  <c:v>13</c:v>
                </c:pt>
                <c:pt idx="4974">
                  <c:v>9</c:v>
                </c:pt>
                <c:pt idx="4975">
                  <c:v>-22</c:v>
                </c:pt>
                <c:pt idx="4976">
                  <c:v>-2</c:v>
                </c:pt>
                <c:pt idx="4977">
                  <c:v>12</c:v>
                </c:pt>
                <c:pt idx="4978">
                  <c:v>3</c:v>
                </c:pt>
                <c:pt idx="4979">
                  <c:v>-3</c:v>
                </c:pt>
                <c:pt idx="4980">
                  <c:v>7</c:v>
                </c:pt>
                <c:pt idx="4981">
                  <c:v>17</c:v>
                </c:pt>
                <c:pt idx="4982">
                  <c:v>8</c:v>
                </c:pt>
                <c:pt idx="4983">
                  <c:v>-22</c:v>
                </c:pt>
                <c:pt idx="4984">
                  <c:v>11</c:v>
                </c:pt>
                <c:pt idx="4985">
                  <c:v>13</c:v>
                </c:pt>
                <c:pt idx="4986">
                  <c:v>-12</c:v>
                </c:pt>
                <c:pt idx="4987">
                  <c:v>-25</c:v>
                </c:pt>
                <c:pt idx="4988">
                  <c:v>5</c:v>
                </c:pt>
                <c:pt idx="4989">
                  <c:v>2</c:v>
                </c:pt>
                <c:pt idx="4990">
                  <c:v>-6</c:v>
                </c:pt>
                <c:pt idx="4991">
                  <c:v>-25</c:v>
                </c:pt>
                <c:pt idx="4992">
                  <c:v>-7</c:v>
                </c:pt>
                <c:pt idx="4993">
                  <c:v>0</c:v>
                </c:pt>
                <c:pt idx="4994">
                  <c:v>-6</c:v>
                </c:pt>
                <c:pt idx="4995">
                  <c:v>-20</c:v>
                </c:pt>
                <c:pt idx="4996">
                  <c:v>9</c:v>
                </c:pt>
                <c:pt idx="4997">
                  <c:v>13</c:v>
                </c:pt>
                <c:pt idx="4998">
                  <c:v>4</c:v>
                </c:pt>
                <c:pt idx="4999">
                  <c:v>-4</c:v>
                </c:pt>
                <c:pt idx="5000">
                  <c:v>7</c:v>
                </c:pt>
                <c:pt idx="5001">
                  <c:v>12</c:v>
                </c:pt>
                <c:pt idx="5002">
                  <c:v>4</c:v>
                </c:pt>
                <c:pt idx="5003">
                  <c:v>-12</c:v>
                </c:pt>
                <c:pt idx="5004">
                  <c:v>-4</c:v>
                </c:pt>
                <c:pt idx="5005">
                  <c:v>9</c:v>
                </c:pt>
                <c:pt idx="5006">
                  <c:v>-6</c:v>
                </c:pt>
                <c:pt idx="5007">
                  <c:v>-20</c:v>
                </c:pt>
                <c:pt idx="5008">
                  <c:v>5</c:v>
                </c:pt>
                <c:pt idx="5009">
                  <c:v>4</c:v>
                </c:pt>
                <c:pt idx="5010">
                  <c:v>1</c:v>
                </c:pt>
                <c:pt idx="5011">
                  <c:v>0</c:v>
                </c:pt>
                <c:pt idx="5012">
                  <c:v>8</c:v>
                </c:pt>
                <c:pt idx="5013">
                  <c:v>16</c:v>
                </c:pt>
                <c:pt idx="5014">
                  <c:v>9</c:v>
                </c:pt>
                <c:pt idx="5015">
                  <c:v>3</c:v>
                </c:pt>
                <c:pt idx="5016">
                  <c:v>12</c:v>
                </c:pt>
                <c:pt idx="5017">
                  <c:v>19</c:v>
                </c:pt>
                <c:pt idx="5018">
                  <c:v>6</c:v>
                </c:pt>
                <c:pt idx="5019">
                  <c:v>-7</c:v>
                </c:pt>
                <c:pt idx="5020">
                  <c:v>1</c:v>
                </c:pt>
                <c:pt idx="5021">
                  <c:v>5</c:v>
                </c:pt>
                <c:pt idx="5022">
                  <c:v>0</c:v>
                </c:pt>
                <c:pt idx="5023">
                  <c:v>-6</c:v>
                </c:pt>
                <c:pt idx="5024">
                  <c:v>8</c:v>
                </c:pt>
                <c:pt idx="5025">
                  <c:v>10</c:v>
                </c:pt>
                <c:pt idx="5026">
                  <c:v>2</c:v>
                </c:pt>
                <c:pt idx="5027">
                  <c:v>-2</c:v>
                </c:pt>
                <c:pt idx="5028">
                  <c:v>3</c:v>
                </c:pt>
                <c:pt idx="5029">
                  <c:v>10</c:v>
                </c:pt>
                <c:pt idx="5030">
                  <c:v>-9</c:v>
                </c:pt>
                <c:pt idx="5031">
                  <c:v>-4</c:v>
                </c:pt>
                <c:pt idx="5032">
                  <c:v>13</c:v>
                </c:pt>
                <c:pt idx="5033">
                  <c:v>5</c:v>
                </c:pt>
                <c:pt idx="5034">
                  <c:v>2</c:v>
                </c:pt>
                <c:pt idx="5035">
                  <c:v>-9</c:v>
                </c:pt>
                <c:pt idx="5036">
                  <c:v>0</c:v>
                </c:pt>
                <c:pt idx="5037">
                  <c:v>0</c:v>
                </c:pt>
                <c:pt idx="5038">
                  <c:v>-20</c:v>
                </c:pt>
                <c:pt idx="5039">
                  <c:v>-24</c:v>
                </c:pt>
                <c:pt idx="5040">
                  <c:v>-5</c:v>
                </c:pt>
                <c:pt idx="5041">
                  <c:v>-3</c:v>
                </c:pt>
                <c:pt idx="5042">
                  <c:v>-13</c:v>
                </c:pt>
                <c:pt idx="5043">
                  <c:v>-2</c:v>
                </c:pt>
                <c:pt idx="5044">
                  <c:v>22</c:v>
                </c:pt>
                <c:pt idx="5045">
                  <c:v>5</c:v>
                </c:pt>
                <c:pt idx="5046">
                  <c:v>0</c:v>
                </c:pt>
                <c:pt idx="5047">
                  <c:v>9</c:v>
                </c:pt>
                <c:pt idx="5048">
                  <c:v>30</c:v>
                </c:pt>
                <c:pt idx="5049">
                  <c:v>0</c:v>
                </c:pt>
                <c:pt idx="5050">
                  <c:v>0</c:v>
                </c:pt>
                <c:pt idx="5051">
                  <c:v>15</c:v>
                </c:pt>
                <c:pt idx="5052">
                  <c:v>10</c:v>
                </c:pt>
                <c:pt idx="5053">
                  <c:v>-8</c:v>
                </c:pt>
                <c:pt idx="5054">
                  <c:v>-21</c:v>
                </c:pt>
                <c:pt idx="5055">
                  <c:v>-14</c:v>
                </c:pt>
                <c:pt idx="5056">
                  <c:v>-4</c:v>
                </c:pt>
                <c:pt idx="5057">
                  <c:v>-3</c:v>
                </c:pt>
                <c:pt idx="5058">
                  <c:v>-17</c:v>
                </c:pt>
                <c:pt idx="5059">
                  <c:v>6</c:v>
                </c:pt>
                <c:pt idx="5060">
                  <c:v>18</c:v>
                </c:pt>
                <c:pt idx="5061">
                  <c:v>5</c:v>
                </c:pt>
                <c:pt idx="5062">
                  <c:v>12</c:v>
                </c:pt>
                <c:pt idx="5063">
                  <c:v>20</c:v>
                </c:pt>
                <c:pt idx="5064">
                  <c:v>13</c:v>
                </c:pt>
                <c:pt idx="5065">
                  <c:v>8</c:v>
                </c:pt>
                <c:pt idx="5066">
                  <c:v>6</c:v>
                </c:pt>
                <c:pt idx="5067">
                  <c:v>16</c:v>
                </c:pt>
                <c:pt idx="5068">
                  <c:v>4</c:v>
                </c:pt>
                <c:pt idx="5069">
                  <c:v>-1</c:v>
                </c:pt>
                <c:pt idx="5070">
                  <c:v>5</c:v>
                </c:pt>
                <c:pt idx="5071">
                  <c:v>8</c:v>
                </c:pt>
                <c:pt idx="5072">
                  <c:v>7</c:v>
                </c:pt>
                <c:pt idx="5073">
                  <c:v>3</c:v>
                </c:pt>
                <c:pt idx="5074">
                  <c:v>7</c:v>
                </c:pt>
                <c:pt idx="5075">
                  <c:v>20</c:v>
                </c:pt>
                <c:pt idx="5076">
                  <c:v>16</c:v>
                </c:pt>
                <c:pt idx="5077">
                  <c:v>0</c:v>
                </c:pt>
                <c:pt idx="5078">
                  <c:v>8</c:v>
                </c:pt>
                <c:pt idx="5079">
                  <c:v>11</c:v>
                </c:pt>
                <c:pt idx="5080">
                  <c:v>6</c:v>
                </c:pt>
                <c:pt idx="5081">
                  <c:v>-3</c:v>
                </c:pt>
                <c:pt idx="5082">
                  <c:v>2</c:v>
                </c:pt>
                <c:pt idx="5083">
                  <c:v>3</c:v>
                </c:pt>
                <c:pt idx="5084">
                  <c:v>-1</c:v>
                </c:pt>
                <c:pt idx="5085">
                  <c:v>1</c:v>
                </c:pt>
                <c:pt idx="5086">
                  <c:v>14</c:v>
                </c:pt>
                <c:pt idx="5087">
                  <c:v>11</c:v>
                </c:pt>
                <c:pt idx="5088">
                  <c:v>9</c:v>
                </c:pt>
                <c:pt idx="5089">
                  <c:v>21</c:v>
                </c:pt>
                <c:pt idx="5090">
                  <c:v>14</c:v>
                </c:pt>
                <c:pt idx="5091">
                  <c:v>9</c:v>
                </c:pt>
                <c:pt idx="5092">
                  <c:v>9</c:v>
                </c:pt>
                <c:pt idx="5093">
                  <c:v>9</c:v>
                </c:pt>
                <c:pt idx="5094">
                  <c:v>7</c:v>
                </c:pt>
                <c:pt idx="5095">
                  <c:v>-9</c:v>
                </c:pt>
                <c:pt idx="5096">
                  <c:v>-16</c:v>
                </c:pt>
                <c:pt idx="5097">
                  <c:v>-8</c:v>
                </c:pt>
                <c:pt idx="5098">
                  <c:v>-4</c:v>
                </c:pt>
                <c:pt idx="5099">
                  <c:v>-21</c:v>
                </c:pt>
                <c:pt idx="5100">
                  <c:v>0</c:v>
                </c:pt>
                <c:pt idx="5101">
                  <c:v>5</c:v>
                </c:pt>
                <c:pt idx="5102">
                  <c:v>17</c:v>
                </c:pt>
                <c:pt idx="5103">
                  <c:v>4</c:v>
                </c:pt>
                <c:pt idx="5104">
                  <c:v>2</c:v>
                </c:pt>
                <c:pt idx="5105">
                  <c:v>14</c:v>
                </c:pt>
                <c:pt idx="5106">
                  <c:v>14</c:v>
                </c:pt>
                <c:pt idx="5107">
                  <c:v>-4</c:v>
                </c:pt>
                <c:pt idx="5108">
                  <c:v>-13</c:v>
                </c:pt>
                <c:pt idx="5109">
                  <c:v>-3</c:v>
                </c:pt>
                <c:pt idx="5110">
                  <c:v>-3</c:v>
                </c:pt>
                <c:pt idx="5111">
                  <c:v>-13</c:v>
                </c:pt>
                <c:pt idx="5112">
                  <c:v>-19</c:v>
                </c:pt>
                <c:pt idx="5113">
                  <c:v>-3</c:v>
                </c:pt>
                <c:pt idx="5114">
                  <c:v>4</c:v>
                </c:pt>
                <c:pt idx="5115">
                  <c:v>-3</c:v>
                </c:pt>
                <c:pt idx="5116">
                  <c:v>-19</c:v>
                </c:pt>
                <c:pt idx="5117">
                  <c:v>12</c:v>
                </c:pt>
                <c:pt idx="5118">
                  <c:v>3</c:v>
                </c:pt>
                <c:pt idx="5119">
                  <c:v>-9</c:v>
                </c:pt>
                <c:pt idx="5120">
                  <c:v>-11</c:v>
                </c:pt>
                <c:pt idx="5121">
                  <c:v>6</c:v>
                </c:pt>
                <c:pt idx="5122">
                  <c:v>3</c:v>
                </c:pt>
                <c:pt idx="5123">
                  <c:v>-18</c:v>
                </c:pt>
                <c:pt idx="5124">
                  <c:v>-20</c:v>
                </c:pt>
                <c:pt idx="5125">
                  <c:v>-23</c:v>
                </c:pt>
                <c:pt idx="5126">
                  <c:v>-10</c:v>
                </c:pt>
                <c:pt idx="5127">
                  <c:v>-24</c:v>
                </c:pt>
                <c:pt idx="5128">
                  <c:v>-22</c:v>
                </c:pt>
                <c:pt idx="5129">
                  <c:v>5</c:v>
                </c:pt>
                <c:pt idx="5130">
                  <c:v>2</c:v>
                </c:pt>
                <c:pt idx="5131">
                  <c:v>-5</c:v>
                </c:pt>
                <c:pt idx="5132">
                  <c:v>4</c:v>
                </c:pt>
                <c:pt idx="5133">
                  <c:v>8</c:v>
                </c:pt>
                <c:pt idx="5134">
                  <c:v>2</c:v>
                </c:pt>
                <c:pt idx="5135">
                  <c:v>6</c:v>
                </c:pt>
                <c:pt idx="5136">
                  <c:v>-7</c:v>
                </c:pt>
                <c:pt idx="5137">
                  <c:v>4</c:v>
                </c:pt>
                <c:pt idx="5138">
                  <c:v>4</c:v>
                </c:pt>
                <c:pt idx="5139">
                  <c:v>-5</c:v>
                </c:pt>
                <c:pt idx="5140">
                  <c:v>-1</c:v>
                </c:pt>
                <c:pt idx="5141">
                  <c:v>4</c:v>
                </c:pt>
                <c:pt idx="5142">
                  <c:v>-7</c:v>
                </c:pt>
                <c:pt idx="5143">
                  <c:v>-7</c:v>
                </c:pt>
                <c:pt idx="5144">
                  <c:v>-6</c:v>
                </c:pt>
                <c:pt idx="5145">
                  <c:v>-4</c:v>
                </c:pt>
                <c:pt idx="5146">
                  <c:v>10</c:v>
                </c:pt>
                <c:pt idx="5147">
                  <c:v>0</c:v>
                </c:pt>
                <c:pt idx="5148">
                  <c:v>2</c:v>
                </c:pt>
                <c:pt idx="5149">
                  <c:v>12</c:v>
                </c:pt>
                <c:pt idx="5150">
                  <c:v>7</c:v>
                </c:pt>
                <c:pt idx="5151">
                  <c:v>-8</c:v>
                </c:pt>
                <c:pt idx="5152">
                  <c:v>6</c:v>
                </c:pt>
                <c:pt idx="5153">
                  <c:v>0</c:v>
                </c:pt>
                <c:pt idx="5154">
                  <c:v>-5</c:v>
                </c:pt>
                <c:pt idx="5155">
                  <c:v>-6</c:v>
                </c:pt>
                <c:pt idx="5156">
                  <c:v>-4</c:v>
                </c:pt>
                <c:pt idx="5157">
                  <c:v>-1</c:v>
                </c:pt>
                <c:pt idx="5158">
                  <c:v>5</c:v>
                </c:pt>
                <c:pt idx="5159">
                  <c:v>-10</c:v>
                </c:pt>
                <c:pt idx="5160">
                  <c:v>-1</c:v>
                </c:pt>
                <c:pt idx="5161">
                  <c:v>4</c:v>
                </c:pt>
                <c:pt idx="5162">
                  <c:v>6</c:v>
                </c:pt>
                <c:pt idx="5163">
                  <c:v>-5</c:v>
                </c:pt>
                <c:pt idx="5164">
                  <c:v>5</c:v>
                </c:pt>
                <c:pt idx="5165">
                  <c:v>11</c:v>
                </c:pt>
                <c:pt idx="5166">
                  <c:v>2</c:v>
                </c:pt>
                <c:pt idx="5167">
                  <c:v>-2</c:v>
                </c:pt>
                <c:pt idx="5168">
                  <c:v>-5</c:v>
                </c:pt>
                <c:pt idx="5169">
                  <c:v>1</c:v>
                </c:pt>
                <c:pt idx="5170">
                  <c:v>-3</c:v>
                </c:pt>
                <c:pt idx="5171">
                  <c:v>-18</c:v>
                </c:pt>
                <c:pt idx="5172">
                  <c:v>-9</c:v>
                </c:pt>
                <c:pt idx="5173">
                  <c:v>10</c:v>
                </c:pt>
                <c:pt idx="5174">
                  <c:v>5</c:v>
                </c:pt>
                <c:pt idx="5175">
                  <c:v>-4</c:v>
                </c:pt>
                <c:pt idx="5176">
                  <c:v>12</c:v>
                </c:pt>
                <c:pt idx="5177">
                  <c:v>17</c:v>
                </c:pt>
                <c:pt idx="5178">
                  <c:v>-4</c:v>
                </c:pt>
                <c:pt idx="5179">
                  <c:v>-4</c:v>
                </c:pt>
                <c:pt idx="5180">
                  <c:v>13</c:v>
                </c:pt>
                <c:pt idx="5181">
                  <c:v>4</c:v>
                </c:pt>
                <c:pt idx="5182">
                  <c:v>-8</c:v>
                </c:pt>
                <c:pt idx="5183">
                  <c:v>1</c:v>
                </c:pt>
                <c:pt idx="5184">
                  <c:v>8</c:v>
                </c:pt>
                <c:pt idx="5185">
                  <c:v>0</c:v>
                </c:pt>
                <c:pt idx="5186">
                  <c:v>-7</c:v>
                </c:pt>
                <c:pt idx="5187">
                  <c:v>4</c:v>
                </c:pt>
                <c:pt idx="5188">
                  <c:v>2</c:v>
                </c:pt>
                <c:pt idx="5189">
                  <c:v>4</c:v>
                </c:pt>
                <c:pt idx="5190">
                  <c:v>5</c:v>
                </c:pt>
                <c:pt idx="5191">
                  <c:v>12</c:v>
                </c:pt>
                <c:pt idx="5192">
                  <c:v>15</c:v>
                </c:pt>
                <c:pt idx="5193">
                  <c:v>13</c:v>
                </c:pt>
                <c:pt idx="5194">
                  <c:v>1</c:v>
                </c:pt>
                <c:pt idx="5195">
                  <c:v>-1</c:v>
                </c:pt>
                <c:pt idx="5196">
                  <c:v>-2</c:v>
                </c:pt>
                <c:pt idx="5197">
                  <c:v>-5</c:v>
                </c:pt>
                <c:pt idx="5198">
                  <c:v>-12</c:v>
                </c:pt>
                <c:pt idx="5199">
                  <c:v>0</c:v>
                </c:pt>
                <c:pt idx="5200">
                  <c:v>-5</c:v>
                </c:pt>
                <c:pt idx="5201">
                  <c:v>4</c:v>
                </c:pt>
                <c:pt idx="5202">
                  <c:v>10</c:v>
                </c:pt>
                <c:pt idx="5203">
                  <c:v>3</c:v>
                </c:pt>
                <c:pt idx="5204">
                  <c:v>4</c:v>
                </c:pt>
                <c:pt idx="5205">
                  <c:v>14</c:v>
                </c:pt>
                <c:pt idx="5206">
                  <c:v>0</c:v>
                </c:pt>
                <c:pt idx="5207">
                  <c:v>2</c:v>
                </c:pt>
                <c:pt idx="5208">
                  <c:v>3</c:v>
                </c:pt>
                <c:pt idx="5209">
                  <c:v>3</c:v>
                </c:pt>
                <c:pt idx="5210">
                  <c:v>-5</c:v>
                </c:pt>
                <c:pt idx="5211">
                  <c:v>-6</c:v>
                </c:pt>
                <c:pt idx="5212">
                  <c:v>-5</c:v>
                </c:pt>
                <c:pt idx="5213">
                  <c:v>-13</c:v>
                </c:pt>
                <c:pt idx="5214">
                  <c:v>-14</c:v>
                </c:pt>
                <c:pt idx="5215">
                  <c:v>-13</c:v>
                </c:pt>
                <c:pt idx="5216">
                  <c:v>-8</c:v>
                </c:pt>
                <c:pt idx="5217">
                  <c:v>-3</c:v>
                </c:pt>
                <c:pt idx="5218">
                  <c:v>-2</c:v>
                </c:pt>
                <c:pt idx="5219">
                  <c:v>3</c:v>
                </c:pt>
                <c:pt idx="5220">
                  <c:v>9</c:v>
                </c:pt>
                <c:pt idx="5221">
                  <c:v>-13</c:v>
                </c:pt>
                <c:pt idx="5222">
                  <c:v>-7</c:v>
                </c:pt>
                <c:pt idx="5223">
                  <c:v>2</c:v>
                </c:pt>
                <c:pt idx="5224">
                  <c:v>-4</c:v>
                </c:pt>
                <c:pt idx="5225">
                  <c:v>-9</c:v>
                </c:pt>
                <c:pt idx="5226">
                  <c:v>-4</c:v>
                </c:pt>
                <c:pt idx="5227">
                  <c:v>5</c:v>
                </c:pt>
                <c:pt idx="5228">
                  <c:v>-2</c:v>
                </c:pt>
                <c:pt idx="5229">
                  <c:v>-2</c:v>
                </c:pt>
                <c:pt idx="5230">
                  <c:v>-1</c:v>
                </c:pt>
                <c:pt idx="5231">
                  <c:v>5</c:v>
                </c:pt>
                <c:pt idx="5232">
                  <c:v>-11</c:v>
                </c:pt>
                <c:pt idx="5233">
                  <c:v>-24</c:v>
                </c:pt>
                <c:pt idx="5234">
                  <c:v>-7</c:v>
                </c:pt>
                <c:pt idx="5235">
                  <c:v>0</c:v>
                </c:pt>
                <c:pt idx="5236">
                  <c:v>-17</c:v>
                </c:pt>
                <c:pt idx="5237">
                  <c:v>-22</c:v>
                </c:pt>
                <c:pt idx="5238">
                  <c:v>-7</c:v>
                </c:pt>
                <c:pt idx="5239">
                  <c:v>-6</c:v>
                </c:pt>
                <c:pt idx="5240">
                  <c:v>-4</c:v>
                </c:pt>
                <c:pt idx="5241">
                  <c:v>-11</c:v>
                </c:pt>
                <c:pt idx="5242">
                  <c:v>5</c:v>
                </c:pt>
                <c:pt idx="5243">
                  <c:v>17</c:v>
                </c:pt>
                <c:pt idx="5244">
                  <c:v>-10</c:v>
                </c:pt>
                <c:pt idx="5245">
                  <c:v>-1</c:v>
                </c:pt>
                <c:pt idx="5246">
                  <c:v>19</c:v>
                </c:pt>
                <c:pt idx="5247">
                  <c:v>10</c:v>
                </c:pt>
                <c:pt idx="5248">
                  <c:v>-17</c:v>
                </c:pt>
                <c:pt idx="5249">
                  <c:v>1</c:v>
                </c:pt>
                <c:pt idx="5250">
                  <c:v>10</c:v>
                </c:pt>
                <c:pt idx="5251">
                  <c:v>2</c:v>
                </c:pt>
                <c:pt idx="5252">
                  <c:v>-21</c:v>
                </c:pt>
                <c:pt idx="5253">
                  <c:v>1</c:v>
                </c:pt>
                <c:pt idx="5254">
                  <c:v>8</c:v>
                </c:pt>
                <c:pt idx="5255">
                  <c:v>-22</c:v>
                </c:pt>
                <c:pt idx="5256">
                  <c:v>-11</c:v>
                </c:pt>
                <c:pt idx="5257">
                  <c:v>6</c:v>
                </c:pt>
                <c:pt idx="5258">
                  <c:v>11</c:v>
                </c:pt>
                <c:pt idx="5259">
                  <c:v>-7</c:v>
                </c:pt>
                <c:pt idx="5260">
                  <c:v>0</c:v>
                </c:pt>
                <c:pt idx="5261">
                  <c:v>11</c:v>
                </c:pt>
                <c:pt idx="5262">
                  <c:v>6</c:v>
                </c:pt>
                <c:pt idx="5263">
                  <c:v>-10</c:v>
                </c:pt>
                <c:pt idx="5264">
                  <c:v>8</c:v>
                </c:pt>
                <c:pt idx="5265">
                  <c:v>8</c:v>
                </c:pt>
                <c:pt idx="5266">
                  <c:v>-9</c:v>
                </c:pt>
                <c:pt idx="5267">
                  <c:v>9</c:v>
                </c:pt>
                <c:pt idx="5268">
                  <c:v>12</c:v>
                </c:pt>
                <c:pt idx="5269">
                  <c:v>-10</c:v>
                </c:pt>
                <c:pt idx="5270">
                  <c:v>-20</c:v>
                </c:pt>
                <c:pt idx="5271">
                  <c:v>0</c:v>
                </c:pt>
                <c:pt idx="5272">
                  <c:v>-2</c:v>
                </c:pt>
                <c:pt idx="5273">
                  <c:v>-21</c:v>
                </c:pt>
                <c:pt idx="5274">
                  <c:v>-1</c:v>
                </c:pt>
                <c:pt idx="5275">
                  <c:v>4</c:v>
                </c:pt>
                <c:pt idx="5276">
                  <c:v>2</c:v>
                </c:pt>
                <c:pt idx="5277">
                  <c:v>-3</c:v>
                </c:pt>
                <c:pt idx="5278">
                  <c:v>2</c:v>
                </c:pt>
                <c:pt idx="5279">
                  <c:v>12</c:v>
                </c:pt>
                <c:pt idx="5280">
                  <c:v>3</c:v>
                </c:pt>
                <c:pt idx="5281">
                  <c:v>-10</c:v>
                </c:pt>
                <c:pt idx="5282">
                  <c:v>14</c:v>
                </c:pt>
                <c:pt idx="5283">
                  <c:v>4</c:v>
                </c:pt>
                <c:pt idx="5284">
                  <c:v>4</c:v>
                </c:pt>
                <c:pt idx="5285">
                  <c:v>6</c:v>
                </c:pt>
                <c:pt idx="5286">
                  <c:v>2</c:v>
                </c:pt>
                <c:pt idx="5287">
                  <c:v>-7</c:v>
                </c:pt>
                <c:pt idx="5288">
                  <c:v>9</c:v>
                </c:pt>
                <c:pt idx="5289">
                  <c:v>-6</c:v>
                </c:pt>
                <c:pt idx="5290">
                  <c:v>-8</c:v>
                </c:pt>
                <c:pt idx="5291">
                  <c:v>13</c:v>
                </c:pt>
                <c:pt idx="5292">
                  <c:v>5</c:v>
                </c:pt>
                <c:pt idx="5293">
                  <c:v>4</c:v>
                </c:pt>
                <c:pt idx="5294">
                  <c:v>5</c:v>
                </c:pt>
                <c:pt idx="5295">
                  <c:v>8</c:v>
                </c:pt>
                <c:pt idx="5296">
                  <c:v>16</c:v>
                </c:pt>
                <c:pt idx="5297">
                  <c:v>7</c:v>
                </c:pt>
                <c:pt idx="5298">
                  <c:v>-10</c:v>
                </c:pt>
                <c:pt idx="5299">
                  <c:v>9</c:v>
                </c:pt>
                <c:pt idx="5300">
                  <c:v>5</c:v>
                </c:pt>
                <c:pt idx="5301">
                  <c:v>-20</c:v>
                </c:pt>
                <c:pt idx="5302">
                  <c:v>-7</c:v>
                </c:pt>
                <c:pt idx="5303">
                  <c:v>-2</c:v>
                </c:pt>
                <c:pt idx="5304">
                  <c:v>-10</c:v>
                </c:pt>
                <c:pt idx="5305">
                  <c:v>-11</c:v>
                </c:pt>
                <c:pt idx="5306">
                  <c:v>-4</c:v>
                </c:pt>
                <c:pt idx="5307">
                  <c:v>6</c:v>
                </c:pt>
                <c:pt idx="5308">
                  <c:v>0</c:v>
                </c:pt>
                <c:pt idx="5309">
                  <c:v>-5</c:v>
                </c:pt>
                <c:pt idx="5310">
                  <c:v>7</c:v>
                </c:pt>
                <c:pt idx="5311">
                  <c:v>3</c:v>
                </c:pt>
                <c:pt idx="5312">
                  <c:v>-11</c:v>
                </c:pt>
                <c:pt idx="5313">
                  <c:v>-4</c:v>
                </c:pt>
                <c:pt idx="5314">
                  <c:v>3</c:v>
                </c:pt>
                <c:pt idx="5315">
                  <c:v>-11</c:v>
                </c:pt>
                <c:pt idx="5316">
                  <c:v>-8</c:v>
                </c:pt>
                <c:pt idx="5317">
                  <c:v>2</c:v>
                </c:pt>
                <c:pt idx="5318">
                  <c:v>1</c:v>
                </c:pt>
                <c:pt idx="5319">
                  <c:v>2</c:v>
                </c:pt>
                <c:pt idx="5320">
                  <c:v>-7</c:v>
                </c:pt>
                <c:pt idx="5321">
                  <c:v>16</c:v>
                </c:pt>
                <c:pt idx="5322">
                  <c:v>-2</c:v>
                </c:pt>
                <c:pt idx="5323">
                  <c:v>-10</c:v>
                </c:pt>
                <c:pt idx="5324">
                  <c:v>17</c:v>
                </c:pt>
                <c:pt idx="5325">
                  <c:v>11</c:v>
                </c:pt>
                <c:pt idx="5326">
                  <c:v>-17</c:v>
                </c:pt>
                <c:pt idx="5327">
                  <c:v>1</c:v>
                </c:pt>
                <c:pt idx="5328">
                  <c:v>11</c:v>
                </c:pt>
                <c:pt idx="5329">
                  <c:v>-1</c:v>
                </c:pt>
                <c:pt idx="5330">
                  <c:v>-12</c:v>
                </c:pt>
                <c:pt idx="5331">
                  <c:v>1</c:v>
                </c:pt>
                <c:pt idx="5332">
                  <c:v>11</c:v>
                </c:pt>
                <c:pt idx="5333">
                  <c:v>-6</c:v>
                </c:pt>
                <c:pt idx="5334">
                  <c:v>-2</c:v>
                </c:pt>
                <c:pt idx="5335">
                  <c:v>20</c:v>
                </c:pt>
                <c:pt idx="5336">
                  <c:v>-1</c:v>
                </c:pt>
                <c:pt idx="5337">
                  <c:v>-13</c:v>
                </c:pt>
                <c:pt idx="5338">
                  <c:v>3</c:v>
                </c:pt>
                <c:pt idx="5339">
                  <c:v>15</c:v>
                </c:pt>
                <c:pt idx="5340">
                  <c:v>-20</c:v>
                </c:pt>
                <c:pt idx="5341">
                  <c:v>-5</c:v>
                </c:pt>
                <c:pt idx="5342">
                  <c:v>1</c:v>
                </c:pt>
                <c:pt idx="5343">
                  <c:v>3</c:v>
                </c:pt>
                <c:pt idx="5344">
                  <c:v>-11</c:v>
                </c:pt>
                <c:pt idx="5345">
                  <c:v>-10</c:v>
                </c:pt>
                <c:pt idx="5346">
                  <c:v>5</c:v>
                </c:pt>
                <c:pt idx="5347">
                  <c:v>4</c:v>
                </c:pt>
                <c:pt idx="5348">
                  <c:v>-7</c:v>
                </c:pt>
                <c:pt idx="5349">
                  <c:v>-2</c:v>
                </c:pt>
                <c:pt idx="5350">
                  <c:v>11</c:v>
                </c:pt>
                <c:pt idx="5351">
                  <c:v>11</c:v>
                </c:pt>
                <c:pt idx="5352">
                  <c:v>-4</c:v>
                </c:pt>
                <c:pt idx="5353">
                  <c:v>-3</c:v>
                </c:pt>
                <c:pt idx="5354">
                  <c:v>16</c:v>
                </c:pt>
                <c:pt idx="5355">
                  <c:v>-1</c:v>
                </c:pt>
                <c:pt idx="5356">
                  <c:v>-22</c:v>
                </c:pt>
                <c:pt idx="5357">
                  <c:v>12</c:v>
                </c:pt>
                <c:pt idx="5358">
                  <c:v>11</c:v>
                </c:pt>
                <c:pt idx="5359">
                  <c:v>8</c:v>
                </c:pt>
                <c:pt idx="5360">
                  <c:v>-12</c:v>
                </c:pt>
                <c:pt idx="5361">
                  <c:v>0</c:v>
                </c:pt>
                <c:pt idx="5362">
                  <c:v>8</c:v>
                </c:pt>
                <c:pt idx="5363">
                  <c:v>-5</c:v>
                </c:pt>
                <c:pt idx="5364">
                  <c:v>-12</c:v>
                </c:pt>
                <c:pt idx="5365">
                  <c:v>6</c:v>
                </c:pt>
                <c:pt idx="5366">
                  <c:v>11</c:v>
                </c:pt>
                <c:pt idx="5367">
                  <c:v>1</c:v>
                </c:pt>
                <c:pt idx="5368">
                  <c:v>4</c:v>
                </c:pt>
                <c:pt idx="5369">
                  <c:v>2</c:v>
                </c:pt>
                <c:pt idx="5370">
                  <c:v>11</c:v>
                </c:pt>
                <c:pt idx="5371">
                  <c:v>9</c:v>
                </c:pt>
                <c:pt idx="5372">
                  <c:v>-2</c:v>
                </c:pt>
                <c:pt idx="5373">
                  <c:v>-15</c:v>
                </c:pt>
                <c:pt idx="5374">
                  <c:v>15</c:v>
                </c:pt>
                <c:pt idx="5375">
                  <c:v>9</c:v>
                </c:pt>
                <c:pt idx="5376">
                  <c:v>-10</c:v>
                </c:pt>
                <c:pt idx="5377">
                  <c:v>0</c:v>
                </c:pt>
                <c:pt idx="5378">
                  <c:v>4</c:v>
                </c:pt>
                <c:pt idx="5379">
                  <c:v>-1</c:v>
                </c:pt>
                <c:pt idx="5380">
                  <c:v>-10</c:v>
                </c:pt>
                <c:pt idx="5381">
                  <c:v>-22</c:v>
                </c:pt>
                <c:pt idx="5382">
                  <c:v>14</c:v>
                </c:pt>
                <c:pt idx="5383">
                  <c:v>4</c:v>
                </c:pt>
                <c:pt idx="5384">
                  <c:v>-15</c:v>
                </c:pt>
                <c:pt idx="5385">
                  <c:v>8</c:v>
                </c:pt>
                <c:pt idx="5386">
                  <c:v>17</c:v>
                </c:pt>
                <c:pt idx="5387">
                  <c:v>0</c:v>
                </c:pt>
                <c:pt idx="5388">
                  <c:v>-13</c:v>
                </c:pt>
                <c:pt idx="5389">
                  <c:v>-5</c:v>
                </c:pt>
                <c:pt idx="5390">
                  <c:v>5</c:v>
                </c:pt>
                <c:pt idx="5391">
                  <c:v>2</c:v>
                </c:pt>
                <c:pt idx="5392">
                  <c:v>-14</c:v>
                </c:pt>
                <c:pt idx="5393">
                  <c:v>19</c:v>
                </c:pt>
                <c:pt idx="5394">
                  <c:v>12</c:v>
                </c:pt>
                <c:pt idx="5395">
                  <c:v>-10</c:v>
                </c:pt>
                <c:pt idx="5396">
                  <c:v>8</c:v>
                </c:pt>
                <c:pt idx="5397">
                  <c:v>15</c:v>
                </c:pt>
                <c:pt idx="5398">
                  <c:v>0</c:v>
                </c:pt>
                <c:pt idx="5399">
                  <c:v>-8</c:v>
                </c:pt>
                <c:pt idx="5400">
                  <c:v>11</c:v>
                </c:pt>
                <c:pt idx="5401">
                  <c:v>17</c:v>
                </c:pt>
                <c:pt idx="5402">
                  <c:v>-5</c:v>
                </c:pt>
                <c:pt idx="5403">
                  <c:v>-18</c:v>
                </c:pt>
                <c:pt idx="5404">
                  <c:v>4</c:v>
                </c:pt>
                <c:pt idx="5405">
                  <c:v>1</c:v>
                </c:pt>
                <c:pt idx="5406">
                  <c:v>-26</c:v>
                </c:pt>
                <c:pt idx="5407">
                  <c:v>-10</c:v>
                </c:pt>
                <c:pt idx="5408">
                  <c:v>13</c:v>
                </c:pt>
                <c:pt idx="5409">
                  <c:v>7</c:v>
                </c:pt>
                <c:pt idx="5410">
                  <c:v>-6</c:v>
                </c:pt>
                <c:pt idx="5411">
                  <c:v>-12</c:v>
                </c:pt>
                <c:pt idx="5412">
                  <c:v>18</c:v>
                </c:pt>
                <c:pt idx="5413">
                  <c:v>0</c:v>
                </c:pt>
                <c:pt idx="5414">
                  <c:v>-23</c:v>
                </c:pt>
                <c:pt idx="5415">
                  <c:v>4</c:v>
                </c:pt>
                <c:pt idx="5416">
                  <c:v>13</c:v>
                </c:pt>
                <c:pt idx="5417">
                  <c:v>-18</c:v>
                </c:pt>
                <c:pt idx="5418">
                  <c:v>-24</c:v>
                </c:pt>
                <c:pt idx="5419">
                  <c:v>9</c:v>
                </c:pt>
                <c:pt idx="5420">
                  <c:v>6</c:v>
                </c:pt>
                <c:pt idx="5421">
                  <c:v>-18</c:v>
                </c:pt>
                <c:pt idx="5422">
                  <c:v>-20</c:v>
                </c:pt>
                <c:pt idx="5423">
                  <c:v>5</c:v>
                </c:pt>
                <c:pt idx="5424">
                  <c:v>4</c:v>
                </c:pt>
                <c:pt idx="5425">
                  <c:v>-14</c:v>
                </c:pt>
                <c:pt idx="5426">
                  <c:v>10</c:v>
                </c:pt>
                <c:pt idx="5427">
                  <c:v>25</c:v>
                </c:pt>
                <c:pt idx="5428">
                  <c:v>4</c:v>
                </c:pt>
                <c:pt idx="5429">
                  <c:v>-11</c:v>
                </c:pt>
                <c:pt idx="5430">
                  <c:v>7</c:v>
                </c:pt>
                <c:pt idx="5431">
                  <c:v>12</c:v>
                </c:pt>
                <c:pt idx="5432">
                  <c:v>-13</c:v>
                </c:pt>
                <c:pt idx="5433">
                  <c:v>0</c:v>
                </c:pt>
                <c:pt idx="5434">
                  <c:v>10</c:v>
                </c:pt>
                <c:pt idx="5435">
                  <c:v>12</c:v>
                </c:pt>
                <c:pt idx="5436">
                  <c:v>-1</c:v>
                </c:pt>
                <c:pt idx="5437">
                  <c:v>-5</c:v>
                </c:pt>
                <c:pt idx="5438">
                  <c:v>14</c:v>
                </c:pt>
                <c:pt idx="5439">
                  <c:v>4</c:v>
                </c:pt>
                <c:pt idx="5440">
                  <c:v>-4</c:v>
                </c:pt>
                <c:pt idx="5441">
                  <c:v>-4</c:v>
                </c:pt>
                <c:pt idx="5442">
                  <c:v>11</c:v>
                </c:pt>
                <c:pt idx="5443">
                  <c:v>6</c:v>
                </c:pt>
                <c:pt idx="5444">
                  <c:v>-3</c:v>
                </c:pt>
                <c:pt idx="5445">
                  <c:v>8</c:v>
                </c:pt>
                <c:pt idx="5446">
                  <c:v>2</c:v>
                </c:pt>
                <c:pt idx="5447">
                  <c:v>0</c:v>
                </c:pt>
                <c:pt idx="5448">
                  <c:v>-3</c:v>
                </c:pt>
                <c:pt idx="5449">
                  <c:v>2</c:v>
                </c:pt>
                <c:pt idx="5450">
                  <c:v>2</c:v>
                </c:pt>
                <c:pt idx="5451">
                  <c:v>4</c:v>
                </c:pt>
                <c:pt idx="5452">
                  <c:v>3</c:v>
                </c:pt>
                <c:pt idx="5453">
                  <c:v>13</c:v>
                </c:pt>
                <c:pt idx="5454">
                  <c:v>14</c:v>
                </c:pt>
                <c:pt idx="5455">
                  <c:v>1</c:v>
                </c:pt>
                <c:pt idx="5456">
                  <c:v>-2</c:v>
                </c:pt>
                <c:pt idx="5457">
                  <c:v>0</c:v>
                </c:pt>
                <c:pt idx="5458">
                  <c:v>3</c:v>
                </c:pt>
                <c:pt idx="5459">
                  <c:v>-1</c:v>
                </c:pt>
                <c:pt idx="5460">
                  <c:v>-12</c:v>
                </c:pt>
                <c:pt idx="5461">
                  <c:v>7</c:v>
                </c:pt>
                <c:pt idx="5462">
                  <c:v>9</c:v>
                </c:pt>
                <c:pt idx="5463">
                  <c:v>0</c:v>
                </c:pt>
                <c:pt idx="5464">
                  <c:v>11</c:v>
                </c:pt>
                <c:pt idx="5465">
                  <c:v>13</c:v>
                </c:pt>
                <c:pt idx="5466">
                  <c:v>10</c:v>
                </c:pt>
                <c:pt idx="5467">
                  <c:v>9</c:v>
                </c:pt>
                <c:pt idx="5468">
                  <c:v>5</c:v>
                </c:pt>
                <c:pt idx="5469">
                  <c:v>9</c:v>
                </c:pt>
                <c:pt idx="5470">
                  <c:v>10</c:v>
                </c:pt>
                <c:pt idx="5471">
                  <c:v>-3</c:v>
                </c:pt>
                <c:pt idx="5472">
                  <c:v>-3</c:v>
                </c:pt>
                <c:pt idx="5473">
                  <c:v>4</c:v>
                </c:pt>
                <c:pt idx="5474">
                  <c:v>1</c:v>
                </c:pt>
                <c:pt idx="5475">
                  <c:v>-13</c:v>
                </c:pt>
                <c:pt idx="5476">
                  <c:v>4</c:v>
                </c:pt>
                <c:pt idx="5477">
                  <c:v>1</c:v>
                </c:pt>
                <c:pt idx="5478">
                  <c:v>9</c:v>
                </c:pt>
                <c:pt idx="5479">
                  <c:v>8</c:v>
                </c:pt>
                <c:pt idx="5480">
                  <c:v>11</c:v>
                </c:pt>
                <c:pt idx="5481">
                  <c:v>24</c:v>
                </c:pt>
                <c:pt idx="5482">
                  <c:v>15</c:v>
                </c:pt>
                <c:pt idx="5483">
                  <c:v>-1</c:v>
                </c:pt>
                <c:pt idx="5484">
                  <c:v>13</c:v>
                </c:pt>
                <c:pt idx="5485">
                  <c:v>3</c:v>
                </c:pt>
                <c:pt idx="5486">
                  <c:v>-11</c:v>
                </c:pt>
                <c:pt idx="5487">
                  <c:v>-11</c:v>
                </c:pt>
                <c:pt idx="5488">
                  <c:v>-6</c:v>
                </c:pt>
                <c:pt idx="5489">
                  <c:v>-10</c:v>
                </c:pt>
                <c:pt idx="5490">
                  <c:v>-10</c:v>
                </c:pt>
                <c:pt idx="5491">
                  <c:v>-4</c:v>
                </c:pt>
                <c:pt idx="5492">
                  <c:v>0</c:v>
                </c:pt>
                <c:pt idx="5493">
                  <c:v>4</c:v>
                </c:pt>
                <c:pt idx="5494">
                  <c:v>3</c:v>
                </c:pt>
                <c:pt idx="5495">
                  <c:v>10</c:v>
                </c:pt>
                <c:pt idx="5496">
                  <c:v>18</c:v>
                </c:pt>
                <c:pt idx="5497">
                  <c:v>8</c:v>
                </c:pt>
                <c:pt idx="5498">
                  <c:v>11</c:v>
                </c:pt>
                <c:pt idx="5499">
                  <c:v>23</c:v>
                </c:pt>
                <c:pt idx="5500">
                  <c:v>3</c:v>
                </c:pt>
                <c:pt idx="5501">
                  <c:v>-5</c:v>
                </c:pt>
                <c:pt idx="5502">
                  <c:v>-9</c:v>
                </c:pt>
                <c:pt idx="5503">
                  <c:v>-7</c:v>
                </c:pt>
                <c:pt idx="5504">
                  <c:v>-9</c:v>
                </c:pt>
                <c:pt idx="5505">
                  <c:v>-20</c:v>
                </c:pt>
                <c:pt idx="5506">
                  <c:v>-12</c:v>
                </c:pt>
                <c:pt idx="5507">
                  <c:v>0</c:v>
                </c:pt>
                <c:pt idx="5508">
                  <c:v>3</c:v>
                </c:pt>
                <c:pt idx="5509">
                  <c:v>-6</c:v>
                </c:pt>
                <c:pt idx="5510">
                  <c:v>23</c:v>
                </c:pt>
                <c:pt idx="5511">
                  <c:v>20</c:v>
                </c:pt>
                <c:pt idx="5512">
                  <c:v>5</c:v>
                </c:pt>
                <c:pt idx="5513">
                  <c:v>9</c:v>
                </c:pt>
                <c:pt idx="5514">
                  <c:v>15</c:v>
                </c:pt>
                <c:pt idx="5515">
                  <c:v>5</c:v>
                </c:pt>
                <c:pt idx="5516">
                  <c:v>-8</c:v>
                </c:pt>
                <c:pt idx="5517">
                  <c:v>-5</c:v>
                </c:pt>
                <c:pt idx="5518">
                  <c:v>2</c:v>
                </c:pt>
                <c:pt idx="5519">
                  <c:v>-5</c:v>
                </c:pt>
                <c:pt idx="5520">
                  <c:v>-11</c:v>
                </c:pt>
                <c:pt idx="5521">
                  <c:v>1</c:v>
                </c:pt>
                <c:pt idx="5522">
                  <c:v>5</c:v>
                </c:pt>
                <c:pt idx="5523">
                  <c:v>-6</c:v>
                </c:pt>
                <c:pt idx="5524">
                  <c:v>8</c:v>
                </c:pt>
                <c:pt idx="5525">
                  <c:v>6</c:v>
                </c:pt>
                <c:pt idx="5526">
                  <c:v>5</c:v>
                </c:pt>
                <c:pt idx="5527">
                  <c:v>-3</c:v>
                </c:pt>
                <c:pt idx="5528">
                  <c:v>0</c:v>
                </c:pt>
                <c:pt idx="5529">
                  <c:v>3</c:v>
                </c:pt>
                <c:pt idx="5530">
                  <c:v>-2</c:v>
                </c:pt>
                <c:pt idx="5531">
                  <c:v>-5</c:v>
                </c:pt>
                <c:pt idx="5532">
                  <c:v>-8</c:v>
                </c:pt>
                <c:pt idx="5533">
                  <c:v>6</c:v>
                </c:pt>
                <c:pt idx="5534">
                  <c:v>0</c:v>
                </c:pt>
                <c:pt idx="5535">
                  <c:v>-9</c:v>
                </c:pt>
                <c:pt idx="5536">
                  <c:v>1</c:v>
                </c:pt>
                <c:pt idx="5537">
                  <c:v>7</c:v>
                </c:pt>
                <c:pt idx="5538">
                  <c:v>0</c:v>
                </c:pt>
                <c:pt idx="5539">
                  <c:v>-6</c:v>
                </c:pt>
                <c:pt idx="5540">
                  <c:v>4</c:v>
                </c:pt>
                <c:pt idx="5541">
                  <c:v>9</c:v>
                </c:pt>
                <c:pt idx="5542">
                  <c:v>1</c:v>
                </c:pt>
                <c:pt idx="5543">
                  <c:v>-11</c:v>
                </c:pt>
                <c:pt idx="5544">
                  <c:v>-3</c:v>
                </c:pt>
                <c:pt idx="5545">
                  <c:v>5</c:v>
                </c:pt>
                <c:pt idx="5546">
                  <c:v>-18</c:v>
                </c:pt>
                <c:pt idx="5547">
                  <c:v>-18</c:v>
                </c:pt>
                <c:pt idx="5548">
                  <c:v>4</c:v>
                </c:pt>
                <c:pt idx="5549">
                  <c:v>0</c:v>
                </c:pt>
                <c:pt idx="5550">
                  <c:v>-10</c:v>
                </c:pt>
                <c:pt idx="5551">
                  <c:v>6</c:v>
                </c:pt>
                <c:pt idx="5552">
                  <c:v>9</c:v>
                </c:pt>
                <c:pt idx="5553">
                  <c:v>8</c:v>
                </c:pt>
                <c:pt idx="5554">
                  <c:v>3</c:v>
                </c:pt>
                <c:pt idx="5555">
                  <c:v>10</c:v>
                </c:pt>
                <c:pt idx="5556">
                  <c:v>5</c:v>
                </c:pt>
                <c:pt idx="5557">
                  <c:v>-2</c:v>
                </c:pt>
                <c:pt idx="5558">
                  <c:v>-7</c:v>
                </c:pt>
                <c:pt idx="5559">
                  <c:v>-5</c:v>
                </c:pt>
                <c:pt idx="5560">
                  <c:v>-9</c:v>
                </c:pt>
                <c:pt idx="5561">
                  <c:v>-10</c:v>
                </c:pt>
                <c:pt idx="5562">
                  <c:v>0</c:v>
                </c:pt>
                <c:pt idx="5563">
                  <c:v>-2</c:v>
                </c:pt>
                <c:pt idx="5564">
                  <c:v>3</c:v>
                </c:pt>
                <c:pt idx="5565">
                  <c:v>0</c:v>
                </c:pt>
                <c:pt idx="5566">
                  <c:v>8</c:v>
                </c:pt>
                <c:pt idx="5567">
                  <c:v>5</c:v>
                </c:pt>
                <c:pt idx="5568">
                  <c:v>2</c:v>
                </c:pt>
                <c:pt idx="5569">
                  <c:v>6</c:v>
                </c:pt>
                <c:pt idx="5570">
                  <c:v>13</c:v>
                </c:pt>
                <c:pt idx="5571">
                  <c:v>3</c:v>
                </c:pt>
                <c:pt idx="5572">
                  <c:v>4</c:v>
                </c:pt>
                <c:pt idx="5573">
                  <c:v>5</c:v>
                </c:pt>
                <c:pt idx="5574">
                  <c:v>-3</c:v>
                </c:pt>
                <c:pt idx="5575">
                  <c:v>-8</c:v>
                </c:pt>
                <c:pt idx="5576">
                  <c:v>-6</c:v>
                </c:pt>
                <c:pt idx="5577">
                  <c:v>-3</c:v>
                </c:pt>
                <c:pt idx="5578">
                  <c:v>-4</c:v>
                </c:pt>
                <c:pt idx="5579">
                  <c:v>-9</c:v>
                </c:pt>
                <c:pt idx="5580">
                  <c:v>-4</c:v>
                </c:pt>
                <c:pt idx="5581">
                  <c:v>7</c:v>
                </c:pt>
                <c:pt idx="5582">
                  <c:v>7</c:v>
                </c:pt>
                <c:pt idx="5583">
                  <c:v>-6</c:v>
                </c:pt>
                <c:pt idx="5584">
                  <c:v>11</c:v>
                </c:pt>
                <c:pt idx="5585">
                  <c:v>9</c:v>
                </c:pt>
                <c:pt idx="5586">
                  <c:v>5</c:v>
                </c:pt>
                <c:pt idx="5587">
                  <c:v>-1</c:v>
                </c:pt>
                <c:pt idx="5588">
                  <c:v>11</c:v>
                </c:pt>
                <c:pt idx="5589">
                  <c:v>9</c:v>
                </c:pt>
                <c:pt idx="5590">
                  <c:v>-11</c:v>
                </c:pt>
                <c:pt idx="5591">
                  <c:v>-2</c:v>
                </c:pt>
                <c:pt idx="5592">
                  <c:v>2</c:v>
                </c:pt>
                <c:pt idx="5593">
                  <c:v>-4</c:v>
                </c:pt>
                <c:pt idx="5594">
                  <c:v>-11</c:v>
                </c:pt>
                <c:pt idx="5595">
                  <c:v>4</c:v>
                </c:pt>
                <c:pt idx="5596">
                  <c:v>3</c:v>
                </c:pt>
                <c:pt idx="5597">
                  <c:v>2</c:v>
                </c:pt>
                <c:pt idx="5598">
                  <c:v>2</c:v>
                </c:pt>
                <c:pt idx="5599">
                  <c:v>6</c:v>
                </c:pt>
                <c:pt idx="5600">
                  <c:v>5</c:v>
                </c:pt>
                <c:pt idx="5601">
                  <c:v>-4</c:v>
                </c:pt>
                <c:pt idx="5602">
                  <c:v>-5</c:v>
                </c:pt>
                <c:pt idx="5603">
                  <c:v>2</c:v>
                </c:pt>
                <c:pt idx="5604">
                  <c:v>5</c:v>
                </c:pt>
                <c:pt idx="5605">
                  <c:v>-5</c:v>
                </c:pt>
                <c:pt idx="5606">
                  <c:v>-1</c:v>
                </c:pt>
                <c:pt idx="5607">
                  <c:v>7</c:v>
                </c:pt>
                <c:pt idx="5608">
                  <c:v>4</c:v>
                </c:pt>
                <c:pt idx="5609">
                  <c:v>-1</c:v>
                </c:pt>
                <c:pt idx="5610">
                  <c:v>-13</c:v>
                </c:pt>
                <c:pt idx="5611">
                  <c:v>3</c:v>
                </c:pt>
                <c:pt idx="5612">
                  <c:v>5</c:v>
                </c:pt>
                <c:pt idx="5613">
                  <c:v>5</c:v>
                </c:pt>
                <c:pt idx="5614">
                  <c:v>-6</c:v>
                </c:pt>
                <c:pt idx="5615">
                  <c:v>13</c:v>
                </c:pt>
                <c:pt idx="5616">
                  <c:v>6</c:v>
                </c:pt>
                <c:pt idx="5617">
                  <c:v>3</c:v>
                </c:pt>
                <c:pt idx="5618">
                  <c:v>-8</c:v>
                </c:pt>
                <c:pt idx="5619">
                  <c:v>-9</c:v>
                </c:pt>
                <c:pt idx="5620">
                  <c:v>-9</c:v>
                </c:pt>
                <c:pt idx="5621">
                  <c:v>-11</c:v>
                </c:pt>
                <c:pt idx="5622">
                  <c:v>-11</c:v>
                </c:pt>
                <c:pt idx="5623">
                  <c:v>-5</c:v>
                </c:pt>
                <c:pt idx="5624">
                  <c:v>8</c:v>
                </c:pt>
                <c:pt idx="5625">
                  <c:v>-5</c:v>
                </c:pt>
                <c:pt idx="5626">
                  <c:v>7</c:v>
                </c:pt>
                <c:pt idx="5627">
                  <c:v>10</c:v>
                </c:pt>
                <c:pt idx="5628">
                  <c:v>10</c:v>
                </c:pt>
                <c:pt idx="5629">
                  <c:v>-5</c:v>
                </c:pt>
                <c:pt idx="5630">
                  <c:v>4</c:v>
                </c:pt>
                <c:pt idx="5631">
                  <c:v>1</c:v>
                </c:pt>
                <c:pt idx="5632">
                  <c:v>-4</c:v>
                </c:pt>
                <c:pt idx="5633">
                  <c:v>-10</c:v>
                </c:pt>
                <c:pt idx="5634">
                  <c:v>2</c:v>
                </c:pt>
                <c:pt idx="5635">
                  <c:v>-8</c:v>
                </c:pt>
                <c:pt idx="5636">
                  <c:v>-17</c:v>
                </c:pt>
                <c:pt idx="5637">
                  <c:v>-2</c:v>
                </c:pt>
                <c:pt idx="5638">
                  <c:v>3</c:v>
                </c:pt>
                <c:pt idx="5639">
                  <c:v>-13</c:v>
                </c:pt>
                <c:pt idx="5640">
                  <c:v>-3</c:v>
                </c:pt>
                <c:pt idx="5641">
                  <c:v>13</c:v>
                </c:pt>
                <c:pt idx="5642">
                  <c:v>7</c:v>
                </c:pt>
                <c:pt idx="5643">
                  <c:v>7</c:v>
                </c:pt>
                <c:pt idx="5644">
                  <c:v>-2</c:v>
                </c:pt>
                <c:pt idx="5645">
                  <c:v>16</c:v>
                </c:pt>
                <c:pt idx="5646">
                  <c:v>9</c:v>
                </c:pt>
                <c:pt idx="5647">
                  <c:v>-16</c:v>
                </c:pt>
                <c:pt idx="5648">
                  <c:v>-18</c:v>
                </c:pt>
                <c:pt idx="5649">
                  <c:v>0</c:v>
                </c:pt>
                <c:pt idx="5650">
                  <c:v>-14</c:v>
                </c:pt>
                <c:pt idx="5651">
                  <c:v>-24</c:v>
                </c:pt>
                <c:pt idx="5652">
                  <c:v>-18</c:v>
                </c:pt>
                <c:pt idx="5653">
                  <c:v>-8</c:v>
                </c:pt>
                <c:pt idx="5654">
                  <c:v>-9</c:v>
                </c:pt>
                <c:pt idx="5655">
                  <c:v>-4</c:v>
                </c:pt>
                <c:pt idx="5656">
                  <c:v>13</c:v>
                </c:pt>
                <c:pt idx="5657">
                  <c:v>11</c:v>
                </c:pt>
                <c:pt idx="5658">
                  <c:v>6</c:v>
                </c:pt>
                <c:pt idx="5659">
                  <c:v>12</c:v>
                </c:pt>
                <c:pt idx="5660">
                  <c:v>23</c:v>
                </c:pt>
                <c:pt idx="5661">
                  <c:v>4</c:v>
                </c:pt>
                <c:pt idx="5662">
                  <c:v>2</c:v>
                </c:pt>
                <c:pt idx="5663">
                  <c:v>3</c:v>
                </c:pt>
                <c:pt idx="5664">
                  <c:v>-9</c:v>
                </c:pt>
                <c:pt idx="5665">
                  <c:v>-9</c:v>
                </c:pt>
                <c:pt idx="5666">
                  <c:v>-3</c:v>
                </c:pt>
                <c:pt idx="5667">
                  <c:v>1</c:v>
                </c:pt>
                <c:pt idx="5668">
                  <c:v>-5</c:v>
                </c:pt>
                <c:pt idx="5669">
                  <c:v>-10</c:v>
                </c:pt>
                <c:pt idx="5670">
                  <c:v>7</c:v>
                </c:pt>
                <c:pt idx="5671">
                  <c:v>5</c:v>
                </c:pt>
                <c:pt idx="5672">
                  <c:v>6</c:v>
                </c:pt>
                <c:pt idx="5673">
                  <c:v>-4</c:v>
                </c:pt>
                <c:pt idx="5674">
                  <c:v>26</c:v>
                </c:pt>
                <c:pt idx="5675">
                  <c:v>6</c:v>
                </c:pt>
                <c:pt idx="5676">
                  <c:v>-3</c:v>
                </c:pt>
                <c:pt idx="5677">
                  <c:v>14</c:v>
                </c:pt>
                <c:pt idx="5678">
                  <c:v>10</c:v>
                </c:pt>
                <c:pt idx="5679">
                  <c:v>-5</c:v>
                </c:pt>
                <c:pt idx="5680">
                  <c:v>-14</c:v>
                </c:pt>
                <c:pt idx="5681">
                  <c:v>-1</c:v>
                </c:pt>
                <c:pt idx="5682">
                  <c:v>-1</c:v>
                </c:pt>
                <c:pt idx="5683">
                  <c:v>-9</c:v>
                </c:pt>
                <c:pt idx="5684">
                  <c:v>-12</c:v>
                </c:pt>
                <c:pt idx="5685">
                  <c:v>5</c:v>
                </c:pt>
                <c:pt idx="5686">
                  <c:v>3</c:v>
                </c:pt>
                <c:pt idx="5687">
                  <c:v>-6</c:v>
                </c:pt>
                <c:pt idx="5688">
                  <c:v>5</c:v>
                </c:pt>
                <c:pt idx="5689">
                  <c:v>4</c:v>
                </c:pt>
                <c:pt idx="5690">
                  <c:v>0</c:v>
                </c:pt>
                <c:pt idx="5691">
                  <c:v>-9</c:v>
                </c:pt>
                <c:pt idx="5692">
                  <c:v>-12</c:v>
                </c:pt>
                <c:pt idx="5693">
                  <c:v>3</c:v>
                </c:pt>
                <c:pt idx="5694">
                  <c:v>4</c:v>
                </c:pt>
                <c:pt idx="5695">
                  <c:v>-23</c:v>
                </c:pt>
                <c:pt idx="5696">
                  <c:v>-10</c:v>
                </c:pt>
                <c:pt idx="5697">
                  <c:v>9</c:v>
                </c:pt>
                <c:pt idx="5698">
                  <c:v>0</c:v>
                </c:pt>
                <c:pt idx="5699">
                  <c:v>-16</c:v>
                </c:pt>
                <c:pt idx="5700">
                  <c:v>8</c:v>
                </c:pt>
                <c:pt idx="5701">
                  <c:v>4</c:v>
                </c:pt>
                <c:pt idx="5702">
                  <c:v>6</c:v>
                </c:pt>
                <c:pt idx="5703">
                  <c:v>0</c:v>
                </c:pt>
                <c:pt idx="5704">
                  <c:v>7</c:v>
                </c:pt>
                <c:pt idx="5705">
                  <c:v>22</c:v>
                </c:pt>
                <c:pt idx="5706">
                  <c:v>3</c:v>
                </c:pt>
                <c:pt idx="5707">
                  <c:v>-10</c:v>
                </c:pt>
                <c:pt idx="5708">
                  <c:v>16</c:v>
                </c:pt>
                <c:pt idx="5709">
                  <c:v>15</c:v>
                </c:pt>
                <c:pt idx="5710">
                  <c:v>-6</c:v>
                </c:pt>
                <c:pt idx="5711">
                  <c:v>-11</c:v>
                </c:pt>
                <c:pt idx="5712">
                  <c:v>1</c:v>
                </c:pt>
                <c:pt idx="5713">
                  <c:v>10</c:v>
                </c:pt>
                <c:pt idx="5714">
                  <c:v>-1</c:v>
                </c:pt>
                <c:pt idx="5715">
                  <c:v>-1</c:v>
                </c:pt>
                <c:pt idx="5716">
                  <c:v>19</c:v>
                </c:pt>
                <c:pt idx="5717">
                  <c:v>29</c:v>
                </c:pt>
                <c:pt idx="5718">
                  <c:v>0</c:v>
                </c:pt>
                <c:pt idx="5719">
                  <c:v>4</c:v>
                </c:pt>
                <c:pt idx="5720">
                  <c:v>20</c:v>
                </c:pt>
                <c:pt idx="5721">
                  <c:v>13</c:v>
                </c:pt>
                <c:pt idx="5722">
                  <c:v>-20</c:v>
                </c:pt>
                <c:pt idx="5723">
                  <c:v>-6</c:v>
                </c:pt>
                <c:pt idx="5724">
                  <c:v>11</c:v>
                </c:pt>
                <c:pt idx="5725">
                  <c:v>5</c:v>
                </c:pt>
                <c:pt idx="5726">
                  <c:v>-19</c:v>
                </c:pt>
                <c:pt idx="5727">
                  <c:v>1</c:v>
                </c:pt>
                <c:pt idx="5728">
                  <c:v>4</c:v>
                </c:pt>
                <c:pt idx="5729">
                  <c:v>0</c:v>
                </c:pt>
                <c:pt idx="5730">
                  <c:v>-29</c:v>
                </c:pt>
                <c:pt idx="5731">
                  <c:v>-10</c:v>
                </c:pt>
                <c:pt idx="5732">
                  <c:v>11</c:v>
                </c:pt>
                <c:pt idx="5733">
                  <c:v>12</c:v>
                </c:pt>
                <c:pt idx="5734">
                  <c:v>-23</c:v>
                </c:pt>
                <c:pt idx="5735">
                  <c:v>1</c:v>
                </c:pt>
                <c:pt idx="5736">
                  <c:v>5</c:v>
                </c:pt>
                <c:pt idx="5737">
                  <c:v>-8</c:v>
                </c:pt>
                <c:pt idx="5738">
                  <c:v>-27</c:v>
                </c:pt>
                <c:pt idx="5739">
                  <c:v>-20</c:v>
                </c:pt>
                <c:pt idx="5740">
                  <c:v>-10</c:v>
                </c:pt>
                <c:pt idx="5741">
                  <c:v>-18</c:v>
                </c:pt>
                <c:pt idx="5742">
                  <c:v>-22</c:v>
                </c:pt>
                <c:pt idx="5743">
                  <c:v>-20</c:v>
                </c:pt>
                <c:pt idx="5744">
                  <c:v>-18</c:v>
                </c:pt>
                <c:pt idx="5745">
                  <c:v>-21</c:v>
                </c:pt>
                <c:pt idx="5746">
                  <c:v>-21</c:v>
                </c:pt>
                <c:pt idx="5747">
                  <c:v>-18</c:v>
                </c:pt>
                <c:pt idx="5748">
                  <c:v>-7</c:v>
                </c:pt>
                <c:pt idx="5749">
                  <c:v>-3</c:v>
                </c:pt>
                <c:pt idx="5750">
                  <c:v>-7</c:v>
                </c:pt>
                <c:pt idx="5751">
                  <c:v>-4</c:v>
                </c:pt>
                <c:pt idx="5752">
                  <c:v>6</c:v>
                </c:pt>
                <c:pt idx="5753">
                  <c:v>0</c:v>
                </c:pt>
                <c:pt idx="5754">
                  <c:v>-4</c:v>
                </c:pt>
                <c:pt idx="5755">
                  <c:v>-17</c:v>
                </c:pt>
                <c:pt idx="5756">
                  <c:v>-1</c:v>
                </c:pt>
                <c:pt idx="5757">
                  <c:v>-3</c:v>
                </c:pt>
                <c:pt idx="5758">
                  <c:v>-13</c:v>
                </c:pt>
                <c:pt idx="5759">
                  <c:v>-12</c:v>
                </c:pt>
                <c:pt idx="5760">
                  <c:v>-1</c:v>
                </c:pt>
                <c:pt idx="5761">
                  <c:v>-8</c:v>
                </c:pt>
                <c:pt idx="5762">
                  <c:v>-28</c:v>
                </c:pt>
                <c:pt idx="5763">
                  <c:v>4</c:v>
                </c:pt>
                <c:pt idx="5764">
                  <c:v>-6</c:v>
                </c:pt>
                <c:pt idx="5765">
                  <c:v>-11</c:v>
                </c:pt>
                <c:pt idx="5766">
                  <c:v>-11</c:v>
                </c:pt>
                <c:pt idx="5767">
                  <c:v>14</c:v>
                </c:pt>
                <c:pt idx="5768">
                  <c:v>8</c:v>
                </c:pt>
                <c:pt idx="5769">
                  <c:v>-8</c:v>
                </c:pt>
                <c:pt idx="5770">
                  <c:v>2</c:v>
                </c:pt>
                <c:pt idx="5771">
                  <c:v>12</c:v>
                </c:pt>
                <c:pt idx="5772">
                  <c:v>-1</c:v>
                </c:pt>
                <c:pt idx="5773">
                  <c:v>-4</c:v>
                </c:pt>
                <c:pt idx="5774">
                  <c:v>14</c:v>
                </c:pt>
                <c:pt idx="5775">
                  <c:v>5</c:v>
                </c:pt>
                <c:pt idx="5776">
                  <c:v>-3</c:v>
                </c:pt>
                <c:pt idx="5777">
                  <c:v>1</c:v>
                </c:pt>
                <c:pt idx="5778">
                  <c:v>13</c:v>
                </c:pt>
                <c:pt idx="5779">
                  <c:v>8</c:v>
                </c:pt>
                <c:pt idx="5780">
                  <c:v>-11</c:v>
                </c:pt>
                <c:pt idx="5781">
                  <c:v>11</c:v>
                </c:pt>
                <c:pt idx="5782">
                  <c:v>16</c:v>
                </c:pt>
                <c:pt idx="5783">
                  <c:v>4</c:v>
                </c:pt>
                <c:pt idx="5784">
                  <c:v>2</c:v>
                </c:pt>
                <c:pt idx="5785">
                  <c:v>1</c:v>
                </c:pt>
                <c:pt idx="5786">
                  <c:v>0</c:v>
                </c:pt>
                <c:pt idx="5787">
                  <c:v>-3</c:v>
                </c:pt>
                <c:pt idx="5788">
                  <c:v>-4</c:v>
                </c:pt>
                <c:pt idx="5789">
                  <c:v>-4</c:v>
                </c:pt>
                <c:pt idx="5790">
                  <c:v>-2</c:v>
                </c:pt>
                <c:pt idx="5791">
                  <c:v>-8</c:v>
                </c:pt>
                <c:pt idx="5792">
                  <c:v>9</c:v>
                </c:pt>
                <c:pt idx="5793">
                  <c:v>8</c:v>
                </c:pt>
                <c:pt idx="5794">
                  <c:v>3</c:v>
                </c:pt>
                <c:pt idx="5795">
                  <c:v>3</c:v>
                </c:pt>
                <c:pt idx="5796">
                  <c:v>-4</c:v>
                </c:pt>
                <c:pt idx="5797">
                  <c:v>-3</c:v>
                </c:pt>
                <c:pt idx="5798">
                  <c:v>4</c:v>
                </c:pt>
                <c:pt idx="5799">
                  <c:v>-6</c:v>
                </c:pt>
                <c:pt idx="5800">
                  <c:v>-7</c:v>
                </c:pt>
                <c:pt idx="5801">
                  <c:v>-7</c:v>
                </c:pt>
                <c:pt idx="5802">
                  <c:v>-4</c:v>
                </c:pt>
                <c:pt idx="5803">
                  <c:v>-5</c:v>
                </c:pt>
                <c:pt idx="5804">
                  <c:v>1</c:v>
                </c:pt>
                <c:pt idx="5805">
                  <c:v>-4</c:v>
                </c:pt>
                <c:pt idx="5806">
                  <c:v>-6</c:v>
                </c:pt>
                <c:pt idx="5807">
                  <c:v>2</c:v>
                </c:pt>
                <c:pt idx="5808">
                  <c:v>0</c:v>
                </c:pt>
                <c:pt idx="5809">
                  <c:v>-2</c:v>
                </c:pt>
                <c:pt idx="5810">
                  <c:v>-9</c:v>
                </c:pt>
                <c:pt idx="5811">
                  <c:v>1</c:v>
                </c:pt>
                <c:pt idx="5812">
                  <c:v>3</c:v>
                </c:pt>
                <c:pt idx="5813">
                  <c:v>0</c:v>
                </c:pt>
                <c:pt idx="5814">
                  <c:v>2</c:v>
                </c:pt>
                <c:pt idx="5815">
                  <c:v>4</c:v>
                </c:pt>
                <c:pt idx="5816">
                  <c:v>-5</c:v>
                </c:pt>
                <c:pt idx="5817">
                  <c:v>-5</c:v>
                </c:pt>
                <c:pt idx="5818">
                  <c:v>2</c:v>
                </c:pt>
                <c:pt idx="5819">
                  <c:v>-4</c:v>
                </c:pt>
                <c:pt idx="5820">
                  <c:v>-15</c:v>
                </c:pt>
                <c:pt idx="5821">
                  <c:v>-9</c:v>
                </c:pt>
                <c:pt idx="5822">
                  <c:v>1</c:v>
                </c:pt>
                <c:pt idx="5823">
                  <c:v>5</c:v>
                </c:pt>
                <c:pt idx="5824">
                  <c:v>-3</c:v>
                </c:pt>
                <c:pt idx="5825">
                  <c:v>2</c:v>
                </c:pt>
                <c:pt idx="5826">
                  <c:v>19</c:v>
                </c:pt>
                <c:pt idx="5827">
                  <c:v>7</c:v>
                </c:pt>
                <c:pt idx="5828">
                  <c:v>1</c:v>
                </c:pt>
                <c:pt idx="5829">
                  <c:v>12</c:v>
                </c:pt>
                <c:pt idx="5830">
                  <c:v>4</c:v>
                </c:pt>
                <c:pt idx="5831">
                  <c:v>2</c:v>
                </c:pt>
                <c:pt idx="5832">
                  <c:v>-5</c:v>
                </c:pt>
                <c:pt idx="5833">
                  <c:v>-2</c:v>
                </c:pt>
                <c:pt idx="5834">
                  <c:v>1</c:v>
                </c:pt>
                <c:pt idx="5835">
                  <c:v>-3</c:v>
                </c:pt>
                <c:pt idx="5836">
                  <c:v>-12</c:v>
                </c:pt>
                <c:pt idx="5837">
                  <c:v>5</c:v>
                </c:pt>
                <c:pt idx="5838">
                  <c:v>-9</c:v>
                </c:pt>
                <c:pt idx="5839">
                  <c:v>-18</c:v>
                </c:pt>
                <c:pt idx="5840">
                  <c:v>9</c:v>
                </c:pt>
                <c:pt idx="5841">
                  <c:v>10</c:v>
                </c:pt>
                <c:pt idx="5842">
                  <c:v>1</c:v>
                </c:pt>
                <c:pt idx="5843">
                  <c:v>8</c:v>
                </c:pt>
                <c:pt idx="5844">
                  <c:v>11</c:v>
                </c:pt>
                <c:pt idx="5845">
                  <c:v>8</c:v>
                </c:pt>
                <c:pt idx="5846">
                  <c:v>3</c:v>
                </c:pt>
                <c:pt idx="5847">
                  <c:v>6</c:v>
                </c:pt>
                <c:pt idx="5848">
                  <c:v>7</c:v>
                </c:pt>
                <c:pt idx="5849">
                  <c:v>5</c:v>
                </c:pt>
                <c:pt idx="5850">
                  <c:v>1</c:v>
                </c:pt>
                <c:pt idx="5851">
                  <c:v>2</c:v>
                </c:pt>
                <c:pt idx="5852">
                  <c:v>-2</c:v>
                </c:pt>
                <c:pt idx="5853">
                  <c:v>-2</c:v>
                </c:pt>
                <c:pt idx="5854">
                  <c:v>1</c:v>
                </c:pt>
                <c:pt idx="5855">
                  <c:v>-4</c:v>
                </c:pt>
                <c:pt idx="5856">
                  <c:v>0</c:v>
                </c:pt>
                <c:pt idx="5857">
                  <c:v>4</c:v>
                </c:pt>
                <c:pt idx="5858">
                  <c:v>6</c:v>
                </c:pt>
                <c:pt idx="5859">
                  <c:v>6</c:v>
                </c:pt>
                <c:pt idx="5860">
                  <c:v>10</c:v>
                </c:pt>
                <c:pt idx="5861">
                  <c:v>3</c:v>
                </c:pt>
                <c:pt idx="5862">
                  <c:v>-1</c:v>
                </c:pt>
                <c:pt idx="5863">
                  <c:v>1</c:v>
                </c:pt>
                <c:pt idx="5864">
                  <c:v>0</c:v>
                </c:pt>
                <c:pt idx="5865">
                  <c:v>-9</c:v>
                </c:pt>
                <c:pt idx="5866">
                  <c:v>0</c:v>
                </c:pt>
                <c:pt idx="5867">
                  <c:v>1</c:v>
                </c:pt>
                <c:pt idx="5868">
                  <c:v>3</c:v>
                </c:pt>
                <c:pt idx="5869">
                  <c:v>-12</c:v>
                </c:pt>
                <c:pt idx="5870">
                  <c:v>5</c:v>
                </c:pt>
                <c:pt idx="5871">
                  <c:v>9</c:v>
                </c:pt>
                <c:pt idx="5872">
                  <c:v>-6</c:v>
                </c:pt>
                <c:pt idx="5873">
                  <c:v>-7</c:v>
                </c:pt>
                <c:pt idx="5874">
                  <c:v>12</c:v>
                </c:pt>
                <c:pt idx="5875">
                  <c:v>2</c:v>
                </c:pt>
                <c:pt idx="5876">
                  <c:v>-1</c:v>
                </c:pt>
                <c:pt idx="5877">
                  <c:v>-14</c:v>
                </c:pt>
                <c:pt idx="5878">
                  <c:v>3</c:v>
                </c:pt>
                <c:pt idx="5879">
                  <c:v>3</c:v>
                </c:pt>
                <c:pt idx="5880">
                  <c:v>-10</c:v>
                </c:pt>
                <c:pt idx="5881">
                  <c:v>-5</c:v>
                </c:pt>
                <c:pt idx="5882">
                  <c:v>11</c:v>
                </c:pt>
                <c:pt idx="5883">
                  <c:v>4</c:v>
                </c:pt>
                <c:pt idx="5884">
                  <c:v>-8</c:v>
                </c:pt>
                <c:pt idx="5885">
                  <c:v>4</c:v>
                </c:pt>
                <c:pt idx="5886">
                  <c:v>3</c:v>
                </c:pt>
                <c:pt idx="5887">
                  <c:v>5</c:v>
                </c:pt>
                <c:pt idx="5888">
                  <c:v>-3</c:v>
                </c:pt>
                <c:pt idx="5889">
                  <c:v>6</c:v>
                </c:pt>
                <c:pt idx="5890">
                  <c:v>3</c:v>
                </c:pt>
                <c:pt idx="5891">
                  <c:v>3</c:v>
                </c:pt>
                <c:pt idx="5892">
                  <c:v>2</c:v>
                </c:pt>
                <c:pt idx="5893">
                  <c:v>2</c:v>
                </c:pt>
                <c:pt idx="5894">
                  <c:v>2</c:v>
                </c:pt>
                <c:pt idx="5895">
                  <c:v>0</c:v>
                </c:pt>
                <c:pt idx="5896">
                  <c:v>5</c:v>
                </c:pt>
                <c:pt idx="5897">
                  <c:v>4</c:v>
                </c:pt>
                <c:pt idx="5898">
                  <c:v>-4</c:v>
                </c:pt>
                <c:pt idx="5899">
                  <c:v>-1</c:v>
                </c:pt>
                <c:pt idx="5900">
                  <c:v>5</c:v>
                </c:pt>
                <c:pt idx="5901">
                  <c:v>3</c:v>
                </c:pt>
                <c:pt idx="5902">
                  <c:v>-2</c:v>
                </c:pt>
                <c:pt idx="5903">
                  <c:v>4</c:v>
                </c:pt>
                <c:pt idx="5904">
                  <c:v>14</c:v>
                </c:pt>
                <c:pt idx="5905">
                  <c:v>5</c:v>
                </c:pt>
                <c:pt idx="5906">
                  <c:v>1</c:v>
                </c:pt>
                <c:pt idx="5907">
                  <c:v>9</c:v>
                </c:pt>
                <c:pt idx="5908">
                  <c:v>6</c:v>
                </c:pt>
                <c:pt idx="5909">
                  <c:v>-1</c:v>
                </c:pt>
                <c:pt idx="5910">
                  <c:v>-4</c:v>
                </c:pt>
                <c:pt idx="5911">
                  <c:v>-3</c:v>
                </c:pt>
                <c:pt idx="5912">
                  <c:v>0</c:v>
                </c:pt>
                <c:pt idx="5913">
                  <c:v>1</c:v>
                </c:pt>
                <c:pt idx="5914">
                  <c:v>-1</c:v>
                </c:pt>
                <c:pt idx="5915">
                  <c:v>-1</c:v>
                </c:pt>
                <c:pt idx="5916">
                  <c:v>9</c:v>
                </c:pt>
                <c:pt idx="5917">
                  <c:v>6</c:v>
                </c:pt>
                <c:pt idx="5918">
                  <c:v>5</c:v>
                </c:pt>
                <c:pt idx="5919">
                  <c:v>10</c:v>
                </c:pt>
                <c:pt idx="5920">
                  <c:v>9</c:v>
                </c:pt>
                <c:pt idx="5921">
                  <c:v>6</c:v>
                </c:pt>
                <c:pt idx="5922">
                  <c:v>2</c:v>
                </c:pt>
                <c:pt idx="5923">
                  <c:v>0</c:v>
                </c:pt>
                <c:pt idx="5924">
                  <c:v>1</c:v>
                </c:pt>
                <c:pt idx="5925">
                  <c:v>0</c:v>
                </c:pt>
                <c:pt idx="5926">
                  <c:v>-7</c:v>
                </c:pt>
                <c:pt idx="5927">
                  <c:v>2</c:v>
                </c:pt>
                <c:pt idx="5928">
                  <c:v>5</c:v>
                </c:pt>
                <c:pt idx="5929">
                  <c:v>3</c:v>
                </c:pt>
                <c:pt idx="5930">
                  <c:v>-1</c:v>
                </c:pt>
                <c:pt idx="5931">
                  <c:v>7</c:v>
                </c:pt>
                <c:pt idx="5932">
                  <c:v>8</c:v>
                </c:pt>
                <c:pt idx="5933">
                  <c:v>0</c:v>
                </c:pt>
                <c:pt idx="5934">
                  <c:v>0</c:v>
                </c:pt>
                <c:pt idx="5935">
                  <c:v>4</c:v>
                </c:pt>
                <c:pt idx="5936">
                  <c:v>5</c:v>
                </c:pt>
                <c:pt idx="5937">
                  <c:v>-3</c:v>
                </c:pt>
                <c:pt idx="5938">
                  <c:v>-2</c:v>
                </c:pt>
                <c:pt idx="5939">
                  <c:v>2</c:v>
                </c:pt>
                <c:pt idx="5940">
                  <c:v>-1</c:v>
                </c:pt>
                <c:pt idx="5941">
                  <c:v>4</c:v>
                </c:pt>
                <c:pt idx="5942">
                  <c:v>4</c:v>
                </c:pt>
                <c:pt idx="5943">
                  <c:v>9</c:v>
                </c:pt>
                <c:pt idx="5944">
                  <c:v>2</c:v>
                </c:pt>
                <c:pt idx="5945">
                  <c:v>1</c:v>
                </c:pt>
                <c:pt idx="5946">
                  <c:v>3</c:v>
                </c:pt>
                <c:pt idx="5947">
                  <c:v>2</c:v>
                </c:pt>
                <c:pt idx="5948">
                  <c:v>-2</c:v>
                </c:pt>
                <c:pt idx="5949">
                  <c:v>0</c:v>
                </c:pt>
                <c:pt idx="5950">
                  <c:v>3</c:v>
                </c:pt>
                <c:pt idx="5951">
                  <c:v>0</c:v>
                </c:pt>
                <c:pt idx="5952">
                  <c:v>1</c:v>
                </c:pt>
                <c:pt idx="5953">
                  <c:v>-2</c:v>
                </c:pt>
                <c:pt idx="5954">
                  <c:v>4</c:v>
                </c:pt>
                <c:pt idx="5955">
                  <c:v>1</c:v>
                </c:pt>
                <c:pt idx="5956">
                  <c:v>-3</c:v>
                </c:pt>
                <c:pt idx="5957">
                  <c:v>4</c:v>
                </c:pt>
                <c:pt idx="5958">
                  <c:v>7</c:v>
                </c:pt>
                <c:pt idx="5959">
                  <c:v>2</c:v>
                </c:pt>
                <c:pt idx="5960">
                  <c:v>3</c:v>
                </c:pt>
                <c:pt idx="5961">
                  <c:v>2</c:v>
                </c:pt>
                <c:pt idx="5962">
                  <c:v>0</c:v>
                </c:pt>
                <c:pt idx="5963">
                  <c:v>-5</c:v>
                </c:pt>
                <c:pt idx="5964">
                  <c:v>-7</c:v>
                </c:pt>
                <c:pt idx="5965">
                  <c:v>-5</c:v>
                </c:pt>
                <c:pt idx="5966">
                  <c:v>-3</c:v>
                </c:pt>
                <c:pt idx="5967">
                  <c:v>-7</c:v>
                </c:pt>
                <c:pt idx="5968">
                  <c:v>0</c:v>
                </c:pt>
                <c:pt idx="5969">
                  <c:v>6</c:v>
                </c:pt>
                <c:pt idx="5970">
                  <c:v>-1</c:v>
                </c:pt>
                <c:pt idx="5971">
                  <c:v>1</c:v>
                </c:pt>
                <c:pt idx="5972">
                  <c:v>9</c:v>
                </c:pt>
                <c:pt idx="5973">
                  <c:v>3</c:v>
                </c:pt>
                <c:pt idx="5974">
                  <c:v>1</c:v>
                </c:pt>
                <c:pt idx="5975">
                  <c:v>2</c:v>
                </c:pt>
                <c:pt idx="5976">
                  <c:v>1</c:v>
                </c:pt>
                <c:pt idx="5977">
                  <c:v>3</c:v>
                </c:pt>
                <c:pt idx="5978">
                  <c:v>-8</c:v>
                </c:pt>
                <c:pt idx="5979">
                  <c:v>-2</c:v>
                </c:pt>
                <c:pt idx="5980">
                  <c:v>-7</c:v>
                </c:pt>
                <c:pt idx="5981">
                  <c:v>-5</c:v>
                </c:pt>
                <c:pt idx="5982">
                  <c:v>1</c:v>
                </c:pt>
                <c:pt idx="5983">
                  <c:v>6</c:v>
                </c:pt>
                <c:pt idx="5984">
                  <c:v>2</c:v>
                </c:pt>
                <c:pt idx="5985">
                  <c:v>7</c:v>
                </c:pt>
                <c:pt idx="5986">
                  <c:v>2</c:v>
                </c:pt>
                <c:pt idx="5987">
                  <c:v>-2</c:v>
                </c:pt>
                <c:pt idx="5988">
                  <c:v>-1</c:v>
                </c:pt>
                <c:pt idx="5989">
                  <c:v>-1</c:v>
                </c:pt>
                <c:pt idx="5990">
                  <c:v>-2</c:v>
                </c:pt>
                <c:pt idx="5991">
                  <c:v>-1</c:v>
                </c:pt>
                <c:pt idx="5992">
                  <c:v>-3</c:v>
                </c:pt>
                <c:pt idx="5993">
                  <c:v>3</c:v>
                </c:pt>
                <c:pt idx="5994">
                  <c:v>-2</c:v>
                </c:pt>
                <c:pt idx="5995">
                  <c:v>-3</c:v>
                </c:pt>
                <c:pt idx="5996">
                  <c:v>1</c:v>
                </c:pt>
                <c:pt idx="5997">
                  <c:v>2</c:v>
                </c:pt>
                <c:pt idx="5998">
                  <c:v>1</c:v>
                </c:pt>
                <c:pt idx="5999">
                  <c:v>5</c:v>
                </c:pt>
                <c:pt idx="6000">
                  <c:v>7</c:v>
                </c:pt>
                <c:pt idx="6001">
                  <c:v>8</c:v>
                </c:pt>
                <c:pt idx="6002">
                  <c:v>0</c:v>
                </c:pt>
                <c:pt idx="6003">
                  <c:v>1</c:v>
                </c:pt>
                <c:pt idx="6004">
                  <c:v>1</c:v>
                </c:pt>
                <c:pt idx="6005">
                  <c:v>-1</c:v>
                </c:pt>
                <c:pt idx="6006">
                  <c:v>-6</c:v>
                </c:pt>
                <c:pt idx="6007">
                  <c:v>-6</c:v>
                </c:pt>
                <c:pt idx="6008">
                  <c:v>-7</c:v>
                </c:pt>
                <c:pt idx="6009">
                  <c:v>-3</c:v>
                </c:pt>
                <c:pt idx="6010">
                  <c:v>-7</c:v>
                </c:pt>
                <c:pt idx="6011">
                  <c:v>-7</c:v>
                </c:pt>
                <c:pt idx="6012">
                  <c:v>-4</c:v>
                </c:pt>
                <c:pt idx="6013">
                  <c:v>5</c:v>
                </c:pt>
                <c:pt idx="6014">
                  <c:v>11</c:v>
                </c:pt>
                <c:pt idx="6015">
                  <c:v>17</c:v>
                </c:pt>
                <c:pt idx="6016">
                  <c:v>21</c:v>
                </c:pt>
                <c:pt idx="6017">
                  <c:v>25</c:v>
                </c:pt>
                <c:pt idx="6018">
                  <c:v>20</c:v>
                </c:pt>
                <c:pt idx="6019">
                  <c:v>18</c:v>
                </c:pt>
                <c:pt idx="6020">
                  <c:v>14</c:v>
                </c:pt>
                <c:pt idx="6021">
                  <c:v>9</c:v>
                </c:pt>
                <c:pt idx="6022">
                  <c:v>11</c:v>
                </c:pt>
                <c:pt idx="6023">
                  <c:v>8</c:v>
                </c:pt>
                <c:pt idx="6024">
                  <c:v>9</c:v>
                </c:pt>
                <c:pt idx="6025">
                  <c:v>14</c:v>
                </c:pt>
                <c:pt idx="6026">
                  <c:v>19</c:v>
                </c:pt>
                <c:pt idx="6027">
                  <c:v>21</c:v>
                </c:pt>
                <c:pt idx="6028">
                  <c:v>25</c:v>
                </c:pt>
                <c:pt idx="6029">
                  <c:v>22</c:v>
                </c:pt>
                <c:pt idx="6030">
                  <c:v>25</c:v>
                </c:pt>
                <c:pt idx="6031">
                  <c:v>20</c:v>
                </c:pt>
                <c:pt idx="6032">
                  <c:v>17</c:v>
                </c:pt>
                <c:pt idx="6033">
                  <c:v>15</c:v>
                </c:pt>
                <c:pt idx="6034">
                  <c:v>8</c:v>
                </c:pt>
                <c:pt idx="6035">
                  <c:v>-1</c:v>
                </c:pt>
                <c:pt idx="6036">
                  <c:v>-1</c:v>
                </c:pt>
                <c:pt idx="6037">
                  <c:v>2</c:v>
                </c:pt>
                <c:pt idx="6038">
                  <c:v>-2</c:v>
                </c:pt>
                <c:pt idx="6039">
                  <c:v>-6</c:v>
                </c:pt>
                <c:pt idx="6040">
                  <c:v>1</c:v>
                </c:pt>
                <c:pt idx="6041">
                  <c:v>1</c:v>
                </c:pt>
                <c:pt idx="6042">
                  <c:v>5</c:v>
                </c:pt>
                <c:pt idx="6043">
                  <c:v>-1</c:v>
                </c:pt>
                <c:pt idx="6044">
                  <c:v>0</c:v>
                </c:pt>
                <c:pt idx="6045">
                  <c:v>0</c:v>
                </c:pt>
                <c:pt idx="6046">
                  <c:v>-3</c:v>
                </c:pt>
                <c:pt idx="6047">
                  <c:v>-11</c:v>
                </c:pt>
                <c:pt idx="6048">
                  <c:v>-8</c:v>
                </c:pt>
                <c:pt idx="6049">
                  <c:v>-9</c:v>
                </c:pt>
                <c:pt idx="6050">
                  <c:v>-13</c:v>
                </c:pt>
                <c:pt idx="6051">
                  <c:v>-11</c:v>
                </c:pt>
                <c:pt idx="6052">
                  <c:v>-9</c:v>
                </c:pt>
                <c:pt idx="6053">
                  <c:v>-16</c:v>
                </c:pt>
                <c:pt idx="6054">
                  <c:v>-13</c:v>
                </c:pt>
                <c:pt idx="6055">
                  <c:v>-15</c:v>
                </c:pt>
                <c:pt idx="6056">
                  <c:v>-19</c:v>
                </c:pt>
                <c:pt idx="6057">
                  <c:v>-19</c:v>
                </c:pt>
                <c:pt idx="6058">
                  <c:v>-22</c:v>
                </c:pt>
                <c:pt idx="6059">
                  <c:v>-14</c:v>
                </c:pt>
                <c:pt idx="6060">
                  <c:v>-12</c:v>
                </c:pt>
                <c:pt idx="6061">
                  <c:v>-8</c:v>
                </c:pt>
                <c:pt idx="6062">
                  <c:v>-13</c:v>
                </c:pt>
                <c:pt idx="6063">
                  <c:v>-19</c:v>
                </c:pt>
                <c:pt idx="6064">
                  <c:v>-12</c:v>
                </c:pt>
                <c:pt idx="6065">
                  <c:v>-6</c:v>
                </c:pt>
                <c:pt idx="6066">
                  <c:v>-10</c:v>
                </c:pt>
                <c:pt idx="6067">
                  <c:v>-22</c:v>
                </c:pt>
                <c:pt idx="6068">
                  <c:v>-6</c:v>
                </c:pt>
                <c:pt idx="6069">
                  <c:v>-15</c:v>
                </c:pt>
                <c:pt idx="6070">
                  <c:v>-19</c:v>
                </c:pt>
                <c:pt idx="6071">
                  <c:v>-11</c:v>
                </c:pt>
                <c:pt idx="6072">
                  <c:v>-8</c:v>
                </c:pt>
                <c:pt idx="6073">
                  <c:v>-6</c:v>
                </c:pt>
                <c:pt idx="6074">
                  <c:v>-7</c:v>
                </c:pt>
                <c:pt idx="6075">
                  <c:v>-1</c:v>
                </c:pt>
                <c:pt idx="6076">
                  <c:v>-3</c:v>
                </c:pt>
                <c:pt idx="6077">
                  <c:v>1</c:v>
                </c:pt>
                <c:pt idx="6078">
                  <c:v>10</c:v>
                </c:pt>
                <c:pt idx="6079">
                  <c:v>11</c:v>
                </c:pt>
                <c:pt idx="6080">
                  <c:v>13</c:v>
                </c:pt>
                <c:pt idx="6081">
                  <c:v>26</c:v>
                </c:pt>
                <c:pt idx="6082">
                  <c:v>18</c:v>
                </c:pt>
                <c:pt idx="6083">
                  <c:v>13</c:v>
                </c:pt>
                <c:pt idx="6084">
                  <c:v>18</c:v>
                </c:pt>
                <c:pt idx="6085">
                  <c:v>16</c:v>
                </c:pt>
                <c:pt idx="6086">
                  <c:v>10</c:v>
                </c:pt>
                <c:pt idx="6087">
                  <c:v>8</c:v>
                </c:pt>
                <c:pt idx="6088">
                  <c:v>8</c:v>
                </c:pt>
                <c:pt idx="6089">
                  <c:v>7</c:v>
                </c:pt>
                <c:pt idx="6090">
                  <c:v>17</c:v>
                </c:pt>
                <c:pt idx="6091">
                  <c:v>12</c:v>
                </c:pt>
                <c:pt idx="6092">
                  <c:v>16</c:v>
                </c:pt>
                <c:pt idx="6093">
                  <c:v>20</c:v>
                </c:pt>
                <c:pt idx="6094">
                  <c:v>16</c:v>
                </c:pt>
                <c:pt idx="6095">
                  <c:v>10</c:v>
                </c:pt>
                <c:pt idx="6096">
                  <c:v>10</c:v>
                </c:pt>
                <c:pt idx="6097">
                  <c:v>10</c:v>
                </c:pt>
                <c:pt idx="6098">
                  <c:v>7</c:v>
                </c:pt>
                <c:pt idx="6099">
                  <c:v>4</c:v>
                </c:pt>
                <c:pt idx="6100">
                  <c:v>1</c:v>
                </c:pt>
                <c:pt idx="6101">
                  <c:v>8</c:v>
                </c:pt>
                <c:pt idx="6102">
                  <c:v>4</c:v>
                </c:pt>
                <c:pt idx="6103">
                  <c:v>5</c:v>
                </c:pt>
                <c:pt idx="6104">
                  <c:v>7</c:v>
                </c:pt>
                <c:pt idx="6105">
                  <c:v>1</c:v>
                </c:pt>
                <c:pt idx="6106">
                  <c:v>-2</c:v>
                </c:pt>
                <c:pt idx="6107">
                  <c:v>3</c:v>
                </c:pt>
                <c:pt idx="6108">
                  <c:v>0</c:v>
                </c:pt>
                <c:pt idx="6109">
                  <c:v>-10</c:v>
                </c:pt>
                <c:pt idx="6110">
                  <c:v>-5</c:v>
                </c:pt>
                <c:pt idx="6111">
                  <c:v>1</c:v>
                </c:pt>
                <c:pt idx="6112">
                  <c:v>-7</c:v>
                </c:pt>
                <c:pt idx="6113">
                  <c:v>-5</c:v>
                </c:pt>
                <c:pt idx="6114">
                  <c:v>0</c:v>
                </c:pt>
                <c:pt idx="6115">
                  <c:v>-2</c:v>
                </c:pt>
                <c:pt idx="6116">
                  <c:v>-3</c:v>
                </c:pt>
                <c:pt idx="6117">
                  <c:v>-2</c:v>
                </c:pt>
                <c:pt idx="6118">
                  <c:v>-11</c:v>
                </c:pt>
                <c:pt idx="6119">
                  <c:v>-2</c:v>
                </c:pt>
                <c:pt idx="6120">
                  <c:v>2</c:v>
                </c:pt>
                <c:pt idx="6121">
                  <c:v>-12</c:v>
                </c:pt>
                <c:pt idx="6122">
                  <c:v>-3</c:v>
                </c:pt>
                <c:pt idx="6123">
                  <c:v>3</c:v>
                </c:pt>
                <c:pt idx="6124">
                  <c:v>-5</c:v>
                </c:pt>
                <c:pt idx="6125">
                  <c:v>-10</c:v>
                </c:pt>
                <c:pt idx="6126">
                  <c:v>-9</c:v>
                </c:pt>
                <c:pt idx="6127">
                  <c:v>-13</c:v>
                </c:pt>
                <c:pt idx="6128">
                  <c:v>-11</c:v>
                </c:pt>
                <c:pt idx="6129">
                  <c:v>-15</c:v>
                </c:pt>
                <c:pt idx="6130">
                  <c:v>-19</c:v>
                </c:pt>
                <c:pt idx="6131">
                  <c:v>-13</c:v>
                </c:pt>
                <c:pt idx="6132">
                  <c:v>-4</c:v>
                </c:pt>
                <c:pt idx="6133">
                  <c:v>-3</c:v>
                </c:pt>
                <c:pt idx="6134">
                  <c:v>-15</c:v>
                </c:pt>
                <c:pt idx="6135">
                  <c:v>-2</c:v>
                </c:pt>
                <c:pt idx="6136">
                  <c:v>-1</c:v>
                </c:pt>
                <c:pt idx="6137">
                  <c:v>-5</c:v>
                </c:pt>
                <c:pt idx="6138">
                  <c:v>-11</c:v>
                </c:pt>
                <c:pt idx="6139">
                  <c:v>1</c:v>
                </c:pt>
                <c:pt idx="6140">
                  <c:v>7</c:v>
                </c:pt>
                <c:pt idx="6141">
                  <c:v>2</c:v>
                </c:pt>
                <c:pt idx="6142">
                  <c:v>-7</c:v>
                </c:pt>
                <c:pt idx="6143">
                  <c:v>-2</c:v>
                </c:pt>
                <c:pt idx="6144">
                  <c:v>-1</c:v>
                </c:pt>
                <c:pt idx="6145">
                  <c:v>-5</c:v>
                </c:pt>
                <c:pt idx="6146">
                  <c:v>-18</c:v>
                </c:pt>
                <c:pt idx="6147">
                  <c:v>-12</c:v>
                </c:pt>
                <c:pt idx="6148">
                  <c:v>-10</c:v>
                </c:pt>
                <c:pt idx="6149">
                  <c:v>-10</c:v>
                </c:pt>
                <c:pt idx="6150">
                  <c:v>-10</c:v>
                </c:pt>
                <c:pt idx="6151">
                  <c:v>-12</c:v>
                </c:pt>
                <c:pt idx="6152">
                  <c:v>13</c:v>
                </c:pt>
                <c:pt idx="6153">
                  <c:v>12</c:v>
                </c:pt>
                <c:pt idx="6154">
                  <c:v>2</c:v>
                </c:pt>
                <c:pt idx="6155">
                  <c:v>11</c:v>
                </c:pt>
                <c:pt idx="6156">
                  <c:v>15</c:v>
                </c:pt>
                <c:pt idx="6157">
                  <c:v>11</c:v>
                </c:pt>
                <c:pt idx="6158">
                  <c:v>-3</c:v>
                </c:pt>
                <c:pt idx="6159">
                  <c:v>-3</c:v>
                </c:pt>
                <c:pt idx="6160">
                  <c:v>-1</c:v>
                </c:pt>
                <c:pt idx="6161">
                  <c:v>-4</c:v>
                </c:pt>
                <c:pt idx="6162">
                  <c:v>-12</c:v>
                </c:pt>
                <c:pt idx="6163">
                  <c:v>-2</c:v>
                </c:pt>
                <c:pt idx="6164">
                  <c:v>1</c:v>
                </c:pt>
                <c:pt idx="6165">
                  <c:v>-5</c:v>
                </c:pt>
                <c:pt idx="6166">
                  <c:v>-2</c:v>
                </c:pt>
                <c:pt idx="6167">
                  <c:v>10</c:v>
                </c:pt>
                <c:pt idx="6168">
                  <c:v>7</c:v>
                </c:pt>
                <c:pt idx="6169">
                  <c:v>6</c:v>
                </c:pt>
                <c:pt idx="6170">
                  <c:v>11</c:v>
                </c:pt>
                <c:pt idx="6171">
                  <c:v>8</c:v>
                </c:pt>
                <c:pt idx="6172">
                  <c:v>1</c:v>
                </c:pt>
                <c:pt idx="6173">
                  <c:v>-3</c:v>
                </c:pt>
                <c:pt idx="6174">
                  <c:v>-3</c:v>
                </c:pt>
                <c:pt idx="6175">
                  <c:v>-12</c:v>
                </c:pt>
                <c:pt idx="6176">
                  <c:v>-13</c:v>
                </c:pt>
                <c:pt idx="6177">
                  <c:v>-11</c:v>
                </c:pt>
                <c:pt idx="6178">
                  <c:v>-2</c:v>
                </c:pt>
                <c:pt idx="6179">
                  <c:v>-1</c:v>
                </c:pt>
                <c:pt idx="6180">
                  <c:v>5</c:v>
                </c:pt>
                <c:pt idx="6181">
                  <c:v>7</c:v>
                </c:pt>
                <c:pt idx="6182">
                  <c:v>10</c:v>
                </c:pt>
                <c:pt idx="6183">
                  <c:v>11</c:v>
                </c:pt>
                <c:pt idx="6184">
                  <c:v>7</c:v>
                </c:pt>
                <c:pt idx="6185">
                  <c:v>5</c:v>
                </c:pt>
                <c:pt idx="6186">
                  <c:v>0</c:v>
                </c:pt>
                <c:pt idx="6187">
                  <c:v>-2</c:v>
                </c:pt>
                <c:pt idx="6188">
                  <c:v>3</c:v>
                </c:pt>
                <c:pt idx="6189">
                  <c:v>-6</c:v>
                </c:pt>
                <c:pt idx="6190">
                  <c:v>-10</c:v>
                </c:pt>
                <c:pt idx="6191">
                  <c:v>0</c:v>
                </c:pt>
                <c:pt idx="6192">
                  <c:v>1</c:v>
                </c:pt>
                <c:pt idx="6193">
                  <c:v>-7</c:v>
                </c:pt>
                <c:pt idx="6194">
                  <c:v>-6</c:v>
                </c:pt>
                <c:pt idx="6195">
                  <c:v>5</c:v>
                </c:pt>
                <c:pt idx="6196">
                  <c:v>1</c:v>
                </c:pt>
                <c:pt idx="6197">
                  <c:v>-2</c:v>
                </c:pt>
                <c:pt idx="6198">
                  <c:v>3</c:v>
                </c:pt>
                <c:pt idx="6199">
                  <c:v>5</c:v>
                </c:pt>
                <c:pt idx="6200">
                  <c:v>3</c:v>
                </c:pt>
                <c:pt idx="6201">
                  <c:v>-2</c:v>
                </c:pt>
                <c:pt idx="6202">
                  <c:v>-6</c:v>
                </c:pt>
                <c:pt idx="6203">
                  <c:v>3</c:v>
                </c:pt>
                <c:pt idx="6204">
                  <c:v>0</c:v>
                </c:pt>
                <c:pt idx="6205">
                  <c:v>0</c:v>
                </c:pt>
                <c:pt idx="6206">
                  <c:v>-2</c:v>
                </c:pt>
                <c:pt idx="6207">
                  <c:v>-4</c:v>
                </c:pt>
                <c:pt idx="6208">
                  <c:v>2</c:v>
                </c:pt>
                <c:pt idx="6209">
                  <c:v>-3</c:v>
                </c:pt>
                <c:pt idx="6210">
                  <c:v>-9</c:v>
                </c:pt>
                <c:pt idx="6211">
                  <c:v>0</c:v>
                </c:pt>
                <c:pt idx="6212">
                  <c:v>-2</c:v>
                </c:pt>
                <c:pt idx="6213">
                  <c:v>-6</c:v>
                </c:pt>
                <c:pt idx="6214">
                  <c:v>-2</c:v>
                </c:pt>
                <c:pt idx="6215">
                  <c:v>-1</c:v>
                </c:pt>
                <c:pt idx="6216">
                  <c:v>-13</c:v>
                </c:pt>
                <c:pt idx="6217">
                  <c:v>-1</c:v>
                </c:pt>
                <c:pt idx="6218">
                  <c:v>-5</c:v>
                </c:pt>
                <c:pt idx="6219">
                  <c:v>0</c:v>
                </c:pt>
                <c:pt idx="6220">
                  <c:v>11</c:v>
                </c:pt>
                <c:pt idx="6221">
                  <c:v>8</c:v>
                </c:pt>
                <c:pt idx="6222">
                  <c:v>4</c:v>
                </c:pt>
                <c:pt idx="6223">
                  <c:v>9</c:v>
                </c:pt>
                <c:pt idx="6224">
                  <c:v>0</c:v>
                </c:pt>
                <c:pt idx="6225">
                  <c:v>-1</c:v>
                </c:pt>
                <c:pt idx="6226">
                  <c:v>-3</c:v>
                </c:pt>
                <c:pt idx="6227">
                  <c:v>-2</c:v>
                </c:pt>
                <c:pt idx="6228">
                  <c:v>-10</c:v>
                </c:pt>
                <c:pt idx="6229">
                  <c:v>-4</c:v>
                </c:pt>
                <c:pt idx="6230">
                  <c:v>-5</c:v>
                </c:pt>
                <c:pt idx="6231">
                  <c:v>-5</c:v>
                </c:pt>
                <c:pt idx="6232">
                  <c:v>5</c:v>
                </c:pt>
                <c:pt idx="6233">
                  <c:v>-1</c:v>
                </c:pt>
                <c:pt idx="6234">
                  <c:v>5</c:v>
                </c:pt>
                <c:pt idx="6235">
                  <c:v>9</c:v>
                </c:pt>
                <c:pt idx="6236">
                  <c:v>3</c:v>
                </c:pt>
                <c:pt idx="6237">
                  <c:v>7</c:v>
                </c:pt>
                <c:pt idx="6238">
                  <c:v>9</c:v>
                </c:pt>
                <c:pt idx="6239">
                  <c:v>-2</c:v>
                </c:pt>
                <c:pt idx="6240">
                  <c:v>-1</c:v>
                </c:pt>
                <c:pt idx="6241">
                  <c:v>0</c:v>
                </c:pt>
                <c:pt idx="6242">
                  <c:v>-3</c:v>
                </c:pt>
                <c:pt idx="6243">
                  <c:v>-4</c:v>
                </c:pt>
                <c:pt idx="6244">
                  <c:v>0</c:v>
                </c:pt>
                <c:pt idx="6245">
                  <c:v>-8</c:v>
                </c:pt>
                <c:pt idx="6246">
                  <c:v>3</c:v>
                </c:pt>
                <c:pt idx="6247">
                  <c:v>2</c:v>
                </c:pt>
                <c:pt idx="6248">
                  <c:v>1</c:v>
                </c:pt>
                <c:pt idx="6249">
                  <c:v>10</c:v>
                </c:pt>
                <c:pt idx="6250">
                  <c:v>9</c:v>
                </c:pt>
                <c:pt idx="6251">
                  <c:v>12</c:v>
                </c:pt>
                <c:pt idx="6252">
                  <c:v>9</c:v>
                </c:pt>
                <c:pt idx="6253">
                  <c:v>11</c:v>
                </c:pt>
                <c:pt idx="6254">
                  <c:v>6</c:v>
                </c:pt>
                <c:pt idx="6255">
                  <c:v>4</c:v>
                </c:pt>
                <c:pt idx="6256">
                  <c:v>-4</c:v>
                </c:pt>
                <c:pt idx="6257">
                  <c:v>-13</c:v>
                </c:pt>
                <c:pt idx="6258">
                  <c:v>-6</c:v>
                </c:pt>
                <c:pt idx="6259">
                  <c:v>-11</c:v>
                </c:pt>
                <c:pt idx="6260">
                  <c:v>-10</c:v>
                </c:pt>
                <c:pt idx="6261">
                  <c:v>-6</c:v>
                </c:pt>
                <c:pt idx="6262">
                  <c:v>3</c:v>
                </c:pt>
                <c:pt idx="6263">
                  <c:v>4</c:v>
                </c:pt>
                <c:pt idx="6264">
                  <c:v>10</c:v>
                </c:pt>
                <c:pt idx="6265">
                  <c:v>15</c:v>
                </c:pt>
                <c:pt idx="6266">
                  <c:v>15</c:v>
                </c:pt>
                <c:pt idx="6267">
                  <c:v>0</c:v>
                </c:pt>
                <c:pt idx="6268">
                  <c:v>6</c:v>
                </c:pt>
                <c:pt idx="6269">
                  <c:v>10</c:v>
                </c:pt>
                <c:pt idx="6270">
                  <c:v>-9</c:v>
                </c:pt>
                <c:pt idx="6271">
                  <c:v>-12</c:v>
                </c:pt>
                <c:pt idx="6272">
                  <c:v>-4</c:v>
                </c:pt>
                <c:pt idx="6273">
                  <c:v>-12</c:v>
                </c:pt>
                <c:pt idx="6274">
                  <c:v>-12</c:v>
                </c:pt>
                <c:pt idx="6275">
                  <c:v>-4</c:v>
                </c:pt>
                <c:pt idx="6276">
                  <c:v>0</c:v>
                </c:pt>
                <c:pt idx="6277">
                  <c:v>4</c:v>
                </c:pt>
                <c:pt idx="6278">
                  <c:v>9</c:v>
                </c:pt>
                <c:pt idx="6279">
                  <c:v>12</c:v>
                </c:pt>
                <c:pt idx="6280">
                  <c:v>13</c:v>
                </c:pt>
                <c:pt idx="6281">
                  <c:v>10</c:v>
                </c:pt>
                <c:pt idx="6282">
                  <c:v>7</c:v>
                </c:pt>
                <c:pt idx="6283">
                  <c:v>7</c:v>
                </c:pt>
                <c:pt idx="6284">
                  <c:v>1</c:v>
                </c:pt>
                <c:pt idx="6285">
                  <c:v>-2</c:v>
                </c:pt>
                <c:pt idx="6286">
                  <c:v>-9</c:v>
                </c:pt>
                <c:pt idx="6287">
                  <c:v>-3</c:v>
                </c:pt>
                <c:pt idx="6288">
                  <c:v>-5</c:v>
                </c:pt>
                <c:pt idx="6289">
                  <c:v>-1</c:v>
                </c:pt>
                <c:pt idx="6290">
                  <c:v>-2</c:v>
                </c:pt>
                <c:pt idx="6291">
                  <c:v>8</c:v>
                </c:pt>
                <c:pt idx="6292">
                  <c:v>7</c:v>
                </c:pt>
                <c:pt idx="6293">
                  <c:v>11</c:v>
                </c:pt>
                <c:pt idx="6294">
                  <c:v>18</c:v>
                </c:pt>
                <c:pt idx="6295">
                  <c:v>16</c:v>
                </c:pt>
                <c:pt idx="6296">
                  <c:v>14</c:v>
                </c:pt>
                <c:pt idx="6297">
                  <c:v>19</c:v>
                </c:pt>
                <c:pt idx="6298">
                  <c:v>12</c:v>
                </c:pt>
                <c:pt idx="6299">
                  <c:v>10</c:v>
                </c:pt>
                <c:pt idx="6300">
                  <c:v>6</c:v>
                </c:pt>
                <c:pt idx="6301">
                  <c:v>0</c:v>
                </c:pt>
                <c:pt idx="6302">
                  <c:v>-1</c:v>
                </c:pt>
                <c:pt idx="6303">
                  <c:v>-2</c:v>
                </c:pt>
                <c:pt idx="6304">
                  <c:v>-5</c:v>
                </c:pt>
                <c:pt idx="6305">
                  <c:v>2</c:v>
                </c:pt>
                <c:pt idx="6306">
                  <c:v>-1</c:v>
                </c:pt>
                <c:pt idx="6307">
                  <c:v>6</c:v>
                </c:pt>
                <c:pt idx="6308">
                  <c:v>12</c:v>
                </c:pt>
                <c:pt idx="6309">
                  <c:v>15</c:v>
                </c:pt>
                <c:pt idx="6310">
                  <c:v>16</c:v>
                </c:pt>
                <c:pt idx="6311">
                  <c:v>16</c:v>
                </c:pt>
                <c:pt idx="6312">
                  <c:v>15</c:v>
                </c:pt>
                <c:pt idx="6313">
                  <c:v>13</c:v>
                </c:pt>
                <c:pt idx="6314">
                  <c:v>4</c:v>
                </c:pt>
                <c:pt idx="6315">
                  <c:v>-1</c:v>
                </c:pt>
                <c:pt idx="6316">
                  <c:v>2</c:v>
                </c:pt>
                <c:pt idx="6317">
                  <c:v>0</c:v>
                </c:pt>
                <c:pt idx="6318">
                  <c:v>-12</c:v>
                </c:pt>
                <c:pt idx="6319">
                  <c:v>-12</c:v>
                </c:pt>
                <c:pt idx="6320">
                  <c:v>-3</c:v>
                </c:pt>
                <c:pt idx="6321">
                  <c:v>4</c:v>
                </c:pt>
                <c:pt idx="6322">
                  <c:v>6</c:v>
                </c:pt>
                <c:pt idx="6323">
                  <c:v>12</c:v>
                </c:pt>
                <c:pt idx="6324">
                  <c:v>18</c:v>
                </c:pt>
                <c:pt idx="6325">
                  <c:v>18</c:v>
                </c:pt>
                <c:pt idx="6326">
                  <c:v>17</c:v>
                </c:pt>
                <c:pt idx="6327">
                  <c:v>23</c:v>
                </c:pt>
                <c:pt idx="6328">
                  <c:v>22</c:v>
                </c:pt>
                <c:pt idx="6329">
                  <c:v>12</c:v>
                </c:pt>
                <c:pt idx="6330">
                  <c:v>7</c:v>
                </c:pt>
                <c:pt idx="6331">
                  <c:v>2</c:v>
                </c:pt>
                <c:pt idx="6332">
                  <c:v>-2</c:v>
                </c:pt>
                <c:pt idx="6333">
                  <c:v>-8</c:v>
                </c:pt>
                <c:pt idx="6334">
                  <c:v>-17</c:v>
                </c:pt>
                <c:pt idx="6335">
                  <c:v>-18</c:v>
                </c:pt>
                <c:pt idx="6336">
                  <c:v>-18</c:v>
                </c:pt>
                <c:pt idx="6337">
                  <c:v>-12</c:v>
                </c:pt>
                <c:pt idx="6338">
                  <c:v>-9</c:v>
                </c:pt>
                <c:pt idx="6339">
                  <c:v>3</c:v>
                </c:pt>
                <c:pt idx="6340">
                  <c:v>9</c:v>
                </c:pt>
                <c:pt idx="6341">
                  <c:v>7</c:v>
                </c:pt>
                <c:pt idx="6342">
                  <c:v>17</c:v>
                </c:pt>
                <c:pt idx="6343">
                  <c:v>13</c:v>
                </c:pt>
                <c:pt idx="6344">
                  <c:v>0</c:v>
                </c:pt>
                <c:pt idx="6345">
                  <c:v>3</c:v>
                </c:pt>
                <c:pt idx="6346">
                  <c:v>3</c:v>
                </c:pt>
                <c:pt idx="6347">
                  <c:v>-8</c:v>
                </c:pt>
                <c:pt idx="6348">
                  <c:v>-18</c:v>
                </c:pt>
                <c:pt idx="6349">
                  <c:v>-18</c:v>
                </c:pt>
                <c:pt idx="6350">
                  <c:v>-10</c:v>
                </c:pt>
                <c:pt idx="6351">
                  <c:v>-8</c:v>
                </c:pt>
                <c:pt idx="6352">
                  <c:v>-6</c:v>
                </c:pt>
                <c:pt idx="6353">
                  <c:v>4</c:v>
                </c:pt>
                <c:pt idx="6354">
                  <c:v>17</c:v>
                </c:pt>
                <c:pt idx="6355">
                  <c:v>22</c:v>
                </c:pt>
                <c:pt idx="6356">
                  <c:v>20</c:v>
                </c:pt>
                <c:pt idx="6357">
                  <c:v>11</c:v>
                </c:pt>
                <c:pt idx="6358">
                  <c:v>17</c:v>
                </c:pt>
                <c:pt idx="6359">
                  <c:v>9</c:v>
                </c:pt>
                <c:pt idx="6360">
                  <c:v>-11</c:v>
                </c:pt>
                <c:pt idx="6361">
                  <c:v>-12</c:v>
                </c:pt>
                <c:pt idx="6362">
                  <c:v>-19</c:v>
                </c:pt>
                <c:pt idx="6363">
                  <c:v>-14</c:v>
                </c:pt>
                <c:pt idx="6364">
                  <c:v>-21</c:v>
                </c:pt>
                <c:pt idx="6365">
                  <c:v>-23</c:v>
                </c:pt>
                <c:pt idx="6366">
                  <c:v>-2</c:v>
                </c:pt>
                <c:pt idx="6367">
                  <c:v>2</c:v>
                </c:pt>
                <c:pt idx="6368">
                  <c:v>-2</c:v>
                </c:pt>
                <c:pt idx="6369">
                  <c:v>20</c:v>
                </c:pt>
                <c:pt idx="6370">
                  <c:v>26</c:v>
                </c:pt>
                <c:pt idx="6371">
                  <c:v>11</c:v>
                </c:pt>
                <c:pt idx="6372">
                  <c:v>3</c:v>
                </c:pt>
                <c:pt idx="6373">
                  <c:v>12</c:v>
                </c:pt>
                <c:pt idx="6374">
                  <c:v>19</c:v>
                </c:pt>
                <c:pt idx="6375">
                  <c:v>-4</c:v>
                </c:pt>
                <c:pt idx="6376">
                  <c:v>-12</c:v>
                </c:pt>
                <c:pt idx="6377">
                  <c:v>-6</c:v>
                </c:pt>
                <c:pt idx="6378">
                  <c:v>8</c:v>
                </c:pt>
                <c:pt idx="6379">
                  <c:v>-26</c:v>
                </c:pt>
                <c:pt idx="6380">
                  <c:v>-13</c:v>
                </c:pt>
                <c:pt idx="6381">
                  <c:v>10</c:v>
                </c:pt>
                <c:pt idx="6382">
                  <c:v>2</c:v>
                </c:pt>
                <c:pt idx="6383">
                  <c:v>-11</c:v>
                </c:pt>
                <c:pt idx="6384">
                  <c:v>4</c:v>
                </c:pt>
                <c:pt idx="6385">
                  <c:v>21</c:v>
                </c:pt>
                <c:pt idx="6386">
                  <c:v>4</c:v>
                </c:pt>
                <c:pt idx="6387">
                  <c:v>0</c:v>
                </c:pt>
                <c:pt idx="6388">
                  <c:v>-11</c:v>
                </c:pt>
                <c:pt idx="6389">
                  <c:v>5</c:v>
                </c:pt>
                <c:pt idx="6390">
                  <c:v>-4</c:v>
                </c:pt>
                <c:pt idx="6391">
                  <c:v>-24</c:v>
                </c:pt>
                <c:pt idx="6392">
                  <c:v>-7</c:v>
                </c:pt>
                <c:pt idx="6393">
                  <c:v>0</c:v>
                </c:pt>
                <c:pt idx="6394">
                  <c:v>-13</c:v>
                </c:pt>
                <c:pt idx="6395">
                  <c:v>-13</c:v>
                </c:pt>
                <c:pt idx="6396">
                  <c:v>1</c:v>
                </c:pt>
                <c:pt idx="6397">
                  <c:v>0</c:v>
                </c:pt>
                <c:pt idx="6398">
                  <c:v>-9</c:v>
                </c:pt>
                <c:pt idx="6399">
                  <c:v>2</c:v>
                </c:pt>
                <c:pt idx="6400">
                  <c:v>5</c:v>
                </c:pt>
                <c:pt idx="6401">
                  <c:v>-3</c:v>
                </c:pt>
                <c:pt idx="6402">
                  <c:v>-8</c:v>
                </c:pt>
                <c:pt idx="6403">
                  <c:v>1</c:v>
                </c:pt>
                <c:pt idx="6404">
                  <c:v>2</c:v>
                </c:pt>
                <c:pt idx="6405">
                  <c:v>-12</c:v>
                </c:pt>
                <c:pt idx="6406">
                  <c:v>-18</c:v>
                </c:pt>
                <c:pt idx="6407">
                  <c:v>-8</c:v>
                </c:pt>
                <c:pt idx="6408">
                  <c:v>-9</c:v>
                </c:pt>
                <c:pt idx="6409">
                  <c:v>-11</c:v>
                </c:pt>
                <c:pt idx="6410">
                  <c:v>-6</c:v>
                </c:pt>
                <c:pt idx="6411">
                  <c:v>5</c:v>
                </c:pt>
                <c:pt idx="6412">
                  <c:v>4</c:v>
                </c:pt>
                <c:pt idx="6413">
                  <c:v>5</c:v>
                </c:pt>
                <c:pt idx="6414">
                  <c:v>11</c:v>
                </c:pt>
                <c:pt idx="6415">
                  <c:v>7</c:v>
                </c:pt>
                <c:pt idx="6416">
                  <c:v>1</c:v>
                </c:pt>
                <c:pt idx="6417">
                  <c:v>-2</c:v>
                </c:pt>
                <c:pt idx="6418">
                  <c:v>3</c:v>
                </c:pt>
                <c:pt idx="6419">
                  <c:v>-2</c:v>
                </c:pt>
                <c:pt idx="6420">
                  <c:v>-7</c:v>
                </c:pt>
                <c:pt idx="6421">
                  <c:v>-7</c:v>
                </c:pt>
                <c:pt idx="6422">
                  <c:v>-9</c:v>
                </c:pt>
                <c:pt idx="6423">
                  <c:v>-4</c:v>
                </c:pt>
                <c:pt idx="6424">
                  <c:v>-8</c:v>
                </c:pt>
                <c:pt idx="6425">
                  <c:v>-5</c:v>
                </c:pt>
                <c:pt idx="6426">
                  <c:v>7</c:v>
                </c:pt>
                <c:pt idx="6427">
                  <c:v>14</c:v>
                </c:pt>
                <c:pt idx="6428">
                  <c:v>6</c:v>
                </c:pt>
                <c:pt idx="6429">
                  <c:v>14</c:v>
                </c:pt>
                <c:pt idx="6430">
                  <c:v>4</c:v>
                </c:pt>
                <c:pt idx="6431">
                  <c:v>-12</c:v>
                </c:pt>
                <c:pt idx="6432">
                  <c:v>2</c:v>
                </c:pt>
                <c:pt idx="6433">
                  <c:v>-15</c:v>
                </c:pt>
                <c:pt idx="6434">
                  <c:v>-29</c:v>
                </c:pt>
                <c:pt idx="6435">
                  <c:v>-15</c:v>
                </c:pt>
                <c:pt idx="6436">
                  <c:v>-4</c:v>
                </c:pt>
                <c:pt idx="6437">
                  <c:v>-12</c:v>
                </c:pt>
                <c:pt idx="6438">
                  <c:v>-8</c:v>
                </c:pt>
                <c:pt idx="6439">
                  <c:v>15</c:v>
                </c:pt>
                <c:pt idx="6440">
                  <c:v>10</c:v>
                </c:pt>
                <c:pt idx="6441">
                  <c:v>-3</c:v>
                </c:pt>
                <c:pt idx="6442">
                  <c:v>13</c:v>
                </c:pt>
                <c:pt idx="6443">
                  <c:v>23</c:v>
                </c:pt>
                <c:pt idx="6444">
                  <c:v>8</c:v>
                </c:pt>
                <c:pt idx="6445">
                  <c:v>-12</c:v>
                </c:pt>
                <c:pt idx="6446">
                  <c:v>3</c:v>
                </c:pt>
                <c:pt idx="6447">
                  <c:v>3</c:v>
                </c:pt>
                <c:pt idx="6448">
                  <c:v>-3</c:v>
                </c:pt>
                <c:pt idx="6449">
                  <c:v>-29</c:v>
                </c:pt>
                <c:pt idx="6450">
                  <c:v>-24</c:v>
                </c:pt>
                <c:pt idx="6451">
                  <c:v>-4</c:v>
                </c:pt>
                <c:pt idx="6452">
                  <c:v>-3</c:v>
                </c:pt>
                <c:pt idx="6453">
                  <c:v>2</c:v>
                </c:pt>
                <c:pt idx="6454">
                  <c:v>17</c:v>
                </c:pt>
                <c:pt idx="6455">
                  <c:v>13</c:v>
                </c:pt>
                <c:pt idx="6456">
                  <c:v>16</c:v>
                </c:pt>
                <c:pt idx="6457">
                  <c:v>17</c:v>
                </c:pt>
                <c:pt idx="6458">
                  <c:v>-3</c:v>
                </c:pt>
                <c:pt idx="6459">
                  <c:v>-2</c:v>
                </c:pt>
                <c:pt idx="6460">
                  <c:v>-3</c:v>
                </c:pt>
                <c:pt idx="6461">
                  <c:v>-9</c:v>
                </c:pt>
                <c:pt idx="6462">
                  <c:v>-14</c:v>
                </c:pt>
                <c:pt idx="6463">
                  <c:v>-16</c:v>
                </c:pt>
                <c:pt idx="6464">
                  <c:v>-6</c:v>
                </c:pt>
                <c:pt idx="6465">
                  <c:v>-7</c:v>
                </c:pt>
                <c:pt idx="6466">
                  <c:v>-20</c:v>
                </c:pt>
                <c:pt idx="6467">
                  <c:v>33</c:v>
                </c:pt>
              </c:numCache>
            </c:numRef>
          </c:val>
          <c:smooth val="0"/>
          <c:extLst>
            <c:ext xmlns:c16="http://schemas.microsoft.com/office/drawing/2014/chart" uri="{C3380CC4-5D6E-409C-BE32-E72D297353CC}">
              <c16:uniqueId val="{00000000-09FB-4EC6-85E7-2E2479158F6D}"/>
            </c:ext>
          </c:extLst>
        </c:ser>
        <c:ser>
          <c:idx val="1"/>
          <c:order val="1"/>
          <c:tx>
            <c:v>角速度の理想値</c:v>
          </c:tx>
          <c:spPr>
            <a:ln w="22225" cap="rnd">
              <a:solidFill>
                <a:schemeClr val="accent2"/>
              </a:solidFill>
              <a:round/>
            </a:ln>
            <a:effectLst/>
          </c:spPr>
          <c:marker>
            <c:symbol val="none"/>
          </c:marker>
          <c:cat>
            <c:numRef>
              <c:f>'20180830'!$C$2:$C$6469</c:f>
              <c:numCache>
                <c:formatCode>General</c:formatCode>
                <c:ptCount val="6468"/>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pt idx="214">
                  <c:v>1070</c:v>
                </c:pt>
                <c:pt idx="215">
                  <c:v>1075</c:v>
                </c:pt>
                <c:pt idx="216">
                  <c:v>1080</c:v>
                </c:pt>
                <c:pt idx="217">
                  <c:v>1085</c:v>
                </c:pt>
                <c:pt idx="218">
                  <c:v>1090</c:v>
                </c:pt>
                <c:pt idx="219">
                  <c:v>1095</c:v>
                </c:pt>
                <c:pt idx="220">
                  <c:v>1100</c:v>
                </c:pt>
                <c:pt idx="221">
                  <c:v>1105</c:v>
                </c:pt>
                <c:pt idx="222">
                  <c:v>1110</c:v>
                </c:pt>
                <c:pt idx="223">
                  <c:v>1115</c:v>
                </c:pt>
                <c:pt idx="224">
                  <c:v>1120</c:v>
                </c:pt>
                <c:pt idx="225">
                  <c:v>1125</c:v>
                </c:pt>
                <c:pt idx="226">
                  <c:v>1130</c:v>
                </c:pt>
                <c:pt idx="227">
                  <c:v>1135</c:v>
                </c:pt>
                <c:pt idx="228">
                  <c:v>1140</c:v>
                </c:pt>
                <c:pt idx="229">
                  <c:v>1145</c:v>
                </c:pt>
                <c:pt idx="230">
                  <c:v>1150</c:v>
                </c:pt>
                <c:pt idx="231">
                  <c:v>1155</c:v>
                </c:pt>
                <c:pt idx="232">
                  <c:v>1160</c:v>
                </c:pt>
                <c:pt idx="233">
                  <c:v>1165</c:v>
                </c:pt>
                <c:pt idx="234">
                  <c:v>1170</c:v>
                </c:pt>
                <c:pt idx="235">
                  <c:v>1175</c:v>
                </c:pt>
                <c:pt idx="236">
                  <c:v>1180</c:v>
                </c:pt>
                <c:pt idx="237">
                  <c:v>1185</c:v>
                </c:pt>
                <c:pt idx="238">
                  <c:v>1190</c:v>
                </c:pt>
                <c:pt idx="239">
                  <c:v>1195</c:v>
                </c:pt>
                <c:pt idx="240">
                  <c:v>1200</c:v>
                </c:pt>
                <c:pt idx="241">
                  <c:v>1205</c:v>
                </c:pt>
                <c:pt idx="242">
                  <c:v>1210</c:v>
                </c:pt>
                <c:pt idx="243">
                  <c:v>1215</c:v>
                </c:pt>
                <c:pt idx="244">
                  <c:v>1220</c:v>
                </c:pt>
                <c:pt idx="245">
                  <c:v>1225</c:v>
                </c:pt>
                <c:pt idx="246">
                  <c:v>1230</c:v>
                </c:pt>
                <c:pt idx="247">
                  <c:v>1235</c:v>
                </c:pt>
                <c:pt idx="248">
                  <c:v>1240</c:v>
                </c:pt>
                <c:pt idx="249">
                  <c:v>1245</c:v>
                </c:pt>
                <c:pt idx="250">
                  <c:v>1250</c:v>
                </c:pt>
                <c:pt idx="251">
                  <c:v>1255</c:v>
                </c:pt>
                <c:pt idx="252">
                  <c:v>1260</c:v>
                </c:pt>
                <c:pt idx="253">
                  <c:v>1265</c:v>
                </c:pt>
                <c:pt idx="254">
                  <c:v>1270</c:v>
                </c:pt>
                <c:pt idx="255">
                  <c:v>1275</c:v>
                </c:pt>
                <c:pt idx="256">
                  <c:v>1280</c:v>
                </c:pt>
                <c:pt idx="257">
                  <c:v>1285</c:v>
                </c:pt>
                <c:pt idx="258">
                  <c:v>1290</c:v>
                </c:pt>
                <c:pt idx="259">
                  <c:v>1295</c:v>
                </c:pt>
                <c:pt idx="260">
                  <c:v>1300</c:v>
                </c:pt>
                <c:pt idx="261">
                  <c:v>1305</c:v>
                </c:pt>
                <c:pt idx="262">
                  <c:v>1310</c:v>
                </c:pt>
                <c:pt idx="263">
                  <c:v>1315</c:v>
                </c:pt>
                <c:pt idx="264">
                  <c:v>1320</c:v>
                </c:pt>
                <c:pt idx="265">
                  <c:v>1325</c:v>
                </c:pt>
                <c:pt idx="266">
                  <c:v>1330</c:v>
                </c:pt>
                <c:pt idx="267">
                  <c:v>1335</c:v>
                </c:pt>
                <c:pt idx="268">
                  <c:v>1340</c:v>
                </c:pt>
                <c:pt idx="269">
                  <c:v>1345</c:v>
                </c:pt>
                <c:pt idx="270">
                  <c:v>1350</c:v>
                </c:pt>
                <c:pt idx="271">
                  <c:v>1355</c:v>
                </c:pt>
                <c:pt idx="272">
                  <c:v>1360</c:v>
                </c:pt>
                <c:pt idx="273">
                  <c:v>1365</c:v>
                </c:pt>
                <c:pt idx="274">
                  <c:v>1370</c:v>
                </c:pt>
                <c:pt idx="275">
                  <c:v>1375</c:v>
                </c:pt>
                <c:pt idx="276">
                  <c:v>1380</c:v>
                </c:pt>
                <c:pt idx="277">
                  <c:v>1385</c:v>
                </c:pt>
                <c:pt idx="278">
                  <c:v>1390</c:v>
                </c:pt>
                <c:pt idx="279">
                  <c:v>1395</c:v>
                </c:pt>
                <c:pt idx="280">
                  <c:v>1400</c:v>
                </c:pt>
                <c:pt idx="281">
                  <c:v>1405</c:v>
                </c:pt>
                <c:pt idx="282">
                  <c:v>1410</c:v>
                </c:pt>
                <c:pt idx="283">
                  <c:v>1415</c:v>
                </c:pt>
                <c:pt idx="284">
                  <c:v>1420</c:v>
                </c:pt>
                <c:pt idx="285">
                  <c:v>1425</c:v>
                </c:pt>
                <c:pt idx="286">
                  <c:v>1430</c:v>
                </c:pt>
                <c:pt idx="287">
                  <c:v>1435</c:v>
                </c:pt>
                <c:pt idx="288">
                  <c:v>1440</c:v>
                </c:pt>
                <c:pt idx="289">
                  <c:v>1445</c:v>
                </c:pt>
                <c:pt idx="290">
                  <c:v>1450</c:v>
                </c:pt>
                <c:pt idx="291">
                  <c:v>1455</c:v>
                </c:pt>
                <c:pt idx="292">
                  <c:v>1460</c:v>
                </c:pt>
                <c:pt idx="293">
                  <c:v>1465</c:v>
                </c:pt>
                <c:pt idx="294">
                  <c:v>1470</c:v>
                </c:pt>
                <c:pt idx="295">
                  <c:v>1475</c:v>
                </c:pt>
                <c:pt idx="296">
                  <c:v>1480</c:v>
                </c:pt>
                <c:pt idx="297">
                  <c:v>1485</c:v>
                </c:pt>
                <c:pt idx="298">
                  <c:v>1490</c:v>
                </c:pt>
                <c:pt idx="299">
                  <c:v>1495</c:v>
                </c:pt>
                <c:pt idx="300">
                  <c:v>1500</c:v>
                </c:pt>
                <c:pt idx="301">
                  <c:v>1505</c:v>
                </c:pt>
                <c:pt idx="302">
                  <c:v>1510</c:v>
                </c:pt>
                <c:pt idx="303">
                  <c:v>1515</c:v>
                </c:pt>
                <c:pt idx="304">
                  <c:v>1520</c:v>
                </c:pt>
                <c:pt idx="305">
                  <c:v>1525</c:v>
                </c:pt>
                <c:pt idx="306">
                  <c:v>1530</c:v>
                </c:pt>
                <c:pt idx="307">
                  <c:v>1535</c:v>
                </c:pt>
                <c:pt idx="308">
                  <c:v>1540</c:v>
                </c:pt>
                <c:pt idx="309">
                  <c:v>1545</c:v>
                </c:pt>
                <c:pt idx="310">
                  <c:v>1550</c:v>
                </c:pt>
                <c:pt idx="311">
                  <c:v>1555</c:v>
                </c:pt>
                <c:pt idx="312">
                  <c:v>1560</c:v>
                </c:pt>
                <c:pt idx="313">
                  <c:v>1565</c:v>
                </c:pt>
                <c:pt idx="314">
                  <c:v>1570</c:v>
                </c:pt>
                <c:pt idx="315">
                  <c:v>1575</c:v>
                </c:pt>
                <c:pt idx="316">
                  <c:v>1580</c:v>
                </c:pt>
                <c:pt idx="317">
                  <c:v>1585</c:v>
                </c:pt>
                <c:pt idx="318">
                  <c:v>1590</c:v>
                </c:pt>
                <c:pt idx="319">
                  <c:v>1595</c:v>
                </c:pt>
                <c:pt idx="320">
                  <c:v>1600</c:v>
                </c:pt>
                <c:pt idx="321">
                  <c:v>1605</c:v>
                </c:pt>
                <c:pt idx="322">
                  <c:v>1610</c:v>
                </c:pt>
                <c:pt idx="323">
                  <c:v>1615</c:v>
                </c:pt>
                <c:pt idx="324">
                  <c:v>1620</c:v>
                </c:pt>
                <c:pt idx="325">
                  <c:v>1625</c:v>
                </c:pt>
                <c:pt idx="326">
                  <c:v>1630</c:v>
                </c:pt>
                <c:pt idx="327">
                  <c:v>1635</c:v>
                </c:pt>
                <c:pt idx="328">
                  <c:v>1640</c:v>
                </c:pt>
                <c:pt idx="329">
                  <c:v>1645</c:v>
                </c:pt>
                <c:pt idx="330">
                  <c:v>1650</c:v>
                </c:pt>
                <c:pt idx="331">
                  <c:v>1655</c:v>
                </c:pt>
                <c:pt idx="332">
                  <c:v>1660</c:v>
                </c:pt>
                <c:pt idx="333">
                  <c:v>1665</c:v>
                </c:pt>
                <c:pt idx="334">
                  <c:v>1670</c:v>
                </c:pt>
                <c:pt idx="335">
                  <c:v>1675</c:v>
                </c:pt>
                <c:pt idx="336">
                  <c:v>1680</c:v>
                </c:pt>
                <c:pt idx="337">
                  <c:v>1685</c:v>
                </c:pt>
                <c:pt idx="338">
                  <c:v>1690</c:v>
                </c:pt>
                <c:pt idx="339">
                  <c:v>1695</c:v>
                </c:pt>
                <c:pt idx="340">
                  <c:v>1700</c:v>
                </c:pt>
                <c:pt idx="341">
                  <c:v>1705</c:v>
                </c:pt>
                <c:pt idx="342">
                  <c:v>1710</c:v>
                </c:pt>
                <c:pt idx="343">
                  <c:v>1715</c:v>
                </c:pt>
                <c:pt idx="344">
                  <c:v>1720</c:v>
                </c:pt>
                <c:pt idx="345">
                  <c:v>1725</c:v>
                </c:pt>
                <c:pt idx="346">
                  <c:v>1730</c:v>
                </c:pt>
                <c:pt idx="347">
                  <c:v>1735</c:v>
                </c:pt>
                <c:pt idx="348">
                  <c:v>1740</c:v>
                </c:pt>
                <c:pt idx="349">
                  <c:v>1745</c:v>
                </c:pt>
                <c:pt idx="350">
                  <c:v>1750</c:v>
                </c:pt>
                <c:pt idx="351">
                  <c:v>1755</c:v>
                </c:pt>
                <c:pt idx="352">
                  <c:v>1760</c:v>
                </c:pt>
                <c:pt idx="353">
                  <c:v>1765</c:v>
                </c:pt>
                <c:pt idx="354">
                  <c:v>1770</c:v>
                </c:pt>
                <c:pt idx="355">
                  <c:v>1775</c:v>
                </c:pt>
                <c:pt idx="356">
                  <c:v>1780</c:v>
                </c:pt>
                <c:pt idx="357">
                  <c:v>1785</c:v>
                </c:pt>
                <c:pt idx="358">
                  <c:v>1790</c:v>
                </c:pt>
                <c:pt idx="359">
                  <c:v>1795</c:v>
                </c:pt>
                <c:pt idx="360">
                  <c:v>1800</c:v>
                </c:pt>
                <c:pt idx="361">
                  <c:v>1805</c:v>
                </c:pt>
                <c:pt idx="362">
                  <c:v>1810</c:v>
                </c:pt>
                <c:pt idx="363">
                  <c:v>1815</c:v>
                </c:pt>
                <c:pt idx="364">
                  <c:v>1820</c:v>
                </c:pt>
                <c:pt idx="365">
                  <c:v>1825</c:v>
                </c:pt>
                <c:pt idx="366">
                  <c:v>1830</c:v>
                </c:pt>
                <c:pt idx="367">
                  <c:v>1835</c:v>
                </c:pt>
                <c:pt idx="368">
                  <c:v>1840</c:v>
                </c:pt>
                <c:pt idx="369">
                  <c:v>1845</c:v>
                </c:pt>
                <c:pt idx="370">
                  <c:v>1850</c:v>
                </c:pt>
                <c:pt idx="371">
                  <c:v>1855</c:v>
                </c:pt>
                <c:pt idx="372">
                  <c:v>1860</c:v>
                </c:pt>
                <c:pt idx="373">
                  <c:v>1865</c:v>
                </c:pt>
                <c:pt idx="374">
                  <c:v>1870</c:v>
                </c:pt>
                <c:pt idx="375">
                  <c:v>1875</c:v>
                </c:pt>
                <c:pt idx="376">
                  <c:v>1880</c:v>
                </c:pt>
                <c:pt idx="377">
                  <c:v>1885</c:v>
                </c:pt>
                <c:pt idx="378">
                  <c:v>1890</c:v>
                </c:pt>
                <c:pt idx="379">
                  <c:v>1895</c:v>
                </c:pt>
                <c:pt idx="380">
                  <c:v>1900</c:v>
                </c:pt>
                <c:pt idx="381">
                  <c:v>1905</c:v>
                </c:pt>
                <c:pt idx="382">
                  <c:v>1910</c:v>
                </c:pt>
                <c:pt idx="383">
                  <c:v>1915</c:v>
                </c:pt>
                <c:pt idx="384">
                  <c:v>1920</c:v>
                </c:pt>
                <c:pt idx="385">
                  <c:v>1925</c:v>
                </c:pt>
                <c:pt idx="386">
                  <c:v>1930</c:v>
                </c:pt>
                <c:pt idx="387">
                  <c:v>1935</c:v>
                </c:pt>
                <c:pt idx="388">
                  <c:v>1940</c:v>
                </c:pt>
                <c:pt idx="389">
                  <c:v>1945</c:v>
                </c:pt>
                <c:pt idx="390">
                  <c:v>1950</c:v>
                </c:pt>
                <c:pt idx="391">
                  <c:v>1955</c:v>
                </c:pt>
                <c:pt idx="392">
                  <c:v>1960</c:v>
                </c:pt>
                <c:pt idx="393">
                  <c:v>1965</c:v>
                </c:pt>
                <c:pt idx="394">
                  <c:v>1970</c:v>
                </c:pt>
                <c:pt idx="395">
                  <c:v>1975</c:v>
                </c:pt>
                <c:pt idx="396">
                  <c:v>1980</c:v>
                </c:pt>
                <c:pt idx="397">
                  <c:v>1985</c:v>
                </c:pt>
                <c:pt idx="398">
                  <c:v>1990</c:v>
                </c:pt>
                <c:pt idx="399">
                  <c:v>1995</c:v>
                </c:pt>
                <c:pt idx="400">
                  <c:v>2000</c:v>
                </c:pt>
                <c:pt idx="401">
                  <c:v>2005</c:v>
                </c:pt>
                <c:pt idx="402">
                  <c:v>2010</c:v>
                </c:pt>
                <c:pt idx="403">
                  <c:v>2015</c:v>
                </c:pt>
                <c:pt idx="404">
                  <c:v>2020</c:v>
                </c:pt>
                <c:pt idx="405">
                  <c:v>2025</c:v>
                </c:pt>
                <c:pt idx="406">
                  <c:v>2030</c:v>
                </c:pt>
                <c:pt idx="407">
                  <c:v>2035</c:v>
                </c:pt>
                <c:pt idx="408">
                  <c:v>2040</c:v>
                </c:pt>
                <c:pt idx="409">
                  <c:v>2045</c:v>
                </c:pt>
                <c:pt idx="410">
                  <c:v>2050</c:v>
                </c:pt>
                <c:pt idx="411">
                  <c:v>2055</c:v>
                </c:pt>
                <c:pt idx="412">
                  <c:v>2060</c:v>
                </c:pt>
                <c:pt idx="413">
                  <c:v>2065</c:v>
                </c:pt>
                <c:pt idx="414">
                  <c:v>2070</c:v>
                </c:pt>
                <c:pt idx="415">
                  <c:v>2075</c:v>
                </c:pt>
                <c:pt idx="416">
                  <c:v>2080</c:v>
                </c:pt>
                <c:pt idx="417">
                  <c:v>2085</c:v>
                </c:pt>
                <c:pt idx="418">
                  <c:v>2090</c:v>
                </c:pt>
                <c:pt idx="419">
                  <c:v>2095</c:v>
                </c:pt>
                <c:pt idx="420">
                  <c:v>2100</c:v>
                </c:pt>
                <c:pt idx="421">
                  <c:v>2105</c:v>
                </c:pt>
                <c:pt idx="422">
                  <c:v>2110</c:v>
                </c:pt>
                <c:pt idx="423">
                  <c:v>2115</c:v>
                </c:pt>
                <c:pt idx="424">
                  <c:v>2120</c:v>
                </c:pt>
                <c:pt idx="425">
                  <c:v>2125</c:v>
                </c:pt>
                <c:pt idx="426">
                  <c:v>2130</c:v>
                </c:pt>
                <c:pt idx="427">
                  <c:v>2135</c:v>
                </c:pt>
                <c:pt idx="428">
                  <c:v>2140</c:v>
                </c:pt>
                <c:pt idx="429">
                  <c:v>2145</c:v>
                </c:pt>
                <c:pt idx="430">
                  <c:v>2150</c:v>
                </c:pt>
                <c:pt idx="431">
                  <c:v>2156</c:v>
                </c:pt>
                <c:pt idx="432">
                  <c:v>2161</c:v>
                </c:pt>
                <c:pt idx="433">
                  <c:v>2166</c:v>
                </c:pt>
                <c:pt idx="434">
                  <c:v>2171</c:v>
                </c:pt>
                <c:pt idx="435">
                  <c:v>2176</c:v>
                </c:pt>
                <c:pt idx="436">
                  <c:v>2181</c:v>
                </c:pt>
                <c:pt idx="437">
                  <c:v>2186</c:v>
                </c:pt>
                <c:pt idx="438">
                  <c:v>2191</c:v>
                </c:pt>
                <c:pt idx="439">
                  <c:v>2196</c:v>
                </c:pt>
                <c:pt idx="440">
                  <c:v>2201</c:v>
                </c:pt>
                <c:pt idx="441">
                  <c:v>2206</c:v>
                </c:pt>
                <c:pt idx="442">
                  <c:v>2211</c:v>
                </c:pt>
                <c:pt idx="443">
                  <c:v>2216</c:v>
                </c:pt>
                <c:pt idx="444">
                  <c:v>2221</c:v>
                </c:pt>
                <c:pt idx="445">
                  <c:v>2226</c:v>
                </c:pt>
                <c:pt idx="446">
                  <c:v>2231</c:v>
                </c:pt>
                <c:pt idx="447">
                  <c:v>2236</c:v>
                </c:pt>
                <c:pt idx="448">
                  <c:v>2241</c:v>
                </c:pt>
                <c:pt idx="449">
                  <c:v>2246</c:v>
                </c:pt>
                <c:pt idx="450">
                  <c:v>2251</c:v>
                </c:pt>
                <c:pt idx="451">
                  <c:v>2256</c:v>
                </c:pt>
                <c:pt idx="452">
                  <c:v>2261</c:v>
                </c:pt>
                <c:pt idx="453">
                  <c:v>2266</c:v>
                </c:pt>
                <c:pt idx="454">
                  <c:v>2271</c:v>
                </c:pt>
                <c:pt idx="455">
                  <c:v>2276</c:v>
                </c:pt>
                <c:pt idx="456">
                  <c:v>2281</c:v>
                </c:pt>
                <c:pt idx="457">
                  <c:v>2286</c:v>
                </c:pt>
                <c:pt idx="458">
                  <c:v>2291</c:v>
                </c:pt>
                <c:pt idx="459">
                  <c:v>2296</c:v>
                </c:pt>
                <c:pt idx="460">
                  <c:v>2301</c:v>
                </c:pt>
                <c:pt idx="461">
                  <c:v>2306</c:v>
                </c:pt>
                <c:pt idx="462">
                  <c:v>2311</c:v>
                </c:pt>
                <c:pt idx="463">
                  <c:v>2316</c:v>
                </c:pt>
                <c:pt idx="464">
                  <c:v>2321</c:v>
                </c:pt>
                <c:pt idx="465">
                  <c:v>2326</c:v>
                </c:pt>
                <c:pt idx="466">
                  <c:v>2331</c:v>
                </c:pt>
                <c:pt idx="467">
                  <c:v>2336</c:v>
                </c:pt>
                <c:pt idx="468">
                  <c:v>2341</c:v>
                </c:pt>
                <c:pt idx="469">
                  <c:v>2346</c:v>
                </c:pt>
                <c:pt idx="470">
                  <c:v>2351</c:v>
                </c:pt>
                <c:pt idx="471">
                  <c:v>2356</c:v>
                </c:pt>
                <c:pt idx="472">
                  <c:v>2361</c:v>
                </c:pt>
                <c:pt idx="473">
                  <c:v>2366</c:v>
                </c:pt>
                <c:pt idx="474">
                  <c:v>2371</c:v>
                </c:pt>
                <c:pt idx="475">
                  <c:v>2376</c:v>
                </c:pt>
                <c:pt idx="476">
                  <c:v>2381</c:v>
                </c:pt>
                <c:pt idx="477">
                  <c:v>2386</c:v>
                </c:pt>
                <c:pt idx="478">
                  <c:v>2391</c:v>
                </c:pt>
                <c:pt idx="479">
                  <c:v>2396</c:v>
                </c:pt>
                <c:pt idx="480">
                  <c:v>2401</c:v>
                </c:pt>
                <c:pt idx="481">
                  <c:v>2406</c:v>
                </c:pt>
                <c:pt idx="482">
                  <c:v>2411</c:v>
                </c:pt>
                <c:pt idx="483">
                  <c:v>2416</c:v>
                </c:pt>
                <c:pt idx="484">
                  <c:v>2421</c:v>
                </c:pt>
                <c:pt idx="485">
                  <c:v>2426</c:v>
                </c:pt>
                <c:pt idx="486">
                  <c:v>2431</c:v>
                </c:pt>
                <c:pt idx="487">
                  <c:v>2436</c:v>
                </c:pt>
                <c:pt idx="488">
                  <c:v>2441</c:v>
                </c:pt>
                <c:pt idx="489">
                  <c:v>2446</c:v>
                </c:pt>
                <c:pt idx="490">
                  <c:v>2451</c:v>
                </c:pt>
                <c:pt idx="491">
                  <c:v>2456</c:v>
                </c:pt>
                <c:pt idx="492">
                  <c:v>2461</c:v>
                </c:pt>
                <c:pt idx="493">
                  <c:v>2466</c:v>
                </c:pt>
                <c:pt idx="494">
                  <c:v>2471</c:v>
                </c:pt>
                <c:pt idx="495">
                  <c:v>2476</c:v>
                </c:pt>
                <c:pt idx="496">
                  <c:v>2481</c:v>
                </c:pt>
                <c:pt idx="497">
                  <c:v>2486</c:v>
                </c:pt>
                <c:pt idx="498">
                  <c:v>2491</c:v>
                </c:pt>
                <c:pt idx="499">
                  <c:v>2496</c:v>
                </c:pt>
                <c:pt idx="500">
                  <c:v>2501</c:v>
                </c:pt>
                <c:pt idx="501">
                  <c:v>2506</c:v>
                </c:pt>
                <c:pt idx="502">
                  <c:v>2511</c:v>
                </c:pt>
                <c:pt idx="503">
                  <c:v>2516</c:v>
                </c:pt>
                <c:pt idx="504">
                  <c:v>2521</c:v>
                </c:pt>
                <c:pt idx="505">
                  <c:v>2526</c:v>
                </c:pt>
                <c:pt idx="506">
                  <c:v>2531</c:v>
                </c:pt>
                <c:pt idx="507">
                  <c:v>2536</c:v>
                </c:pt>
                <c:pt idx="508">
                  <c:v>2541</c:v>
                </c:pt>
                <c:pt idx="509">
                  <c:v>2546</c:v>
                </c:pt>
                <c:pt idx="510">
                  <c:v>2551</c:v>
                </c:pt>
                <c:pt idx="511">
                  <c:v>2556</c:v>
                </c:pt>
                <c:pt idx="512">
                  <c:v>2561</c:v>
                </c:pt>
                <c:pt idx="513">
                  <c:v>2566</c:v>
                </c:pt>
                <c:pt idx="514">
                  <c:v>2571</c:v>
                </c:pt>
                <c:pt idx="515">
                  <c:v>2576</c:v>
                </c:pt>
                <c:pt idx="516">
                  <c:v>2581</c:v>
                </c:pt>
                <c:pt idx="517">
                  <c:v>2586</c:v>
                </c:pt>
                <c:pt idx="518">
                  <c:v>2591</c:v>
                </c:pt>
                <c:pt idx="519">
                  <c:v>2596</c:v>
                </c:pt>
                <c:pt idx="520">
                  <c:v>2601</c:v>
                </c:pt>
                <c:pt idx="521">
                  <c:v>2606</c:v>
                </c:pt>
                <c:pt idx="522">
                  <c:v>2611</c:v>
                </c:pt>
                <c:pt idx="523">
                  <c:v>2616</c:v>
                </c:pt>
                <c:pt idx="524">
                  <c:v>2621</c:v>
                </c:pt>
                <c:pt idx="525">
                  <c:v>2626</c:v>
                </c:pt>
                <c:pt idx="526">
                  <c:v>2631</c:v>
                </c:pt>
                <c:pt idx="527">
                  <c:v>2636</c:v>
                </c:pt>
                <c:pt idx="528">
                  <c:v>2641</c:v>
                </c:pt>
                <c:pt idx="529">
                  <c:v>2646</c:v>
                </c:pt>
                <c:pt idx="530">
                  <c:v>2651</c:v>
                </c:pt>
                <c:pt idx="531">
                  <c:v>2656</c:v>
                </c:pt>
                <c:pt idx="532">
                  <c:v>2661</c:v>
                </c:pt>
                <c:pt idx="533">
                  <c:v>2666</c:v>
                </c:pt>
                <c:pt idx="534">
                  <c:v>2671</c:v>
                </c:pt>
                <c:pt idx="535">
                  <c:v>2676</c:v>
                </c:pt>
                <c:pt idx="536">
                  <c:v>2681</c:v>
                </c:pt>
                <c:pt idx="537">
                  <c:v>2686</c:v>
                </c:pt>
                <c:pt idx="538">
                  <c:v>2691</c:v>
                </c:pt>
                <c:pt idx="539">
                  <c:v>2696</c:v>
                </c:pt>
                <c:pt idx="540">
                  <c:v>2701</c:v>
                </c:pt>
                <c:pt idx="541">
                  <c:v>2706</c:v>
                </c:pt>
                <c:pt idx="542">
                  <c:v>2711</c:v>
                </c:pt>
                <c:pt idx="543">
                  <c:v>2716</c:v>
                </c:pt>
                <c:pt idx="544">
                  <c:v>2721</c:v>
                </c:pt>
                <c:pt idx="545">
                  <c:v>2726</c:v>
                </c:pt>
                <c:pt idx="546">
                  <c:v>2731</c:v>
                </c:pt>
                <c:pt idx="547">
                  <c:v>2736</c:v>
                </c:pt>
                <c:pt idx="548">
                  <c:v>2741</c:v>
                </c:pt>
                <c:pt idx="549">
                  <c:v>2746</c:v>
                </c:pt>
                <c:pt idx="550">
                  <c:v>2751</c:v>
                </c:pt>
                <c:pt idx="551">
                  <c:v>2756</c:v>
                </c:pt>
                <c:pt idx="552">
                  <c:v>2761</c:v>
                </c:pt>
                <c:pt idx="553">
                  <c:v>2766</c:v>
                </c:pt>
                <c:pt idx="554">
                  <c:v>2771</c:v>
                </c:pt>
                <c:pt idx="555">
                  <c:v>2776</c:v>
                </c:pt>
                <c:pt idx="556">
                  <c:v>2781</c:v>
                </c:pt>
                <c:pt idx="557">
                  <c:v>2786</c:v>
                </c:pt>
                <c:pt idx="558">
                  <c:v>2791</c:v>
                </c:pt>
                <c:pt idx="559">
                  <c:v>2796</c:v>
                </c:pt>
                <c:pt idx="560">
                  <c:v>2801</c:v>
                </c:pt>
                <c:pt idx="561">
                  <c:v>2806</c:v>
                </c:pt>
                <c:pt idx="562">
                  <c:v>2811</c:v>
                </c:pt>
                <c:pt idx="563">
                  <c:v>2816</c:v>
                </c:pt>
                <c:pt idx="564">
                  <c:v>2821</c:v>
                </c:pt>
                <c:pt idx="565">
                  <c:v>2826</c:v>
                </c:pt>
                <c:pt idx="566">
                  <c:v>2831</c:v>
                </c:pt>
                <c:pt idx="567">
                  <c:v>2836</c:v>
                </c:pt>
                <c:pt idx="568">
                  <c:v>2841</c:v>
                </c:pt>
                <c:pt idx="569">
                  <c:v>2846</c:v>
                </c:pt>
                <c:pt idx="570">
                  <c:v>2851</c:v>
                </c:pt>
                <c:pt idx="571">
                  <c:v>2856</c:v>
                </c:pt>
                <c:pt idx="572">
                  <c:v>2861</c:v>
                </c:pt>
                <c:pt idx="573">
                  <c:v>2866</c:v>
                </c:pt>
                <c:pt idx="574">
                  <c:v>2871</c:v>
                </c:pt>
                <c:pt idx="575">
                  <c:v>2876</c:v>
                </c:pt>
                <c:pt idx="576">
                  <c:v>2881</c:v>
                </c:pt>
                <c:pt idx="577">
                  <c:v>2886</c:v>
                </c:pt>
                <c:pt idx="578">
                  <c:v>2891</c:v>
                </c:pt>
                <c:pt idx="579">
                  <c:v>2896</c:v>
                </c:pt>
                <c:pt idx="580">
                  <c:v>2901</c:v>
                </c:pt>
                <c:pt idx="581">
                  <c:v>2906</c:v>
                </c:pt>
                <c:pt idx="582">
                  <c:v>2911</c:v>
                </c:pt>
                <c:pt idx="583">
                  <c:v>2916</c:v>
                </c:pt>
                <c:pt idx="584">
                  <c:v>2921</c:v>
                </c:pt>
                <c:pt idx="585">
                  <c:v>2926</c:v>
                </c:pt>
                <c:pt idx="586">
                  <c:v>2931</c:v>
                </c:pt>
                <c:pt idx="587">
                  <c:v>2936</c:v>
                </c:pt>
                <c:pt idx="588">
                  <c:v>2941</c:v>
                </c:pt>
                <c:pt idx="589">
                  <c:v>2946</c:v>
                </c:pt>
                <c:pt idx="590">
                  <c:v>2951</c:v>
                </c:pt>
                <c:pt idx="591">
                  <c:v>2956</c:v>
                </c:pt>
                <c:pt idx="592">
                  <c:v>2961</c:v>
                </c:pt>
                <c:pt idx="593">
                  <c:v>2966</c:v>
                </c:pt>
                <c:pt idx="594">
                  <c:v>2971</c:v>
                </c:pt>
                <c:pt idx="595">
                  <c:v>2976</c:v>
                </c:pt>
                <c:pt idx="596">
                  <c:v>2981</c:v>
                </c:pt>
                <c:pt idx="597">
                  <c:v>2986</c:v>
                </c:pt>
                <c:pt idx="598">
                  <c:v>2991</c:v>
                </c:pt>
                <c:pt idx="599">
                  <c:v>2996</c:v>
                </c:pt>
                <c:pt idx="600">
                  <c:v>3001</c:v>
                </c:pt>
                <c:pt idx="601">
                  <c:v>3006</c:v>
                </c:pt>
                <c:pt idx="602">
                  <c:v>3011</c:v>
                </c:pt>
                <c:pt idx="603">
                  <c:v>3016</c:v>
                </c:pt>
                <c:pt idx="604">
                  <c:v>3021</c:v>
                </c:pt>
                <c:pt idx="605">
                  <c:v>3026</c:v>
                </c:pt>
                <c:pt idx="606">
                  <c:v>3031</c:v>
                </c:pt>
                <c:pt idx="607">
                  <c:v>3036</c:v>
                </c:pt>
                <c:pt idx="608">
                  <c:v>3041</c:v>
                </c:pt>
                <c:pt idx="609">
                  <c:v>3046</c:v>
                </c:pt>
                <c:pt idx="610">
                  <c:v>3051</c:v>
                </c:pt>
                <c:pt idx="611">
                  <c:v>3056</c:v>
                </c:pt>
                <c:pt idx="612">
                  <c:v>3061</c:v>
                </c:pt>
                <c:pt idx="613">
                  <c:v>3066</c:v>
                </c:pt>
                <c:pt idx="614">
                  <c:v>3071</c:v>
                </c:pt>
                <c:pt idx="615">
                  <c:v>3076</c:v>
                </c:pt>
                <c:pt idx="616">
                  <c:v>3081</c:v>
                </c:pt>
                <c:pt idx="617">
                  <c:v>3086</c:v>
                </c:pt>
                <c:pt idx="618">
                  <c:v>3091</c:v>
                </c:pt>
                <c:pt idx="619">
                  <c:v>3096</c:v>
                </c:pt>
                <c:pt idx="620">
                  <c:v>3101</c:v>
                </c:pt>
                <c:pt idx="621">
                  <c:v>3106</c:v>
                </c:pt>
                <c:pt idx="622">
                  <c:v>3111</c:v>
                </c:pt>
                <c:pt idx="623">
                  <c:v>3116</c:v>
                </c:pt>
                <c:pt idx="624">
                  <c:v>3121</c:v>
                </c:pt>
                <c:pt idx="625">
                  <c:v>3126</c:v>
                </c:pt>
                <c:pt idx="626">
                  <c:v>3131</c:v>
                </c:pt>
                <c:pt idx="627">
                  <c:v>3136</c:v>
                </c:pt>
                <c:pt idx="628">
                  <c:v>3141</c:v>
                </c:pt>
                <c:pt idx="629">
                  <c:v>3146</c:v>
                </c:pt>
                <c:pt idx="630">
                  <c:v>3151</c:v>
                </c:pt>
                <c:pt idx="631">
                  <c:v>3156</c:v>
                </c:pt>
                <c:pt idx="632">
                  <c:v>3161</c:v>
                </c:pt>
                <c:pt idx="633">
                  <c:v>3166</c:v>
                </c:pt>
                <c:pt idx="634">
                  <c:v>3171</c:v>
                </c:pt>
                <c:pt idx="635">
                  <c:v>3176</c:v>
                </c:pt>
                <c:pt idx="636">
                  <c:v>3181</c:v>
                </c:pt>
                <c:pt idx="637">
                  <c:v>3186</c:v>
                </c:pt>
                <c:pt idx="638">
                  <c:v>3191</c:v>
                </c:pt>
                <c:pt idx="639">
                  <c:v>3196</c:v>
                </c:pt>
                <c:pt idx="640">
                  <c:v>3201</c:v>
                </c:pt>
                <c:pt idx="641">
                  <c:v>3206</c:v>
                </c:pt>
                <c:pt idx="642">
                  <c:v>3211</c:v>
                </c:pt>
                <c:pt idx="643">
                  <c:v>3216</c:v>
                </c:pt>
                <c:pt idx="644">
                  <c:v>3221</c:v>
                </c:pt>
                <c:pt idx="645">
                  <c:v>3226</c:v>
                </c:pt>
                <c:pt idx="646">
                  <c:v>3231</c:v>
                </c:pt>
                <c:pt idx="647">
                  <c:v>3236</c:v>
                </c:pt>
                <c:pt idx="648">
                  <c:v>3241</c:v>
                </c:pt>
                <c:pt idx="649">
                  <c:v>3246</c:v>
                </c:pt>
                <c:pt idx="650">
                  <c:v>3251</c:v>
                </c:pt>
                <c:pt idx="651">
                  <c:v>3256</c:v>
                </c:pt>
                <c:pt idx="652">
                  <c:v>3261</c:v>
                </c:pt>
                <c:pt idx="653">
                  <c:v>3266</c:v>
                </c:pt>
                <c:pt idx="654">
                  <c:v>3271</c:v>
                </c:pt>
                <c:pt idx="655">
                  <c:v>3276</c:v>
                </c:pt>
                <c:pt idx="656">
                  <c:v>3281</c:v>
                </c:pt>
                <c:pt idx="657">
                  <c:v>3286</c:v>
                </c:pt>
                <c:pt idx="658">
                  <c:v>3291</c:v>
                </c:pt>
                <c:pt idx="659">
                  <c:v>3296</c:v>
                </c:pt>
                <c:pt idx="660">
                  <c:v>3301</c:v>
                </c:pt>
                <c:pt idx="661">
                  <c:v>3306</c:v>
                </c:pt>
                <c:pt idx="662">
                  <c:v>3311</c:v>
                </c:pt>
                <c:pt idx="663">
                  <c:v>3316</c:v>
                </c:pt>
                <c:pt idx="664">
                  <c:v>3321</c:v>
                </c:pt>
                <c:pt idx="665">
                  <c:v>3326</c:v>
                </c:pt>
                <c:pt idx="666">
                  <c:v>3331</c:v>
                </c:pt>
                <c:pt idx="667">
                  <c:v>3336</c:v>
                </c:pt>
                <c:pt idx="668">
                  <c:v>3341</c:v>
                </c:pt>
                <c:pt idx="669">
                  <c:v>3346</c:v>
                </c:pt>
                <c:pt idx="670">
                  <c:v>3351</c:v>
                </c:pt>
                <c:pt idx="671">
                  <c:v>3356</c:v>
                </c:pt>
                <c:pt idx="672">
                  <c:v>3361</c:v>
                </c:pt>
                <c:pt idx="673">
                  <c:v>3366</c:v>
                </c:pt>
                <c:pt idx="674">
                  <c:v>3371</c:v>
                </c:pt>
                <c:pt idx="675">
                  <c:v>3376</c:v>
                </c:pt>
                <c:pt idx="676">
                  <c:v>3381</c:v>
                </c:pt>
                <c:pt idx="677">
                  <c:v>3386</c:v>
                </c:pt>
                <c:pt idx="678">
                  <c:v>3391</c:v>
                </c:pt>
                <c:pt idx="679">
                  <c:v>3396</c:v>
                </c:pt>
                <c:pt idx="680">
                  <c:v>3401</c:v>
                </c:pt>
                <c:pt idx="681">
                  <c:v>3406</c:v>
                </c:pt>
                <c:pt idx="682">
                  <c:v>3411</c:v>
                </c:pt>
                <c:pt idx="683">
                  <c:v>3416</c:v>
                </c:pt>
                <c:pt idx="684">
                  <c:v>3421</c:v>
                </c:pt>
                <c:pt idx="685">
                  <c:v>3426</c:v>
                </c:pt>
                <c:pt idx="686">
                  <c:v>3431</c:v>
                </c:pt>
                <c:pt idx="687">
                  <c:v>3436</c:v>
                </c:pt>
                <c:pt idx="688">
                  <c:v>3441</c:v>
                </c:pt>
                <c:pt idx="689">
                  <c:v>3446</c:v>
                </c:pt>
                <c:pt idx="690">
                  <c:v>3451</c:v>
                </c:pt>
                <c:pt idx="691">
                  <c:v>3456</c:v>
                </c:pt>
                <c:pt idx="692">
                  <c:v>3461</c:v>
                </c:pt>
                <c:pt idx="693">
                  <c:v>3466</c:v>
                </c:pt>
                <c:pt idx="694">
                  <c:v>3471</c:v>
                </c:pt>
                <c:pt idx="695">
                  <c:v>3476</c:v>
                </c:pt>
                <c:pt idx="696">
                  <c:v>3481</c:v>
                </c:pt>
                <c:pt idx="697">
                  <c:v>3486</c:v>
                </c:pt>
                <c:pt idx="698">
                  <c:v>3491</c:v>
                </c:pt>
                <c:pt idx="699">
                  <c:v>3496</c:v>
                </c:pt>
                <c:pt idx="700">
                  <c:v>3501</c:v>
                </c:pt>
                <c:pt idx="701">
                  <c:v>3506</c:v>
                </c:pt>
                <c:pt idx="702">
                  <c:v>3511</c:v>
                </c:pt>
                <c:pt idx="703">
                  <c:v>3516</c:v>
                </c:pt>
                <c:pt idx="704">
                  <c:v>3521</c:v>
                </c:pt>
                <c:pt idx="705">
                  <c:v>3526</c:v>
                </c:pt>
                <c:pt idx="706">
                  <c:v>3531</c:v>
                </c:pt>
                <c:pt idx="707">
                  <c:v>3536</c:v>
                </c:pt>
                <c:pt idx="708">
                  <c:v>3541</c:v>
                </c:pt>
                <c:pt idx="709">
                  <c:v>3546</c:v>
                </c:pt>
                <c:pt idx="710">
                  <c:v>3551</c:v>
                </c:pt>
                <c:pt idx="711">
                  <c:v>3556</c:v>
                </c:pt>
                <c:pt idx="712">
                  <c:v>3561</c:v>
                </c:pt>
                <c:pt idx="713">
                  <c:v>3566</c:v>
                </c:pt>
                <c:pt idx="714">
                  <c:v>3571</c:v>
                </c:pt>
                <c:pt idx="715">
                  <c:v>3576</c:v>
                </c:pt>
                <c:pt idx="716">
                  <c:v>3581</c:v>
                </c:pt>
                <c:pt idx="717">
                  <c:v>3586</c:v>
                </c:pt>
                <c:pt idx="718">
                  <c:v>3591</c:v>
                </c:pt>
                <c:pt idx="719">
                  <c:v>3596</c:v>
                </c:pt>
                <c:pt idx="720">
                  <c:v>3601</c:v>
                </c:pt>
                <c:pt idx="721">
                  <c:v>3606</c:v>
                </c:pt>
                <c:pt idx="722">
                  <c:v>3611</c:v>
                </c:pt>
                <c:pt idx="723">
                  <c:v>3616</c:v>
                </c:pt>
                <c:pt idx="724">
                  <c:v>3621</c:v>
                </c:pt>
                <c:pt idx="725">
                  <c:v>3626</c:v>
                </c:pt>
                <c:pt idx="726">
                  <c:v>3631</c:v>
                </c:pt>
                <c:pt idx="727">
                  <c:v>3636</c:v>
                </c:pt>
                <c:pt idx="728">
                  <c:v>3641</c:v>
                </c:pt>
                <c:pt idx="729">
                  <c:v>3646</c:v>
                </c:pt>
                <c:pt idx="730">
                  <c:v>3651</c:v>
                </c:pt>
                <c:pt idx="731">
                  <c:v>3656</c:v>
                </c:pt>
                <c:pt idx="732">
                  <c:v>3661</c:v>
                </c:pt>
                <c:pt idx="733">
                  <c:v>3666</c:v>
                </c:pt>
                <c:pt idx="734">
                  <c:v>3671</c:v>
                </c:pt>
                <c:pt idx="735">
                  <c:v>3676</c:v>
                </c:pt>
                <c:pt idx="736">
                  <c:v>3681</c:v>
                </c:pt>
                <c:pt idx="737">
                  <c:v>3686</c:v>
                </c:pt>
                <c:pt idx="738">
                  <c:v>3691</c:v>
                </c:pt>
                <c:pt idx="739">
                  <c:v>3696</c:v>
                </c:pt>
                <c:pt idx="740">
                  <c:v>3701</c:v>
                </c:pt>
                <c:pt idx="741">
                  <c:v>3706</c:v>
                </c:pt>
                <c:pt idx="742">
                  <c:v>3711</c:v>
                </c:pt>
                <c:pt idx="743">
                  <c:v>3716</c:v>
                </c:pt>
                <c:pt idx="744">
                  <c:v>3721</c:v>
                </c:pt>
                <c:pt idx="745">
                  <c:v>3726</c:v>
                </c:pt>
                <c:pt idx="746">
                  <c:v>3731</c:v>
                </c:pt>
                <c:pt idx="747">
                  <c:v>3736</c:v>
                </c:pt>
                <c:pt idx="748">
                  <c:v>3741</c:v>
                </c:pt>
                <c:pt idx="749">
                  <c:v>3746</c:v>
                </c:pt>
                <c:pt idx="750">
                  <c:v>3751</c:v>
                </c:pt>
                <c:pt idx="751">
                  <c:v>3756</c:v>
                </c:pt>
                <c:pt idx="752">
                  <c:v>3761</c:v>
                </c:pt>
                <c:pt idx="753">
                  <c:v>3766</c:v>
                </c:pt>
                <c:pt idx="754">
                  <c:v>3771</c:v>
                </c:pt>
                <c:pt idx="755">
                  <c:v>3776</c:v>
                </c:pt>
                <c:pt idx="756">
                  <c:v>3781</c:v>
                </c:pt>
                <c:pt idx="757">
                  <c:v>3786</c:v>
                </c:pt>
                <c:pt idx="758">
                  <c:v>3791</c:v>
                </c:pt>
                <c:pt idx="759">
                  <c:v>3796</c:v>
                </c:pt>
                <c:pt idx="760">
                  <c:v>3801</c:v>
                </c:pt>
                <c:pt idx="761">
                  <c:v>3806</c:v>
                </c:pt>
                <c:pt idx="762">
                  <c:v>3811</c:v>
                </c:pt>
                <c:pt idx="763">
                  <c:v>3816</c:v>
                </c:pt>
                <c:pt idx="764">
                  <c:v>3821</c:v>
                </c:pt>
                <c:pt idx="765">
                  <c:v>3826</c:v>
                </c:pt>
                <c:pt idx="766">
                  <c:v>3831</c:v>
                </c:pt>
                <c:pt idx="767">
                  <c:v>3836</c:v>
                </c:pt>
                <c:pt idx="768">
                  <c:v>3841</c:v>
                </c:pt>
                <c:pt idx="769">
                  <c:v>3846</c:v>
                </c:pt>
                <c:pt idx="770">
                  <c:v>3851</c:v>
                </c:pt>
                <c:pt idx="771">
                  <c:v>3856</c:v>
                </c:pt>
                <c:pt idx="772">
                  <c:v>3861</c:v>
                </c:pt>
                <c:pt idx="773">
                  <c:v>3866</c:v>
                </c:pt>
                <c:pt idx="774">
                  <c:v>3871</c:v>
                </c:pt>
                <c:pt idx="775">
                  <c:v>3876</c:v>
                </c:pt>
                <c:pt idx="776">
                  <c:v>3881</c:v>
                </c:pt>
                <c:pt idx="777">
                  <c:v>3886</c:v>
                </c:pt>
                <c:pt idx="778">
                  <c:v>3891</c:v>
                </c:pt>
                <c:pt idx="779">
                  <c:v>3896</c:v>
                </c:pt>
                <c:pt idx="780">
                  <c:v>3901</c:v>
                </c:pt>
                <c:pt idx="781">
                  <c:v>3906</c:v>
                </c:pt>
                <c:pt idx="782">
                  <c:v>3911</c:v>
                </c:pt>
                <c:pt idx="783">
                  <c:v>3916</c:v>
                </c:pt>
                <c:pt idx="784">
                  <c:v>3921</c:v>
                </c:pt>
                <c:pt idx="785">
                  <c:v>3926</c:v>
                </c:pt>
                <c:pt idx="786">
                  <c:v>3931</c:v>
                </c:pt>
                <c:pt idx="787">
                  <c:v>3936</c:v>
                </c:pt>
                <c:pt idx="788">
                  <c:v>3941</c:v>
                </c:pt>
                <c:pt idx="789">
                  <c:v>3946</c:v>
                </c:pt>
                <c:pt idx="790">
                  <c:v>3951</c:v>
                </c:pt>
                <c:pt idx="791">
                  <c:v>3956</c:v>
                </c:pt>
                <c:pt idx="792">
                  <c:v>3961</c:v>
                </c:pt>
                <c:pt idx="793">
                  <c:v>3966</c:v>
                </c:pt>
                <c:pt idx="794">
                  <c:v>3971</c:v>
                </c:pt>
                <c:pt idx="795">
                  <c:v>3976</c:v>
                </c:pt>
                <c:pt idx="796">
                  <c:v>3981</c:v>
                </c:pt>
                <c:pt idx="797">
                  <c:v>3986</c:v>
                </c:pt>
                <c:pt idx="798">
                  <c:v>3991</c:v>
                </c:pt>
                <c:pt idx="799">
                  <c:v>3996</c:v>
                </c:pt>
                <c:pt idx="800">
                  <c:v>4001</c:v>
                </c:pt>
                <c:pt idx="801">
                  <c:v>4006</c:v>
                </c:pt>
                <c:pt idx="802">
                  <c:v>4011</c:v>
                </c:pt>
                <c:pt idx="803">
                  <c:v>4016</c:v>
                </c:pt>
                <c:pt idx="804">
                  <c:v>4021</c:v>
                </c:pt>
                <c:pt idx="805">
                  <c:v>4026</c:v>
                </c:pt>
                <c:pt idx="806">
                  <c:v>4031</c:v>
                </c:pt>
                <c:pt idx="807">
                  <c:v>4036</c:v>
                </c:pt>
                <c:pt idx="808">
                  <c:v>4041</c:v>
                </c:pt>
                <c:pt idx="809">
                  <c:v>4046</c:v>
                </c:pt>
                <c:pt idx="810">
                  <c:v>4051</c:v>
                </c:pt>
                <c:pt idx="811">
                  <c:v>4056</c:v>
                </c:pt>
                <c:pt idx="812">
                  <c:v>4061</c:v>
                </c:pt>
                <c:pt idx="813">
                  <c:v>4066</c:v>
                </c:pt>
                <c:pt idx="814">
                  <c:v>4071</c:v>
                </c:pt>
                <c:pt idx="815">
                  <c:v>4076</c:v>
                </c:pt>
                <c:pt idx="816">
                  <c:v>4081</c:v>
                </c:pt>
                <c:pt idx="817">
                  <c:v>4086</c:v>
                </c:pt>
                <c:pt idx="818">
                  <c:v>4091</c:v>
                </c:pt>
                <c:pt idx="819">
                  <c:v>4096</c:v>
                </c:pt>
                <c:pt idx="820">
                  <c:v>4101</c:v>
                </c:pt>
                <c:pt idx="821">
                  <c:v>4106</c:v>
                </c:pt>
                <c:pt idx="822">
                  <c:v>4111</c:v>
                </c:pt>
                <c:pt idx="823">
                  <c:v>4116</c:v>
                </c:pt>
                <c:pt idx="824">
                  <c:v>4121</c:v>
                </c:pt>
                <c:pt idx="825">
                  <c:v>4126</c:v>
                </c:pt>
                <c:pt idx="826">
                  <c:v>4131</c:v>
                </c:pt>
                <c:pt idx="827">
                  <c:v>4136</c:v>
                </c:pt>
                <c:pt idx="828">
                  <c:v>4141</c:v>
                </c:pt>
                <c:pt idx="829">
                  <c:v>4146</c:v>
                </c:pt>
                <c:pt idx="830">
                  <c:v>4151</c:v>
                </c:pt>
                <c:pt idx="831">
                  <c:v>4156</c:v>
                </c:pt>
                <c:pt idx="832">
                  <c:v>4161</c:v>
                </c:pt>
                <c:pt idx="833">
                  <c:v>4166</c:v>
                </c:pt>
                <c:pt idx="834">
                  <c:v>4171</c:v>
                </c:pt>
                <c:pt idx="835">
                  <c:v>4176</c:v>
                </c:pt>
                <c:pt idx="836">
                  <c:v>4181</c:v>
                </c:pt>
                <c:pt idx="837">
                  <c:v>4186</c:v>
                </c:pt>
                <c:pt idx="838">
                  <c:v>4191</c:v>
                </c:pt>
                <c:pt idx="839">
                  <c:v>4196</c:v>
                </c:pt>
                <c:pt idx="840">
                  <c:v>4201</c:v>
                </c:pt>
                <c:pt idx="841">
                  <c:v>4206</c:v>
                </c:pt>
                <c:pt idx="842">
                  <c:v>4211</c:v>
                </c:pt>
                <c:pt idx="843">
                  <c:v>4216</c:v>
                </c:pt>
                <c:pt idx="844">
                  <c:v>4221</c:v>
                </c:pt>
                <c:pt idx="845">
                  <c:v>4226</c:v>
                </c:pt>
                <c:pt idx="846">
                  <c:v>4231</c:v>
                </c:pt>
                <c:pt idx="847">
                  <c:v>4236</c:v>
                </c:pt>
                <c:pt idx="848">
                  <c:v>4241</c:v>
                </c:pt>
                <c:pt idx="849">
                  <c:v>4246</c:v>
                </c:pt>
                <c:pt idx="850">
                  <c:v>4251</c:v>
                </c:pt>
                <c:pt idx="851">
                  <c:v>4256</c:v>
                </c:pt>
                <c:pt idx="852">
                  <c:v>4261</c:v>
                </c:pt>
                <c:pt idx="853">
                  <c:v>4266</c:v>
                </c:pt>
                <c:pt idx="854">
                  <c:v>4271</c:v>
                </c:pt>
                <c:pt idx="855">
                  <c:v>4276</c:v>
                </c:pt>
                <c:pt idx="856">
                  <c:v>4281</c:v>
                </c:pt>
                <c:pt idx="857">
                  <c:v>4286</c:v>
                </c:pt>
                <c:pt idx="858">
                  <c:v>4291</c:v>
                </c:pt>
                <c:pt idx="859">
                  <c:v>4296</c:v>
                </c:pt>
                <c:pt idx="860">
                  <c:v>4301</c:v>
                </c:pt>
                <c:pt idx="861">
                  <c:v>4306</c:v>
                </c:pt>
                <c:pt idx="862">
                  <c:v>4311</c:v>
                </c:pt>
                <c:pt idx="863">
                  <c:v>4316</c:v>
                </c:pt>
                <c:pt idx="864">
                  <c:v>4321</c:v>
                </c:pt>
                <c:pt idx="865">
                  <c:v>4326</c:v>
                </c:pt>
                <c:pt idx="866">
                  <c:v>4331</c:v>
                </c:pt>
                <c:pt idx="867">
                  <c:v>4336</c:v>
                </c:pt>
                <c:pt idx="868">
                  <c:v>4341</c:v>
                </c:pt>
                <c:pt idx="869">
                  <c:v>4346</c:v>
                </c:pt>
                <c:pt idx="870">
                  <c:v>4351</c:v>
                </c:pt>
                <c:pt idx="871">
                  <c:v>4356</c:v>
                </c:pt>
                <c:pt idx="872">
                  <c:v>4361</c:v>
                </c:pt>
                <c:pt idx="873">
                  <c:v>4366</c:v>
                </c:pt>
                <c:pt idx="874">
                  <c:v>4371</c:v>
                </c:pt>
                <c:pt idx="875">
                  <c:v>4376</c:v>
                </c:pt>
                <c:pt idx="876">
                  <c:v>4381</c:v>
                </c:pt>
                <c:pt idx="877">
                  <c:v>4386</c:v>
                </c:pt>
                <c:pt idx="878">
                  <c:v>4391</c:v>
                </c:pt>
                <c:pt idx="879">
                  <c:v>4396</c:v>
                </c:pt>
                <c:pt idx="880">
                  <c:v>4401</c:v>
                </c:pt>
                <c:pt idx="881">
                  <c:v>4406</c:v>
                </c:pt>
                <c:pt idx="882">
                  <c:v>4411</c:v>
                </c:pt>
                <c:pt idx="883">
                  <c:v>4416</c:v>
                </c:pt>
                <c:pt idx="884">
                  <c:v>4421</c:v>
                </c:pt>
                <c:pt idx="885">
                  <c:v>4426</c:v>
                </c:pt>
                <c:pt idx="886">
                  <c:v>4431</c:v>
                </c:pt>
                <c:pt idx="887">
                  <c:v>4436</c:v>
                </c:pt>
                <c:pt idx="888">
                  <c:v>4441</c:v>
                </c:pt>
                <c:pt idx="889">
                  <c:v>4446</c:v>
                </c:pt>
                <c:pt idx="890">
                  <c:v>4451</c:v>
                </c:pt>
                <c:pt idx="891">
                  <c:v>4456</c:v>
                </c:pt>
                <c:pt idx="892">
                  <c:v>4461</c:v>
                </c:pt>
                <c:pt idx="893">
                  <c:v>4466</c:v>
                </c:pt>
                <c:pt idx="894">
                  <c:v>4471</c:v>
                </c:pt>
                <c:pt idx="895">
                  <c:v>4476</c:v>
                </c:pt>
                <c:pt idx="896">
                  <c:v>4481</c:v>
                </c:pt>
                <c:pt idx="897">
                  <c:v>4486</c:v>
                </c:pt>
                <c:pt idx="898">
                  <c:v>4491</c:v>
                </c:pt>
                <c:pt idx="899">
                  <c:v>4496</c:v>
                </c:pt>
                <c:pt idx="900">
                  <c:v>4501</c:v>
                </c:pt>
                <c:pt idx="901">
                  <c:v>4506</c:v>
                </c:pt>
                <c:pt idx="902">
                  <c:v>4511</c:v>
                </c:pt>
                <c:pt idx="903">
                  <c:v>4516</c:v>
                </c:pt>
                <c:pt idx="904">
                  <c:v>4521</c:v>
                </c:pt>
                <c:pt idx="905">
                  <c:v>4526</c:v>
                </c:pt>
                <c:pt idx="906">
                  <c:v>4531</c:v>
                </c:pt>
                <c:pt idx="907">
                  <c:v>4536</c:v>
                </c:pt>
                <c:pt idx="908">
                  <c:v>4541</c:v>
                </c:pt>
                <c:pt idx="909">
                  <c:v>4546</c:v>
                </c:pt>
                <c:pt idx="910">
                  <c:v>4551</c:v>
                </c:pt>
                <c:pt idx="911">
                  <c:v>4556</c:v>
                </c:pt>
                <c:pt idx="912">
                  <c:v>4561</c:v>
                </c:pt>
                <c:pt idx="913">
                  <c:v>4566</c:v>
                </c:pt>
                <c:pt idx="914">
                  <c:v>4571</c:v>
                </c:pt>
                <c:pt idx="915">
                  <c:v>4576</c:v>
                </c:pt>
                <c:pt idx="916">
                  <c:v>4581</c:v>
                </c:pt>
                <c:pt idx="917">
                  <c:v>4586</c:v>
                </c:pt>
                <c:pt idx="918">
                  <c:v>4591</c:v>
                </c:pt>
                <c:pt idx="919">
                  <c:v>4596</c:v>
                </c:pt>
                <c:pt idx="920">
                  <c:v>4601</c:v>
                </c:pt>
                <c:pt idx="921">
                  <c:v>4606</c:v>
                </c:pt>
                <c:pt idx="922">
                  <c:v>4611</c:v>
                </c:pt>
                <c:pt idx="923">
                  <c:v>4616</c:v>
                </c:pt>
                <c:pt idx="924">
                  <c:v>4621</c:v>
                </c:pt>
                <c:pt idx="925">
                  <c:v>4626</c:v>
                </c:pt>
                <c:pt idx="926">
                  <c:v>4631</c:v>
                </c:pt>
                <c:pt idx="927">
                  <c:v>4636</c:v>
                </c:pt>
                <c:pt idx="928">
                  <c:v>4641</c:v>
                </c:pt>
                <c:pt idx="929">
                  <c:v>4646</c:v>
                </c:pt>
                <c:pt idx="930">
                  <c:v>4651</c:v>
                </c:pt>
                <c:pt idx="931">
                  <c:v>4656</c:v>
                </c:pt>
                <c:pt idx="932">
                  <c:v>4661</c:v>
                </c:pt>
                <c:pt idx="933">
                  <c:v>4666</c:v>
                </c:pt>
                <c:pt idx="934">
                  <c:v>4671</c:v>
                </c:pt>
                <c:pt idx="935">
                  <c:v>4676</c:v>
                </c:pt>
                <c:pt idx="936">
                  <c:v>4681</c:v>
                </c:pt>
                <c:pt idx="937">
                  <c:v>4686</c:v>
                </c:pt>
                <c:pt idx="938">
                  <c:v>4691</c:v>
                </c:pt>
                <c:pt idx="939">
                  <c:v>4696</c:v>
                </c:pt>
                <c:pt idx="940">
                  <c:v>4701</c:v>
                </c:pt>
                <c:pt idx="941">
                  <c:v>4706</c:v>
                </c:pt>
                <c:pt idx="942">
                  <c:v>4711</c:v>
                </c:pt>
                <c:pt idx="943">
                  <c:v>4716</c:v>
                </c:pt>
                <c:pt idx="944">
                  <c:v>4721</c:v>
                </c:pt>
                <c:pt idx="945">
                  <c:v>4726</c:v>
                </c:pt>
                <c:pt idx="946">
                  <c:v>4731</c:v>
                </c:pt>
                <c:pt idx="947">
                  <c:v>4736</c:v>
                </c:pt>
                <c:pt idx="948">
                  <c:v>4741</c:v>
                </c:pt>
                <c:pt idx="949">
                  <c:v>4746</c:v>
                </c:pt>
                <c:pt idx="950">
                  <c:v>4751</c:v>
                </c:pt>
                <c:pt idx="951">
                  <c:v>4756</c:v>
                </c:pt>
                <c:pt idx="952">
                  <c:v>4761</c:v>
                </c:pt>
                <c:pt idx="953">
                  <c:v>4766</c:v>
                </c:pt>
                <c:pt idx="954">
                  <c:v>4771</c:v>
                </c:pt>
                <c:pt idx="955">
                  <c:v>4776</c:v>
                </c:pt>
                <c:pt idx="956">
                  <c:v>4781</c:v>
                </c:pt>
                <c:pt idx="957">
                  <c:v>4786</c:v>
                </c:pt>
                <c:pt idx="958">
                  <c:v>4791</c:v>
                </c:pt>
                <c:pt idx="959">
                  <c:v>4796</c:v>
                </c:pt>
                <c:pt idx="960">
                  <c:v>4801</c:v>
                </c:pt>
                <c:pt idx="961">
                  <c:v>4806</c:v>
                </c:pt>
                <c:pt idx="962">
                  <c:v>4811</c:v>
                </c:pt>
                <c:pt idx="963">
                  <c:v>4816</c:v>
                </c:pt>
                <c:pt idx="964">
                  <c:v>4821</c:v>
                </c:pt>
                <c:pt idx="965">
                  <c:v>4826</c:v>
                </c:pt>
                <c:pt idx="966">
                  <c:v>4831</c:v>
                </c:pt>
                <c:pt idx="967">
                  <c:v>4836</c:v>
                </c:pt>
                <c:pt idx="968">
                  <c:v>4841</c:v>
                </c:pt>
                <c:pt idx="969">
                  <c:v>4846</c:v>
                </c:pt>
                <c:pt idx="970">
                  <c:v>4851</c:v>
                </c:pt>
                <c:pt idx="971">
                  <c:v>4856</c:v>
                </c:pt>
                <c:pt idx="972">
                  <c:v>4861</c:v>
                </c:pt>
                <c:pt idx="973">
                  <c:v>4866</c:v>
                </c:pt>
                <c:pt idx="974">
                  <c:v>4871</c:v>
                </c:pt>
                <c:pt idx="975">
                  <c:v>4876</c:v>
                </c:pt>
                <c:pt idx="976">
                  <c:v>4881</c:v>
                </c:pt>
                <c:pt idx="977">
                  <c:v>4886</c:v>
                </c:pt>
                <c:pt idx="978">
                  <c:v>4891</c:v>
                </c:pt>
                <c:pt idx="979">
                  <c:v>4896</c:v>
                </c:pt>
                <c:pt idx="980">
                  <c:v>4901</c:v>
                </c:pt>
                <c:pt idx="981">
                  <c:v>4906</c:v>
                </c:pt>
                <c:pt idx="982">
                  <c:v>4911</c:v>
                </c:pt>
                <c:pt idx="983">
                  <c:v>4916</c:v>
                </c:pt>
                <c:pt idx="984">
                  <c:v>4921</c:v>
                </c:pt>
                <c:pt idx="985">
                  <c:v>4926</c:v>
                </c:pt>
                <c:pt idx="986">
                  <c:v>4931</c:v>
                </c:pt>
                <c:pt idx="987">
                  <c:v>4936</c:v>
                </c:pt>
                <c:pt idx="988">
                  <c:v>4941</c:v>
                </c:pt>
                <c:pt idx="989">
                  <c:v>4946</c:v>
                </c:pt>
                <c:pt idx="990">
                  <c:v>4951</c:v>
                </c:pt>
                <c:pt idx="991">
                  <c:v>4956</c:v>
                </c:pt>
                <c:pt idx="992">
                  <c:v>4961</c:v>
                </c:pt>
                <c:pt idx="993">
                  <c:v>4966</c:v>
                </c:pt>
                <c:pt idx="994">
                  <c:v>4971</c:v>
                </c:pt>
                <c:pt idx="995">
                  <c:v>4976</c:v>
                </c:pt>
                <c:pt idx="996">
                  <c:v>4981</c:v>
                </c:pt>
                <c:pt idx="997">
                  <c:v>4986</c:v>
                </c:pt>
                <c:pt idx="998">
                  <c:v>4991</c:v>
                </c:pt>
                <c:pt idx="999">
                  <c:v>4996</c:v>
                </c:pt>
                <c:pt idx="1000">
                  <c:v>5001</c:v>
                </c:pt>
                <c:pt idx="1001">
                  <c:v>5006</c:v>
                </c:pt>
                <c:pt idx="1002">
                  <c:v>5011</c:v>
                </c:pt>
                <c:pt idx="1003">
                  <c:v>5016</c:v>
                </c:pt>
                <c:pt idx="1004">
                  <c:v>5021</c:v>
                </c:pt>
                <c:pt idx="1005">
                  <c:v>5026</c:v>
                </c:pt>
                <c:pt idx="1006">
                  <c:v>5031</c:v>
                </c:pt>
                <c:pt idx="1007">
                  <c:v>5036</c:v>
                </c:pt>
                <c:pt idx="1008">
                  <c:v>5041</c:v>
                </c:pt>
                <c:pt idx="1009">
                  <c:v>5046</c:v>
                </c:pt>
                <c:pt idx="1010">
                  <c:v>5051</c:v>
                </c:pt>
                <c:pt idx="1011">
                  <c:v>5056</c:v>
                </c:pt>
                <c:pt idx="1012">
                  <c:v>5061</c:v>
                </c:pt>
                <c:pt idx="1013">
                  <c:v>5066</c:v>
                </c:pt>
                <c:pt idx="1014">
                  <c:v>5071</c:v>
                </c:pt>
                <c:pt idx="1015">
                  <c:v>5076</c:v>
                </c:pt>
                <c:pt idx="1016">
                  <c:v>5081</c:v>
                </c:pt>
                <c:pt idx="1017">
                  <c:v>5086</c:v>
                </c:pt>
                <c:pt idx="1018">
                  <c:v>5091</c:v>
                </c:pt>
                <c:pt idx="1019">
                  <c:v>5096</c:v>
                </c:pt>
                <c:pt idx="1020">
                  <c:v>5101</c:v>
                </c:pt>
                <c:pt idx="1021">
                  <c:v>5106</c:v>
                </c:pt>
                <c:pt idx="1022">
                  <c:v>5111</c:v>
                </c:pt>
                <c:pt idx="1023">
                  <c:v>5117</c:v>
                </c:pt>
                <c:pt idx="1024">
                  <c:v>5122</c:v>
                </c:pt>
                <c:pt idx="1025">
                  <c:v>5127</c:v>
                </c:pt>
                <c:pt idx="1026">
                  <c:v>5132</c:v>
                </c:pt>
                <c:pt idx="1027">
                  <c:v>5137</c:v>
                </c:pt>
                <c:pt idx="1028">
                  <c:v>5142</c:v>
                </c:pt>
                <c:pt idx="1029">
                  <c:v>5147</c:v>
                </c:pt>
                <c:pt idx="1030">
                  <c:v>5152</c:v>
                </c:pt>
                <c:pt idx="1031">
                  <c:v>5157</c:v>
                </c:pt>
                <c:pt idx="1032">
                  <c:v>5162</c:v>
                </c:pt>
                <c:pt idx="1033">
                  <c:v>5167</c:v>
                </c:pt>
                <c:pt idx="1034">
                  <c:v>5172</c:v>
                </c:pt>
                <c:pt idx="1035">
                  <c:v>5177</c:v>
                </c:pt>
                <c:pt idx="1036">
                  <c:v>5182</c:v>
                </c:pt>
                <c:pt idx="1037">
                  <c:v>5187</c:v>
                </c:pt>
                <c:pt idx="1038">
                  <c:v>5192</c:v>
                </c:pt>
                <c:pt idx="1039">
                  <c:v>5197</c:v>
                </c:pt>
                <c:pt idx="1040">
                  <c:v>5202</c:v>
                </c:pt>
                <c:pt idx="1041">
                  <c:v>5207</c:v>
                </c:pt>
                <c:pt idx="1042">
                  <c:v>5212</c:v>
                </c:pt>
                <c:pt idx="1043">
                  <c:v>5217</c:v>
                </c:pt>
                <c:pt idx="1044">
                  <c:v>5222</c:v>
                </c:pt>
                <c:pt idx="1045">
                  <c:v>5227</c:v>
                </c:pt>
                <c:pt idx="1046">
                  <c:v>5232</c:v>
                </c:pt>
                <c:pt idx="1047">
                  <c:v>5237</c:v>
                </c:pt>
                <c:pt idx="1048">
                  <c:v>5242</c:v>
                </c:pt>
                <c:pt idx="1049">
                  <c:v>5247</c:v>
                </c:pt>
                <c:pt idx="1050">
                  <c:v>5253</c:v>
                </c:pt>
                <c:pt idx="1051">
                  <c:v>5258</c:v>
                </c:pt>
                <c:pt idx="1052">
                  <c:v>5263</c:v>
                </c:pt>
                <c:pt idx="1053">
                  <c:v>5268</c:v>
                </c:pt>
                <c:pt idx="1054">
                  <c:v>5273</c:v>
                </c:pt>
                <c:pt idx="1055">
                  <c:v>5278</c:v>
                </c:pt>
                <c:pt idx="1056">
                  <c:v>5283</c:v>
                </c:pt>
                <c:pt idx="1057">
                  <c:v>5288</c:v>
                </c:pt>
                <c:pt idx="1058">
                  <c:v>5293</c:v>
                </c:pt>
                <c:pt idx="1059">
                  <c:v>5298</c:v>
                </c:pt>
                <c:pt idx="1060">
                  <c:v>5303</c:v>
                </c:pt>
                <c:pt idx="1061">
                  <c:v>5308</c:v>
                </c:pt>
                <c:pt idx="1062">
                  <c:v>5313</c:v>
                </c:pt>
                <c:pt idx="1063">
                  <c:v>5318</c:v>
                </c:pt>
                <c:pt idx="1064">
                  <c:v>5323</c:v>
                </c:pt>
                <c:pt idx="1065">
                  <c:v>5328</c:v>
                </c:pt>
                <c:pt idx="1066">
                  <c:v>5333</c:v>
                </c:pt>
                <c:pt idx="1067">
                  <c:v>5338</c:v>
                </c:pt>
                <c:pt idx="1068">
                  <c:v>5343</c:v>
                </c:pt>
                <c:pt idx="1069">
                  <c:v>5348</c:v>
                </c:pt>
                <c:pt idx="1070">
                  <c:v>5353</c:v>
                </c:pt>
                <c:pt idx="1071">
                  <c:v>5358</c:v>
                </c:pt>
                <c:pt idx="1072">
                  <c:v>5363</c:v>
                </c:pt>
                <c:pt idx="1073">
                  <c:v>5368</c:v>
                </c:pt>
                <c:pt idx="1074">
                  <c:v>5373</c:v>
                </c:pt>
                <c:pt idx="1075">
                  <c:v>5378</c:v>
                </c:pt>
                <c:pt idx="1076">
                  <c:v>5383</c:v>
                </c:pt>
                <c:pt idx="1077">
                  <c:v>5388</c:v>
                </c:pt>
                <c:pt idx="1078">
                  <c:v>5393</c:v>
                </c:pt>
                <c:pt idx="1079">
                  <c:v>5398</c:v>
                </c:pt>
                <c:pt idx="1080">
                  <c:v>5403</c:v>
                </c:pt>
                <c:pt idx="1081">
                  <c:v>5408</c:v>
                </c:pt>
                <c:pt idx="1082">
                  <c:v>5413</c:v>
                </c:pt>
                <c:pt idx="1083">
                  <c:v>5418</c:v>
                </c:pt>
                <c:pt idx="1084">
                  <c:v>5423</c:v>
                </c:pt>
                <c:pt idx="1085">
                  <c:v>5428</c:v>
                </c:pt>
                <c:pt idx="1086">
                  <c:v>5433</c:v>
                </c:pt>
                <c:pt idx="1087">
                  <c:v>5438</c:v>
                </c:pt>
                <c:pt idx="1088">
                  <c:v>5443</c:v>
                </c:pt>
                <c:pt idx="1089">
                  <c:v>5448</c:v>
                </c:pt>
                <c:pt idx="1090">
                  <c:v>5453</c:v>
                </c:pt>
                <c:pt idx="1091">
                  <c:v>5458</c:v>
                </c:pt>
                <c:pt idx="1092">
                  <c:v>5463</c:v>
                </c:pt>
                <c:pt idx="1093">
                  <c:v>5468</c:v>
                </c:pt>
                <c:pt idx="1094">
                  <c:v>5473</c:v>
                </c:pt>
                <c:pt idx="1095">
                  <c:v>5478</c:v>
                </c:pt>
                <c:pt idx="1096">
                  <c:v>5483</c:v>
                </c:pt>
                <c:pt idx="1097">
                  <c:v>5488</c:v>
                </c:pt>
                <c:pt idx="1098">
                  <c:v>5493</c:v>
                </c:pt>
                <c:pt idx="1099">
                  <c:v>5498</c:v>
                </c:pt>
                <c:pt idx="1100">
                  <c:v>5503</c:v>
                </c:pt>
                <c:pt idx="1101">
                  <c:v>5508</c:v>
                </c:pt>
                <c:pt idx="1102">
                  <c:v>5513</c:v>
                </c:pt>
                <c:pt idx="1103">
                  <c:v>5518</c:v>
                </c:pt>
                <c:pt idx="1104">
                  <c:v>5523</c:v>
                </c:pt>
                <c:pt idx="1105">
                  <c:v>5528</c:v>
                </c:pt>
                <c:pt idx="1106">
                  <c:v>5533</c:v>
                </c:pt>
                <c:pt idx="1107">
                  <c:v>5538</c:v>
                </c:pt>
                <c:pt idx="1108">
                  <c:v>5543</c:v>
                </c:pt>
                <c:pt idx="1109">
                  <c:v>5548</c:v>
                </c:pt>
                <c:pt idx="1110">
                  <c:v>5553</c:v>
                </c:pt>
                <c:pt idx="1111">
                  <c:v>5558</c:v>
                </c:pt>
                <c:pt idx="1112">
                  <c:v>5563</c:v>
                </c:pt>
                <c:pt idx="1113">
                  <c:v>5568</c:v>
                </c:pt>
                <c:pt idx="1114">
                  <c:v>5573</c:v>
                </c:pt>
                <c:pt idx="1115">
                  <c:v>5578</c:v>
                </c:pt>
                <c:pt idx="1116">
                  <c:v>5583</c:v>
                </c:pt>
                <c:pt idx="1117">
                  <c:v>5588</c:v>
                </c:pt>
                <c:pt idx="1118">
                  <c:v>5593</c:v>
                </c:pt>
                <c:pt idx="1119">
                  <c:v>5598</c:v>
                </c:pt>
                <c:pt idx="1120">
                  <c:v>5603</c:v>
                </c:pt>
                <c:pt idx="1121">
                  <c:v>5608</c:v>
                </c:pt>
                <c:pt idx="1122">
                  <c:v>5613</c:v>
                </c:pt>
                <c:pt idx="1123">
                  <c:v>5618</c:v>
                </c:pt>
                <c:pt idx="1124">
                  <c:v>5623</c:v>
                </c:pt>
                <c:pt idx="1125">
                  <c:v>5628</c:v>
                </c:pt>
                <c:pt idx="1126">
                  <c:v>5633</c:v>
                </c:pt>
                <c:pt idx="1127">
                  <c:v>5638</c:v>
                </c:pt>
                <c:pt idx="1128">
                  <c:v>5643</c:v>
                </c:pt>
                <c:pt idx="1129">
                  <c:v>5648</c:v>
                </c:pt>
                <c:pt idx="1130">
                  <c:v>5653</c:v>
                </c:pt>
                <c:pt idx="1131">
                  <c:v>5658</c:v>
                </c:pt>
                <c:pt idx="1132">
                  <c:v>5663</c:v>
                </c:pt>
                <c:pt idx="1133">
                  <c:v>5668</c:v>
                </c:pt>
                <c:pt idx="1134">
                  <c:v>5673</c:v>
                </c:pt>
                <c:pt idx="1135">
                  <c:v>5678</c:v>
                </c:pt>
                <c:pt idx="1136">
                  <c:v>5683</c:v>
                </c:pt>
                <c:pt idx="1137">
                  <c:v>5688</c:v>
                </c:pt>
                <c:pt idx="1138">
                  <c:v>5693</c:v>
                </c:pt>
                <c:pt idx="1139">
                  <c:v>5698</c:v>
                </c:pt>
                <c:pt idx="1140">
                  <c:v>5703</c:v>
                </c:pt>
                <c:pt idx="1141">
                  <c:v>5708</c:v>
                </c:pt>
                <c:pt idx="1142">
                  <c:v>5713</c:v>
                </c:pt>
                <c:pt idx="1143">
                  <c:v>5718</c:v>
                </c:pt>
                <c:pt idx="1144">
                  <c:v>5723</c:v>
                </c:pt>
                <c:pt idx="1145">
                  <c:v>5728</c:v>
                </c:pt>
                <c:pt idx="1146">
                  <c:v>5733</c:v>
                </c:pt>
                <c:pt idx="1147">
                  <c:v>5738</c:v>
                </c:pt>
                <c:pt idx="1148">
                  <c:v>5743</c:v>
                </c:pt>
                <c:pt idx="1149">
                  <c:v>5748</c:v>
                </c:pt>
                <c:pt idx="1150">
                  <c:v>5753</c:v>
                </c:pt>
                <c:pt idx="1151">
                  <c:v>5758</c:v>
                </c:pt>
                <c:pt idx="1152">
                  <c:v>5763</c:v>
                </c:pt>
                <c:pt idx="1153">
                  <c:v>5768</c:v>
                </c:pt>
                <c:pt idx="1154">
                  <c:v>5773</c:v>
                </c:pt>
                <c:pt idx="1155">
                  <c:v>5778</c:v>
                </c:pt>
                <c:pt idx="1156">
                  <c:v>5783</c:v>
                </c:pt>
                <c:pt idx="1157">
                  <c:v>5788</c:v>
                </c:pt>
                <c:pt idx="1158">
                  <c:v>5793</c:v>
                </c:pt>
                <c:pt idx="1159">
                  <c:v>5798</c:v>
                </c:pt>
                <c:pt idx="1160">
                  <c:v>5803</c:v>
                </c:pt>
                <c:pt idx="1161">
                  <c:v>5808</c:v>
                </c:pt>
                <c:pt idx="1162">
                  <c:v>5813</c:v>
                </c:pt>
                <c:pt idx="1163">
                  <c:v>5818</c:v>
                </c:pt>
                <c:pt idx="1164">
                  <c:v>5823</c:v>
                </c:pt>
                <c:pt idx="1165">
                  <c:v>5828</c:v>
                </c:pt>
                <c:pt idx="1166">
                  <c:v>5833</c:v>
                </c:pt>
                <c:pt idx="1167">
                  <c:v>5838</c:v>
                </c:pt>
                <c:pt idx="1168">
                  <c:v>5843</c:v>
                </c:pt>
                <c:pt idx="1169">
                  <c:v>5848</c:v>
                </c:pt>
                <c:pt idx="1170">
                  <c:v>5853</c:v>
                </c:pt>
                <c:pt idx="1171">
                  <c:v>5858</c:v>
                </c:pt>
                <c:pt idx="1172">
                  <c:v>5863</c:v>
                </c:pt>
                <c:pt idx="1173">
                  <c:v>5868</c:v>
                </c:pt>
                <c:pt idx="1174">
                  <c:v>5873</c:v>
                </c:pt>
                <c:pt idx="1175">
                  <c:v>5878</c:v>
                </c:pt>
                <c:pt idx="1176">
                  <c:v>5883</c:v>
                </c:pt>
                <c:pt idx="1177">
                  <c:v>5888</c:v>
                </c:pt>
                <c:pt idx="1178">
                  <c:v>5893</c:v>
                </c:pt>
                <c:pt idx="1179">
                  <c:v>5898</c:v>
                </c:pt>
                <c:pt idx="1180">
                  <c:v>5903</c:v>
                </c:pt>
                <c:pt idx="1181">
                  <c:v>5908</c:v>
                </c:pt>
                <c:pt idx="1182">
                  <c:v>5913</c:v>
                </c:pt>
                <c:pt idx="1183">
                  <c:v>5918</c:v>
                </c:pt>
                <c:pt idx="1184">
                  <c:v>5923</c:v>
                </c:pt>
                <c:pt idx="1185">
                  <c:v>5928</c:v>
                </c:pt>
                <c:pt idx="1186">
                  <c:v>5933</c:v>
                </c:pt>
                <c:pt idx="1187">
                  <c:v>5938</c:v>
                </c:pt>
                <c:pt idx="1188">
                  <c:v>5943</c:v>
                </c:pt>
                <c:pt idx="1189">
                  <c:v>5948</c:v>
                </c:pt>
                <c:pt idx="1190">
                  <c:v>5953</c:v>
                </c:pt>
                <c:pt idx="1191">
                  <c:v>5958</c:v>
                </c:pt>
                <c:pt idx="1192">
                  <c:v>5963</c:v>
                </c:pt>
                <c:pt idx="1193">
                  <c:v>5968</c:v>
                </c:pt>
                <c:pt idx="1194">
                  <c:v>5973</c:v>
                </c:pt>
                <c:pt idx="1195">
                  <c:v>5978</c:v>
                </c:pt>
                <c:pt idx="1196">
                  <c:v>5983</c:v>
                </c:pt>
                <c:pt idx="1197">
                  <c:v>5988</c:v>
                </c:pt>
                <c:pt idx="1198">
                  <c:v>5993</c:v>
                </c:pt>
                <c:pt idx="1199">
                  <c:v>5998</c:v>
                </c:pt>
                <c:pt idx="1200">
                  <c:v>6003</c:v>
                </c:pt>
                <c:pt idx="1201">
                  <c:v>6008</c:v>
                </c:pt>
                <c:pt idx="1202">
                  <c:v>6013</c:v>
                </c:pt>
                <c:pt idx="1203">
                  <c:v>6018</c:v>
                </c:pt>
                <c:pt idx="1204">
                  <c:v>6023</c:v>
                </c:pt>
                <c:pt idx="1205">
                  <c:v>6028</c:v>
                </c:pt>
                <c:pt idx="1206">
                  <c:v>6033</c:v>
                </c:pt>
                <c:pt idx="1207">
                  <c:v>6038</c:v>
                </c:pt>
                <c:pt idx="1208">
                  <c:v>6043</c:v>
                </c:pt>
                <c:pt idx="1209">
                  <c:v>6048</c:v>
                </c:pt>
                <c:pt idx="1210">
                  <c:v>6053</c:v>
                </c:pt>
                <c:pt idx="1211">
                  <c:v>6058</c:v>
                </c:pt>
                <c:pt idx="1212">
                  <c:v>6063</c:v>
                </c:pt>
                <c:pt idx="1213">
                  <c:v>6068</c:v>
                </c:pt>
                <c:pt idx="1214">
                  <c:v>6073</c:v>
                </c:pt>
                <c:pt idx="1215">
                  <c:v>6078</c:v>
                </c:pt>
                <c:pt idx="1216">
                  <c:v>6083</c:v>
                </c:pt>
                <c:pt idx="1217">
                  <c:v>6088</c:v>
                </c:pt>
                <c:pt idx="1218">
                  <c:v>6093</c:v>
                </c:pt>
                <c:pt idx="1219">
                  <c:v>6098</c:v>
                </c:pt>
                <c:pt idx="1220">
                  <c:v>6103</c:v>
                </c:pt>
                <c:pt idx="1221">
                  <c:v>6108</c:v>
                </c:pt>
                <c:pt idx="1222">
                  <c:v>6113</c:v>
                </c:pt>
                <c:pt idx="1223">
                  <c:v>6118</c:v>
                </c:pt>
                <c:pt idx="1224">
                  <c:v>6123</c:v>
                </c:pt>
                <c:pt idx="1225">
                  <c:v>6128</c:v>
                </c:pt>
                <c:pt idx="1226">
                  <c:v>6133</c:v>
                </c:pt>
                <c:pt idx="1227">
                  <c:v>6138</c:v>
                </c:pt>
                <c:pt idx="1228">
                  <c:v>6143</c:v>
                </c:pt>
                <c:pt idx="1229">
                  <c:v>6148</c:v>
                </c:pt>
                <c:pt idx="1230">
                  <c:v>6153</c:v>
                </c:pt>
                <c:pt idx="1231">
                  <c:v>6158</c:v>
                </c:pt>
                <c:pt idx="1232">
                  <c:v>6163</c:v>
                </c:pt>
                <c:pt idx="1233">
                  <c:v>6168</c:v>
                </c:pt>
                <c:pt idx="1234">
                  <c:v>6173</c:v>
                </c:pt>
                <c:pt idx="1235">
                  <c:v>6178</c:v>
                </c:pt>
                <c:pt idx="1236">
                  <c:v>6183</c:v>
                </c:pt>
                <c:pt idx="1237">
                  <c:v>6188</c:v>
                </c:pt>
                <c:pt idx="1238">
                  <c:v>6193</c:v>
                </c:pt>
                <c:pt idx="1239">
                  <c:v>6198</c:v>
                </c:pt>
                <c:pt idx="1240">
                  <c:v>6203</c:v>
                </c:pt>
                <c:pt idx="1241">
                  <c:v>6208</c:v>
                </c:pt>
                <c:pt idx="1242">
                  <c:v>6213</c:v>
                </c:pt>
                <c:pt idx="1243">
                  <c:v>6218</c:v>
                </c:pt>
                <c:pt idx="1244">
                  <c:v>6223</c:v>
                </c:pt>
                <c:pt idx="1245">
                  <c:v>6228</c:v>
                </c:pt>
                <c:pt idx="1246">
                  <c:v>6233</c:v>
                </c:pt>
                <c:pt idx="1247">
                  <c:v>6238</c:v>
                </c:pt>
                <c:pt idx="1248">
                  <c:v>6243</c:v>
                </c:pt>
                <c:pt idx="1249">
                  <c:v>6248</c:v>
                </c:pt>
                <c:pt idx="1250">
                  <c:v>6253</c:v>
                </c:pt>
                <c:pt idx="1251">
                  <c:v>6258</c:v>
                </c:pt>
                <c:pt idx="1252">
                  <c:v>6263</c:v>
                </c:pt>
                <c:pt idx="1253">
                  <c:v>6268</c:v>
                </c:pt>
                <c:pt idx="1254">
                  <c:v>6273</c:v>
                </c:pt>
                <c:pt idx="1255">
                  <c:v>6278</c:v>
                </c:pt>
                <c:pt idx="1256">
                  <c:v>6283</c:v>
                </c:pt>
                <c:pt idx="1257">
                  <c:v>6288</c:v>
                </c:pt>
                <c:pt idx="1258">
                  <c:v>6293</c:v>
                </c:pt>
                <c:pt idx="1259">
                  <c:v>6298</c:v>
                </c:pt>
                <c:pt idx="1260">
                  <c:v>6303</c:v>
                </c:pt>
                <c:pt idx="1261">
                  <c:v>6308</c:v>
                </c:pt>
                <c:pt idx="1262">
                  <c:v>6313</c:v>
                </c:pt>
                <c:pt idx="1263">
                  <c:v>6318</c:v>
                </c:pt>
                <c:pt idx="1264">
                  <c:v>6323</c:v>
                </c:pt>
                <c:pt idx="1265">
                  <c:v>6328</c:v>
                </c:pt>
                <c:pt idx="1266">
                  <c:v>6333</c:v>
                </c:pt>
                <c:pt idx="1267">
                  <c:v>6338</c:v>
                </c:pt>
                <c:pt idx="1268">
                  <c:v>6343</c:v>
                </c:pt>
                <c:pt idx="1269">
                  <c:v>6348</c:v>
                </c:pt>
                <c:pt idx="1270">
                  <c:v>6353</c:v>
                </c:pt>
                <c:pt idx="1271">
                  <c:v>6358</c:v>
                </c:pt>
                <c:pt idx="1272">
                  <c:v>6363</c:v>
                </c:pt>
                <c:pt idx="1273">
                  <c:v>6368</c:v>
                </c:pt>
                <c:pt idx="1274">
                  <c:v>6373</c:v>
                </c:pt>
                <c:pt idx="1275">
                  <c:v>6378</c:v>
                </c:pt>
                <c:pt idx="1276">
                  <c:v>6383</c:v>
                </c:pt>
                <c:pt idx="1277">
                  <c:v>6388</c:v>
                </c:pt>
                <c:pt idx="1278">
                  <c:v>6393</c:v>
                </c:pt>
                <c:pt idx="1279">
                  <c:v>6398</c:v>
                </c:pt>
                <c:pt idx="1280">
                  <c:v>6403</c:v>
                </c:pt>
                <c:pt idx="1281">
                  <c:v>6408</c:v>
                </c:pt>
                <c:pt idx="1282">
                  <c:v>6413</c:v>
                </c:pt>
                <c:pt idx="1283">
                  <c:v>6418</c:v>
                </c:pt>
                <c:pt idx="1284">
                  <c:v>6423</c:v>
                </c:pt>
                <c:pt idx="1285">
                  <c:v>6428</c:v>
                </c:pt>
                <c:pt idx="1286">
                  <c:v>6433</c:v>
                </c:pt>
                <c:pt idx="1287">
                  <c:v>6438</c:v>
                </c:pt>
                <c:pt idx="1288">
                  <c:v>6443</c:v>
                </c:pt>
                <c:pt idx="1289">
                  <c:v>6448</c:v>
                </c:pt>
                <c:pt idx="1290">
                  <c:v>6453</c:v>
                </c:pt>
                <c:pt idx="1291">
                  <c:v>6458</c:v>
                </c:pt>
                <c:pt idx="1292">
                  <c:v>6463</c:v>
                </c:pt>
                <c:pt idx="1293">
                  <c:v>6468</c:v>
                </c:pt>
                <c:pt idx="1294">
                  <c:v>6473</c:v>
                </c:pt>
                <c:pt idx="1295">
                  <c:v>6478</c:v>
                </c:pt>
                <c:pt idx="1296">
                  <c:v>6483</c:v>
                </c:pt>
                <c:pt idx="1297">
                  <c:v>6488</c:v>
                </c:pt>
                <c:pt idx="1298">
                  <c:v>6493</c:v>
                </c:pt>
                <c:pt idx="1299">
                  <c:v>6498</c:v>
                </c:pt>
                <c:pt idx="1300">
                  <c:v>6503</c:v>
                </c:pt>
                <c:pt idx="1301">
                  <c:v>6508</c:v>
                </c:pt>
                <c:pt idx="1302">
                  <c:v>6513</c:v>
                </c:pt>
                <c:pt idx="1303">
                  <c:v>6518</c:v>
                </c:pt>
                <c:pt idx="1304">
                  <c:v>6523</c:v>
                </c:pt>
                <c:pt idx="1305">
                  <c:v>6528</c:v>
                </c:pt>
                <c:pt idx="1306">
                  <c:v>6533</c:v>
                </c:pt>
                <c:pt idx="1307">
                  <c:v>6538</c:v>
                </c:pt>
                <c:pt idx="1308">
                  <c:v>6543</c:v>
                </c:pt>
                <c:pt idx="1309">
                  <c:v>6548</c:v>
                </c:pt>
                <c:pt idx="1310">
                  <c:v>6553</c:v>
                </c:pt>
                <c:pt idx="1311">
                  <c:v>6558</c:v>
                </c:pt>
                <c:pt idx="1312">
                  <c:v>6563</c:v>
                </c:pt>
                <c:pt idx="1313">
                  <c:v>6568</c:v>
                </c:pt>
                <c:pt idx="1314">
                  <c:v>6573</c:v>
                </c:pt>
                <c:pt idx="1315">
                  <c:v>6578</c:v>
                </c:pt>
                <c:pt idx="1316">
                  <c:v>6583</c:v>
                </c:pt>
                <c:pt idx="1317">
                  <c:v>6588</c:v>
                </c:pt>
                <c:pt idx="1318">
                  <c:v>6593</c:v>
                </c:pt>
                <c:pt idx="1319">
                  <c:v>6598</c:v>
                </c:pt>
                <c:pt idx="1320">
                  <c:v>6603</c:v>
                </c:pt>
                <c:pt idx="1321">
                  <c:v>6608</c:v>
                </c:pt>
                <c:pt idx="1322">
                  <c:v>6613</c:v>
                </c:pt>
                <c:pt idx="1323">
                  <c:v>6618</c:v>
                </c:pt>
                <c:pt idx="1324">
                  <c:v>6623</c:v>
                </c:pt>
                <c:pt idx="1325">
                  <c:v>6628</c:v>
                </c:pt>
                <c:pt idx="1326">
                  <c:v>6633</c:v>
                </c:pt>
                <c:pt idx="1327">
                  <c:v>6638</c:v>
                </c:pt>
                <c:pt idx="1328">
                  <c:v>6643</c:v>
                </c:pt>
                <c:pt idx="1329">
                  <c:v>6648</c:v>
                </c:pt>
                <c:pt idx="1330">
                  <c:v>6653</c:v>
                </c:pt>
                <c:pt idx="1331">
                  <c:v>6658</c:v>
                </c:pt>
                <c:pt idx="1332">
                  <c:v>6663</c:v>
                </c:pt>
                <c:pt idx="1333">
                  <c:v>6668</c:v>
                </c:pt>
                <c:pt idx="1334">
                  <c:v>6673</c:v>
                </c:pt>
                <c:pt idx="1335">
                  <c:v>6678</c:v>
                </c:pt>
                <c:pt idx="1336">
                  <c:v>6683</c:v>
                </c:pt>
                <c:pt idx="1337">
                  <c:v>6688</c:v>
                </c:pt>
                <c:pt idx="1338">
                  <c:v>6693</c:v>
                </c:pt>
                <c:pt idx="1339">
                  <c:v>6698</c:v>
                </c:pt>
                <c:pt idx="1340">
                  <c:v>6703</c:v>
                </c:pt>
                <c:pt idx="1341">
                  <c:v>6708</c:v>
                </c:pt>
                <c:pt idx="1342">
                  <c:v>6713</c:v>
                </c:pt>
                <c:pt idx="1343">
                  <c:v>6718</c:v>
                </c:pt>
                <c:pt idx="1344">
                  <c:v>6723</c:v>
                </c:pt>
                <c:pt idx="1345">
                  <c:v>6728</c:v>
                </c:pt>
                <c:pt idx="1346">
                  <c:v>6733</c:v>
                </c:pt>
                <c:pt idx="1347">
                  <c:v>6738</c:v>
                </c:pt>
                <c:pt idx="1348">
                  <c:v>6743</c:v>
                </c:pt>
                <c:pt idx="1349">
                  <c:v>6748</c:v>
                </c:pt>
                <c:pt idx="1350">
                  <c:v>6753</c:v>
                </c:pt>
                <c:pt idx="1351">
                  <c:v>6758</c:v>
                </c:pt>
                <c:pt idx="1352">
                  <c:v>6763</c:v>
                </c:pt>
                <c:pt idx="1353">
                  <c:v>6768</c:v>
                </c:pt>
                <c:pt idx="1354">
                  <c:v>6773</c:v>
                </c:pt>
                <c:pt idx="1355">
                  <c:v>6778</c:v>
                </c:pt>
                <c:pt idx="1356">
                  <c:v>6783</c:v>
                </c:pt>
                <c:pt idx="1357">
                  <c:v>6788</c:v>
                </c:pt>
                <c:pt idx="1358">
                  <c:v>6793</c:v>
                </c:pt>
                <c:pt idx="1359">
                  <c:v>6798</c:v>
                </c:pt>
                <c:pt idx="1360">
                  <c:v>6803</c:v>
                </c:pt>
                <c:pt idx="1361">
                  <c:v>6808</c:v>
                </c:pt>
                <c:pt idx="1362">
                  <c:v>6813</c:v>
                </c:pt>
                <c:pt idx="1363">
                  <c:v>6818</c:v>
                </c:pt>
                <c:pt idx="1364">
                  <c:v>6823</c:v>
                </c:pt>
                <c:pt idx="1365">
                  <c:v>6828</c:v>
                </c:pt>
                <c:pt idx="1366">
                  <c:v>6833</c:v>
                </c:pt>
                <c:pt idx="1367">
                  <c:v>6838</c:v>
                </c:pt>
                <c:pt idx="1368">
                  <c:v>6843</c:v>
                </c:pt>
                <c:pt idx="1369">
                  <c:v>6848</c:v>
                </c:pt>
                <c:pt idx="1370">
                  <c:v>6853</c:v>
                </c:pt>
                <c:pt idx="1371">
                  <c:v>6858</c:v>
                </c:pt>
                <c:pt idx="1372">
                  <c:v>6863</c:v>
                </c:pt>
                <c:pt idx="1373">
                  <c:v>6868</c:v>
                </c:pt>
                <c:pt idx="1374">
                  <c:v>6873</c:v>
                </c:pt>
                <c:pt idx="1375">
                  <c:v>6878</c:v>
                </c:pt>
                <c:pt idx="1376">
                  <c:v>6883</c:v>
                </c:pt>
                <c:pt idx="1377">
                  <c:v>6888</c:v>
                </c:pt>
                <c:pt idx="1378">
                  <c:v>6893</c:v>
                </c:pt>
                <c:pt idx="1379">
                  <c:v>6898</c:v>
                </c:pt>
                <c:pt idx="1380">
                  <c:v>6903</c:v>
                </c:pt>
                <c:pt idx="1381">
                  <c:v>6908</c:v>
                </c:pt>
                <c:pt idx="1382">
                  <c:v>6913</c:v>
                </c:pt>
                <c:pt idx="1383">
                  <c:v>6918</c:v>
                </c:pt>
                <c:pt idx="1384">
                  <c:v>6923</c:v>
                </c:pt>
                <c:pt idx="1385">
                  <c:v>6928</c:v>
                </c:pt>
                <c:pt idx="1386">
                  <c:v>6933</c:v>
                </c:pt>
                <c:pt idx="1387">
                  <c:v>6938</c:v>
                </c:pt>
                <c:pt idx="1388">
                  <c:v>6943</c:v>
                </c:pt>
                <c:pt idx="1389">
                  <c:v>6948</c:v>
                </c:pt>
                <c:pt idx="1390">
                  <c:v>6953</c:v>
                </c:pt>
                <c:pt idx="1391">
                  <c:v>6958</c:v>
                </c:pt>
                <c:pt idx="1392">
                  <c:v>6963</c:v>
                </c:pt>
                <c:pt idx="1393">
                  <c:v>6968</c:v>
                </c:pt>
                <c:pt idx="1394">
                  <c:v>6973</c:v>
                </c:pt>
                <c:pt idx="1395">
                  <c:v>6978</c:v>
                </c:pt>
                <c:pt idx="1396">
                  <c:v>6983</c:v>
                </c:pt>
                <c:pt idx="1397">
                  <c:v>6988</c:v>
                </c:pt>
                <c:pt idx="1398">
                  <c:v>6993</c:v>
                </c:pt>
                <c:pt idx="1399">
                  <c:v>6998</c:v>
                </c:pt>
                <c:pt idx="1400">
                  <c:v>7003</c:v>
                </c:pt>
                <c:pt idx="1401">
                  <c:v>7008</c:v>
                </c:pt>
                <c:pt idx="1402">
                  <c:v>7013</c:v>
                </c:pt>
                <c:pt idx="1403">
                  <c:v>7018</c:v>
                </c:pt>
                <c:pt idx="1404">
                  <c:v>7023</c:v>
                </c:pt>
                <c:pt idx="1405">
                  <c:v>7028</c:v>
                </c:pt>
                <c:pt idx="1406">
                  <c:v>7033</c:v>
                </c:pt>
                <c:pt idx="1407">
                  <c:v>7038</c:v>
                </c:pt>
                <c:pt idx="1408">
                  <c:v>7043</c:v>
                </c:pt>
                <c:pt idx="1409">
                  <c:v>7048</c:v>
                </c:pt>
                <c:pt idx="1410">
                  <c:v>7053</c:v>
                </c:pt>
                <c:pt idx="1411">
                  <c:v>7058</c:v>
                </c:pt>
                <c:pt idx="1412">
                  <c:v>7063</c:v>
                </c:pt>
                <c:pt idx="1413">
                  <c:v>7068</c:v>
                </c:pt>
                <c:pt idx="1414">
                  <c:v>7073</c:v>
                </c:pt>
                <c:pt idx="1415">
                  <c:v>7078</c:v>
                </c:pt>
                <c:pt idx="1416">
                  <c:v>7083</c:v>
                </c:pt>
                <c:pt idx="1417">
                  <c:v>7088</c:v>
                </c:pt>
                <c:pt idx="1418">
                  <c:v>7093</c:v>
                </c:pt>
                <c:pt idx="1419">
                  <c:v>7098</c:v>
                </c:pt>
                <c:pt idx="1420">
                  <c:v>7103</c:v>
                </c:pt>
                <c:pt idx="1421">
                  <c:v>7108</c:v>
                </c:pt>
                <c:pt idx="1422">
                  <c:v>7113</c:v>
                </c:pt>
                <c:pt idx="1423">
                  <c:v>7118</c:v>
                </c:pt>
                <c:pt idx="1424">
                  <c:v>7123</c:v>
                </c:pt>
                <c:pt idx="1425">
                  <c:v>7128</c:v>
                </c:pt>
                <c:pt idx="1426">
                  <c:v>7133</c:v>
                </c:pt>
                <c:pt idx="1427">
                  <c:v>7138</c:v>
                </c:pt>
                <c:pt idx="1428">
                  <c:v>7143</c:v>
                </c:pt>
                <c:pt idx="1429">
                  <c:v>7148</c:v>
                </c:pt>
                <c:pt idx="1430">
                  <c:v>7153</c:v>
                </c:pt>
                <c:pt idx="1431">
                  <c:v>7158</c:v>
                </c:pt>
                <c:pt idx="1432">
                  <c:v>7163</c:v>
                </c:pt>
                <c:pt idx="1433">
                  <c:v>7168</c:v>
                </c:pt>
                <c:pt idx="1434">
                  <c:v>7173</c:v>
                </c:pt>
                <c:pt idx="1435">
                  <c:v>7178</c:v>
                </c:pt>
                <c:pt idx="1436">
                  <c:v>7183</c:v>
                </c:pt>
                <c:pt idx="1437">
                  <c:v>7188</c:v>
                </c:pt>
                <c:pt idx="1438">
                  <c:v>7193</c:v>
                </c:pt>
                <c:pt idx="1439">
                  <c:v>7198</c:v>
                </c:pt>
                <c:pt idx="1440">
                  <c:v>7203</c:v>
                </c:pt>
                <c:pt idx="1441">
                  <c:v>7208</c:v>
                </c:pt>
                <c:pt idx="1442">
                  <c:v>7213</c:v>
                </c:pt>
                <c:pt idx="1443">
                  <c:v>7218</c:v>
                </c:pt>
                <c:pt idx="1444">
                  <c:v>7223</c:v>
                </c:pt>
                <c:pt idx="1445">
                  <c:v>7228</c:v>
                </c:pt>
                <c:pt idx="1446">
                  <c:v>7233</c:v>
                </c:pt>
                <c:pt idx="1447">
                  <c:v>7238</c:v>
                </c:pt>
                <c:pt idx="1448">
                  <c:v>7243</c:v>
                </c:pt>
                <c:pt idx="1449">
                  <c:v>7248</c:v>
                </c:pt>
                <c:pt idx="1450">
                  <c:v>7253</c:v>
                </c:pt>
                <c:pt idx="1451">
                  <c:v>7258</c:v>
                </c:pt>
                <c:pt idx="1452">
                  <c:v>7263</c:v>
                </c:pt>
                <c:pt idx="1453">
                  <c:v>7268</c:v>
                </c:pt>
                <c:pt idx="1454">
                  <c:v>7273</c:v>
                </c:pt>
                <c:pt idx="1455">
                  <c:v>7278</c:v>
                </c:pt>
                <c:pt idx="1456">
                  <c:v>7283</c:v>
                </c:pt>
                <c:pt idx="1457">
                  <c:v>7288</c:v>
                </c:pt>
                <c:pt idx="1458">
                  <c:v>7293</c:v>
                </c:pt>
                <c:pt idx="1459">
                  <c:v>7298</c:v>
                </c:pt>
                <c:pt idx="1460">
                  <c:v>7303</c:v>
                </c:pt>
                <c:pt idx="1461">
                  <c:v>7308</c:v>
                </c:pt>
                <c:pt idx="1462">
                  <c:v>7313</c:v>
                </c:pt>
                <c:pt idx="1463">
                  <c:v>7318</c:v>
                </c:pt>
                <c:pt idx="1464">
                  <c:v>7323</c:v>
                </c:pt>
                <c:pt idx="1465">
                  <c:v>7328</c:v>
                </c:pt>
                <c:pt idx="1466">
                  <c:v>7333</c:v>
                </c:pt>
                <c:pt idx="1467">
                  <c:v>7338</c:v>
                </c:pt>
                <c:pt idx="1468">
                  <c:v>7343</c:v>
                </c:pt>
                <c:pt idx="1469">
                  <c:v>7348</c:v>
                </c:pt>
                <c:pt idx="1470">
                  <c:v>7353</c:v>
                </c:pt>
                <c:pt idx="1471">
                  <c:v>7358</c:v>
                </c:pt>
                <c:pt idx="1472">
                  <c:v>7363</c:v>
                </c:pt>
                <c:pt idx="1473">
                  <c:v>7368</c:v>
                </c:pt>
                <c:pt idx="1474">
                  <c:v>7373</c:v>
                </c:pt>
                <c:pt idx="1475">
                  <c:v>7378</c:v>
                </c:pt>
                <c:pt idx="1476">
                  <c:v>7383</c:v>
                </c:pt>
                <c:pt idx="1477">
                  <c:v>7388</c:v>
                </c:pt>
                <c:pt idx="1478">
                  <c:v>7393</c:v>
                </c:pt>
                <c:pt idx="1479">
                  <c:v>7398</c:v>
                </c:pt>
                <c:pt idx="1480">
                  <c:v>7403</c:v>
                </c:pt>
                <c:pt idx="1481">
                  <c:v>7408</c:v>
                </c:pt>
                <c:pt idx="1482">
                  <c:v>7413</c:v>
                </c:pt>
                <c:pt idx="1483">
                  <c:v>7418</c:v>
                </c:pt>
                <c:pt idx="1484">
                  <c:v>7423</c:v>
                </c:pt>
                <c:pt idx="1485">
                  <c:v>7428</c:v>
                </c:pt>
                <c:pt idx="1486">
                  <c:v>7433</c:v>
                </c:pt>
                <c:pt idx="1487">
                  <c:v>7438</c:v>
                </c:pt>
                <c:pt idx="1488">
                  <c:v>7443</c:v>
                </c:pt>
                <c:pt idx="1489">
                  <c:v>7448</c:v>
                </c:pt>
                <c:pt idx="1490">
                  <c:v>7453</c:v>
                </c:pt>
                <c:pt idx="1491">
                  <c:v>7458</c:v>
                </c:pt>
                <c:pt idx="1492">
                  <c:v>7463</c:v>
                </c:pt>
                <c:pt idx="1493">
                  <c:v>7468</c:v>
                </c:pt>
                <c:pt idx="1494">
                  <c:v>7473</c:v>
                </c:pt>
                <c:pt idx="1495">
                  <c:v>7478</c:v>
                </c:pt>
                <c:pt idx="1496">
                  <c:v>7483</c:v>
                </c:pt>
                <c:pt idx="1497">
                  <c:v>7488</c:v>
                </c:pt>
                <c:pt idx="1498">
                  <c:v>7493</c:v>
                </c:pt>
                <c:pt idx="1499">
                  <c:v>7498</c:v>
                </c:pt>
                <c:pt idx="1500">
                  <c:v>7503</c:v>
                </c:pt>
                <c:pt idx="1501">
                  <c:v>7508</c:v>
                </c:pt>
                <c:pt idx="1502">
                  <c:v>7513</c:v>
                </c:pt>
                <c:pt idx="1503">
                  <c:v>7518</c:v>
                </c:pt>
                <c:pt idx="1504">
                  <c:v>7523</c:v>
                </c:pt>
                <c:pt idx="1505">
                  <c:v>7528</c:v>
                </c:pt>
                <c:pt idx="1506">
                  <c:v>7533</c:v>
                </c:pt>
                <c:pt idx="1507">
                  <c:v>7538</c:v>
                </c:pt>
                <c:pt idx="1508">
                  <c:v>7543</c:v>
                </c:pt>
                <c:pt idx="1509">
                  <c:v>7548</c:v>
                </c:pt>
                <c:pt idx="1510">
                  <c:v>7553</c:v>
                </c:pt>
                <c:pt idx="1511">
                  <c:v>7558</c:v>
                </c:pt>
                <c:pt idx="1512">
                  <c:v>7563</c:v>
                </c:pt>
                <c:pt idx="1513">
                  <c:v>7568</c:v>
                </c:pt>
                <c:pt idx="1514">
                  <c:v>7573</c:v>
                </c:pt>
                <c:pt idx="1515">
                  <c:v>7578</c:v>
                </c:pt>
                <c:pt idx="1516">
                  <c:v>7583</c:v>
                </c:pt>
                <c:pt idx="1517">
                  <c:v>7588</c:v>
                </c:pt>
                <c:pt idx="1518">
                  <c:v>7593</c:v>
                </c:pt>
                <c:pt idx="1519">
                  <c:v>7598</c:v>
                </c:pt>
                <c:pt idx="1520">
                  <c:v>7603</c:v>
                </c:pt>
                <c:pt idx="1521">
                  <c:v>7608</c:v>
                </c:pt>
                <c:pt idx="1522">
                  <c:v>7613</c:v>
                </c:pt>
                <c:pt idx="1523">
                  <c:v>7618</c:v>
                </c:pt>
                <c:pt idx="1524">
                  <c:v>7623</c:v>
                </c:pt>
                <c:pt idx="1525">
                  <c:v>7628</c:v>
                </c:pt>
                <c:pt idx="1526">
                  <c:v>7633</c:v>
                </c:pt>
                <c:pt idx="1527">
                  <c:v>7638</c:v>
                </c:pt>
                <c:pt idx="1528">
                  <c:v>7643</c:v>
                </c:pt>
                <c:pt idx="1529">
                  <c:v>7648</c:v>
                </c:pt>
                <c:pt idx="1530">
                  <c:v>7653</c:v>
                </c:pt>
                <c:pt idx="1531">
                  <c:v>7658</c:v>
                </c:pt>
                <c:pt idx="1532">
                  <c:v>7663</c:v>
                </c:pt>
                <c:pt idx="1533">
                  <c:v>7668</c:v>
                </c:pt>
                <c:pt idx="1534">
                  <c:v>7673</c:v>
                </c:pt>
                <c:pt idx="1535">
                  <c:v>7678</c:v>
                </c:pt>
                <c:pt idx="1536">
                  <c:v>7683</c:v>
                </c:pt>
                <c:pt idx="1537">
                  <c:v>7688</c:v>
                </c:pt>
                <c:pt idx="1538">
                  <c:v>7693</c:v>
                </c:pt>
                <c:pt idx="1539">
                  <c:v>7698</c:v>
                </c:pt>
                <c:pt idx="1540">
                  <c:v>7703</c:v>
                </c:pt>
                <c:pt idx="1541">
                  <c:v>7708</c:v>
                </c:pt>
                <c:pt idx="1542">
                  <c:v>7713</c:v>
                </c:pt>
                <c:pt idx="1543">
                  <c:v>7718</c:v>
                </c:pt>
                <c:pt idx="1544">
                  <c:v>7723</c:v>
                </c:pt>
                <c:pt idx="1545">
                  <c:v>7728</c:v>
                </c:pt>
                <c:pt idx="1546">
                  <c:v>7733</c:v>
                </c:pt>
                <c:pt idx="1547">
                  <c:v>7738</c:v>
                </c:pt>
                <c:pt idx="1548">
                  <c:v>7743</c:v>
                </c:pt>
                <c:pt idx="1549">
                  <c:v>7748</c:v>
                </c:pt>
                <c:pt idx="1550">
                  <c:v>7753</c:v>
                </c:pt>
                <c:pt idx="1551">
                  <c:v>7758</c:v>
                </c:pt>
                <c:pt idx="1552">
                  <c:v>7763</c:v>
                </c:pt>
                <c:pt idx="1553">
                  <c:v>7768</c:v>
                </c:pt>
                <c:pt idx="1554">
                  <c:v>7773</c:v>
                </c:pt>
                <c:pt idx="1555">
                  <c:v>7778</c:v>
                </c:pt>
                <c:pt idx="1556">
                  <c:v>7783</c:v>
                </c:pt>
                <c:pt idx="1557">
                  <c:v>7788</c:v>
                </c:pt>
                <c:pt idx="1558">
                  <c:v>7793</c:v>
                </c:pt>
                <c:pt idx="1559">
                  <c:v>7798</c:v>
                </c:pt>
                <c:pt idx="1560">
                  <c:v>7803</c:v>
                </c:pt>
                <c:pt idx="1561">
                  <c:v>7808</c:v>
                </c:pt>
                <c:pt idx="1562">
                  <c:v>7813</c:v>
                </c:pt>
                <c:pt idx="1563">
                  <c:v>7818</c:v>
                </c:pt>
                <c:pt idx="1564">
                  <c:v>7823</c:v>
                </c:pt>
                <c:pt idx="1565">
                  <c:v>7828</c:v>
                </c:pt>
                <c:pt idx="1566">
                  <c:v>7833</c:v>
                </c:pt>
                <c:pt idx="1567">
                  <c:v>7838</c:v>
                </c:pt>
                <c:pt idx="1568">
                  <c:v>7843</c:v>
                </c:pt>
                <c:pt idx="1569">
                  <c:v>7848</c:v>
                </c:pt>
                <c:pt idx="1570">
                  <c:v>7853</c:v>
                </c:pt>
                <c:pt idx="1571">
                  <c:v>7858</c:v>
                </c:pt>
                <c:pt idx="1572">
                  <c:v>7863</c:v>
                </c:pt>
                <c:pt idx="1573">
                  <c:v>7868</c:v>
                </c:pt>
                <c:pt idx="1574">
                  <c:v>7873</c:v>
                </c:pt>
                <c:pt idx="1575">
                  <c:v>7878</c:v>
                </c:pt>
                <c:pt idx="1576">
                  <c:v>7883</c:v>
                </c:pt>
                <c:pt idx="1577">
                  <c:v>7888</c:v>
                </c:pt>
                <c:pt idx="1578">
                  <c:v>7893</c:v>
                </c:pt>
                <c:pt idx="1579">
                  <c:v>7898</c:v>
                </c:pt>
                <c:pt idx="1580">
                  <c:v>7903</c:v>
                </c:pt>
                <c:pt idx="1581">
                  <c:v>7908</c:v>
                </c:pt>
                <c:pt idx="1582">
                  <c:v>7913</c:v>
                </c:pt>
                <c:pt idx="1583">
                  <c:v>7918</c:v>
                </c:pt>
                <c:pt idx="1584">
                  <c:v>7923</c:v>
                </c:pt>
                <c:pt idx="1585">
                  <c:v>7928</c:v>
                </c:pt>
                <c:pt idx="1586">
                  <c:v>7933</c:v>
                </c:pt>
                <c:pt idx="1587">
                  <c:v>7938</c:v>
                </c:pt>
                <c:pt idx="1588">
                  <c:v>7943</c:v>
                </c:pt>
                <c:pt idx="1589">
                  <c:v>7948</c:v>
                </c:pt>
                <c:pt idx="1590">
                  <c:v>7953</c:v>
                </c:pt>
                <c:pt idx="1591">
                  <c:v>7958</c:v>
                </c:pt>
                <c:pt idx="1592">
                  <c:v>7963</c:v>
                </c:pt>
                <c:pt idx="1593">
                  <c:v>7968</c:v>
                </c:pt>
                <c:pt idx="1594">
                  <c:v>7973</c:v>
                </c:pt>
                <c:pt idx="1595">
                  <c:v>7978</c:v>
                </c:pt>
                <c:pt idx="1596">
                  <c:v>7983</c:v>
                </c:pt>
                <c:pt idx="1597">
                  <c:v>7988</c:v>
                </c:pt>
                <c:pt idx="1598">
                  <c:v>7993</c:v>
                </c:pt>
                <c:pt idx="1599">
                  <c:v>7998</c:v>
                </c:pt>
                <c:pt idx="1600">
                  <c:v>8003</c:v>
                </c:pt>
                <c:pt idx="1601">
                  <c:v>8008</c:v>
                </c:pt>
                <c:pt idx="1602">
                  <c:v>8013</c:v>
                </c:pt>
                <c:pt idx="1603">
                  <c:v>8018</c:v>
                </c:pt>
                <c:pt idx="1604">
                  <c:v>8023</c:v>
                </c:pt>
                <c:pt idx="1605">
                  <c:v>8028</c:v>
                </c:pt>
                <c:pt idx="1606">
                  <c:v>8033</c:v>
                </c:pt>
                <c:pt idx="1607">
                  <c:v>8038</c:v>
                </c:pt>
                <c:pt idx="1608">
                  <c:v>8043</c:v>
                </c:pt>
                <c:pt idx="1609">
                  <c:v>8048</c:v>
                </c:pt>
                <c:pt idx="1610">
                  <c:v>8053</c:v>
                </c:pt>
                <c:pt idx="1611">
                  <c:v>8058</c:v>
                </c:pt>
                <c:pt idx="1612">
                  <c:v>8063</c:v>
                </c:pt>
                <c:pt idx="1613">
                  <c:v>8068</c:v>
                </c:pt>
                <c:pt idx="1614">
                  <c:v>8073</c:v>
                </c:pt>
                <c:pt idx="1615">
                  <c:v>8078</c:v>
                </c:pt>
                <c:pt idx="1616">
                  <c:v>8083</c:v>
                </c:pt>
                <c:pt idx="1617">
                  <c:v>8088</c:v>
                </c:pt>
                <c:pt idx="1618">
                  <c:v>8093</c:v>
                </c:pt>
                <c:pt idx="1619">
                  <c:v>8098</c:v>
                </c:pt>
                <c:pt idx="1620">
                  <c:v>8103</c:v>
                </c:pt>
                <c:pt idx="1621">
                  <c:v>8108</c:v>
                </c:pt>
                <c:pt idx="1622">
                  <c:v>8113</c:v>
                </c:pt>
                <c:pt idx="1623">
                  <c:v>8118</c:v>
                </c:pt>
                <c:pt idx="1624">
                  <c:v>8123</c:v>
                </c:pt>
                <c:pt idx="1625">
                  <c:v>8128</c:v>
                </c:pt>
                <c:pt idx="1626">
                  <c:v>8133</c:v>
                </c:pt>
                <c:pt idx="1627">
                  <c:v>8138</c:v>
                </c:pt>
                <c:pt idx="1628">
                  <c:v>8143</c:v>
                </c:pt>
                <c:pt idx="1629">
                  <c:v>8148</c:v>
                </c:pt>
                <c:pt idx="1630">
                  <c:v>8153</c:v>
                </c:pt>
                <c:pt idx="1631">
                  <c:v>8158</c:v>
                </c:pt>
                <c:pt idx="1632">
                  <c:v>8163</c:v>
                </c:pt>
                <c:pt idx="1633">
                  <c:v>8168</c:v>
                </c:pt>
                <c:pt idx="1634">
                  <c:v>8173</c:v>
                </c:pt>
                <c:pt idx="1635">
                  <c:v>8178</c:v>
                </c:pt>
                <c:pt idx="1636">
                  <c:v>8183</c:v>
                </c:pt>
                <c:pt idx="1637">
                  <c:v>8188</c:v>
                </c:pt>
                <c:pt idx="1638">
                  <c:v>8193</c:v>
                </c:pt>
                <c:pt idx="1639">
                  <c:v>8198</c:v>
                </c:pt>
                <c:pt idx="1640">
                  <c:v>8203</c:v>
                </c:pt>
                <c:pt idx="1641">
                  <c:v>8208</c:v>
                </c:pt>
                <c:pt idx="1642">
                  <c:v>8213</c:v>
                </c:pt>
                <c:pt idx="1643">
                  <c:v>8218</c:v>
                </c:pt>
                <c:pt idx="1644">
                  <c:v>8223</c:v>
                </c:pt>
                <c:pt idx="1645">
                  <c:v>8228</c:v>
                </c:pt>
                <c:pt idx="1646">
                  <c:v>8233</c:v>
                </c:pt>
                <c:pt idx="1647">
                  <c:v>8238</c:v>
                </c:pt>
                <c:pt idx="1648">
                  <c:v>8243</c:v>
                </c:pt>
                <c:pt idx="1649">
                  <c:v>8248</c:v>
                </c:pt>
                <c:pt idx="1650">
                  <c:v>8253</c:v>
                </c:pt>
                <c:pt idx="1651">
                  <c:v>8258</c:v>
                </c:pt>
                <c:pt idx="1652">
                  <c:v>8263</c:v>
                </c:pt>
                <c:pt idx="1653">
                  <c:v>8268</c:v>
                </c:pt>
                <c:pt idx="1654">
                  <c:v>8273</c:v>
                </c:pt>
                <c:pt idx="1655">
                  <c:v>8278</c:v>
                </c:pt>
                <c:pt idx="1656">
                  <c:v>8283</c:v>
                </c:pt>
                <c:pt idx="1657">
                  <c:v>8288</c:v>
                </c:pt>
                <c:pt idx="1658">
                  <c:v>8293</c:v>
                </c:pt>
                <c:pt idx="1659">
                  <c:v>8298</c:v>
                </c:pt>
                <c:pt idx="1660">
                  <c:v>8303</c:v>
                </c:pt>
                <c:pt idx="1661">
                  <c:v>8308</c:v>
                </c:pt>
                <c:pt idx="1662">
                  <c:v>8313</c:v>
                </c:pt>
                <c:pt idx="1663">
                  <c:v>8318</c:v>
                </c:pt>
                <c:pt idx="1664">
                  <c:v>8323</c:v>
                </c:pt>
                <c:pt idx="1665">
                  <c:v>8328</c:v>
                </c:pt>
                <c:pt idx="1666">
                  <c:v>8333</c:v>
                </c:pt>
                <c:pt idx="1667">
                  <c:v>8338</c:v>
                </c:pt>
                <c:pt idx="1668">
                  <c:v>8343</c:v>
                </c:pt>
                <c:pt idx="1669">
                  <c:v>8348</c:v>
                </c:pt>
                <c:pt idx="1670">
                  <c:v>8353</c:v>
                </c:pt>
                <c:pt idx="1671">
                  <c:v>8358</c:v>
                </c:pt>
                <c:pt idx="1672">
                  <c:v>8363</c:v>
                </c:pt>
                <c:pt idx="1673">
                  <c:v>8368</c:v>
                </c:pt>
                <c:pt idx="1674">
                  <c:v>8373</c:v>
                </c:pt>
                <c:pt idx="1675">
                  <c:v>8378</c:v>
                </c:pt>
                <c:pt idx="1676">
                  <c:v>8383</c:v>
                </c:pt>
                <c:pt idx="1677">
                  <c:v>8388</c:v>
                </c:pt>
                <c:pt idx="1678">
                  <c:v>8393</c:v>
                </c:pt>
                <c:pt idx="1679">
                  <c:v>8398</c:v>
                </c:pt>
                <c:pt idx="1680">
                  <c:v>8403</c:v>
                </c:pt>
                <c:pt idx="1681">
                  <c:v>8408</c:v>
                </c:pt>
                <c:pt idx="1682">
                  <c:v>8413</c:v>
                </c:pt>
                <c:pt idx="1683">
                  <c:v>8418</c:v>
                </c:pt>
                <c:pt idx="1684">
                  <c:v>8423</c:v>
                </c:pt>
                <c:pt idx="1685">
                  <c:v>8428</c:v>
                </c:pt>
                <c:pt idx="1686">
                  <c:v>8433</c:v>
                </c:pt>
                <c:pt idx="1687">
                  <c:v>8438</c:v>
                </c:pt>
                <c:pt idx="1688">
                  <c:v>8443</c:v>
                </c:pt>
                <c:pt idx="1689">
                  <c:v>8448</c:v>
                </c:pt>
                <c:pt idx="1690">
                  <c:v>8453</c:v>
                </c:pt>
                <c:pt idx="1691">
                  <c:v>8458</c:v>
                </c:pt>
                <c:pt idx="1692">
                  <c:v>8463</c:v>
                </c:pt>
                <c:pt idx="1693">
                  <c:v>8468</c:v>
                </c:pt>
                <c:pt idx="1694">
                  <c:v>8473</c:v>
                </c:pt>
                <c:pt idx="1695">
                  <c:v>8478</c:v>
                </c:pt>
                <c:pt idx="1696">
                  <c:v>8483</c:v>
                </c:pt>
                <c:pt idx="1697">
                  <c:v>8488</c:v>
                </c:pt>
                <c:pt idx="1698">
                  <c:v>8493</c:v>
                </c:pt>
                <c:pt idx="1699">
                  <c:v>8498</c:v>
                </c:pt>
                <c:pt idx="1700">
                  <c:v>8503</c:v>
                </c:pt>
                <c:pt idx="1701">
                  <c:v>8508</c:v>
                </c:pt>
                <c:pt idx="1702">
                  <c:v>8513</c:v>
                </c:pt>
                <c:pt idx="1703">
                  <c:v>8518</c:v>
                </c:pt>
                <c:pt idx="1704">
                  <c:v>8523</c:v>
                </c:pt>
                <c:pt idx="1705">
                  <c:v>8528</c:v>
                </c:pt>
                <c:pt idx="1706">
                  <c:v>8533</c:v>
                </c:pt>
                <c:pt idx="1707">
                  <c:v>8538</c:v>
                </c:pt>
                <c:pt idx="1708">
                  <c:v>8543</c:v>
                </c:pt>
                <c:pt idx="1709">
                  <c:v>8548</c:v>
                </c:pt>
                <c:pt idx="1710">
                  <c:v>8553</c:v>
                </c:pt>
                <c:pt idx="1711">
                  <c:v>8558</c:v>
                </c:pt>
                <c:pt idx="1712">
                  <c:v>8563</c:v>
                </c:pt>
                <c:pt idx="1713">
                  <c:v>8568</c:v>
                </c:pt>
                <c:pt idx="1714">
                  <c:v>8573</c:v>
                </c:pt>
                <c:pt idx="1715">
                  <c:v>8578</c:v>
                </c:pt>
                <c:pt idx="1716">
                  <c:v>8583</c:v>
                </c:pt>
                <c:pt idx="1717">
                  <c:v>8588</c:v>
                </c:pt>
                <c:pt idx="1718">
                  <c:v>8593</c:v>
                </c:pt>
                <c:pt idx="1719">
                  <c:v>8598</c:v>
                </c:pt>
                <c:pt idx="1720">
                  <c:v>8603</c:v>
                </c:pt>
                <c:pt idx="1721">
                  <c:v>8608</c:v>
                </c:pt>
                <c:pt idx="1722">
                  <c:v>8613</c:v>
                </c:pt>
                <c:pt idx="1723">
                  <c:v>8618</c:v>
                </c:pt>
                <c:pt idx="1724">
                  <c:v>8623</c:v>
                </c:pt>
                <c:pt idx="1725">
                  <c:v>8628</c:v>
                </c:pt>
                <c:pt idx="1726">
                  <c:v>8633</c:v>
                </c:pt>
                <c:pt idx="1727">
                  <c:v>8638</c:v>
                </c:pt>
                <c:pt idx="1728">
                  <c:v>8643</c:v>
                </c:pt>
                <c:pt idx="1729">
                  <c:v>8648</c:v>
                </c:pt>
                <c:pt idx="1730">
                  <c:v>8653</c:v>
                </c:pt>
                <c:pt idx="1731">
                  <c:v>8658</c:v>
                </c:pt>
                <c:pt idx="1732">
                  <c:v>8663</c:v>
                </c:pt>
                <c:pt idx="1733">
                  <c:v>8668</c:v>
                </c:pt>
                <c:pt idx="1734">
                  <c:v>8673</c:v>
                </c:pt>
                <c:pt idx="1735">
                  <c:v>8678</c:v>
                </c:pt>
                <c:pt idx="1736">
                  <c:v>8683</c:v>
                </c:pt>
                <c:pt idx="1737">
                  <c:v>8688</c:v>
                </c:pt>
                <c:pt idx="1738">
                  <c:v>8693</c:v>
                </c:pt>
                <c:pt idx="1739">
                  <c:v>8698</c:v>
                </c:pt>
                <c:pt idx="1740">
                  <c:v>8703</c:v>
                </c:pt>
                <c:pt idx="1741">
                  <c:v>8708</c:v>
                </c:pt>
                <c:pt idx="1742">
                  <c:v>8713</c:v>
                </c:pt>
                <c:pt idx="1743">
                  <c:v>8718</c:v>
                </c:pt>
                <c:pt idx="1744">
                  <c:v>8723</c:v>
                </c:pt>
                <c:pt idx="1745">
                  <c:v>8728</c:v>
                </c:pt>
                <c:pt idx="1746">
                  <c:v>8733</c:v>
                </c:pt>
                <c:pt idx="1747">
                  <c:v>8738</c:v>
                </c:pt>
                <c:pt idx="1748">
                  <c:v>8743</c:v>
                </c:pt>
                <c:pt idx="1749">
                  <c:v>8748</c:v>
                </c:pt>
                <c:pt idx="1750">
                  <c:v>8753</c:v>
                </c:pt>
                <c:pt idx="1751">
                  <c:v>8758</c:v>
                </c:pt>
                <c:pt idx="1752">
                  <c:v>8763</c:v>
                </c:pt>
                <c:pt idx="1753">
                  <c:v>8768</c:v>
                </c:pt>
                <c:pt idx="1754">
                  <c:v>8773</c:v>
                </c:pt>
                <c:pt idx="1755">
                  <c:v>8778</c:v>
                </c:pt>
                <c:pt idx="1756">
                  <c:v>8783</c:v>
                </c:pt>
                <c:pt idx="1757">
                  <c:v>8788</c:v>
                </c:pt>
                <c:pt idx="1758">
                  <c:v>8793</c:v>
                </c:pt>
                <c:pt idx="1759">
                  <c:v>8798</c:v>
                </c:pt>
                <c:pt idx="1760">
                  <c:v>8803</c:v>
                </c:pt>
                <c:pt idx="1761">
                  <c:v>8808</c:v>
                </c:pt>
                <c:pt idx="1762">
                  <c:v>8813</c:v>
                </c:pt>
                <c:pt idx="1763">
                  <c:v>8818</c:v>
                </c:pt>
                <c:pt idx="1764">
                  <c:v>8823</c:v>
                </c:pt>
                <c:pt idx="1765">
                  <c:v>8828</c:v>
                </c:pt>
                <c:pt idx="1766">
                  <c:v>8833</c:v>
                </c:pt>
                <c:pt idx="1767">
                  <c:v>8838</c:v>
                </c:pt>
                <c:pt idx="1768">
                  <c:v>8843</c:v>
                </c:pt>
                <c:pt idx="1769">
                  <c:v>8848</c:v>
                </c:pt>
                <c:pt idx="1770">
                  <c:v>8853</c:v>
                </c:pt>
                <c:pt idx="1771">
                  <c:v>8858</c:v>
                </c:pt>
                <c:pt idx="1772">
                  <c:v>8863</c:v>
                </c:pt>
                <c:pt idx="1773">
                  <c:v>8868</c:v>
                </c:pt>
                <c:pt idx="1774">
                  <c:v>8873</c:v>
                </c:pt>
                <c:pt idx="1775">
                  <c:v>8878</c:v>
                </c:pt>
                <c:pt idx="1776">
                  <c:v>8883</c:v>
                </c:pt>
                <c:pt idx="1777">
                  <c:v>8888</c:v>
                </c:pt>
                <c:pt idx="1778">
                  <c:v>8893</c:v>
                </c:pt>
                <c:pt idx="1779">
                  <c:v>8898</c:v>
                </c:pt>
                <c:pt idx="1780">
                  <c:v>8903</c:v>
                </c:pt>
                <c:pt idx="1781">
                  <c:v>8908</c:v>
                </c:pt>
                <c:pt idx="1782">
                  <c:v>8913</c:v>
                </c:pt>
                <c:pt idx="1783">
                  <c:v>8918</c:v>
                </c:pt>
                <c:pt idx="1784">
                  <c:v>8923</c:v>
                </c:pt>
                <c:pt idx="1785">
                  <c:v>8928</c:v>
                </c:pt>
                <c:pt idx="1786">
                  <c:v>8933</c:v>
                </c:pt>
                <c:pt idx="1787">
                  <c:v>8938</c:v>
                </c:pt>
                <c:pt idx="1788">
                  <c:v>8943</c:v>
                </c:pt>
                <c:pt idx="1789">
                  <c:v>8948</c:v>
                </c:pt>
                <c:pt idx="1790">
                  <c:v>8953</c:v>
                </c:pt>
                <c:pt idx="1791">
                  <c:v>8958</c:v>
                </c:pt>
                <c:pt idx="1792">
                  <c:v>8963</c:v>
                </c:pt>
                <c:pt idx="1793">
                  <c:v>8968</c:v>
                </c:pt>
                <c:pt idx="1794">
                  <c:v>8973</c:v>
                </c:pt>
                <c:pt idx="1795">
                  <c:v>8978</c:v>
                </c:pt>
                <c:pt idx="1796">
                  <c:v>8983</c:v>
                </c:pt>
                <c:pt idx="1797">
                  <c:v>8988</c:v>
                </c:pt>
                <c:pt idx="1798">
                  <c:v>8993</c:v>
                </c:pt>
                <c:pt idx="1799">
                  <c:v>8998</c:v>
                </c:pt>
                <c:pt idx="1800">
                  <c:v>9003</c:v>
                </c:pt>
                <c:pt idx="1801">
                  <c:v>9008</c:v>
                </c:pt>
                <c:pt idx="1802">
                  <c:v>9013</c:v>
                </c:pt>
                <c:pt idx="1803">
                  <c:v>9018</c:v>
                </c:pt>
                <c:pt idx="1804">
                  <c:v>9023</c:v>
                </c:pt>
                <c:pt idx="1805">
                  <c:v>9028</c:v>
                </c:pt>
                <c:pt idx="1806">
                  <c:v>9033</c:v>
                </c:pt>
                <c:pt idx="1807">
                  <c:v>9038</c:v>
                </c:pt>
                <c:pt idx="1808">
                  <c:v>9043</c:v>
                </c:pt>
                <c:pt idx="1809">
                  <c:v>9048</c:v>
                </c:pt>
                <c:pt idx="1810">
                  <c:v>9053</c:v>
                </c:pt>
                <c:pt idx="1811">
                  <c:v>9058</c:v>
                </c:pt>
                <c:pt idx="1812">
                  <c:v>9063</c:v>
                </c:pt>
                <c:pt idx="1813">
                  <c:v>9068</c:v>
                </c:pt>
                <c:pt idx="1814">
                  <c:v>9073</c:v>
                </c:pt>
                <c:pt idx="1815">
                  <c:v>9078</c:v>
                </c:pt>
                <c:pt idx="1816">
                  <c:v>9083</c:v>
                </c:pt>
                <c:pt idx="1817">
                  <c:v>9088</c:v>
                </c:pt>
                <c:pt idx="1818">
                  <c:v>9093</c:v>
                </c:pt>
                <c:pt idx="1819">
                  <c:v>9098</c:v>
                </c:pt>
                <c:pt idx="1820">
                  <c:v>9103</c:v>
                </c:pt>
                <c:pt idx="1821">
                  <c:v>9108</c:v>
                </c:pt>
                <c:pt idx="1822">
                  <c:v>9113</c:v>
                </c:pt>
                <c:pt idx="1823">
                  <c:v>9118</c:v>
                </c:pt>
                <c:pt idx="1824">
                  <c:v>9123</c:v>
                </c:pt>
                <c:pt idx="1825">
                  <c:v>9128</c:v>
                </c:pt>
                <c:pt idx="1826">
                  <c:v>9133</c:v>
                </c:pt>
                <c:pt idx="1827">
                  <c:v>9138</c:v>
                </c:pt>
                <c:pt idx="1828">
                  <c:v>9143</c:v>
                </c:pt>
                <c:pt idx="1829">
                  <c:v>9148</c:v>
                </c:pt>
                <c:pt idx="1830">
                  <c:v>9153</c:v>
                </c:pt>
                <c:pt idx="1831">
                  <c:v>9158</c:v>
                </c:pt>
                <c:pt idx="1832">
                  <c:v>9163</c:v>
                </c:pt>
                <c:pt idx="1833">
                  <c:v>9168</c:v>
                </c:pt>
                <c:pt idx="1834">
                  <c:v>9173</c:v>
                </c:pt>
                <c:pt idx="1835">
                  <c:v>9178</c:v>
                </c:pt>
                <c:pt idx="1836">
                  <c:v>9183</c:v>
                </c:pt>
                <c:pt idx="1837">
                  <c:v>9188</c:v>
                </c:pt>
                <c:pt idx="1838">
                  <c:v>9193</c:v>
                </c:pt>
                <c:pt idx="1839">
                  <c:v>9198</c:v>
                </c:pt>
                <c:pt idx="1840">
                  <c:v>9203</c:v>
                </c:pt>
                <c:pt idx="1841">
                  <c:v>9208</c:v>
                </c:pt>
                <c:pt idx="1842">
                  <c:v>9213</c:v>
                </c:pt>
                <c:pt idx="1843">
                  <c:v>9218</c:v>
                </c:pt>
                <c:pt idx="1844">
                  <c:v>9223</c:v>
                </c:pt>
                <c:pt idx="1845">
                  <c:v>9228</c:v>
                </c:pt>
                <c:pt idx="1846">
                  <c:v>9233</c:v>
                </c:pt>
                <c:pt idx="1847">
                  <c:v>9238</c:v>
                </c:pt>
                <c:pt idx="1848">
                  <c:v>9243</c:v>
                </c:pt>
                <c:pt idx="1849">
                  <c:v>9248</c:v>
                </c:pt>
                <c:pt idx="1850">
                  <c:v>9253</c:v>
                </c:pt>
                <c:pt idx="1851">
                  <c:v>9258</c:v>
                </c:pt>
                <c:pt idx="1852">
                  <c:v>9263</c:v>
                </c:pt>
                <c:pt idx="1853">
                  <c:v>9268</c:v>
                </c:pt>
                <c:pt idx="1854">
                  <c:v>9273</c:v>
                </c:pt>
                <c:pt idx="1855">
                  <c:v>9278</c:v>
                </c:pt>
                <c:pt idx="1856">
                  <c:v>9283</c:v>
                </c:pt>
                <c:pt idx="1857">
                  <c:v>9288</c:v>
                </c:pt>
                <c:pt idx="1858">
                  <c:v>9293</c:v>
                </c:pt>
                <c:pt idx="1859">
                  <c:v>9298</c:v>
                </c:pt>
                <c:pt idx="1860">
                  <c:v>9303</c:v>
                </c:pt>
                <c:pt idx="1861">
                  <c:v>9308</c:v>
                </c:pt>
                <c:pt idx="1862">
                  <c:v>9313</c:v>
                </c:pt>
                <c:pt idx="1863">
                  <c:v>9318</c:v>
                </c:pt>
                <c:pt idx="1864">
                  <c:v>9323</c:v>
                </c:pt>
                <c:pt idx="1865">
                  <c:v>9328</c:v>
                </c:pt>
                <c:pt idx="1866">
                  <c:v>9333</c:v>
                </c:pt>
                <c:pt idx="1867">
                  <c:v>9338</c:v>
                </c:pt>
                <c:pt idx="1868">
                  <c:v>9343</c:v>
                </c:pt>
                <c:pt idx="1869">
                  <c:v>9348</c:v>
                </c:pt>
                <c:pt idx="1870">
                  <c:v>9353</c:v>
                </c:pt>
                <c:pt idx="1871">
                  <c:v>9358</c:v>
                </c:pt>
                <c:pt idx="1872">
                  <c:v>9363</c:v>
                </c:pt>
                <c:pt idx="1873">
                  <c:v>9368</c:v>
                </c:pt>
                <c:pt idx="1874">
                  <c:v>9373</c:v>
                </c:pt>
                <c:pt idx="1875">
                  <c:v>9378</c:v>
                </c:pt>
                <c:pt idx="1876">
                  <c:v>9383</c:v>
                </c:pt>
                <c:pt idx="1877">
                  <c:v>9389</c:v>
                </c:pt>
                <c:pt idx="1878">
                  <c:v>9394</c:v>
                </c:pt>
                <c:pt idx="1879">
                  <c:v>9399</c:v>
                </c:pt>
                <c:pt idx="1880">
                  <c:v>9404</c:v>
                </c:pt>
                <c:pt idx="1881">
                  <c:v>9409</c:v>
                </c:pt>
                <c:pt idx="1882">
                  <c:v>9414</c:v>
                </c:pt>
                <c:pt idx="1883">
                  <c:v>9419</c:v>
                </c:pt>
                <c:pt idx="1884">
                  <c:v>9424</c:v>
                </c:pt>
                <c:pt idx="1885">
                  <c:v>9429</c:v>
                </c:pt>
                <c:pt idx="1886">
                  <c:v>9434</c:v>
                </c:pt>
                <c:pt idx="1887">
                  <c:v>9439</c:v>
                </c:pt>
                <c:pt idx="1888">
                  <c:v>9444</c:v>
                </c:pt>
                <c:pt idx="1889">
                  <c:v>9449</c:v>
                </c:pt>
                <c:pt idx="1890">
                  <c:v>9454</c:v>
                </c:pt>
                <c:pt idx="1891">
                  <c:v>9459</c:v>
                </c:pt>
                <c:pt idx="1892">
                  <c:v>9464</c:v>
                </c:pt>
                <c:pt idx="1893">
                  <c:v>9469</c:v>
                </c:pt>
                <c:pt idx="1894">
                  <c:v>9474</c:v>
                </c:pt>
                <c:pt idx="1895">
                  <c:v>9479</c:v>
                </c:pt>
                <c:pt idx="1896">
                  <c:v>9484</c:v>
                </c:pt>
                <c:pt idx="1897">
                  <c:v>9489</c:v>
                </c:pt>
                <c:pt idx="1898">
                  <c:v>9494</c:v>
                </c:pt>
                <c:pt idx="1899">
                  <c:v>9499</c:v>
                </c:pt>
                <c:pt idx="1900">
                  <c:v>9504</c:v>
                </c:pt>
                <c:pt idx="1901">
                  <c:v>9509</c:v>
                </c:pt>
                <c:pt idx="1902">
                  <c:v>9514</c:v>
                </c:pt>
                <c:pt idx="1903">
                  <c:v>9519</c:v>
                </c:pt>
                <c:pt idx="1904">
                  <c:v>9524</c:v>
                </c:pt>
                <c:pt idx="1905">
                  <c:v>9529</c:v>
                </c:pt>
                <c:pt idx="1906">
                  <c:v>9534</c:v>
                </c:pt>
                <c:pt idx="1907">
                  <c:v>9539</c:v>
                </c:pt>
                <c:pt idx="1908">
                  <c:v>9544</c:v>
                </c:pt>
                <c:pt idx="1909">
                  <c:v>9549</c:v>
                </c:pt>
                <c:pt idx="1910">
                  <c:v>9554</c:v>
                </c:pt>
                <c:pt idx="1911">
                  <c:v>9559</c:v>
                </c:pt>
                <c:pt idx="1912">
                  <c:v>9564</c:v>
                </c:pt>
                <c:pt idx="1913">
                  <c:v>9569</c:v>
                </c:pt>
                <c:pt idx="1914">
                  <c:v>9574</c:v>
                </c:pt>
                <c:pt idx="1915">
                  <c:v>9579</c:v>
                </c:pt>
                <c:pt idx="1916">
                  <c:v>9584</c:v>
                </c:pt>
                <c:pt idx="1917">
                  <c:v>9589</c:v>
                </c:pt>
                <c:pt idx="1918">
                  <c:v>9594</c:v>
                </c:pt>
                <c:pt idx="1919">
                  <c:v>9599</c:v>
                </c:pt>
                <c:pt idx="1920">
                  <c:v>9604</c:v>
                </c:pt>
                <c:pt idx="1921">
                  <c:v>9609</c:v>
                </c:pt>
                <c:pt idx="1922">
                  <c:v>9614</c:v>
                </c:pt>
                <c:pt idx="1923">
                  <c:v>9619</c:v>
                </c:pt>
                <c:pt idx="1924">
                  <c:v>9624</c:v>
                </c:pt>
                <c:pt idx="1925">
                  <c:v>9629</c:v>
                </c:pt>
                <c:pt idx="1926">
                  <c:v>9634</c:v>
                </c:pt>
                <c:pt idx="1927">
                  <c:v>9639</c:v>
                </c:pt>
                <c:pt idx="1928">
                  <c:v>9644</c:v>
                </c:pt>
                <c:pt idx="1929">
                  <c:v>9649</c:v>
                </c:pt>
                <c:pt idx="1930">
                  <c:v>9654</c:v>
                </c:pt>
                <c:pt idx="1931">
                  <c:v>9659</c:v>
                </c:pt>
                <c:pt idx="1932">
                  <c:v>9664</c:v>
                </c:pt>
                <c:pt idx="1933">
                  <c:v>9669</c:v>
                </c:pt>
                <c:pt idx="1934">
                  <c:v>9674</c:v>
                </c:pt>
                <c:pt idx="1935">
                  <c:v>9679</c:v>
                </c:pt>
                <c:pt idx="1936">
                  <c:v>9684</c:v>
                </c:pt>
                <c:pt idx="1937">
                  <c:v>9689</c:v>
                </c:pt>
                <c:pt idx="1938">
                  <c:v>9694</c:v>
                </c:pt>
                <c:pt idx="1939">
                  <c:v>9699</c:v>
                </c:pt>
                <c:pt idx="1940">
                  <c:v>9704</c:v>
                </c:pt>
                <c:pt idx="1941">
                  <c:v>9709</c:v>
                </c:pt>
                <c:pt idx="1942">
                  <c:v>9714</c:v>
                </c:pt>
                <c:pt idx="1943">
                  <c:v>9719</c:v>
                </c:pt>
                <c:pt idx="1944">
                  <c:v>9724</c:v>
                </c:pt>
                <c:pt idx="1945">
                  <c:v>9729</c:v>
                </c:pt>
                <c:pt idx="1946">
                  <c:v>9734</c:v>
                </c:pt>
                <c:pt idx="1947">
                  <c:v>9739</c:v>
                </c:pt>
                <c:pt idx="1948">
                  <c:v>9744</c:v>
                </c:pt>
                <c:pt idx="1949">
                  <c:v>9749</c:v>
                </c:pt>
                <c:pt idx="1950">
                  <c:v>9754</c:v>
                </c:pt>
                <c:pt idx="1951">
                  <c:v>9759</c:v>
                </c:pt>
                <c:pt idx="1952">
                  <c:v>9764</c:v>
                </c:pt>
                <c:pt idx="1953">
                  <c:v>9769</c:v>
                </c:pt>
                <c:pt idx="1954">
                  <c:v>9774</c:v>
                </c:pt>
                <c:pt idx="1955">
                  <c:v>9779</c:v>
                </c:pt>
                <c:pt idx="1956">
                  <c:v>9784</c:v>
                </c:pt>
                <c:pt idx="1957">
                  <c:v>9789</c:v>
                </c:pt>
                <c:pt idx="1958">
                  <c:v>9794</c:v>
                </c:pt>
                <c:pt idx="1959">
                  <c:v>9799</c:v>
                </c:pt>
                <c:pt idx="1960">
                  <c:v>9804</c:v>
                </c:pt>
                <c:pt idx="1961">
                  <c:v>9809</c:v>
                </c:pt>
                <c:pt idx="1962">
                  <c:v>9814</c:v>
                </c:pt>
                <c:pt idx="1963">
                  <c:v>9819</c:v>
                </c:pt>
                <c:pt idx="1964">
                  <c:v>9824</c:v>
                </c:pt>
                <c:pt idx="1965">
                  <c:v>9829</c:v>
                </c:pt>
                <c:pt idx="1966">
                  <c:v>9834</c:v>
                </c:pt>
                <c:pt idx="1967">
                  <c:v>9839</c:v>
                </c:pt>
                <c:pt idx="1968">
                  <c:v>9844</c:v>
                </c:pt>
                <c:pt idx="1969">
                  <c:v>9849</c:v>
                </c:pt>
                <c:pt idx="1970">
                  <c:v>9854</c:v>
                </c:pt>
                <c:pt idx="1971">
                  <c:v>9859</c:v>
                </c:pt>
                <c:pt idx="1972">
                  <c:v>9864</c:v>
                </c:pt>
                <c:pt idx="1973">
                  <c:v>9869</c:v>
                </c:pt>
                <c:pt idx="1974">
                  <c:v>9874</c:v>
                </c:pt>
                <c:pt idx="1975">
                  <c:v>9879</c:v>
                </c:pt>
                <c:pt idx="1976">
                  <c:v>9884</c:v>
                </c:pt>
                <c:pt idx="1977">
                  <c:v>9889</c:v>
                </c:pt>
                <c:pt idx="1978">
                  <c:v>9894</c:v>
                </c:pt>
                <c:pt idx="1979">
                  <c:v>9899</c:v>
                </c:pt>
                <c:pt idx="1980">
                  <c:v>9904</c:v>
                </c:pt>
                <c:pt idx="1981">
                  <c:v>9909</c:v>
                </c:pt>
                <c:pt idx="1982">
                  <c:v>9914</c:v>
                </c:pt>
                <c:pt idx="1983">
                  <c:v>9919</c:v>
                </c:pt>
                <c:pt idx="1984">
                  <c:v>9924</c:v>
                </c:pt>
                <c:pt idx="1985">
                  <c:v>9929</c:v>
                </c:pt>
                <c:pt idx="1986">
                  <c:v>9934</c:v>
                </c:pt>
                <c:pt idx="1987">
                  <c:v>9939</c:v>
                </c:pt>
                <c:pt idx="1988">
                  <c:v>9944</c:v>
                </c:pt>
                <c:pt idx="1989">
                  <c:v>9949</c:v>
                </c:pt>
                <c:pt idx="1990">
                  <c:v>9954</c:v>
                </c:pt>
                <c:pt idx="1991">
                  <c:v>9959</c:v>
                </c:pt>
                <c:pt idx="1992">
                  <c:v>9964</c:v>
                </c:pt>
                <c:pt idx="1993">
                  <c:v>9969</c:v>
                </c:pt>
                <c:pt idx="1994">
                  <c:v>9974</c:v>
                </c:pt>
                <c:pt idx="1995">
                  <c:v>9979</c:v>
                </c:pt>
                <c:pt idx="1996">
                  <c:v>9984</c:v>
                </c:pt>
                <c:pt idx="1997">
                  <c:v>9989</c:v>
                </c:pt>
                <c:pt idx="1998">
                  <c:v>9994</c:v>
                </c:pt>
                <c:pt idx="1999">
                  <c:v>9999</c:v>
                </c:pt>
                <c:pt idx="2000">
                  <c:v>10004</c:v>
                </c:pt>
                <c:pt idx="2001">
                  <c:v>10009</c:v>
                </c:pt>
                <c:pt idx="2002">
                  <c:v>10014</c:v>
                </c:pt>
                <c:pt idx="2003">
                  <c:v>10019</c:v>
                </c:pt>
                <c:pt idx="2004">
                  <c:v>10024</c:v>
                </c:pt>
                <c:pt idx="2005">
                  <c:v>10029</c:v>
                </c:pt>
                <c:pt idx="2006">
                  <c:v>10034</c:v>
                </c:pt>
                <c:pt idx="2007">
                  <c:v>10039</c:v>
                </c:pt>
                <c:pt idx="2008">
                  <c:v>10044</c:v>
                </c:pt>
                <c:pt idx="2009">
                  <c:v>10049</c:v>
                </c:pt>
                <c:pt idx="2010">
                  <c:v>10054</c:v>
                </c:pt>
                <c:pt idx="2011">
                  <c:v>10059</c:v>
                </c:pt>
                <c:pt idx="2012">
                  <c:v>10064</c:v>
                </c:pt>
                <c:pt idx="2013">
                  <c:v>10069</c:v>
                </c:pt>
                <c:pt idx="2014">
                  <c:v>10074</c:v>
                </c:pt>
                <c:pt idx="2015">
                  <c:v>10079</c:v>
                </c:pt>
                <c:pt idx="2016">
                  <c:v>10084</c:v>
                </c:pt>
                <c:pt idx="2017">
                  <c:v>10089</c:v>
                </c:pt>
                <c:pt idx="2018">
                  <c:v>10094</c:v>
                </c:pt>
                <c:pt idx="2019">
                  <c:v>10099</c:v>
                </c:pt>
                <c:pt idx="2020">
                  <c:v>10104</c:v>
                </c:pt>
                <c:pt idx="2021">
                  <c:v>10109</c:v>
                </c:pt>
                <c:pt idx="2022">
                  <c:v>10114</c:v>
                </c:pt>
                <c:pt idx="2023">
                  <c:v>10119</c:v>
                </c:pt>
                <c:pt idx="2024">
                  <c:v>10124</c:v>
                </c:pt>
                <c:pt idx="2025">
                  <c:v>10129</c:v>
                </c:pt>
                <c:pt idx="2026">
                  <c:v>10134</c:v>
                </c:pt>
                <c:pt idx="2027">
                  <c:v>10139</c:v>
                </c:pt>
                <c:pt idx="2028">
                  <c:v>10144</c:v>
                </c:pt>
                <c:pt idx="2029">
                  <c:v>10149</c:v>
                </c:pt>
                <c:pt idx="2030">
                  <c:v>10154</c:v>
                </c:pt>
                <c:pt idx="2031">
                  <c:v>10159</c:v>
                </c:pt>
                <c:pt idx="2032">
                  <c:v>10164</c:v>
                </c:pt>
                <c:pt idx="2033">
                  <c:v>10169</c:v>
                </c:pt>
                <c:pt idx="2034">
                  <c:v>10174</c:v>
                </c:pt>
                <c:pt idx="2035">
                  <c:v>10179</c:v>
                </c:pt>
                <c:pt idx="2036">
                  <c:v>10184</c:v>
                </c:pt>
                <c:pt idx="2037">
                  <c:v>10189</c:v>
                </c:pt>
                <c:pt idx="2038">
                  <c:v>10194</c:v>
                </c:pt>
                <c:pt idx="2039">
                  <c:v>10199</c:v>
                </c:pt>
                <c:pt idx="2040">
                  <c:v>10204</c:v>
                </c:pt>
                <c:pt idx="2041">
                  <c:v>10209</c:v>
                </c:pt>
                <c:pt idx="2042">
                  <c:v>10214</c:v>
                </c:pt>
                <c:pt idx="2043">
                  <c:v>10219</c:v>
                </c:pt>
                <c:pt idx="2044">
                  <c:v>10224</c:v>
                </c:pt>
                <c:pt idx="2045">
                  <c:v>10229</c:v>
                </c:pt>
                <c:pt idx="2046">
                  <c:v>10234</c:v>
                </c:pt>
                <c:pt idx="2047">
                  <c:v>10239</c:v>
                </c:pt>
                <c:pt idx="2048">
                  <c:v>10244</c:v>
                </c:pt>
                <c:pt idx="2049">
                  <c:v>10249</c:v>
                </c:pt>
                <c:pt idx="2050">
                  <c:v>10254</c:v>
                </c:pt>
                <c:pt idx="2051">
                  <c:v>10259</c:v>
                </c:pt>
                <c:pt idx="2052">
                  <c:v>10264</c:v>
                </c:pt>
                <c:pt idx="2053">
                  <c:v>10269</c:v>
                </c:pt>
                <c:pt idx="2054">
                  <c:v>10274</c:v>
                </c:pt>
                <c:pt idx="2055">
                  <c:v>10279</c:v>
                </c:pt>
                <c:pt idx="2056">
                  <c:v>10284</c:v>
                </c:pt>
                <c:pt idx="2057">
                  <c:v>10289</c:v>
                </c:pt>
                <c:pt idx="2058">
                  <c:v>10294</c:v>
                </c:pt>
                <c:pt idx="2059">
                  <c:v>10299</c:v>
                </c:pt>
                <c:pt idx="2060">
                  <c:v>10304</c:v>
                </c:pt>
                <c:pt idx="2061">
                  <c:v>10309</c:v>
                </c:pt>
                <c:pt idx="2062">
                  <c:v>10314</c:v>
                </c:pt>
                <c:pt idx="2063">
                  <c:v>10319</c:v>
                </c:pt>
                <c:pt idx="2064">
                  <c:v>10324</c:v>
                </c:pt>
                <c:pt idx="2065">
                  <c:v>10329</c:v>
                </c:pt>
                <c:pt idx="2066">
                  <c:v>10334</c:v>
                </c:pt>
                <c:pt idx="2067">
                  <c:v>10339</c:v>
                </c:pt>
                <c:pt idx="2068">
                  <c:v>10344</c:v>
                </c:pt>
                <c:pt idx="2069">
                  <c:v>10349</c:v>
                </c:pt>
                <c:pt idx="2070">
                  <c:v>10354</c:v>
                </c:pt>
                <c:pt idx="2071">
                  <c:v>10359</c:v>
                </c:pt>
                <c:pt idx="2072">
                  <c:v>10364</c:v>
                </c:pt>
                <c:pt idx="2073">
                  <c:v>10369</c:v>
                </c:pt>
                <c:pt idx="2074">
                  <c:v>10374</c:v>
                </c:pt>
                <c:pt idx="2075">
                  <c:v>10379</c:v>
                </c:pt>
                <c:pt idx="2076">
                  <c:v>10384</c:v>
                </c:pt>
                <c:pt idx="2077">
                  <c:v>10389</c:v>
                </c:pt>
                <c:pt idx="2078">
                  <c:v>10394</c:v>
                </c:pt>
                <c:pt idx="2079">
                  <c:v>10399</c:v>
                </c:pt>
                <c:pt idx="2080">
                  <c:v>10404</c:v>
                </c:pt>
                <c:pt idx="2081">
                  <c:v>10409</c:v>
                </c:pt>
                <c:pt idx="2082">
                  <c:v>10414</c:v>
                </c:pt>
                <c:pt idx="2083">
                  <c:v>10419</c:v>
                </c:pt>
                <c:pt idx="2084">
                  <c:v>10424</c:v>
                </c:pt>
                <c:pt idx="2085">
                  <c:v>10429</c:v>
                </c:pt>
                <c:pt idx="2086">
                  <c:v>10434</c:v>
                </c:pt>
                <c:pt idx="2087">
                  <c:v>10439</c:v>
                </c:pt>
                <c:pt idx="2088">
                  <c:v>10444</c:v>
                </c:pt>
                <c:pt idx="2089">
                  <c:v>10449</c:v>
                </c:pt>
                <c:pt idx="2090">
                  <c:v>10454</c:v>
                </c:pt>
                <c:pt idx="2091">
                  <c:v>10459</c:v>
                </c:pt>
                <c:pt idx="2092">
                  <c:v>10464</c:v>
                </c:pt>
                <c:pt idx="2093">
                  <c:v>10470</c:v>
                </c:pt>
                <c:pt idx="2094">
                  <c:v>10475</c:v>
                </c:pt>
                <c:pt idx="2095">
                  <c:v>10480</c:v>
                </c:pt>
                <c:pt idx="2096">
                  <c:v>10485</c:v>
                </c:pt>
                <c:pt idx="2097">
                  <c:v>10490</c:v>
                </c:pt>
                <c:pt idx="2098">
                  <c:v>10495</c:v>
                </c:pt>
                <c:pt idx="2099">
                  <c:v>10500</c:v>
                </c:pt>
                <c:pt idx="2100">
                  <c:v>10505</c:v>
                </c:pt>
                <c:pt idx="2101">
                  <c:v>10510</c:v>
                </c:pt>
                <c:pt idx="2102">
                  <c:v>10515</c:v>
                </c:pt>
                <c:pt idx="2103">
                  <c:v>10520</c:v>
                </c:pt>
                <c:pt idx="2104">
                  <c:v>10525</c:v>
                </c:pt>
                <c:pt idx="2105">
                  <c:v>10530</c:v>
                </c:pt>
                <c:pt idx="2106">
                  <c:v>10535</c:v>
                </c:pt>
                <c:pt idx="2107">
                  <c:v>10540</c:v>
                </c:pt>
                <c:pt idx="2108">
                  <c:v>10545</c:v>
                </c:pt>
                <c:pt idx="2109">
                  <c:v>10550</c:v>
                </c:pt>
                <c:pt idx="2110">
                  <c:v>10555</c:v>
                </c:pt>
                <c:pt idx="2111">
                  <c:v>10560</c:v>
                </c:pt>
                <c:pt idx="2112">
                  <c:v>10565</c:v>
                </c:pt>
                <c:pt idx="2113">
                  <c:v>10570</c:v>
                </c:pt>
                <c:pt idx="2114">
                  <c:v>10575</c:v>
                </c:pt>
                <c:pt idx="2115">
                  <c:v>10580</c:v>
                </c:pt>
                <c:pt idx="2116">
                  <c:v>10585</c:v>
                </c:pt>
                <c:pt idx="2117">
                  <c:v>10590</c:v>
                </c:pt>
                <c:pt idx="2118">
                  <c:v>10595</c:v>
                </c:pt>
                <c:pt idx="2119">
                  <c:v>10600</c:v>
                </c:pt>
                <c:pt idx="2120">
                  <c:v>10605</c:v>
                </c:pt>
                <c:pt idx="2121">
                  <c:v>10610</c:v>
                </c:pt>
                <c:pt idx="2122">
                  <c:v>10615</c:v>
                </c:pt>
                <c:pt idx="2123">
                  <c:v>10620</c:v>
                </c:pt>
                <c:pt idx="2124">
                  <c:v>10625</c:v>
                </c:pt>
                <c:pt idx="2125">
                  <c:v>10630</c:v>
                </c:pt>
                <c:pt idx="2126">
                  <c:v>10635</c:v>
                </c:pt>
                <c:pt idx="2127">
                  <c:v>10640</c:v>
                </c:pt>
                <c:pt idx="2128">
                  <c:v>10645</c:v>
                </c:pt>
                <c:pt idx="2129">
                  <c:v>10650</c:v>
                </c:pt>
                <c:pt idx="2130">
                  <c:v>10655</c:v>
                </c:pt>
                <c:pt idx="2131">
                  <c:v>10660</c:v>
                </c:pt>
                <c:pt idx="2132">
                  <c:v>10665</c:v>
                </c:pt>
                <c:pt idx="2133">
                  <c:v>10670</c:v>
                </c:pt>
                <c:pt idx="2134">
                  <c:v>10675</c:v>
                </c:pt>
                <c:pt idx="2135">
                  <c:v>10680</c:v>
                </c:pt>
                <c:pt idx="2136">
                  <c:v>10685</c:v>
                </c:pt>
                <c:pt idx="2137">
                  <c:v>10690</c:v>
                </c:pt>
                <c:pt idx="2138">
                  <c:v>10695</c:v>
                </c:pt>
                <c:pt idx="2139">
                  <c:v>10700</c:v>
                </c:pt>
                <c:pt idx="2140">
                  <c:v>10705</c:v>
                </c:pt>
                <c:pt idx="2141">
                  <c:v>10710</c:v>
                </c:pt>
                <c:pt idx="2142">
                  <c:v>10715</c:v>
                </c:pt>
                <c:pt idx="2143">
                  <c:v>10720</c:v>
                </c:pt>
                <c:pt idx="2144">
                  <c:v>10725</c:v>
                </c:pt>
                <c:pt idx="2145">
                  <c:v>10730</c:v>
                </c:pt>
                <c:pt idx="2146">
                  <c:v>10735</c:v>
                </c:pt>
                <c:pt idx="2147">
                  <c:v>10740</c:v>
                </c:pt>
                <c:pt idx="2148">
                  <c:v>10745</c:v>
                </c:pt>
                <c:pt idx="2149">
                  <c:v>10750</c:v>
                </c:pt>
                <c:pt idx="2150">
                  <c:v>10755</c:v>
                </c:pt>
                <c:pt idx="2151">
                  <c:v>10760</c:v>
                </c:pt>
                <c:pt idx="2152">
                  <c:v>10765</c:v>
                </c:pt>
                <c:pt idx="2153">
                  <c:v>10770</c:v>
                </c:pt>
                <c:pt idx="2154">
                  <c:v>10775</c:v>
                </c:pt>
                <c:pt idx="2155">
                  <c:v>10780</c:v>
                </c:pt>
                <c:pt idx="2156">
                  <c:v>10785</c:v>
                </c:pt>
                <c:pt idx="2157">
                  <c:v>10790</c:v>
                </c:pt>
                <c:pt idx="2158">
                  <c:v>10795</c:v>
                </c:pt>
                <c:pt idx="2159">
                  <c:v>10800</c:v>
                </c:pt>
                <c:pt idx="2160">
                  <c:v>10805</c:v>
                </c:pt>
                <c:pt idx="2161">
                  <c:v>10810</c:v>
                </c:pt>
                <c:pt idx="2162">
                  <c:v>10815</c:v>
                </c:pt>
                <c:pt idx="2163">
                  <c:v>10820</c:v>
                </c:pt>
                <c:pt idx="2164">
                  <c:v>10825</c:v>
                </c:pt>
                <c:pt idx="2165">
                  <c:v>10830</c:v>
                </c:pt>
                <c:pt idx="2166">
                  <c:v>10835</c:v>
                </c:pt>
                <c:pt idx="2167">
                  <c:v>10840</c:v>
                </c:pt>
                <c:pt idx="2168">
                  <c:v>10845</c:v>
                </c:pt>
                <c:pt idx="2169">
                  <c:v>10850</c:v>
                </c:pt>
                <c:pt idx="2170">
                  <c:v>10855</c:v>
                </c:pt>
                <c:pt idx="2171">
                  <c:v>10860</c:v>
                </c:pt>
                <c:pt idx="2172">
                  <c:v>10865</c:v>
                </c:pt>
                <c:pt idx="2173">
                  <c:v>10870</c:v>
                </c:pt>
                <c:pt idx="2174">
                  <c:v>10875</c:v>
                </c:pt>
                <c:pt idx="2175">
                  <c:v>10880</c:v>
                </c:pt>
                <c:pt idx="2176">
                  <c:v>10885</c:v>
                </c:pt>
                <c:pt idx="2177">
                  <c:v>10890</c:v>
                </c:pt>
                <c:pt idx="2178">
                  <c:v>10895</c:v>
                </c:pt>
                <c:pt idx="2179">
                  <c:v>10900</c:v>
                </c:pt>
                <c:pt idx="2180">
                  <c:v>10905</c:v>
                </c:pt>
                <c:pt idx="2181">
                  <c:v>10910</c:v>
                </c:pt>
                <c:pt idx="2182">
                  <c:v>10915</c:v>
                </c:pt>
                <c:pt idx="2183">
                  <c:v>10920</c:v>
                </c:pt>
                <c:pt idx="2184">
                  <c:v>10925</c:v>
                </c:pt>
                <c:pt idx="2185">
                  <c:v>10930</c:v>
                </c:pt>
                <c:pt idx="2186">
                  <c:v>10935</c:v>
                </c:pt>
                <c:pt idx="2187">
                  <c:v>10940</c:v>
                </c:pt>
                <c:pt idx="2188">
                  <c:v>10945</c:v>
                </c:pt>
                <c:pt idx="2189">
                  <c:v>10950</c:v>
                </c:pt>
                <c:pt idx="2190">
                  <c:v>10955</c:v>
                </c:pt>
                <c:pt idx="2191">
                  <c:v>10960</c:v>
                </c:pt>
                <c:pt idx="2192">
                  <c:v>10965</c:v>
                </c:pt>
                <c:pt idx="2193">
                  <c:v>10970</c:v>
                </c:pt>
                <c:pt idx="2194">
                  <c:v>10975</c:v>
                </c:pt>
                <c:pt idx="2195">
                  <c:v>10980</c:v>
                </c:pt>
                <c:pt idx="2196">
                  <c:v>10985</c:v>
                </c:pt>
                <c:pt idx="2197">
                  <c:v>10990</c:v>
                </c:pt>
                <c:pt idx="2198">
                  <c:v>10995</c:v>
                </c:pt>
                <c:pt idx="2199">
                  <c:v>11000</c:v>
                </c:pt>
                <c:pt idx="2200">
                  <c:v>11005</c:v>
                </c:pt>
                <c:pt idx="2201">
                  <c:v>11010</c:v>
                </c:pt>
                <c:pt idx="2202">
                  <c:v>11015</c:v>
                </c:pt>
                <c:pt idx="2203">
                  <c:v>11020</c:v>
                </c:pt>
                <c:pt idx="2204">
                  <c:v>11025</c:v>
                </c:pt>
                <c:pt idx="2205">
                  <c:v>11030</c:v>
                </c:pt>
                <c:pt idx="2206">
                  <c:v>11035</c:v>
                </c:pt>
                <c:pt idx="2207">
                  <c:v>11040</c:v>
                </c:pt>
                <c:pt idx="2208">
                  <c:v>11045</c:v>
                </c:pt>
                <c:pt idx="2209">
                  <c:v>11050</c:v>
                </c:pt>
                <c:pt idx="2210">
                  <c:v>11055</c:v>
                </c:pt>
                <c:pt idx="2211">
                  <c:v>11060</c:v>
                </c:pt>
                <c:pt idx="2212">
                  <c:v>11065</c:v>
                </c:pt>
                <c:pt idx="2213">
                  <c:v>11070</c:v>
                </c:pt>
                <c:pt idx="2214">
                  <c:v>11075</c:v>
                </c:pt>
                <c:pt idx="2215">
                  <c:v>11080</c:v>
                </c:pt>
                <c:pt idx="2216">
                  <c:v>11085</c:v>
                </c:pt>
                <c:pt idx="2217">
                  <c:v>11090</c:v>
                </c:pt>
                <c:pt idx="2218">
                  <c:v>11095</c:v>
                </c:pt>
                <c:pt idx="2219">
                  <c:v>11100</c:v>
                </c:pt>
                <c:pt idx="2220">
                  <c:v>11105</c:v>
                </c:pt>
                <c:pt idx="2221">
                  <c:v>11110</c:v>
                </c:pt>
                <c:pt idx="2222">
                  <c:v>11115</c:v>
                </c:pt>
                <c:pt idx="2223">
                  <c:v>11120</c:v>
                </c:pt>
                <c:pt idx="2224">
                  <c:v>11125</c:v>
                </c:pt>
                <c:pt idx="2225">
                  <c:v>11130</c:v>
                </c:pt>
                <c:pt idx="2226">
                  <c:v>11135</c:v>
                </c:pt>
                <c:pt idx="2227">
                  <c:v>11140</c:v>
                </c:pt>
                <c:pt idx="2228">
                  <c:v>11145</c:v>
                </c:pt>
                <c:pt idx="2229">
                  <c:v>11150</c:v>
                </c:pt>
                <c:pt idx="2230">
                  <c:v>11155</c:v>
                </c:pt>
                <c:pt idx="2231">
                  <c:v>11160</c:v>
                </c:pt>
                <c:pt idx="2232">
                  <c:v>11165</c:v>
                </c:pt>
                <c:pt idx="2233">
                  <c:v>11170</c:v>
                </c:pt>
                <c:pt idx="2234">
                  <c:v>11175</c:v>
                </c:pt>
                <c:pt idx="2235">
                  <c:v>11180</c:v>
                </c:pt>
                <c:pt idx="2236">
                  <c:v>11185</c:v>
                </c:pt>
                <c:pt idx="2237">
                  <c:v>11190</c:v>
                </c:pt>
                <c:pt idx="2238">
                  <c:v>11195</c:v>
                </c:pt>
                <c:pt idx="2239">
                  <c:v>11200</c:v>
                </c:pt>
                <c:pt idx="2240">
                  <c:v>11205</c:v>
                </c:pt>
                <c:pt idx="2241">
                  <c:v>11210</c:v>
                </c:pt>
                <c:pt idx="2242">
                  <c:v>11215</c:v>
                </c:pt>
                <c:pt idx="2243">
                  <c:v>11220</c:v>
                </c:pt>
                <c:pt idx="2244">
                  <c:v>11225</c:v>
                </c:pt>
                <c:pt idx="2245">
                  <c:v>11230</c:v>
                </c:pt>
                <c:pt idx="2246">
                  <c:v>11235</c:v>
                </c:pt>
                <c:pt idx="2247">
                  <c:v>11240</c:v>
                </c:pt>
                <c:pt idx="2248">
                  <c:v>11245</c:v>
                </c:pt>
                <c:pt idx="2249">
                  <c:v>11250</c:v>
                </c:pt>
                <c:pt idx="2250">
                  <c:v>11255</c:v>
                </c:pt>
                <c:pt idx="2251">
                  <c:v>11260</c:v>
                </c:pt>
                <c:pt idx="2252">
                  <c:v>11265</c:v>
                </c:pt>
                <c:pt idx="2253">
                  <c:v>11270</c:v>
                </c:pt>
                <c:pt idx="2254">
                  <c:v>11275</c:v>
                </c:pt>
                <c:pt idx="2255">
                  <c:v>11280</c:v>
                </c:pt>
                <c:pt idx="2256">
                  <c:v>11285</c:v>
                </c:pt>
                <c:pt idx="2257">
                  <c:v>11290</c:v>
                </c:pt>
                <c:pt idx="2258">
                  <c:v>11295</c:v>
                </c:pt>
                <c:pt idx="2259">
                  <c:v>11300</c:v>
                </c:pt>
                <c:pt idx="2260">
                  <c:v>11305</c:v>
                </c:pt>
                <c:pt idx="2261">
                  <c:v>11310</c:v>
                </c:pt>
                <c:pt idx="2262">
                  <c:v>11315</c:v>
                </c:pt>
                <c:pt idx="2263">
                  <c:v>11320</c:v>
                </c:pt>
                <c:pt idx="2264">
                  <c:v>11325</c:v>
                </c:pt>
                <c:pt idx="2265">
                  <c:v>11330</c:v>
                </c:pt>
                <c:pt idx="2266">
                  <c:v>11335</c:v>
                </c:pt>
                <c:pt idx="2267">
                  <c:v>11340</c:v>
                </c:pt>
                <c:pt idx="2268">
                  <c:v>11345</c:v>
                </c:pt>
                <c:pt idx="2269">
                  <c:v>11350</c:v>
                </c:pt>
                <c:pt idx="2270">
                  <c:v>11355</c:v>
                </c:pt>
                <c:pt idx="2271">
                  <c:v>11360</c:v>
                </c:pt>
                <c:pt idx="2272">
                  <c:v>11365</c:v>
                </c:pt>
                <c:pt idx="2273">
                  <c:v>11370</c:v>
                </c:pt>
                <c:pt idx="2274">
                  <c:v>11375</c:v>
                </c:pt>
                <c:pt idx="2275">
                  <c:v>11380</c:v>
                </c:pt>
                <c:pt idx="2276">
                  <c:v>11385</c:v>
                </c:pt>
                <c:pt idx="2277">
                  <c:v>11390</c:v>
                </c:pt>
                <c:pt idx="2278">
                  <c:v>11395</c:v>
                </c:pt>
                <c:pt idx="2279">
                  <c:v>11400</c:v>
                </c:pt>
                <c:pt idx="2280">
                  <c:v>11405</c:v>
                </c:pt>
                <c:pt idx="2281">
                  <c:v>11410</c:v>
                </c:pt>
                <c:pt idx="2282">
                  <c:v>11415</c:v>
                </c:pt>
                <c:pt idx="2283">
                  <c:v>11420</c:v>
                </c:pt>
                <c:pt idx="2284">
                  <c:v>11425</c:v>
                </c:pt>
                <c:pt idx="2285">
                  <c:v>11430</c:v>
                </c:pt>
                <c:pt idx="2286">
                  <c:v>11435</c:v>
                </c:pt>
                <c:pt idx="2287">
                  <c:v>11440</c:v>
                </c:pt>
                <c:pt idx="2288">
                  <c:v>11445</c:v>
                </c:pt>
                <c:pt idx="2289">
                  <c:v>11450</c:v>
                </c:pt>
                <c:pt idx="2290">
                  <c:v>11455</c:v>
                </c:pt>
                <c:pt idx="2291">
                  <c:v>11460</c:v>
                </c:pt>
                <c:pt idx="2292">
                  <c:v>11465</c:v>
                </c:pt>
                <c:pt idx="2293">
                  <c:v>11470</c:v>
                </c:pt>
                <c:pt idx="2294">
                  <c:v>11475</c:v>
                </c:pt>
                <c:pt idx="2295">
                  <c:v>11480</c:v>
                </c:pt>
                <c:pt idx="2296">
                  <c:v>11485</c:v>
                </c:pt>
                <c:pt idx="2297">
                  <c:v>11490</c:v>
                </c:pt>
                <c:pt idx="2298">
                  <c:v>11495</c:v>
                </c:pt>
                <c:pt idx="2299">
                  <c:v>11500</c:v>
                </c:pt>
                <c:pt idx="2300">
                  <c:v>11505</c:v>
                </c:pt>
                <c:pt idx="2301">
                  <c:v>11510</c:v>
                </c:pt>
                <c:pt idx="2302">
                  <c:v>11515</c:v>
                </c:pt>
                <c:pt idx="2303">
                  <c:v>11520</c:v>
                </c:pt>
                <c:pt idx="2304">
                  <c:v>11525</c:v>
                </c:pt>
                <c:pt idx="2305">
                  <c:v>11530</c:v>
                </c:pt>
                <c:pt idx="2306">
                  <c:v>11535</c:v>
                </c:pt>
                <c:pt idx="2307">
                  <c:v>11540</c:v>
                </c:pt>
                <c:pt idx="2308">
                  <c:v>11545</c:v>
                </c:pt>
                <c:pt idx="2309">
                  <c:v>11550</c:v>
                </c:pt>
                <c:pt idx="2310">
                  <c:v>11555</c:v>
                </c:pt>
                <c:pt idx="2311">
                  <c:v>11560</c:v>
                </c:pt>
                <c:pt idx="2312">
                  <c:v>11565</c:v>
                </c:pt>
                <c:pt idx="2313">
                  <c:v>11570</c:v>
                </c:pt>
                <c:pt idx="2314">
                  <c:v>11575</c:v>
                </c:pt>
                <c:pt idx="2315">
                  <c:v>11580</c:v>
                </c:pt>
                <c:pt idx="2316">
                  <c:v>11585</c:v>
                </c:pt>
                <c:pt idx="2317">
                  <c:v>11590</c:v>
                </c:pt>
                <c:pt idx="2318">
                  <c:v>11595</c:v>
                </c:pt>
                <c:pt idx="2319">
                  <c:v>11600</c:v>
                </c:pt>
                <c:pt idx="2320">
                  <c:v>11605</c:v>
                </c:pt>
                <c:pt idx="2321">
                  <c:v>11610</c:v>
                </c:pt>
                <c:pt idx="2322">
                  <c:v>11615</c:v>
                </c:pt>
                <c:pt idx="2323">
                  <c:v>11620</c:v>
                </c:pt>
                <c:pt idx="2324">
                  <c:v>11625</c:v>
                </c:pt>
                <c:pt idx="2325">
                  <c:v>11630</c:v>
                </c:pt>
                <c:pt idx="2326">
                  <c:v>11635</c:v>
                </c:pt>
                <c:pt idx="2327">
                  <c:v>11640</c:v>
                </c:pt>
                <c:pt idx="2328">
                  <c:v>11645</c:v>
                </c:pt>
                <c:pt idx="2329">
                  <c:v>11650</c:v>
                </c:pt>
                <c:pt idx="2330">
                  <c:v>11655</c:v>
                </c:pt>
                <c:pt idx="2331">
                  <c:v>11660</c:v>
                </c:pt>
                <c:pt idx="2332">
                  <c:v>11665</c:v>
                </c:pt>
                <c:pt idx="2333">
                  <c:v>11670</c:v>
                </c:pt>
                <c:pt idx="2334">
                  <c:v>11675</c:v>
                </c:pt>
                <c:pt idx="2335">
                  <c:v>11680</c:v>
                </c:pt>
                <c:pt idx="2336">
                  <c:v>11685</c:v>
                </c:pt>
                <c:pt idx="2337">
                  <c:v>11690</c:v>
                </c:pt>
                <c:pt idx="2338">
                  <c:v>11695</c:v>
                </c:pt>
                <c:pt idx="2339">
                  <c:v>11700</c:v>
                </c:pt>
                <c:pt idx="2340">
                  <c:v>11705</c:v>
                </c:pt>
                <c:pt idx="2341">
                  <c:v>11710</c:v>
                </c:pt>
                <c:pt idx="2342">
                  <c:v>11715</c:v>
                </c:pt>
                <c:pt idx="2343">
                  <c:v>11720</c:v>
                </c:pt>
                <c:pt idx="2344">
                  <c:v>11725</c:v>
                </c:pt>
                <c:pt idx="2345">
                  <c:v>11730</c:v>
                </c:pt>
                <c:pt idx="2346">
                  <c:v>11735</c:v>
                </c:pt>
                <c:pt idx="2347">
                  <c:v>11740</c:v>
                </c:pt>
                <c:pt idx="2348">
                  <c:v>11745</c:v>
                </c:pt>
                <c:pt idx="2349">
                  <c:v>11750</c:v>
                </c:pt>
                <c:pt idx="2350">
                  <c:v>11755</c:v>
                </c:pt>
                <c:pt idx="2351">
                  <c:v>11760</c:v>
                </c:pt>
                <c:pt idx="2352">
                  <c:v>11765</c:v>
                </c:pt>
                <c:pt idx="2353">
                  <c:v>11770</c:v>
                </c:pt>
                <c:pt idx="2354">
                  <c:v>11775</c:v>
                </c:pt>
                <c:pt idx="2355">
                  <c:v>11780</c:v>
                </c:pt>
                <c:pt idx="2356">
                  <c:v>11785</c:v>
                </c:pt>
                <c:pt idx="2357">
                  <c:v>11790</c:v>
                </c:pt>
                <c:pt idx="2358">
                  <c:v>11795</c:v>
                </c:pt>
                <c:pt idx="2359">
                  <c:v>11800</c:v>
                </c:pt>
                <c:pt idx="2360">
                  <c:v>11805</c:v>
                </c:pt>
                <c:pt idx="2361">
                  <c:v>11810</c:v>
                </c:pt>
                <c:pt idx="2362">
                  <c:v>11815</c:v>
                </c:pt>
                <c:pt idx="2363">
                  <c:v>11820</c:v>
                </c:pt>
                <c:pt idx="2364">
                  <c:v>11825</c:v>
                </c:pt>
                <c:pt idx="2365">
                  <c:v>11830</c:v>
                </c:pt>
                <c:pt idx="2366">
                  <c:v>11835</c:v>
                </c:pt>
                <c:pt idx="2367">
                  <c:v>11840</c:v>
                </c:pt>
                <c:pt idx="2368">
                  <c:v>11845</c:v>
                </c:pt>
                <c:pt idx="2369">
                  <c:v>11850</c:v>
                </c:pt>
                <c:pt idx="2370">
                  <c:v>11855</c:v>
                </c:pt>
                <c:pt idx="2371">
                  <c:v>11860</c:v>
                </c:pt>
                <c:pt idx="2372">
                  <c:v>11865</c:v>
                </c:pt>
                <c:pt idx="2373">
                  <c:v>11870</c:v>
                </c:pt>
                <c:pt idx="2374">
                  <c:v>11875</c:v>
                </c:pt>
                <c:pt idx="2375">
                  <c:v>11880</c:v>
                </c:pt>
                <c:pt idx="2376">
                  <c:v>11885</c:v>
                </c:pt>
                <c:pt idx="2377">
                  <c:v>11890</c:v>
                </c:pt>
                <c:pt idx="2378">
                  <c:v>11895</c:v>
                </c:pt>
                <c:pt idx="2379">
                  <c:v>11900</c:v>
                </c:pt>
                <c:pt idx="2380">
                  <c:v>11905</c:v>
                </c:pt>
                <c:pt idx="2381">
                  <c:v>11910</c:v>
                </c:pt>
                <c:pt idx="2382">
                  <c:v>11915</c:v>
                </c:pt>
                <c:pt idx="2383">
                  <c:v>11920</c:v>
                </c:pt>
                <c:pt idx="2384">
                  <c:v>11925</c:v>
                </c:pt>
                <c:pt idx="2385">
                  <c:v>11930</c:v>
                </c:pt>
                <c:pt idx="2386">
                  <c:v>11935</c:v>
                </c:pt>
                <c:pt idx="2387">
                  <c:v>11940</c:v>
                </c:pt>
                <c:pt idx="2388">
                  <c:v>11945</c:v>
                </c:pt>
                <c:pt idx="2389">
                  <c:v>11950</c:v>
                </c:pt>
                <c:pt idx="2390">
                  <c:v>11955</c:v>
                </c:pt>
                <c:pt idx="2391">
                  <c:v>11960</c:v>
                </c:pt>
                <c:pt idx="2392">
                  <c:v>11965</c:v>
                </c:pt>
                <c:pt idx="2393">
                  <c:v>11970</c:v>
                </c:pt>
                <c:pt idx="2394">
                  <c:v>11975</c:v>
                </c:pt>
                <c:pt idx="2395">
                  <c:v>11980</c:v>
                </c:pt>
                <c:pt idx="2396">
                  <c:v>11985</c:v>
                </c:pt>
                <c:pt idx="2397">
                  <c:v>11990</c:v>
                </c:pt>
                <c:pt idx="2398">
                  <c:v>11995</c:v>
                </c:pt>
                <c:pt idx="2399">
                  <c:v>12000</c:v>
                </c:pt>
                <c:pt idx="2400">
                  <c:v>12005</c:v>
                </c:pt>
                <c:pt idx="2401">
                  <c:v>12010</c:v>
                </c:pt>
                <c:pt idx="2402">
                  <c:v>12015</c:v>
                </c:pt>
                <c:pt idx="2403">
                  <c:v>12020</c:v>
                </c:pt>
                <c:pt idx="2404">
                  <c:v>12025</c:v>
                </c:pt>
                <c:pt idx="2405">
                  <c:v>12030</c:v>
                </c:pt>
                <c:pt idx="2406">
                  <c:v>12035</c:v>
                </c:pt>
                <c:pt idx="2407">
                  <c:v>12040</c:v>
                </c:pt>
                <c:pt idx="2408">
                  <c:v>12045</c:v>
                </c:pt>
                <c:pt idx="2409">
                  <c:v>12050</c:v>
                </c:pt>
                <c:pt idx="2410">
                  <c:v>12055</c:v>
                </c:pt>
                <c:pt idx="2411">
                  <c:v>12060</c:v>
                </c:pt>
                <c:pt idx="2412">
                  <c:v>12065</c:v>
                </c:pt>
                <c:pt idx="2413">
                  <c:v>12070</c:v>
                </c:pt>
                <c:pt idx="2414">
                  <c:v>12075</c:v>
                </c:pt>
                <c:pt idx="2415">
                  <c:v>12080</c:v>
                </c:pt>
                <c:pt idx="2416">
                  <c:v>12085</c:v>
                </c:pt>
                <c:pt idx="2417">
                  <c:v>12090</c:v>
                </c:pt>
                <c:pt idx="2418">
                  <c:v>12095</c:v>
                </c:pt>
                <c:pt idx="2419">
                  <c:v>12100</c:v>
                </c:pt>
                <c:pt idx="2420">
                  <c:v>12105</c:v>
                </c:pt>
                <c:pt idx="2421">
                  <c:v>12110</c:v>
                </c:pt>
                <c:pt idx="2422">
                  <c:v>12115</c:v>
                </c:pt>
                <c:pt idx="2423">
                  <c:v>12120</c:v>
                </c:pt>
                <c:pt idx="2424">
                  <c:v>12125</c:v>
                </c:pt>
                <c:pt idx="2425">
                  <c:v>12130</c:v>
                </c:pt>
                <c:pt idx="2426">
                  <c:v>12135</c:v>
                </c:pt>
                <c:pt idx="2427">
                  <c:v>12140</c:v>
                </c:pt>
                <c:pt idx="2428">
                  <c:v>12145</c:v>
                </c:pt>
                <c:pt idx="2429">
                  <c:v>12150</c:v>
                </c:pt>
                <c:pt idx="2430">
                  <c:v>12155</c:v>
                </c:pt>
                <c:pt idx="2431">
                  <c:v>12160</c:v>
                </c:pt>
                <c:pt idx="2432">
                  <c:v>12165</c:v>
                </c:pt>
                <c:pt idx="2433">
                  <c:v>12170</c:v>
                </c:pt>
                <c:pt idx="2434">
                  <c:v>12175</c:v>
                </c:pt>
                <c:pt idx="2435">
                  <c:v>12180</c:v>
                </c:pt>
                <c:pt idx="2436">
                  <c:v>12185</c:v>
                </c:pt>
                <c:pt idx="2437">
                  <c:v>12190</c:v>
                </c:pt>
                <c:pt idx="2438">
                  <c:v>12195</c:v>
                </c:pt>
                <c:pt idx="2439">
                  <c:v>12200</c:v>
                </c:pt>
                <c:pt idx="2440">
                  <c:v>12205</c:v>
                </c:pt>
                <c:pt idx="2441">
                  <c:v>12210</c:v>
                </c:pt>
                <c:pt idx="2442">
                  <c:v>12215</c:v>
                </c:pt>
                <c:pt idx="2443">
                  <c:v>12220</c:v>
                </c:pt>
                <c:pt idx="2444">
                  <c:v>12225</c:v>
                </c:pt>
                <c:pt idx="2445">
                  <c:v>12230</c:v>
                </c:pt>
                <c:pt idx="2446">
                  <c:v>12235</c:v>
                </c:pt>
                <c:pt idx="2447">
                  <c:v>12240</c:v>
                </c:pt>
                <c:pt idx="2448">
                  <c:v>12245</c:v>
                </c:pt>
                <c:pt idx="2449">
                  <c:v>12250</c:v>
                </c:pt>
                <c:pt idx="2450">
                  <c:v>12255</c:v>
                </c:pt>
                <c:pt idx="2451">
                  <c:v>12260</c:v>
                </c:pt>
                <c:pt idx="2452">
                  <c:v>12265</c:v>
                </c:pt>
                <c:pt idx="2453">
                  <c:v>12270</c:v>
                </c:pt>
                <c:pt idx="2454">
                  <c:v>12275</c:v>
                </c:pt>
                <c:pt idx="2455">
                  <c:v>12280</c:v>
                </c:pt>
                <c:pt idx="2456">
                  <c:v>12285</c:v>
                </c:pt>
                <c:pt idx="2457">
                  <c:v>12290</c:v>
                </c:pt>
                <c:pt idx="2458">
                  <c:v>12295</c:v>
                </c:pt>
                <c:pt idx="2459">
                  <c:v>12300</c:v>
                </c:pt>
                <c:pt idx="2460">
                  <c:v>12305</c:v>
                </c:pt>
                <c:pt idx="2461">
                  <c:v>12310</c:v>
                </c:pt>
                <c:pt idx="2462">
                  <c:v>12315</c:v>
                </c:pt>
                <c:pt idx="2463">
                  <c:v>12320</c:v>
                </c:pt>
                <c:pt idx="2464">
                  <c:v>12325</c:v>
                </c:pt>
                <c:pt idx="2465">
                  <c:v>12330</c:v>
                </c:pt>
                <c:pt idx="2466">
                  <c:v>12335</c:v>
                </c:pt>
                <c:pt idx="2467">
                  <c:v>12340</c:v>
                </c:pt>
                <c:pt idx="2468">
                  <c:v>12345</c:v>
                </c:pt>
                <c:pt idx="2469">
                  <c:v>12350</c:v>
                </c:pt>
                <c:pt idx="2470">
                  <c:v>12355</c:v>
                </c:pt>
                <c:pt idx="2471">
                  <c:v>12360</c:v>
                </c:pt>
                <c:pt idx="2472">
                  <c:v>12365</c:v>
                </c:pt>
                <c:pt idx="2473">
                  <c:v>12370</c:v>
                </c:pt>
                <c:pt idx="2474">
                  <c:v>12375</c:v>
                </c:pt>
                <c:pt idx="2475">
                  <c:v>12380</c:v>
                </c:pt>
                <c:pt idx="2476">
                  <c:v>12385</c:v>
                </c:pt>
                <c:pt idx="2477">
                  <c:v>12390</c:v>
                </c:pt>
                <c:pt idx="2478">
                  <c:v>12395</c:v>
                </c:pt>
                <c:pt idx="2479">
                  <c:v>12400</c:v>
                </c:pt>
                <c:pt idx="2480">
                  <c:v>12405</c:v>
                </c:pt>
                <c:pt idx="2481">
                  <c:v>12410</c:v>
                </c:pt>
                <c:pt idx="2482">
                  <c:v>12415</c:v>
                </c:pt>
                <c:pt idx="2483">
                  <c:v>12420</c:v>
                </c:pt>
                <c:pt idx="2484">
                  <c:v>12425</c:v>
                </c:pt>
                <c:pt idx="2485">
                  <c:v>12430</c:v>
                </c:pt>
                <c:pt idx="2486">
                  <c:v>12435</c:v>
                </c:pt>
                <c:pt idx="2487">
                  <c:v>12440</c:v>
                </c:pt>
                <c:pt idx="2488">
                  <c:v>12445</c:v>
                </c:pt>
                <c:pt idx="2489">
                  <c:v>12450</c:v>
                </c:pt>
                <c:pt idx="2490">
                  <c:v>12455</c:v>
                </c:pt>
                <c:pt idx="2491">
                  <c:v>12460</c:v>
                </c:pt>
                <c:pt idx="2492">
                  <c:v>12465</c:v>
                </c:pt>
                <c:pt idx="2493">
                  <c:v>12470</c:v>
                </c:pt>
                <c:pt idx="2494">
                  <c:v>12475</c:v>
                </c:pt>
                <c:pt idx="2495">
                  <c:v>12480</c:v>
                </c:pt>
                <c:pt idx="2496">
                  <c:v>12485</c:v>
                </c:pt>
                <c:pt idx="2497">
                  <c:v>12490</c:v>
                </c:pt>
                <c:pt idx="2498">
                  <c:v>12495</c:v>
                </c:pt>
                <c:pt idx="2499">
                  <c:v>12500</c:v>
                </c:pt>
                <c:pt idx="2500">
                  <c:v>12505</c:v>
                </c:pt>
                <c:pt idx="2501">
                  <c:v>12510</c:v>
                </c:pt>
                <c:pt idx="2502">
                  <c:v>12515</c:v>
                </c:pt>
                <c:pt idx="2503">
                  <c:v>12520</c:v>
                </c:pt>
                <c:pt idx="2504">
                  <c:v>12525</c:v>
                </c:pt>
                <c:pt idx="2505">
                  <c:v>12530</c:v>
                </c:pt>
                <c:pt idx="2506">
                  <c:v>12535</c:v>
                </c:pt>
                <c:pt idx="2507">
                  <c:v>12540</c:v>
                </c:pt>
                <c:pt idx="2508">
                  <c:v>12545</c:v>
                </c:pt>
                <c:pt idx="2509">
                  <c:v>12550</c:v>
                </c:pt>
                <c:pt idx="2510">
                  <c:v>12555</c:v>
                </c:pt>
                <c:pt idx="2511">
                  <c:v>12560</c:v>
                </c:pt>
                <c:pt idx="2512">
                  <c:v>12565</c:v>
                </c:pt>
                <c:pt idx="2513">
                  <c:v>12570</c:v>
                </c:pt>
                <c:pt idx="2514">
                  <c:v>12575</c:v>
                </c:pt>
                <c:pt idx="2515">
                  <c:v>12580</c:v>
                </c:pt>
                <c:pt idx="2516">
                  <c:v>12585</c:v>
                </c:pt>
                <c:pt idx="2517">
                  <c:v>12590</c:v>
                </c:pt>
                <c:pt idx="2518">
                  <c:v>12595</c:v>
                </c:pt>
                <c:pt idx="2519">
                  <c:v>12600</c:v>
                </c:pt>
                <c:pt idx="2520">
                  <c:v>12605</c:v>
                </c:pt>
                <c:pt idx="2521">
                  <c:v>12610</c:v>
                </c:pt>
                <c:pt idx="2522">
                  <c:v>12615</c:v>
                </c:pt>
                <c:pt idx="2523">
                  <c:v>12620</c:v>
                </c:pt>
                <c:pt idx="2524">
                  <c:v>12625</c:v>
                </c:pt>
                <c:pt idx="2525">
                  <c:v>12630</c:v>
                </c:pt>
                <c:pt idx="2526">
                  <c:v>12635</c:v>
                </c:pt>
                <c:pt idx="2527">
                  <c:v>12640</c:v>
                </c:pt>
                <c:pt idx="2528">
                  <c:v>12645</c:v>
                </c:pt>
                <c:pt idx="2529">
                  <c:v>12650</c:v>
                </c:pt>
                <c:pt idx="2530">
                  <c:v>12655</c:v>
                </c:pt>
                <c:pt idx="2531">
                  <c:v>12660</c:v>
                </c:pt>
                <c:pt idx="2532">
                  <c:v>12665</c:v>
                </c:pt>
                <c:pt idx="2533">
                  <c:v>12670</c:v>
                </c:pt>
                <c:pt idx="2534">
                  <c:v>12675</c:v>
                </c:pt>
                <c:pt idx="2535">
                  <c:v>12680</c:v>
                </c:pt>
                <c:pt idx="2536">
                  <c:v>12685</c:v>
                </c:pt>
                <c:pt idx="2537">
                  <c:v>12690</c:v>
                </c:pt>
                <c:pt idx="2538">
                  <c:v>12695</c:v>
                </c:pt>
                <c:pt idx="2539">
                  <c:v>12700</c:v>
                </c:pt>
                <c:pt idx="2540">
                  <c:v>12705</c:v>
                </c:pt>
                <c:pt idx="2541">
                  <c:v>12710</c:v>
                </c:pt>
                <c:pt idx="2542">
                  <c:v>12715</c:v>
                </c:pt>
                <c:pt idx="2543">
                  <c:v>12720</c:v>
                </c:pt>
                <c:pt idx="2544">
                  <c:v>12725</c:v>
                </c:pt>
                <c:pt idx="2545">
                  <c:v>12730</c:v>
                </c:pt>
                <c:pt idx="2546">
                  <c:v>12735</c:v>
                </c:pt>
                <c:pt idx="2547">
                  <c:v>12740</c:v>
                </c:pt>
                <c:pt idx="2548">
                  <c:v>12745</c:v>
                </c:pt>
                <c:pt idx="2549">
                  <c:v>12750</c:v>
                </c:pt>
                <c:pt idx="2550">
                  <c:v>12755</c:v>
                </c:pt>
                <c:pt idx="2551">
                  <c:v>12760</c:v>
                </c:pt>
                <c:pt idx="2552">
                  <c:v>12765</c:v>
                </c:pt>
                <c:pt idx="2553">
                  <c:v>12770</c:v>
                </c:pt>
                <c:pt idx="2554">
                  <c:v>12775</c:v>
                </c:pt>
                <c:pt idx="2555">
                  <c:v>12780</c:v>
                </c:pt>
                <c:pt idx="2556">
                  <c:v>12785</c:v>
                </c:pt>
                <c:pt idx="2557">
                  <c:v>12790</c:v>
                </c:pt>
                <c:pt idx="2558">
                  <c:v>12795</c:v>
                </c:pt>
                <c:pt idx="2559">
                  <c:v>12800</c:v>
                </c:pt>
                <c:pt idx="2560">
                  <c:v>12805</c:v>
                </c:pt>
                <c:pt idx="2561">
                  <c:v>12810</c:v>
                </c:pt>
                <c:pt idx="2562">
                  <c:v>12815</c:v>
                </c:pt>
                <c:pt idx="2563">
                  <c:v>12820</c:v>
                </c:pt>
                <c:pt idx="2564">
                  <c:v>12825</c:v>
                </c:pt>
                <c:pt idx="2565">
                  <c:v>12830</c:v>
                </c:pt>
                <c:pt idx="2566">
                  <c:v>12835</c:v>
                </c:pt>
                <c:pt idx="2567">
                  <c:v>12840</c:v>
                </c:pt>
                <c:pt idx="2568">
                  <c:v>12845</c:v>
                </c:pt>
                <c:pt idx="2569">
                  <c:v>12850</c:v>
                </c:pt>
                <c:pt idx="2570">
                  <c:v>12855</c:v>
                </c:pt>
                <c:pt idx="2571">
                  <c:v>12860</c:v>
                </c:pt>
                <c:pt idx="2572">
                  <c:v>12865</c:v>
                </c:pt>
                <c:pt idx="2573">
                  <c:v>12870</c:v>
                </c:pt>
                <c:pt idx="2574">
                  <c:v>12875</c:v>
                </c:pt>
                <c:pt idx="2575">
                  <c:v>12880</c:v>
                </c:pt>
                <c:pt idx="2576">
                  <c:v>12885</c:v>
                </c:pt>
                <c:pt idx="2577">
                  <c:v>12890</c:v>
                </c:pt>
                <c:pt idx="2578">
                  <c:v>12895</c:v>
                </c:pt>
                <c:pt idx="2579">
                  <c:v>12900</c:v>
                </c:pt>
                <c:pt idx="2580">
                  <c:v>12905</c:v>
                </c:pt>
                <c:pt idx="2581">
                  <c:v>12910</c:v>
                </c:pt>
                <c:pt idx="2582">
                  <c:v>12915</c:v>
                </c:pt>
                <c:pt idx="2583">
                  <c:v>12920</c:v>
                </c:pt>
                <c:pt idx="2584">
                  <c:v>12925</c:v>
                </c:pt>
                <c:pt idx="2585">
                  <c:v>12930</c:v>
                </c:pt>
                <c:pt idx="2586">
                  <c:v>12935</c:v>
                </c:pt>
                <c:pt idx="2587">
                  <c:v>12940</c:v>
                </c:pt>
                <c:pt idx="2588">
                  <c:v>12945</c:v>
                </c:pt>
                <c:pt idx="2589">
                  <c:v>12950</c:v>
                </c:pt>
                <c:pt idx="2590">
                  <c:v>12955</c:v>
                </c:pt>
                <c:pt idx="2591">
                  <c:v>12960</c:v>
                </c:pt>
                <c:pt idx="2592">
                  <c:v>12965</c:v>
                </c:pt>
                <c:pt idx="2593">
                  <c:v>12970</c:v>
                </c:pt>
                <c:pt idx="2594">
                  <c:v>12975</c:v>
                </c:pt>
                <c:pt idx="2595">
                  <c:v>12980</c:v>
                </c:pt>
                <c:pt idx="2596">
                  <c:v>12985</c:v>
                </c:pt>
                <c:pt idx="2597">
                  <c:v>12990</c:v>
                </c:pt>
                <c:pt idx="2598">
                  <c:v>12995</c:v>
                </c:pt>
                <c:pt idx="2599">
                  <c:v>13000</c:v>
                </c:pt>
                <c:pt idx="2600">
                  <c:v>13005</c:v>
                </c:pt>
                <c:pt idx="2601">
                  <c:v>13010</c:v>
                </c:pt>
                <c:pt idx="2602">
                  <c:v>13015</c:v>
                </c:pt>
                <c:pt idx="2603">
                  <c:v>13020</c:v>
                </c:pt>
                <c:pt idx="2604">
                  <c:v>13025</c:v>
                </c:pt>
                <c:pt idx="2605">
                  <c:v>13030</c:v>
                </c:pt>
                <c:pt idx="2606">
                  <c:v>13035</c:v>
                </c:pt>
                <c:pt idx="2607">
                  <c:v>13040</c:v>
                </c:pt>
                <c:pt idx="2608">
                  <c:v>13045</c:v>
                </c:pt>
                <c:pt idx="2609">
                  <c:v>13050</c:v>
                </c:pt>
                <c:pt idx="2610">
                  <c:v>13055</c:v>
                </c:pt>
                <c:pt idx="2611">
                  <c:v>13060</c:v>
                </c:pt>
                <c:pt idx="2612">
                  <c:v>13065</c:v>
                </c:pt>
                <c:pt idx="2613">
                  <c:v>13070</c:v>
                </c:pt>
                <c:pt idx="2614">
                  <c:v>13075</c:v>
                </c:pt>
                <c:pt idx="2615">
                  <c:v>13080</c:v>
                </c:pt>
                <c:pt idx="2616">
                  <c:v>13085</c:v>
                </c:pt>
                <c:pt idx="2617">
                  <c:v>13090</c:v>
                </c:pt>
                <c:pt idx="2618">
                  <c:v>13095</c:v>
                </c:pt>
                <c:pt idx="2619">
                  <c:v>13100</c:v>
                </c:pt>
                <c:pt idx="2620">
                  <c:v>13105</c:v>
                </c:pt>
                <c:pt idx="2621">
                  <c:v>13110</c:v>
                </c:pt>
                <c:pt idx="2622">
                  <c:v>13115</c:v>
                </c:pt>
                <c:pt idx="2623">
                  <c:v>13120</c:v>
                </c:pt>
                <c:pt idx="2624">
                  <c:v>13125</c:v>
                </c:pt>
                <c:pt idx="2625">
                  <c:v>13130</c:v>
                </c:pt>
                <c:pt idx="2626">
                  <c:v>13135</c:v>
                </c:pt>
                <c:pt idx="2627">
                  <c:v>13140</c:v>
                </c:pt>
                <c:pt idx="2628">
                  <c:v>13145</c:v>
                </c:pt>
                <c:pt idx="2629">
                  <c:v>13150</c:v>
                </c:pt>
                <c:pt idx="2630">
                  <c:v>13155</c:v>
                </c:pt>
                <c:pt idx="2631">
                  <c:v>13160</c:v>
                </c:pt>
                <c:pt idx="2632">
                  <c:v>13165</c:v>
                </c:pt>
                <c:pt idx="2633">
                  <c:v>13170</c:v>
                </c:pt>
                <c:pt idx="2634">
                  <c:v>13175</c:v>
                </c:pt>
                <c:pt idx="2635">
                  <c:v>13180</c:v>
                </c:pt>
                <c:pt idx="2636">
                  <c:v>13185</c:v>
                </c:pt>
                <c:pt idx="2637">
                  <c:v>13190</c:v>
                </c:pt>
                <c:pt idx="2638">
                  <c:v>13195</c:v>
                </c:pt>
                <c:pt idx="2639">
                  <c:v>13200</c:v>
                </c:pt>
                <c:pt idx="2640">
                  <c:v>13205</c:v>
                </c:pt>
                <c:pt idx="2641">
                  <c:v>13210</c:v>
                </c:pt>
                <c:pt idx="2642">
                  <c:v>13215</c:v>
                </c:pt>
                <c:pt idx="2643">
                  <c:v>13220</c:v>
                </c:pt>
                <c:pt idx="2644">
                  <c:v>13225</c:v>
                </c:pt>
                <c:pt idx="2645">
                  <c:v>13230</c:v>
                </c:pt>
                <c:pt idx="2646">
                  <c:v>13235</c:v>
                </c:pt>
                <c:pt idx="2647">
                  <c:v>13240</c:v>
                </c:pt>
                <c:pt idx="2648">
                  <c:v>13245</c:v>
                </c:pt>
                <c:pt idx="2649">
                  <c:v>13250</c:v>
                </c:pt>
                <c:pt idx="2650">
                  <c:v>13255</c:v>
                </c:pt>
                <c:pt idx="2651">
                  <c:v>13260</c:v>
                </c:pt>
                <c:pt idx="2652">
                  <c:v>13265</c:v>
                </c:pt>
                <c:pt idx="2653">
                  <c:v>13270</c:v>
                </c:pt>
                <c:pt idx="2654">
                  <c:v>13275</c:v>
                </c:pt>
                <c:pt idx="2655">
                  <c:v>13280</c:v>
                </c:pt>
                <c:pt idx="2656">
                  <c:v>13285</c:v>
                </c:pt>
                <c:pt idx="2657">
                  <c:v>13290</c:v>
                </c:pt>
                <c:pt idx="2658">
                  <c:v>13295</c:v>
                </c:pt>
                <c:pt idx="2659">
                  <c:v>13300</c:v>
                </c:pt>
                <c:pt idx="2660">
                  <c:v>13305</c:v>
                </c:pt>
                <c:pt idx="2661">
                  <c:v>13310</c:v>
                </c:pt>
                <c:pt idx="2662">
                  <c:v>13315</c:v>
                </c:pt>
                <c:pt idx="2663">
                  <c:v>13320</c:v>
                </c:pt>
                <c:pt idx="2664">
                  <c:v>13325</c:v>
                </c:pt>
                <c:pt idx="2665">
                  <c:v>13330</c:v>
                </c:pt>
                <c:pt idx="2666">
                  <c:v>13335</c:v>
                </c:pt>
                <c:pt idx="2667">
                  <c:v>13340</c:v>
                </c:pt>
                <c:pt idx="2668">
                  <c:v>13345</c:v>
                </c:pt>
                <c:pt idx="2669">
                  <c:v>13350</c:v>
                </c:pt>
                <c:pt idx="2670">
                  <c:v>13355</c:v>
                </c:pt>
                <c:pt idx="2671">
                  <c:v>13360</c:v>
                </c:pt>
                <c:pt idx="2672">
                  <c:v>13365</c:v>
                </c:pt>
                <c:pt idx="2673">
                  <c:v>13370</c:v>
                </c:pt>
                <c:pt idx="2674">
                  <c:v>13375</c:v>
                </c:pt>
                <c:pt idx="2675">
                  <c:v>13380</c:v>
                </c:pt>
                <c:pt idx="2676">
                  <c:v>13385</c:v>
                </c:pt>
                <c:pt idx="2677">
                  <c:v>13390</c:v>
                </c:pt>
                <c:pt idx="2678">
                  <c:v>13395</c:v>
                </c:pt>
                <c:pt idx="2679">
                  <c:v>13400</c:v>
                </c:pt>
                <c:pt idx="2680">
                  <c:v>13405</c:v>
                </c:pt>
                <c:pt idx="2681">
                  <c:v>13410</c:v>
                </c:pt>
                <c:pt idx="2682">
                  <c:v>13415</c:v>
                </c:pt>
                <c:pt idx="2683">
                  <c:v>13420</c:v>
                </c:pt>
                <c:pt idx="2684">
                  <c:v>13425</c:v>
                </c:pt>
                <c:pt idx="2685">
                  <c:v>13430</c:v>
                </c:pt>
                <c:pt idx="2686">
                  <c:v>13435</c:v>
                </c:pt>
                <c:pt idx="2687">
                  <c:v>13440</c:v>
                </c:pt>
                <c:pt idx="2688">
                  <c:v>13445</c:v>
                </c:pt>
                <c:pt idx="2689">
                  <c:v>13450</c:v>
                </c:pt>
                <c:pt idx="2690">
                  <c:v>13455</c:v>
                </c:pt>
                <c:pt idx="2691">
                  <c:v>13460</c:v>
                </c:pt>
                <c:pt idx="2692">
                  <c:v>13465</c:v>
                </c:pt>
                <c:pt idx="2693">
                  <c:v>13470</c:v>
                </c:pt>
                <c:pt idx="2694">
                  <c:v>13475</c:v>
                </c:pt>
                <c:pt idx="2695">
                  <c:v>13480</c:v>
                </c:pt>
                <c:pt idx="2696">
                  <c:v>13485</c:v>
                </c:pt>
                <c:pt idx="2697">
                  <c:v>13490</c:v>
                </c:pt>
                <c:pt idx="2698">
                  <c:v>13495</c:v>
                </c:pt>
                <c:pt idx="2699">
                  <c:v>13500</c:v>
                </c:pt>
                <c:pt idx="2700">
                  <c:v>13505</c:v>
                </c:pt>
                <c:pt idx="2701">
                  <c:v>13510</c:v>
                </c:pt>
                <c:pt idx="2702">
                  <c:v>13515</c:v>
                </c:pt>
                <c:pt idx="2703">
                  <c:v>13520</c:v>
                </c:pt>
                <c:pt idx="2704">
                  <c:v>13525</c:v>
                </c:pt>
                <c:pt idx="2705">
                  <c:v>13530</c:v>
                </c:pt>
                <c:pt idx="2706">
                  <c:v>13535</c:v>
                </c:pt>
                <c:pt idx="2707">
                  <c:v>13540</c:v>
                </c:pt>
                <c:pt idx="2708">
                  <c:v>13545</c:v>
                </c:pt>
                <c:pt idx="2709">
                  <c:v>13550</c:v>
                </c:pt>
                <c:pt idx="2710">
                  <c:v>13555</c:v>
                </c:pt>
                <c:pt idx="2711">
                  <c:v>13560</c:v>
                </c:pt>
                <c:pt idx="2712">
                  <c:v>13565</c:v>
                </c:pt>
                <c:pt idx="2713">
                  <c:v>13570</c:v>
                </c:pt>
                <c:pt idx="2714">
                  <c:v>13575</c:v>
                </c:pt>
                <c:pt idx="2715">
                  <c:v>13580</c:v>
                </c:pt>
                <c:pt idx="2716">
                  <c:v>13585</c:v>
                </c:pt>
                <c:pt idx="2717">
                  <c:v>13590</c:v>
                </c:pt>
                <c:pt idx="2718">
                  <c:v>13595</c:v>
                </c:pt>
                <c:pt idx="2719">
                  <c:v>13600</c:v>
                </c:pt>
                <c:pt idx="2720">
                  <c:v>13605</c:v>
                </c:pt>
                <c:pt idx="2721">
                  <c:v>13610</c:v>
                </c:pt>
                <c:pt idx="2722">
                  <c:v>13615</c:v>
                </c:pt>
                <c:pt idx="2723">
                  <c:v>13620</c:v>
                </c:pt>
                <c:pt idx="2724">
                  <c:v>13625</c:v>
                </c:pt>
                <c:pt idx="2725">
                  <c:v>13630</c:v>
                </c:pt>
                <c:pt idx="2726">
                  <c:v>13635</c:v>
                </c:pt>
                <c:pt idx="2727">
                  <c:v>13640</c:v>
                </c:pt>
                <c:pt idx="2728">
                  <c:v>13645</c:v>
                </c:pt>
                <c:pt idx="2729">
                  <c:v>13650</c:v>
                </c:pt>
                <c:pt idx="2730">
                  <c:v>13655</c:v>
                </c:pt>
                <c:pt idx="2731">
                  <c:v>13660</c:v>
                </c:pt>
                <c:pt idx="2732">
                  <c:v>13665</c:v>
                </c:pt>
                <c:pt idx="2733">
                  <c:v>13670</c:v>
                </c:pt>
                <c:pt idx="2734">
                  <c:v>13675</c:v>
                </c:pt>
                <c:pt idx="2735">
                  <c:v>13680</c:v>
                </c:pt>
                <c:pt idx="2736">
                  <c:v>13685</c:v>
                </c:pt>
                <c:pt idx="2737">
                  <c:v>13690</c:v>
                </c:pt>
                <c:pt idx="2738">
                  <c:v>13695</c:v>
                </c:pt>
                <c:pt idx="2739">
                  <c:v>13700</c:v>
                </c:pt>
                <c:pt idx="2740">
                  <c:v>13705</c:v>
                </c:pt>
                <c:pt idx="2741">
                  <c:v>13710</c:v>
                </c:pt>
                <c:pt idx="2742">
                  <c:v>13715</c:v>
                </c:pt>
                <c:pt idx="2743">
                  <c:v>13720</c:v>
                </c:pt>
                <c:pt idx="2744">
                  <c:v>13725</c:v>
                </c:pt>
                <c:pt idx="2745">
                  <c:v>13730</c:v>
                </c:pt>
                <c:pt idx="2746">
                  <c:v>13735</c:v>
                </c:pt>
                <c:pt idx="2747">
                  <c:v>13740</c:v>
                </c:pt>
                <c:pt idx="2748">
                  <c:v>13745</c:v>
                </c:pt>
                <c:pt idx="2749">
                  <c:v>13750</c:v>
                </c:pt>
                <c:pt idx="2750">
                  <c:v>13755</c:v>
                </c:pt>
                <c:pt idx="2751">
                  <c:v>13760</c:v>
                </c:pt>
                <c:pt idx="2752">
                  <c:v>13765</c:v>
                </c:pt>
                <c:pt idx="2753">
                  <c:v>13770</c:v>
                </c:pt>
                <c:pt idx="2754">
                  <c:v>13775</c:v>
                </c:pt>
                <c:pt idx="2755">
                  <c:v>13780</c:v>
                </c:pt>
                <c:pt idx="2756">
                  <c:v>13785</c:v>
                </c:pt>
                <c:pt idx="2757">
                  <c:v>13790</c:v>
                </c:pt>
                <c:pt idx="2758">
                  <c:v>13795</c:v>
                </c:pt>
                <c:pt idx="2759">
                  <c:v>13800</c:v>
                </c:pt>
                <c:pt idx="2760">
                  <c:v>13805</c:v>
                </c:pt>
                <c:pt idx="2761">
                  <c:v>13810</c:v>
                </c:pt>
                <c:pt idx="2762">
                  <c:v>13815</c:v>
                </c:pt>
                <c:pt idx="2763">
                  <c:v>13820</c:v>
                </c:pt>
                <c:pt idx="2764">
                  <c:v>13825</c:v>
                </c:pt>
                <c:pt idx="2765">
                  <c:v>13830</c:v>
                </c:pt>
                <c:pt idx="2766">
                  <c:v>13835</c:v>
                </c:pt>
                <c:pt idx="2767">
                  <c:v>13840</c:v>
                </c:pt>
                <c:pt idx="2768">
                  <c:v>13845</c:v>
                </c:pt>
                <c:pt idx="2769">
                  <c:v>13850</c:v>
                </c:pt>
                <c:pt idx="2770">
                  <c:v>13855</c:v>
                </c:pt>
                <c:pt idx="2771">
                  <c:v>13860</c:v>
                </c:pt>
                <c:pt idx="2772">
                  <c:v>13865</c:v>
                </c:pt>
                <c:pt idx="2773">
                  <c:v>13870</c:v>
                </c:pt>
                <c:pt idx="2774">
                  <c:v>13875</c:v>
                </c:pt>
                <c:pt idx="2775">
                  <c:v>13880</c:v>
                </c:pt>
                <c:pt idx="2776">
                  <c:v>13885</c:v>
                </c:pt>
                <c:pt idx="2777">
                  <c:v>13890</c:v>
                </c:pt>
                <c:pt idx="2778">
                  <c:v>13895</c:v>
                </c:pt>
                <c:pt idx="2779">
                  <c:v>13900</c:v>
                </c:pt>
                <c:pt idx="2780">
                  <c:v>13905</c:v>
                </c:pt>
                <c:pt idx="2781">
                  <c:v>13910</c:v>
                </c:pt>
                <c:pt idx="2782">
                  <c:v>13915</c:v>
                </c:pt>
                <c:pt idx="2783">
                  <c:v>13920</c:v>
                </c:pt>
                <c:pt idx="2784">
                  <c:v>13925</c:v>
                </c:pt>
                <c:pt idx="2785">
                  <c:v>13930</c:v>
                </c:pt>
                <c:pt idx="2786">
                  <c:v>13935</c:v>
                </c:pt>
                <c:pt idx="2787">
                  <c:v>13940</c:v>
                </c:pt>
                <c:pt idx="2788">
                  <c:v>13945</c:v>
                </c:pt>
                <c:pt idx="2789">
                  <c:v>13950</c:v>
                </c:pt>
                <c:pt idx="2790">
                  <c:v>13955</c:v>
                </c:pt>
                <c:pt idx="2791">
                  <c:v>13960</c:v>
                </c:pt>
                <c:pt idx="2792">
                  <c:v>13965</c:v>
                </c:pt>
                <c:pt idx="2793">
                  <c:v>13970</c:v>
                </c:pt>
                <c:pt idx="2794">
                  <c:v>13975</c:v>
                </c:pt>
                <c:pt idx="2795">
                  <c:v>13980</c:v>
                </c:pt>
                <c:pt idx="2796">
                  <c:v>13985</c:v>
                </c:pt>
                <c:pt idx="2797">
                  <c:v>13990</c:v>
                </c:pt>
                <c:pt idx="2798">
                  <c:v>13995</c:v>
                </c:pt>
                <c:pt idx="2799">
                  <c:v>14000</c:v>
                </c:pt>
                <c:pt idx="2800">
                  <c:v>14005</c:v>
                </c:pt>
                <c:pt idx="2801">
                  <c:v>14010</c:v>
                </c:pt>
                <c:pt idx="2802">
                  <c:v>14015</c:v>
                </c:pt>
                <c:pt idx="2803">
                  <c:v>14020</c:v>
                </c:pt>
                <c:pt idx="2804">
                  <c:v>14025</c:v>
                </c:pt>
                <c:pt idx="2805">
                  <c:v>14030</c:v>
                </c:pt>
                <c:pt idx="2806">
                  <c:v>14035</c:v>
                </c:pt>
                <c:pt idx="2807">
                  <c:v>14040</c:v>
                </c:pt>
                <c:pt idx="2808">
                  <c:v>14045</c:v>
                </c:pt>
                <c:pt idx="2809">
                  <c:v>14050</c:v>
                </c:pt>
                <c:pt idx="2810">
                  <c:v>14055</c:v>
                </c:pt>
                <c:pt idx="2811">
                  <c:v>14060</c:v>
                </c:pt>
                <c:pt idx="2812">
                  <c:v>14065</c:v>
                </c:pt>
                <c:pt idx="2813">
                  <c:v>14070</c:v>
                </c:pt>
                <c:pt idx="2814">
                  <c:v>14075</c:v>
                </c:pt>
                <c:pt idx="2815">
                  <c:v>14080</c:v>
                </c:pt>
                <c:pt idx="2816">
                  <c:v>14085</c:v>
                </c:pt>
                <c:pt idx="2817">
                  <c:v>14090</c:v>
                </c:pt>
                <c:pt idx="2818">
                  <c:v>14095</c:v>
                </c:pt>
                <c:pt idx="2819">
                  <c:v>14100</c:v>
                </c:pt>
                <c:pt idx="2820">
                  <c:v>14105</c:v>
                </c:pt>
                <c:pt idx="2821">
                  <c:v>14110</c:v>
                </c:pt>
                <c:pt idx="2822">
                  <c:v>14115</c:v>
                </c:pt>
                <c:pt idx="2823">
                  <c:v>14120</c:v>
                </c:pt>
                <c:pt idx="2824">
                  <c:v>14125</c:v>
                </c:pt>
                <c:pt idx="2825">
                  <c:v>14130</c:v>
                </c:pt>
                <c:pt idx="2826">
                  <c:v>14135</c:v>
                </c:pt>
                <c:pt idx="2827">
                  <c:v>14140</c:v>
                </c:pt>
                <c:pt idx="2828">
                  <c:v>14145</c:v>
                </c:pt>
                <c:pt idx="2829">
                  <c:v>14150</c:v>
                </c:pt>
                <c:pt idx="2830">
                  <c:v>14155</c:v>
                </c:pt>
                <c:pt idx="2831">
                  <c:v>14160</c:v>
                </c:pt>
                <c:pt idx="2832">
                  <c:v>14165</c:v>
                </c:pt>
                <c:pt idx="2833">
                  <c:v>14170</c:v>
                </c:pt>
                <c:pt idx="2834">
                  <c:v>14175</c:v>
                </c:pt>
                <c:pt idx="2835">
                  <c:v>14180</c:v>
                </c:pt>
                <c:pt idx="2836">
                  <c:v>14185</c:v>
                </c:pt>
                <c:pt idx="2837">
                  <c:v>14190</c:v>
                </c:pt>
                <c:pt idx="2838">
                  <c:v>14195</c:v>
                </c:pt>
                <c:pt idx="2839">
                  <c:v>14200</c:v>
                </c:pt>
                <c:pt idx="2840">
                  <c:v>14205</c:v>
                </c:pt>
                <c:pt idx="2841">
                  <c:v>14210</c:v>
                </c:pt>
                <c:pt idx="2842">
                  <c:v>14215</c:v>
                </c:pt>
                <c:pt idx="2843">
                  <c:v>14220</c:v>
                </c:pt>
                <c:pt idx="2844">
                  <c:v>14225</c:v>
                </c:pt>
                <c:pt idx="2845">
                  <c:v>14230</c:v>
                </c:pt>
                <c:pt idx="2846">
                  <c:v>14235</c:v>
                </c:pt>
                <c:pt idx="2847">
                  <c:v>14240</c:v>
                </c:pt>
                <c:pt idx="2848">
                  <c:v>14245</c:v>
                </c:pt>
                <c:pt idx="2849">
                  <c:v>14250</c:v>
                </c:pt>
                <c:pt idx="2850">
                  <c:v>14255</c:v>
                </c:pt>
                <c:pt idx="2851">
                  <c:v>14260</c:v>
                </c:pt>
                <c:pt idx="2852">
                  <c:v>14265</c:v>
                </c:pt>
                <c:pt idx="2853">
                  <c:v>14270</c:v>
                </c:pt>
                <c:pt idx="2854">
                  <c:v>14275</c:v>
                </c:pt>
                <c:pt idx="2855">
                  <c:v>14280</c:v>
                </c:pt>
                <c:pt idx="2856">
                  <c:v>14285</c:v>
                </c:pt>
                <c:pt idx="2857">
                  <c:v>14290</c:v>
                </c:pt>
                <c:pt idx="2858">
                  <c:v>14295</c:v>
                </c:pt>
                <c:pt idx="2859">
                  <c:v>14300</c:v>
                </c:pt>
                <c:pt idx="2860">
                  <c:v>14305</c:v>
                </c:pt>
                <c:pt idx="2861">
                  <c:v>14310</c:v>
                </c:pt>
                <c:pt idx="2862">
                  <c:v>14315</c:v>
                </c:pt>
                <c:pt idx="2863">
                  <c:v>14320</c:v>
                </c:pt>
                <c:pt idx="2864">
                  <c:v>14325</c:v>
                </c:pt>
                <c:pt idx="2865">
                  <c:v>14330</c:v>
                </c:pt>
                <c:pt idx="2866">
                  <c:v>14335</c:v>
                </c:pt>
                <c:pt idx="2867">
                  <c:v>14340</c:v>
                </c:pt>
                <c:pt idx="2868">
                  <c:v>14345</c:v>
                </c:pt>
                <c:pt idx="2869">
                  <c:v>14350</c:v>
                </c:pt>
                <c:pt idx="2870">
                  <c:v>14355</c:v>
                </c:pt>
                <c:pt idx="2871">
                  <c:v>14360</c:v>
                </c:pt>
                <c:pt idx="2872">
                  <c:v>14365</c:v>
                </c:pt>
                <c:pt idx="2873">
                  <c:v>14370</c:v>
                </c:pt>
                <c:pt idx="2874">
                  <c:v>14375</c:v>
                </c:pt>
                <c:pt idx="2875">
                  <c:v>14380</c:v>
                </c:pt>
                <c:pt idx="2876">
                  <c:v>14385</c:v>
                </c:pt>
                <c:pt idx="2877">
                  <c:v>14390</c:v>
                </c:pt>
                <c:pt idx="2878">
                  <c:v>14395</c:v>
                </c:pt>
                <c:pt idx="2879">
                  <c:v>14400</c:v>
                </c:pt>
                <c:pt idx="2880">
                  <c:v>14405</c:v>
                </c:pt>
                <c:pt idx="2881">
                  <c:v>14410</c:v>
                </c:pt>
                <c:pt idx="2882">
                  <c:v>14415</c:v>
                </c:pt>
                <c:pt idx="2883">
                  <c:v>14420</c:v>
                </c:pt>
                <c:pt idx="2884">
                  <c:v>14425</c:v>
                </c:pt>
                <c:pt idx="2885">
                  <c:v>14430</c:v>
                </c:pt>
                <c:pt idx="2886">
                  <c:v>14435</c:v>
                </c:pt>
                <c:pt idx="2887">
                  <c:v>14440</c:v>
                </c:pt>
                <c:pt idx="2888">
                  <c:v>14445</c:v>
                </c:pt>
                <c:pt idx="2889">
                  <c:v>14450</c:v>
                </c:pt>
                <c:pt idx="2890">
                  <c:v>14455</c:v>
                </c:pt>
                <c:pt idx="2891">
                  <c:v>14460</c:v>
                </c:pt>
                <c:pt idx="2892">
                  <c:v>14465</c:v>
                </c:pt>
                <c:pt idx="2893">
                  <c:v>14470</c:v>
                </c:pt>
                <c:pt idx="2894">
                  <c:v>14475</c:v>
                </c:pt>
                <c:pt idx="2895">
                  <c:v>14480</c:v>
                </c:pt>
                <c:pt idx="2896">
                  <c:v>14485</c:v>
                </c:pt>
                <c:pt idx="2897">
                  <c:v>14490</c:v>
                </c:pt>
                <c:pt idx="2898">
                  <c:v>14495</c:v>
                </c:pt>
                <c:pt idx="2899">
                  <c:v>14500</c:v>
                </c:pt>
                <c:pt idx="2900">
                  <c:v>14505</c:v>
                </c:pt>
                <c:pt idx="2901">
                  <c:v>14510</c:v>
                </c:pt>
                <c:pt idx="2902">
                  <c:v>14515</c:v>
                </c:pt>
                <c:pt idx="2903">
                  <c:v>14520</c:v>
                </c:pt>
                <c:pt idx="2904">
                  <c:v>14525</c:v>
                </c:pt>
                <c:pt idx="2905">
                  <c:v>14530</c:v>
                </c:pt>
                <c:pt idx="2906">
                  <c:v>14535</c:v>
                </c:pt>
                <c:pt idx="2907">
                  <c:v>14540</c:v>
                </c:pt>
                <c:pt idx="2908">
                  <c:v>14545</c:v>
                </c:pt>
                <c:pt idx="2909">
                  <c:v>14550</c:v>
                </c:pt>
                <c:pt idx="2910">
                  <c:v>14555</c:v>
                </c:pt>
                <c:pt idx="2911">
                  <c:v>14560</c:v>
                </c:pt>
                <c:pt idx="2912">
                  <c:v>14565</c:v>
                </c:pt>
                <c:pt idx="2913">
                  <c:v>14570</c:v>
                </c:pt>
                <c:pt idx="2914">
                  <c:v>14575</c:v>
                </c:pt>
                <c:pt idx="2915">
                  <c:v>14580</c:v>
                </c:pt>
                <c:pt idx="2916">
                  <c:v>14585</c:v>
                </c:pt>
                <c:pt idx="2917">
                  <c:v>14590</c:v>
                </c:pt>
                <c:pt idx="2918">
                  <c:v>14595</c:v>
                </c:pt>
                <c:pt idx="2919">
                  <c:v>14600</c:v>
                </c:pt>
                <c:pt idx="2920">
                  <c:v>14605</c:v>
                </c:pt>
                <c:pt idx="2921">
                  <c:v>14610</c:v>
                </c:pt>
                <c:pt idx="2922">
                  <c:v>14615</c:v>
                </c:pt>
                <c:pt idx="2923">
                  <c:v>14620</c:v>
                </c:pt>
                <c:pt idx="2924">
                  <c:v>14625</c:v>
                </c:pt>
                <c:pt idx="2925">
                  <c:v>14630</c:v>
                </c:pt>
                <c:pt idx="2926">
                  <c:v>14635</c:v>
                </c:pt>
                <c:pt idx="2927">
                  <c:v>14640</c:v>
                </c:pt>
                <c:pt idx="2928">
                  <c:v>14645</c:v>
                </c:pt>
                <c:pt idx="2929">
                  <c:v>14650</c:v>
                </c:pt>
                <c:pt idx="2930">
                  <c:v>14655</c:v>
                </c:pt>
                <c:pt idx="2931">
                  <c:v>14660</c:v>
                </c:pt>
                <c:pt idx="2932">
                  <c:v>14665</c:v>
                </c:pt>
                <c:pt idx="2933">
                  <c:v>14670</c:v>
                </c:pt>
                <c:pt idx="2934">
                  <c:v>14675</c:v>
                </c:pt>
                <c:pt idx="2935">
                  <c:v>14680</c:v>
                </c:pt>
                <c:pt idx="2936">
                  <c:v>14685</c:v>
                </c:pt>
                <c:pt idx="2937">
                  <c:v>14690</c:v>
                </c:pt>
                <c:pt idx="2938">
                  <c:v>14695</c:v>
                </c:pt>
                <c:pt idx="2939">
                  <c:v>14700</c:v>
                </c:pt>
                <c:pt idx="2940">
                  <c:v>14705</c:v>
                </c:pt>
                <c:pt idx="2941">
                  <c:v>14710</c:v>
                </c:pt>
                <c:pt idx="2942">
                  <c:v>14715</c:v>
                </c:pt>
                <c:pt idx="2943">
                  <c:v>14720</c:v>
                </c:pt>
                <c:pt idx="2944">
                  <c:v>14725</c:v>
                </c:pt>
                <c:pt idx="2945">
                  <c:v>14730</c:v>
                </c:pt>
                <c:pt idx="2946">
                  <c:v>14735</c:v>
                </c:pt>
                <c:pt idx="2947">
                  <c:v>14740</c:v>
                </c:pt>
                <c:pt idx="2948">
                  <c:v>14745</c:v>
                </c:pt>
                <c:pt idx="2949">
                  <c:v>14750</c:v>
                </c:pt>
                <c:pt idx="2950">
                  <c:v>14755</c:v>
                </c:pt>
                <c:pt idx="2951">
                  <c:v>14760</c:v>
                </c:pt>
                <c:pt idx="2952">
                  <c:v>14765</c:v>
                </c:pt>
                <c:pt idx="2953">
                  <c:v>14770</c:v>
                </c:pt>
                <c:pt idx="2954">
                  <c:v>14775</c:v>
                </c:pt>
                <c:pt idx="2955">
                  <c:v>14780</c:v>
                </c:pt>
                <c:pt idx="2956">
                  <c:v>14785</c:v>
                </c:pt>
                <c:pt idx="2957">
                  <c:v>14790</c:v>
                </c:pt>
                <c:pt idx="2958">
                  <c:v>14795</c:v>
                </c:pt>
                <c:pt idx="2959">
                  <c:v>14800</c:v>
                </c:pt>
                <c:pt idx="2960">
                  <c:v>14805</c:v>
                </c:pt>
                <c:pt idx="2961">
                  <c:v>14810</c:v>
                </c:pt>
                <c:pt idx="2962">
                  <c:v>14815</c:v>
                </c:pt>
                <c:pt idx="2963">
                  <c:v>14820</c:v>
                </c:pt>
                <c:pt idx="2964">
                  <c:v>14825</c:v>
                </c:pt>
                <c:pt idx="2965">
                  <c:v>14830</c:v>
                </c:pt>
                <c:pt idx="2966">
                  <c:v>14835</c:v>
                </c:pt>
                <c:pt idx="2967">
                  <c:v>14840</c:v>
                </c:pt>
                <c:pt idx="2968">
                  <c:v>14845</c:v>
                </c:pt>
                <c:pt idx="2969">
                  <c:v>14850</c:v>
                </c:pt>
                <c:pt idx="2970">
                  <c:v>14855</c:v>
                </c:pt>
                <c:pt idx="2971">
                  <c:v>14860</c:v>
                </c:pt>
                <c:pt idx="2972">
                  <c:v>14865</c:v>
                </c:pt>
                <c:pt idx="2973">
                  <c:v>14870</c:v>
                </c:pt>
                <c:pt idx="2974">
                  <c:v>14875</c:v>
                </c:pt>
                <c:pt idx="2975">
                  <c:v>14880</c:v>
                </c:pt>
                <c:pt idx="2976">
                  <c:v>14885</c:v>
                </c:pt>
                <c:pt idx="2977">
                  <c:v>14890</c:v>
                </c:pt>
                <c:pt idx="2978">
                  <c:v>14895</c:v>
                </c:pt>
                <c:pt idx="2979">
                  <c:v>14900</c:v>
                </c:pt>
                <c:pt idx="2980">
                  <c:v>14905</c:v>
                </c:pt>
                <c:pt idx="2981">
                  <c:v>14910</c:v>
                </c:pt>
                <c:pt idx="2982">
                  <c:v>14915</c:v>
                </c:pt>
                <c:pt idx="2983">
                  <c:v>14920</c:v>
                </c:pt>
                <c:pt idx="2984">
                  <c:v>14925</c:v>
                </c:pt>
                <c:pt idx="2985">
                  <c:v>14930</c:v>
                </c:pt>
                <c:pt idx="2986">
                  <c:v>14935</c:v>
                </c:pt>
                <c:pt idx="2987">
                  <c:v>14940</c:v>
                </c:pt>
                <c:pt idx="2988">
                  <c:v>14945</c:v>
                </c:pt>
                <c:pt idx="2989">
                  <c:v>14950</c:v>
                </c:pt>
                <c:pt idx="2990">
                  <c:v>14955</c:v>
                </c:pt>
                <c:pt idx="2991">
                  <c:v>14960</c:v>
                </c:pt>
                <c:pt idx="2992">
                  <c:v>14965</c:v>
                </c:pt>
                <c:pt idx="2993">
                  <c:v>14970</c:v>
                </c:pt>
                <c:pt idx="2994">
                  <c:v>14975</c:v>
                </c:pt>
                <c:pt idx="2995">
                  <c:v>14980</c:v>
                </c:pt>
                <c:pt idx="2996">
                  <c:v>14985</c:v>
                </c:pt>
                <c:pt idx="2997">
                  <c:v>14990</c:v>
                </c:pt>
                <c:pt idx="2998">
                  <c:v>14995</c:v>
                </c:pt>
                <c:pt idx="2999">
                  <c:v>15000</c:v>
                </c:pt>
                <c:pt idx="3000">
                  <c:v>15005</c:v>
                </c:pt>
                <c:pt idx="3001">
                  <c:v>15010</c:v>
                </c:pt>
                <c:pt idx="3002">
                  <c:v>15015</c:v>
                </c:pt>
                <c:pt idx="3003">
                  <c:v>15020</c:v>
                </c:pt>
                <c:pt idx="3004">
                  <c:v>15025</c:v>
                </c:pt>
                <c:pt idx="3005">
                  <c:v>15030</c:v>
                </c:pt>
                <c:pt idx="3006">
                  <c:v>15035</c:v>
                </c:pt>
                <c:pt idx="3007">
                  <c:v>15040</c:v>
                </c:pt>
                <c:pt idx="3008">
                  <c:v>15045</c:v>
                </c:pt>
                <c:pt idx="3009">
                  <c:v>15050</c:v>
                </c:pt>
                <c:pt idx="3010">
                  <c:v>15055</c:v>
                </c:pt>
                <c:pt idx="3011">
                  <c:v>15060</c:v>
                </c:pt>
                <c:pt idx="3012">
                  <c:v>15065</c:v>
                </c:pt>
                <c:pt idx="3013">
                  <c:v>15070</c:v>
                </c:pt>
                <c:pt idx="3014">
                  <c:v>15075</c:v>
                </c:pt>
                <c:pt idx="3015">
                  <c:v>15080</c:v>
                </c:pt>
                <c:pt idx="3016">
                  <c:v>15085</c:v>
                </c:pt>
                <c:pt idx="3017">
                  <c:v>15090</c:v>
                </c:pt>
                <c:pt idx="3018">
                  <c:v>15095</c:v>
                </c:pt>
                <c:pt idx="3019">
                  <c:v>15100</c:v>
                </c:pt>
                <c:pt idx="3020">
                  <c:v>15105</c:v>
                </c:pt>
                <c:pt idx="3021">
                  <c:v>15110</c:v>
                </c:pt>
                <c:pt idx="3022">
                  <c:v>15115</c:v>
                </c:pt>
                <c:pt idx="3023">
                  <c:v>15120</c:v>
                </c:pt>
                <c:pt idx="3024">
                  <c:v>15125</c:v>
                </c:pt>
                <c:pt idx="3025">
                  <c:v>15130</c:v>
                </c:pt>
                <c:pt idx="3026">
                  <c:v>15135</c:v>
                </c:pt>
                <c:pt idx="3027">
                  <c:v>15140</c:v>
                </c:pt>
                <c:pt idx="3028">
                  <c:v>15145</c:v>
                </c:pt>
                <c:pt idx="3029">
                  <c:v>15150</c:v>
                </c:pt>
                <c:pt idx="3030">
                  <c:v>15155</c:v>
                </c:pt>
                <c:pt idx="3031">
                  <c:v>15160</c:v>
                </c:pt>
                <c:pt idx="3032">
                  <c:v>15165</c:v>
                </c:pt>
                <c:pt idx="3033">
                  <c:v>15170</c:v>
                </c:pt>
                <c:pt idx="3034">
                  <c:v>15175</c:v>
                </c:pt>
                <c:pt idx="3035">
                  <c:v>15180</c:v>
                </c:pt>
                <c:pt idx="3036">
                  <c:v>15185</c:v>
                </c:pt>
                <c:pt idx="3037">
                  <c:v>15190</c:v>
                </c:pt>
                <c:pt idx="3038">
                  <c:v>15195</c:v>
                </c:pt>
                <c:pt idx="3039">
                  <c:v>15200</c:v>
                </c:pt>
                <c:pt idx="3040">
                  <c:v>15205</c:v>
                </c:pt>
                <c:pt idx="3041">
                  <c:v>15210</c:v>
                </c:pt>
                <c:pt idx="3042">
                  <c:v>15215</c:v>
                </c:pt>
                <c:pt idx="3043">
                  <c:v>15220</c:v>
                </c:pt>
                <c:pt idx="3044">
                  <c:v>15225</c:v>
                </c:pt>
                <c:pt idx="3045">
                  <c:v>15230</c:v>
                </c:pt>
                <c:pt idx="3046">
                  <c:v>15235</c:v>
                </c:pt>
                <c:pt idx="3047">
                  <c:v>15240</c:v>
                </c:pt>
                <c:pt idx="3048">
                  <c:v>15245</c:v>
                </c:pt>
                <c:pt idx="3049">
                  <c:v>15250</c:v>
                </c:pt>
                <c:pt idx="3050">
                  <c:v>15255</c:v>
                </c:pt>
                <c:pt idx="3051">
                  <c:v>15260</c:v>
                </c:pt>
                <c:pt idx="3052">
                  <c:v>15265</c:v>
                </c:pt>
                <c:pt idx="3053">
                  <c:v>15270</c:v>
                </c:pt>
                <c:pt idx="3054">
                  <c:v>15275</c:v>
                </c:pt>
                <c:pt idx="3055">
                  <c:v>15280</c:v>
                </c:pt>
                <c:pt idx="3056">
                  <c:v>15285</c:v>
                </c:pt>
                <c:pt idx="3057">
                  <c:v>15290</c:v>
                </c:pt>
                <c:pt idx="3058">
                  <c:v>15295</c:v>
                </c:pt>
                <c:pt idx="3059">
                  <c:v>15300</c:v>
                </c:pt>
                <c:pt idx="3060">
                  <c:v>15305</c:v>
                </c:pt>
                <c:pt idx="3061">
                  <c:v>15310</c:v>
                </c:pt>
                <c:pt idx="3062">
                  <c:v>15315</c:v>
                </c:pt>
                <c:pt idx="3063">
                  <c:v>15320</c:v>
                </c:pt>
                <c:pt idx="3064">
                  <c:v>15325</c:v>
                </c:pt>
                <c:pt idx="3065">
                  <c:v>15330</c:v>
                </c:pt>
                <c:pt idx="3066">
                  <c:v>15335</c:v>
                </c:pt>
                <c:pt idx="3067">
                  <c:v>15340</c:v>
                </c:pt>
                <c:pt idx="3068">
                  <c:v>15345</c:v>
                </c:pt>
                <c:pt idx="3069">
                  <c:v>15350</c:v>
                </c:pt>
                <c:pt idx="3070">
                  <c:v>15355</c:v>
                </c:pt>
                <c:pt idx="3071">
                  <c:v>15360</c:v>
                </c:pt>
                <c:pt idx="3072">
                  <c:v>15365</c:v>
                </c:pt>
                <c:pt idx="3073">
                  <c:v>15370</c:v>
                </c:pt>
                <c:pt idx="3074">
                  <c:v>15375</c:v>
                </c:pt>
                <c:pt idx="3075">
                  <c:v>15380</c:v>
                </c:pt>
                <c:pt idx="3076">
                  <c:v>15385</c:v>
                </c:pt>
                <c:pt idx="3077">
                  <c:v>15390</c:v>
                </c:pt>
                <c:pt idx="3078">
                  <c:v>15395</c:v>
                </c:pt>
                <c:pt idx="3079">
                  <c:v>15400</c:v>
                </c:pt>
                <c:pt idx="3080">
                  <c:v>15405</c:v>
                </c:pt>
                <c:pt idx="3081">
                  <c:v>15410</c:v>
                </c:pt>
                <c:pt idx="3082">
                  <c:v>15415</c:v>
                </c:pt>
                <c:pt idx="3083">
                  <c:v>15420</c:v>
                </c:pt>
                <c:pt idx="3084">
                  <c:v>15425</c:v>
                </c:pt>
                <c:pt idx="3085">
                  <c:v>15430</c:v>
                </c:pt>
                <c:pt idx="3086">
                  <c:v>15435</c:v>
                </c:pt>
                <c:pt idx="3087">
                  <c:v>15440</c:v>
                </c:pt>
                <c:pt idx="3088">
                  <c:v>15445</c:v>
                </c:pt>
                <c:pt idx="3089">
                  <c:v>15450</c:v>
                </c:pt>
                <c:pt idx="3090">
                  <c:v>15455</c:v>
                </c:pt>
                <c:pt idx="3091">
                  <c:v>15460</c:v>
                </c:pt>
                <c:pt idx="3092">
                  <c:v>15465</c:v>
                </c:pt>
                <c:pt idx="3093">
                  <c:v>15470</c:v>
                </c:pt>
                <c:pt idx="3094">
                  <c:v>15475</c:v>
                </c:pt>
                <c:pt idx="3095">
                  <c:v>15480</c:v>
                </c:pt>
                <c:pt idx="3096">
                  <c:v>15485</c:v>
                </c:pt>
                <c:pt idx="3097">
                  <c:v>15490</c:v>
                </c:pt>
                <c:pt idx="3098">
                  <c:v>15495</c:v>
                </c:pt>
                <c:pt idx="3099">
                  <c:v>15500</c:v>
                </c:pt>
                <c:pt idx="3100">
                  <c:v>15505</c:v>
                </c:pt>
                <c:pt idx="3101">
                  <c:v>15510</c:v>
                </c:pt>
                <c:pt idx="3102">
                  <c:v>15515</c:v>
                </c:pt>
                <c:pt idx="3103">
                  <c:v>15520</c:v>
                </c:pt>
                <c:pt idx="3104">
                  <c:v>15525</c:v>
                </c:pt>
                <c:pt idx="3105">
                  <c:v>15530</c:v>
                </c:pt>
                <c:pt idx="3106">
                  <c:v>15535</c:v>
                </c:pt>
                <c:pt idx="3107">
                  <c:v>15540</c:v>
                </c:pt>
                <c:pt idx="3108">
                  <c:v>15545</c:v>
                </c:pt>
                <c:pt idx="3109">
                  <c:v>15550</c:v>
                </c:pt>
                <c:pt idx="3110">
                  <c:v>15555</c:v>
                </c:pt>
                <c:pt idx="3111">
                  <c:v>15560</c:v>
                </c:pt>
                <c:pt idx="3112">
                  <c:v>15565</c:v>
                </c:pt>
                <c:pt idx="3113">
                  <c:v>15570</c:v>
                </c:pt>
                <c:pt idx="3114">
                  <c:v>15575</c:v>
                </c:pt>
                <c:pt idx="3115">
                  <c:v>15580</c:v>
                </c:pt>
                <c:pt idx="3116">
                  <c:v>15585</c:v>
                </c:pt>
                <c:pt idx="3117">
                  <c:v>15590</c:v>
                </c:pt>
                <c:pt idx="3118">
                  <c:v>15595</c:v>
                </c:pt>
                <c:pt idx="3119">
                  <c:v>15600</c:v>
                </c:pt>
                <c:pt idx="3120">
                  <c:v>15605</c:v>
                </c:pt>
                <c:pt idx="3121">
                  <c:v>15610</c:v>
                </c:pt>
                <c:pt idx="3122">
                  <c:v>15615</c:v>
                </c:pt>
                <c:pt idx="3123">
                  <c:v>15620</c:v>
                </c:pt>
                <c:pt idx="3124">
                  <c:v>15625</c:v>
                </c:pt>
                <c:pt idx="3125">
                  <c:v>15630</c:v>
                </c:pt>
                <c:pt idx="3126">
                  <c:v>15635</c:v>
                </c:pt>
                <c:pt idx="3127">
                  <c:v>15640</c:v>
                </c:pt>
                <c:pt idx="3128">
                  <c:v>15645</c:v>
                </c:pt>
                <c:pt idx="3129">
                  <c:v>15650</c:v>
                </c:pt>
                <c:pt idx="3130">
                  <c:v>15655</c:v>
                </c:pt>
                <c:pt idx="3131">
                  <c:v>15660</c:v>
                </c:pt>
                <c:pt idx="3132">
                  <c:v>15665</c:v>
                </c:pt>
                <c:pt idx="3133">
                  <c:v>15670</c:v>
                </c:pt>
                <c:pt idx="3134">
                  <c:v>15675</c:v>
                </c:pt>
                <c:pt idx="3135">
                  <c:v>15680</c:v>
                </c:pt>
                <c:pt idx="3136">
                  <c:v>15685</c:v>
                </c:pt>
                <c:pt idx="3137">
                  <c:v>15690</c:v>
                </c:pt>
                <c:pt idx="3138">
                  <c:v>15695</c:v>
                </c:pt>
                <c:pt idx="3139">
                  <c:v>15700</c:v>
                </c:pt>
                <c:pt idx="3140">
                  <c:v>15705</c:v>
                </c:pt>
                <c:pt idx="3141">
                  <c:v>15710</c:v>
                </c:pt>
                <c:pt idx="3142">
                  <c:v>15715</c:v>
                </c:pt>
                <c:pt idx="3143">
                  <c:v>15720</c:v>
                </c:pt>
                <c:pt idx="3144">
                  <c:v>15725</c:v>
                </c:pt>
                <c:pt idx="3145">
                  <c:v>15730</c:v>
                </c:pt>
                <c:pt idx="3146">
                  <c:v>15735</c:v>
                </c:pt>
                <c:pt idx="3147">
                  <c:v>15740</c:v>
                </c:pt>
                <c:pt idx="3148">
                  <c:v>15745</c:v>
                </c:pt>
                <c:pt idx="3149">
                  <c:v>15750</c:v>
                </c:pt>
                <c:pt idx="3150">
                  <c:v>15755</c:v>
                </c:pt>
                <c:pt idx="3151">
                  <c:v>15760</c:v>
                </c:pt>
                <c:pt idx="3152">
                  <c:v>15765</c:v>
                </c:pt>
                <c:pt idx="3153">
                  <c:v>15770</c:v>
                </c:pt>
                <c:pt idx="3154">
                  <c:v>15775</c:v>
                </c:pt>
                <c:pt idx="3155">
                  <c:v>15780</c:v>
                </c:pt>
                <c:pt idx="3156">
                  <c:v>15785</c:v>
                </c:pt>
                <c:pt idx="3157">
                  <c:v>15790</c:v>
                </c:pt>
                <c:pt idx="3158">
                  <c:v>15795</c:v>
                </c:pt>
                <c:pt idx="3159">
                  <c:v>15800</c:v>
                </c:pt>
                <c:pt idx="3160">
                  <c:v>15805</c:v>
                </c:pt>
                <c:pt idx="3161">
                  <c:v>15810</c:v>
                </c:pt>
                <c:pt idx="3162">
                  <c:v>15815</c:v>
                </c:pt>
                <c:pt idx="3163">
                  <c:v>15820</c:v>
                </c:pt>
                <c:pt idx="3164">
                  <c:v>15825</c:v>
                </c:pt>
                <c:pt idx="3165">
                  <c:v>15830</c:v>
                </c:pt>
                <c:pt idx="3166">
                  <c:v>15835</c:v>
                </c:pt>
                <c:pt idx="3167">
                  <c:v>15840</c:v>
                </c:pt>
                <c:pt idx="3168">
                  <c:v>15845</c:v>
                </c:pt>
                <c:pt idx="3169">
                  <c:v>15850</c:v>
                </c:pt>
                <c:pt idx="3170">
                  <c:v>15855</c:v>
                </c:pt>
                <c:pt idx="3171">
                  <c:v>15860</c:v>
                </c:pt>
                <c:pt idx="3172">
                  <c:v>15865</c:v>
                </c:pt>
                <c:pt idx="3173">
                  <c:v>15870</c:v>
                </c:pt>
                <c:pt idx="3174">
                  <c:v>15875</c:v>
                </c:pt>
                <c:pt idx="3175">
                  <c:v>15880</c:v>
                </c:pt>
                <c:pt idx="3176">
                  <c:v>15885</c:v>
                </c:pt>
                <c:pt idx="3177">
                  <c:v>15890</c:v>
                </c:pt>
                <c:pt idx="3178">
                  <c:v>15895</c:v>
                </c:pt>
                <c:pt idx="3179">
                  <c:v>15900</c:v>
                </c:pt>
                <c:pt idx="3180">
                  <c:v>15905</c:v>
                </c:pt>
                <c:pt idx="3181">
                  <c:v>15910</c:v>
                </c:pt>
                <c:pt idx="3182">
                  <c:v>15915</c:v>
                </c:pt>
                <c:pt idx="3183">
                  <c:v>15920</c:v>
                </c:pt>
                <c:pt idx="3184">
                  <c:v>15925</c:v>
                </c:pt>
                <c:pt idx="3185">
                  <c:v>15930</c:v>
                </c:pt>
                <c:pt idx="3186">
                  <c:v>15935</c:v>
                </c:pt>
                <c:pt idx="3187">
                  <c:v>15940</c:v>
                </c:pt>
                <c:pt idx="3188">
                  <c:v>15945</c:v>
                </c:pt>
                <c:pt idx="3189">
                  <c:v>15950</c:v>
                </c:pt>
                <c:pt idx="3190">
                  <c:v>15955</c:v>
                </c:pt>
                <c:pt idx="3191">
                  <c:v>15960</c:v>
                </c:pt>
                <c:pt idx="3192">
                  <c:v>15965</c:v>
                </c:pt>
                <c:pt idx="3193">
                  <c:v>15970</c:v>
                </c:pt>
                <c:pt idx="3194">
                  <c:v>15975</c:v>
                </c:pt>
                <c:pt idx="3195">
                  <c:v>15980</c:v>
                </c:pt>
                <c:pt idx="3196">
                  <c:v>15985</c:v>
                </c:pt>
                <c:pt idx="3197">
                  <c:v>15990</c:v>
                </c:pt>
                <c:pt idx="3198">
                  <c:v>15995</c:v>
                </c:pt>
                <c:pt idx="3199">
                  <c:v>16000</c:v>
                </c:pt>
                <c:pt idx="3200">
                  <c:v>16005</c:v>
                </c:pt>
                <c:pt idx="3201">
                  <c:v>16010</c:v>
                </c:pt>
                <c:pt idx="3202">
                  <c:v>16015</c:v>
                </c:pt>
                <c:pt idx="3203">
                  <c:v>16020</c:v>
                </c:pt>
                <c:pt idx="3204">
                  <c:v>16025</c:v>
                </c:pt>
                <c:pt idx="3205">
                  <c:v>16030</c:v>
                </c:pt>
                <c:pt idx="3206">
                  <c:v>16035</c:v>
                </c:pt>
                <c:pt idx="3207">
                  <c:v>16040</c:v>
                </c:pt>
                <c:pt idx="3208">
                  <c:v>16045</c:v>
                </c:pt>
                <c:pt idx="3209">
                  <c:v>16050</c:v>
                </c:pt>
                <c:pt idx="3210">
                  <c:v>16055</c:v>
                </c:pt>
                <c:pt idx="3211">
                  <c:v>16060</c:v>
                </c:pt>
                <c:pt idx="3212">
                  <c:v>16065</c:v>
                </c:pt>
                <c:pt idx="3213">
                  <c:v>16070</c:v>
                </c:pt>
                <c:pt idx="3214">
                  <c:v>16075</c:v>
                </c:pt>
                <c:pt idx="3215">
                  <c:v>16080</c:v>
                </c:pt>
                <c:pt idx="3216">
                  <c:v>16085</c:v>
                </c:pt>
                <c:pt idx="3217">
                  <c:v>16090</c:v>
                </c:pt>
                <c:pt idx="3218">
                  <c:v>16095</c:v>
                </c:pt>
                <c:pt idx="3219">
                  <c:v>16100</c:v>
                </c:pt>
                <c:pt idx="3220">
                  <c:v>16105</c:v>
                </c:pt>
                <c:pt idx="3221">
                  <c:v>16110</c:v>
                </c:pt>
                <c:pt idx="3222">
                  <c:v>16115</c:v>
                </c:pt>
                <c:pt idx="3223">
                  <c:v>16120</c:v>
                </c:pt>
                <c:pt idx="3224">
                  <c:v>16125</c:v>
                </c:pt>
                <c:pt idx="3225">
                  <c:v>16130</c:v>
                </c:pt>
                <c:pt idx="3226">
                  <c:v>16135</c:v>
                </c:pt>
                <c:pt idx="3227">
                  <c:v>16140</c:v>
                </c:pt>
                <c:pt idx="3228">
                  <c:v>16145</c:v>
                </c:pt>
                <c:pt idx="3229">
                  <c:v>16150</c:v>
                </c:pt>
                <c:pt idx="3230">
                  <c:v>16155</c:v>
                </c:pt>
                <c:pt idx="3231">
                  <c:v>16160</c:v>
                </c:pt>
                <c:pt idx="3232">
                  <c:v>16165</c:v>
                </c:pt>
                <c:pt idx="3233">
                  <c:v>16170</c:v>
                </c:pt>
                <c:pt idx="3234">
                  <c:v>16175</c:v>
                </c:pt>
                <c:pt idx="3235">
                  <c:v>16180</c:v>
                </c:pt>
                <c:pt idx="3236">
                  <c:v>16185</c:v>
                </c:pt>
                <c:pt idx="3237">
                  <c:v>16190</c:v>
                </c:pt>
                <c:pt idx="3238">
                  <c:v>16195</c:v>
                </c:pt>
                <c:pt idx="3239">
                  <c:v>16200</c:v>
                </c:pt>
                <c:pt idx="3240">
                  <c:v>16205</c:v>
                </c:pt>
                <c:pt idx="3241">
                  <c:v>16210</c:v>
                </c:pt>
                <c:pt idx="3242">
                  <c:v>16215</c:v>
                </c:pt>
                <c:pt idx="3243">
                  <c:v>16220</c:v>
                </c:pt>
                <c:pt idx="3244">
                  <c:v>16225</c:v>
                </c:pt>
                <c:pt idx="3245">
                  <c:v>16230</c:v>
                </c:pt>
                <c:pt idx="3246">
                  <c:v>16235</c:v>
                </c:pt>
                <c:pt idx="3247">
                  <c:v>16240</c:v>
                </c:pt>
                <c:pt idx="3248">
                  <c:v>16245</c:v>
                </c:pt>
                <c:pt idx="3249">
                  <c:v>16250</c:v>
                </c:pt>
                <c:pt idx="3250">
                  <c:v>16255</c:v>
                </c:pt>
                <c:pt idx="3251">
                  <c:v>16260</c:v>
                </c:pt>
                <c:pt idx="3252">
                  <c:v>16265</c:v>
                </c:pt>
                <c:pt idx="3253">
                  <c:v>16270</c:v>
                </c:pt>
                <c:pt idx="3254">
                  <c:v>16275</c:v>
                </c:pt>
                <c:pt idx="3255">
                  <c:v>16280</c:v>
                </c:pt>
                <c:pt idx="3256">
                  <c:v>16285</c:v>
                </c:pt>
                <c:pt idx="3257">
                  <c:v>16290</c:v>
                </c:pt>
                <c:pt idx="3258">
                  <c:v>16295</c:v>
                </c:pt>
                <c:pt idx="3259">
                  <c:v>16300</c:v>
                </c:pt>
                <c:pt idx="3260">
                  <c:v>16305</c:v>
                </c:pt>
                <c:pt idx="3261">
                  <c:v>16310</c:v>
                </c:pt>
                <c:pt idx="3262">
                  <c:v>16315</c:v>
                </c:pt>
                <c:pt idx="3263">
                  <c:v>16320</c:v>
                </c:pt>
                <c:pt idx="3264">
                  <c:v>16325</c:v>
                </c:pt>
                <c:pt idx="3265">
                  <c:v>16330</c:v>
                </c:pt>
                <c:pt idx="3266">
                  <c:v>16335</c:v>
                </c:pt>
                <c:pt idx="3267">
                  <c:v>16340</c:v>
                </c:pt>
                <c:pt idx="3268">
                  <c:v>16345</c:v>
                </c:pt>
                <c:pt idx="3269">
                  <c:v>16350</c:v>
                </c:pt>
                <c:pt idx="3270">
                  <c:v>16355</c:v>
                </c:pt>
                <c:pt idx="3271">
                  <c:v>16360</c:v>
                </c:pt>
                <c:pt idx="3272">
                  <c:v>16365</c:v>
                </c:pt>
                <c:pt idx="3273">
                  <c:v>16370</c:v>
                </c:pt>
                <c:pt idx="3274">
                  <c:v>16375</c:v>
                </c:pt>
                <c:pt idx="3275">
                  <c:v>16380</c:v>
                </c:pt>
                <c:pt idx="3276">
                  <c:v>16385</c:v>
                </c:pt>
                <c:pt idx="3277">
                  <c:v>16390</c:v>
                </c:pt>
                <c:pt idx="3278">
                  <c:v>16395</c:v>
                </c:pt>
                <c:pt idx="3279">
                  <c:v>16400</c:v>
                </c:pt>
                <c:pt idx="3280">
                  <c:v>16405</c:v>
                </c:pt>
                <c:pt idx="3281">
                  <c:v>16410</c:v>
                </c:pt>
                <c:pt idx="3282">
                  <c:v>16415</c:v>
                </c:pt>
                <c:pt idx="3283">
                  <c:v>16420</c:v>
                </c:pt>
                <c:pt idx="3284">
                  <c:v>16425</c:v>
                </c:pt>
                <c:pt idx="3285">
                  <c:v>16430</c:v>
                </c:pt>
                <c:pt idx="3286">
                  <c:v>16435</c:v>
                </c:pt>
                <c:pt idx="3287">
                  <c:v>16440</c:v>
                </c:pt>
                <c:pt idx="3288">
                  <c:v>16445</c:v>
                </c:pt>
                <c:pt idx="3289">
                  <c:v>16450</c:v>
                </c:pt>
                <c:pt idx="3290">
                  <c:v>16455</c:v>
                </c:pt>
                <c:pt idx="3291">
                  <c:v>16460</c:v>
                </c:pt>
                <c:pt idx="3292">
                  <c:v>16465</c:v>
                </c:pt>
                <c:pt idx="3293">
                  <c:v>16470</c:v>
                </c:pt>
                <c:pt idx="3294">
                  <c:v>16475</c:v>
                </c:pt>
                <c:pt idx="3295">
                  <c:v>16480</c:v>
                </c:pt>
                <c:pt idx="3296">
                  <c:v>16485</c:v>
                </c:pt>
                <c:pt idx="3297">
                  <c:v>16490</c:v>
                </c:pt>
                <c:pt idx="3298">
                  <c:v>16495</c:v>
                </c:pt>
                <c:pt idx="3299">
                  <c:v>16500</c:v>
                </c:pt>
                <c:pt idx="3300">
                  <c:v>16505</c:v>
                </c:pt>
                <c:pt idx="3301">
                  <c:v>16510</c:v>
                </c:pt>
                <c:pt idx="3302">
                  <c:v>16515</c:v>
                </c:pt>
                <c:pt idx="3303">
                  <c:v>16520</c:v>
                </c:pt>
                <c:pt idx="3304">
                  <c:v>16525</c:v>
                </c:pt>
                <c:pt idx="3305">
                  <c:v>16530</c:v>
                </c:pt>
                <c:pt idx="3306">
                  <c:v>16535</c:v>
                </c:pt>
                <c:pt idx="3307">
                  <c:v>16540</c:v>
                </c:pt>
                <c:pt idx="3308">
                  <c:v>16545</c:v>
                </c:pt>
                <c:pt idx="3309">
                  <c:v>16550</c:v>
                </c:pt>
                <c:pt idx="3310">
                  <c:v>16555</c:v>
                </c:pt>
                <c:pt idx="3311">
                  <c:v>16560</c:v>
                </c:pt>
                <c:pt idx="3312">
                  <c:v>16565</c:v>
                </c:pt>
                <c:pt idx="3313">
                  <c:v>16570</c:v>
                </c:pt>
                <c:pt idx="3314">
                  <c:v>16575</c:v>
                </c:pt>
                <c:pt idx="3315">
                  <c:v>16580</c:v>
                </c:pt>
                <c:pt idx="3316">
                  <c:v>16585</c:v>
                </c:pt>
                <c:pt idx="3317">
                  <c:v>16590</c:v>
                </c:pt>
                <c:pt idx="3318">
                  <c:v>16595</c:v>
                </c:pt>
                <c:pt idx="3319">
                  <c:v>16600</c:v>
                </c:pt>
                <c:pt idx="3320">
                  <c:v>16605</c:v>
                </c:pt>
                <c:pt idx="3321">
                  <c:v>16610</c:v>
                </c:pt>
                <c:pt idx="3322">
                  <c:v>16615</c:v>
                </c:pt>
                <c:pt idx="3323">
                  <c:v>16620</c:v>
                </c:pt>
                <c:pt idx="3324">
                  <c:v>16625</c:v>
                </c:pt>
                <c:pt idx="3325">
                  <c:v>16630</c:v>
                </c:pt>
                <c:pt idx="3326">
                  <c:v>16635</c:v>
                </c:pt>
                <c:pt idx="3327">
                  <c:v>16640</c:v>
                </c:pt>
                <c:pt idx="3328">
                  <c:v>16645</c:v>
                </c:pt>
                <c:pt idx="3329">
                  <c:v>16650</c:v>
                </c:pt>
                <c:pt idx="3330">
                  <c:v>16655</c:v>
                </c:pt>
                <c:pt idx="3331">
                  <c:v>16660</c:v>
                </c:pt>
                <c:pt idx="3332">
                  <c:v>16665</c:v>
                </c:pt>
                <c:pt idx="3333">
                  <c:v>16670</c:v>
                </c:pt>
                <c:pt idx="3334">
                  <c:v>16675</c:v>
                </c:pt>
                <c:pt idx="3335">
                  <c:v>16680</c:v>
                </c:pt>
                <c:pt idx="3336">
                  <c:v>16685</c:v>
                </c:pt>
                <c:pt idx="3337">
                  <c:v>16690</c:v>
                </c:pt>
                <c:pt idx="3338">
                  <c:v>16695</c:v>
                </c:pt>
                <c:pt idx="3339">
                  <c:v>16700</c:v>
                </c:pt>
                <c:pt idx="3340">
                  <c:v>16705</c:v>
                </c:pt>
                <c:pt idx="3341">
                  <c:v>16710</c:v>
                </c:pt>
                <c:pt idx="3342">
                  <c:v>16715</c:v>
                </c:pt>
                <c:pt idx="3343">
                  <c:v>16720</c:v>
                </c:pt>
                <c:pt idx="3344">
                  <c:v>16725</c:v>
                </c:pt>
                <c:pt idx="3345">
                  <c:v>16730</c:v>
                </c:pt>
                <c:pt idx="3346">
                  <c:v>16735</c:v>
                </c:pt>
                <c:pt idx="3347">
                  <c:v>16740</c:v>
                </c:pt>
                <c:pt idx="3348">
                  <c:v>16745</c:v>
                </c:pt>
                <c:pt idx="3349">
                  <c:v>16750</c:v>
                </c:pt>
                <c:pt idx="3350">
                  <c:v>16755</c:v>
                </c:pt>
                <c:pt idx="3351">
                  <c:v>16760</c:v>
                </c:pt>
                <c:pt idx="3352">
                  <c:v>16765</c:v>
                </c:pt>
                <c:pt idx="3353">
                  <c:v>16770</c:v>
                </c:pt>
                <c:pt idx="3354">
                  <c:v>16775</c:v>
                </c:pt>
                <c:pt idx="3355">
                  <c:v>16780</c:v>
                </c:pt>
                <c:pt idx="3356">
                  <c:v>16785</c:v>
                </c:pt>
                <c:pt idx="3357">
                  <c:v>16790</c:v>
                </c:pt>
                <c:pt idx="3358">
                  <c:v>16795</c:v>
                </c:pt>
                <c:pt idx="3359">
                  <c:v>16800</c:v>
                </c:pt>
                <c:pt idx="3360">
                  <c:v>16805</c:v>
                </c:pt>
                <c:pt idx="3361">
                  <c:v>16810</c:v>
                </c:pt>
                <c:pt idx="3362">
                  <c:v>16815</c:v>
                </c:pt>
                <c:pt idx="3363">
                  <c:v>16820</c:v>
                </c:pt>
                <c:pt idx="3364">
                  <c:v>16825</c:v>
                </c:pt>
                <c:pt idx="3365">
                  <c:v>16830</c:v>
                </c:pt>
                <c:pt idx="3366">
                  <c:v>16835</c:v>
                </c:pt>
                <c:pt idx="3367">
                  <c:v>16840</c:v>
                </c:pt>
                <c:pt idx="3368">
                  <c:v>16845</c:v>
                </c:pt>
                <c:pt idx="3369">
                  <c:v>16850</c:v>
                </c:pt>
                <c:pt idx="3370">
                  <c:v>16855</c:v>
                </c:pt>
                <c:pt idx="3371">
                  <c:v>16860</c:v>
                </c:pt>
                <c:pt idx="3372">
                  <c:v>16865</c:v>
                </c:pt>
                <c:pt idx="3373">
                  <c:v>16870</c:v>
                </c:pt>
                <c:pt idx="3374">
                  <c:v>16875</c:v>
                </c:pt>
                <c:pt idx="3375">
                  <c:v>16880</c:v>
                </c:pt>
                <c:pt idx="3376">
                  <c:v>16885</c:v>
                </c:pt>
                <c:pt idx="3377">
                  <c:v>16890</c:v>
                </c:pt>
                <c:pt idx="3378">
                  <c:v>16895</c:v>
                </c:pt>
                <c:pt idx="3379">
                  <c:v>16900</c:v>
                </c:pt>
                <c:pt idx="3380">
                  <c:v>16905</c:v>
                </c:pt>
                <c:pt idx="3381">
                  <c:v>16910</c:v>
                </c:pt>
                <c:pt idx="3382">
                  <c:v>16915</c:v>
                </c:pt>
                <c:pt idx="3383">
                  <c:v>16920</c:v>
                </c:pt>
                <c:pt idx="3384">
                  <c:v>16925</c:v>
                </c:pt>
                <c:pt idx="3385">
                  <c:v>16930</c:v>
                </c:pt>
                <c:pt idx="3386">
                  <c:v>16935</c:v>
                </c:pt>
                <c:pt idx="3387">
                  <c:v>16940</c:v>
                </c:pt>
                <c:pt idx="3388">
                  <c:v>16945</c:v>
                </c:pt>
                <c:pt idx="3389">
                  <c:v>16950</c:v>
                </c:pt>
                <c:pt idx="3390">
                  <c:v>16955</c:v>
                </c:pt>
                <c:pt idx="3391">
                  <c:v>16960</c:v>
                </c:pt>
                <c:pt idx="3392">
                  <c:v>16965</c:v>
                </c:pt>
                <c:pt idx="3393">
                  <c:v>16970</c:v>
                </c:pt>
                <c:pt idx="3394">
                  <c:v>16975</c:v>
                </c:pt>
                <c:pt idx="3395">
                  <c:v>16980</c:v>
                </c:pt>
                <c:pt idx="3396">
                  <c:v>16985</c:v>
                </c:pt>
                <c:pt idx="3397">
                  <c:v>16990</c:v>
                </c:pt>
                <c:pt idx="3398">
                  <c:v>16995</c:v>
                </c:pt>
                <c:pt idx="3399">
                  <c:v>17000</c:v>
                </c:pt>
                <c:pt idx="3400">
                  <c:v>17005</c:v>
                </c:pt>
                <c:pt idx="3401">
                  <c:v>17010</c:v>
                </c:pt>
                <c:pt idx="3402">
                  <c:v>17015</c:v>
                </c:pt>
                <c:pt idx="3403">
                  <c:v>17020</c:v>
                </c:pt>
                <c:pt idx="3404">
                  <c:v>17025</c:v>
                </c:pt>
                <c:pt idx="3405">
                  <c:v>17030</c:v>
                </c:pt>
                <c:pt idx="3406">
                  <c:v>17035</c:v>
                </c:pt>
                <c:pt idx="3407">
                  <c:v>17040</c:v>
                </c:pt>
                <c:pt idx="3408">
                  <c:v>17045</c:v>
                </c:pt>
                <c:pt idx="3409">
                  <c:v>17050</c:v>
                </c:pt>
                <c:pt idx="3410">
                  <c:v>17055</c:v>
                </c:pt>
                <c:pt idx="3411">
                  <c:v>17060</c:v>
                </c:pt>
                <c:pt idx="3412">
                  <c:v>17065</c:v>
                </c:pt>
                <c:pt idx="3413">
                  <c:v>17070</c:v>
                </c:pt>
                <c:pt idx="3414">
                  <c:v>17075</c:v>
                </c:pt>
                <c:pt idx="3415">
                  <c:v>17080</c:v>
                </c:pt>
                <c:pt idx="3416">
                  <c:v>17085</c:v>
                </c:pt>
                <c:pt idx="3417">
                  <c:v>17090</c:v>
                </c:pt>
                <c:pt idx="3418">
                  <c:v>17095</c:v>
                </c:pt>
                <c:pt idx="3419">
                  <c:v>17100</c:v>
                </c:pt>
                <c:pt idx="3420">
                  <c:v>17105</c:v>
                </c:pt>
                <c:pt idx="3421">
                  <c:v>17110</c:v>
                </c:pt>
                <c:pt idx="3422">
                  <c:v>17115</c:v>
                </c:pt>
                <c:pt idx="3423">
                  <c:v>17120</c:v>
                </c:pt>
                <c:pt idx="3424">
                  <c:v>17125</c:v>
                </c:pt>
                <c:pt idx="3425">
                  <c:v>17130</c:v>
                </c:pt>
                <c:pt idx="3426">
                  <c:v>17135</c:v>
                </c:pt>
                <c:pt idx="3427">
                  <c:v>17140</c:v>
                </c:pt>
                <c:pt idx="3428">
                  <c:v>17145</c:v>
                </c:pt>
                <c:pt idx="3429">
                  <c:v>17150</c:v>
                </c:pt>
                <c:pt idx="3430">
                  <c:v>17155</c:v>
                </c:pt>
                <c:pt idx="3431">
                  <c:v>17160</c:v>
                </c:pt>
                <c:pt idx="3432">
                  <c:v>17165</c:v>
                </c:pt>
                <c:pt idx="3433">
                  <c:v>17170</c:v>
                </c:pt>
                <c:pt idx="3434">
                  <c:v>17175</c:v>
                </c:pt>
                <c:pt idx="3435">
                  <c:v>17180</c:v>
                </c:pt>
                <c:pt idx="3436">
                  <c:v>17185</c:v>
                </c:pt>
                <c:pt idx="3437">
                  <c:v>17190</c:v>
                </c:pt>
                <c:pt idx="3438">
                  <c:v>17195</c:v>
                </c:pt>
                <c:pt idx="3439">
                  <c:v>17200</c:v>
                </c:pt>
                <c:pt idx="3440">
                  <c:v>17205</c:v>
                </c:pt>
                <c:pt idx="3441">
                  <c:v>17210</c:v>
                </c:pt>
                <c:pt idx="3442">
                  <c:v>17215</c:v>
                </c:pt>
                <c:pt idx="3443">
                  <c:v>17220</c:v>
                </c:pt>
                <c:pt idx="3444">
                  <c:v>17225</c:v>
                </c:pt>
                <c:pt idx="3445">
                  <c:v>17230</c:v>
                </c:pt>
                <c:pt idx="3446">
                  <c:v>17235</c:v>
                </c:pt>
                <c:pt idx="3447">
                  <c:v>17240</c:v>
                </c:pt>
                <c:pt idx="3448">
                  <c:v>17245</c:v>
                </c:pt>
                <c:pt idx="3449">
                  <c:v>17250</c:v>
                </c:pt>
                <c:pt idx="3450">
                  <c:v>17255</c:v>
                </c:pt>
                <c:pt idx="3451">
                  <c:v>17260</c:v>
                </c:pt>
                <c:pt idx="3452">
                  <c:v>17265</c:v>
                </c:pt>
                <c:pt idx="3453">
                  <c:v>17270</c:v>
                </c:pt>
                <c:pt idx="3454">
                  <c:v>17275</c:v>
                </c:pt>
                <c:pt idx="3455">
                  <c:v>17280</c:v>
                </c:pt>
                <c:pt idx="3456">
                  <c:v>17285</c:v>
                </c:pt>
                <c:pt idx="3457">
                  <c:v>17290</c:v>
                </c:pt>
                <c:pt idx="3458">
                  <c:v>17295</c:v>
                </c:pt>
                <c:pt idx="3459">
                  <c:v>17300</c:v>
                </c:pt>
                <c:pt idx="3460">
                  <c:v>17305</c:v>
                </c:pt>
                <c:pt idx="3461">
                  <c:v>17310</c:v>
                </c:pt>
                <c:pt idx="3462">
                  <c:v>17315</c:v>
                </c:pt>
                <c:pt idx="3463">
                  <c:v>17320</c:v>
                </c:pt>
                <c:pt idx="3464">
                  <c:v>17325</c:v>
                </c:pt>
                <c:pt idx="3465">
                  <c:v>17330</c:v>
                </c:pt>
                <c:pt idx="3466">
                  <c:v>17335</c:v>
                </c:pt>
                <c:pt idx="3467">
                  <c:v>17340</c:v>
                </c:pt>
                <c:pt idx="3468">
                  <c:v>17345</c:v>
                </c:pt>
                <c:pt idx="3469">
                  <c:v>17350</c:v>
                </c:pt>
                <c:pt idx="3470">
                  <c:v>17355</c:v>
                </c:pt>
                <c:pt idx="3471">
                  <c:v>17360</c:v>
                </c:pt>
                <c:pt idx="3472">
                  <c:v>17365</c:v>
                </c:pt>
                <c:pt idx="3473">
                  <c:v>17370</c:v>
                </c:pt>
                <c:pt idx="3474">
                  <c:v>17375</c:v>
                </c:pt>
                <c:pt idx="3475">
                  <c:v>17380</c:v>
                </c:pt>
                <c:pt idx="3476">
                  <c:v>17385</c:v>
                </c:pt>
                <c:pt idx="3477">
                  <c:v>17390</c:v>
                </c:pt>
                <c:pt idx="3478">
                  <c:v>17395</c:v>
                </c:pt>
                <c:pt idx="3479">
                  <c:v>17400</c:v>
                </c:pt>
                <c:pt idx="3480">
                  <c:v>17405</c:v>
                </c:pt>
                <c:pt idx="3481">
                  <c:v>17410</c:v>
                </c:pt>
                <c:pt idx="3482">
                  <c:v>17415</c:v>
                </c:pt>
                <c:pt idx="3483">
                  <c:v>17420</c:v>
                </c:pt>
                <c:pt idx="3484">
                  <c:v>17425</c:v>
                </c:pt>
                <c:pt idx="3485">
                  <c:v>17430</c:v>
                </c:pt>
                <c:pt idx="3486">
                  <c:v>17435</c:v>
                </c:pt>
                <c:pt idx="3487">
                  <c:v>17440</c:v>
                </c:pt>
                <c:pt idx="3488">
                  <c:v>17445</c:v>
                </c:pt>
                <c:pt idx="3489">
                  <c:v>17450</c:v>
                </c:pt>
                <c:pt idx="3490">
                  <c:v>17455</c:v>
                </c:pt>
                <c:pt idx="3491">
                  <c:v>17460</c:v>
                </c:pt>
                <c:pt idx="3492">
                  <c:v>17465</c:v>
                </c:pt>
                <c:pt idx="3493">
                  <c:v>17470</c:v>
                </c:pt>
                <c:pt idx="3494">
                  <c:v>17475</c:v>
                </c:pt>
                <c:pt idx="3495">
                  <c:v>17480</c:v>
                </c:pt>
                <c:pt idx="3496">
                  <c:v>17485</c:v>
                </c:pt>
                <c:pt idx="3497">
                  <c:v>17490</c:v>
                </c:pt>
                <c:pt idx="3498">
                  <c:v>17495</c:v>
                </c:pt>
                <c:pt idx="3499">
                  <c:v>17500</c:v>
                </c:pt>
                <c:pt idx="3500">
                  <c:v>17505</c:v>
                </c:pt>
                <c:pt idx="3501">
                  <c:v>17510</c:v>
                </c:pt>
                <c:pt idx="3502">
                  <c:v>17515</c:v>
                </c:pt>
                <c:pt idx="3503">
                  <c:v>17520</c:v>
                </c:pt>
                <c:pt idx="3504">
                  <c:v>17525</c:v>
                </c:pt>
                <c:pt idx="3505">
                  <c:v>17530</c:v>
                </c:pt>
                <c:pt idx="3506">
                  <c:v>17535</c:v>
                </c:pt>
                <c:pt idx="3507">
                  <c:v>17540</c:v>
                </c:pt>
                <c:pt idx="3508">
                  <c:v>17545</c:v>
                </c:pt>
                <c:pt idx="3509">
                  <c:v>17550</c:v>
                </c:pt>
                <c:pt idx="3510">
                  <c:v>17555</c:v>
                </c:pt>
                <c:pt idx="3511">
                  <c:v>17560</c:v>
                </c:pt>
                <c:pt idx="3512">
                  <c:v>17565</c:v>
                </c:pt>
                <c:pt idx="3513">
                  <c:v>17570</c:v>
                </c:pt>
                <c:pt idx="3514">
                  <c:v>17575</c:v>
                </c:pt>
                <c:pt idx="3515">
                  <c:v>17580</c:v>
                </c:pt>
                <c:pt idx="3516">
                  <c:v>17585</c:v>
                </c:pt>
                <c:pt idx="3517">
                  <c:v>17590</c:v>
                </c:pt>
                <c:pt idx="3518">
                  <c:v>17595</c:v>
                </c:pt>
                <c:pt idx="3519">
                  <c:v>17600</c:v>
                </c:pt>
                <c:pt idx="3520">
                  <c:v>17605</c:v>
                </c:pt>
                <c:pt idx="3521">
                  <c:v>17610</c:v>
                </c:pt>
                <c:pt idx="3522">
                  <c:v>17615</c:v>
                </c:pt>
                <c:pt idx="3523">
                  <c:v>17620</c:v>
                </c:pt>
                <c:pt idx="3524">
                  <c:v>17625</c:v>
                </c:pt>
                <c:pt idx="3525">
                  <c:v>17630</c:v>
                </c:pt>
                <c:pt idx="3526">
                  <c:v>17635</c:v>
                </c:pt>
                <c:pt idx="3527">
                  <c:v>17640</c:v>
                </c:pt>
                <c:pt idx="3528">
                  <c:v>17645</c:v>
                </c:pt>
                <c:pt idx="3529">
                  <c:v>17650</c:v>
                </c:pt>
                <c:pt idx="3530">
                  <c:v>17655</c:v>
                </c:pt>
                <c:pt idx="3531">
                  <c:v>17660</c:v>
                </c:pt>
                <c:pt idx="3532">
                  <c:v>17665</c:v>
                </c:pt>
                <c:pt idx="3533">
                  <c:v>17670</c:v>
                </c:pt>
                <c:pt idx="3534">
                  <c:v>17675</c:v>
                </c:pt>
                <c:pt idx="3535">
                  <c:v>17680</c:v>
                </c:pt>
                <c:pt idx="3536">
                  <c:v>17685</c:v>
                </c:pt>
                <c:pt idx="3537">
                  <c:v>17690</c:v>
                </c:pt>
                <c:pt idx="3538">
                  <c:v>17695</c:v>
                </c:pt>
                <c:pt idx="3539">
                  <c:v>17700</c:v>
                </c:pt>
                <c:pt idx="3540">
                  <c:v>17705</c:v>
                </c:pt>
                <c:pt idx="3541">
                  <c:v>17710</c:v>
                </c:pt>
                <c:pt idx="3542">
                  <c:v>17715</c:v>
                </c:pt>
                <c:pt idx="3543">
                  <c:v>17720</c:v>
                </c:pt>
                <c:pt idx="3544">
                  <c:v>17725</c:v>
                </c:pt>
                <c:pt idx="3545">
                  <c:v>17730</c:v>
                </c:pt>
                <c:pt idx="3546">
                  <c:v>17735</c:v>
                </c:pt>
                <c:pt idx="3547">
                  <c:v>17740</c:v>
                </c:pt>
                <c:pt idx="3548">
                  <c:v>17745</c:v>
                </c:pt>
                <c:pt idx="3549">
                  <c:v>17750</c:v>
                </c:pt>
                <c:pt idx="3550">
                  <c:v>17755</c:v>
                </c:pt>
                <c:pt idx="3551">
                  <c:v>17760</c:v>
                </c:pt>
                <c:pt idx="3552">
                  <c:v>17765</c:v>
                </c:pt>
                <c:pt idx="3553">
                  <c:v>17770</c:v>
                </c:pt>
                <c:pt idx="3554">
                  <c:v>17775</c:v>
                </c:pt>
                <c:pt idx="3555">
                  <c:v>17780</c:v>
                </c:pt>
                <c:pt idx="3556">
                  <c:v>17785</c:v>
                </c:pt>
                <c:pt idx="3557">
                  <c:v>17790</c:v>
                </c:pt>
                <c:pt idx="3558">
                  <c:v>17795</c:v>
                </c:pt>
                <c:pt idx="3559">
                  <c:v>17800</c:v>
                </c:pt>
                <c:pt idx="3560">
                  <c:v>17805</c:v>
                </c:pt>
                <c:pt idx="3561">
                  <c:v>17810</c:v>
                </c:pt>
                <c:pt idx="3562">
                  <c:v>17815</c:v>
                </c:pt>
                <c:pt idx="3563">
                  <c:v>17820</c:v>
                </c:pt>
                <c:pt idx="3564">
                  <c:v>17825</c:v>
                </c:pt>
                <c:pt idx="3565">
                  <c:v>17830</c:v>
                </c:pt>
                <c:pt idx="3566">
                  <c:v>17835</c:v>
                </c:pt>
                <c:pt idx="3567">
                  <c:v>17840</c:v>
                </c:pt>
                <c:pt idx="3568">
                  <c:v>17845</c:v>
                </c:pt>
                <c:pt idx="3569">
                  <c:v>17850</c:v>
                </c:pt>
                <c:pt idx="3570">
                  <c:v>17855</c:v>
                </c:pt>
                <c:pt idx="3571">
                  <c:v>17860</c:v>
                </c:pt>
                <c:pt idx="3572">
                  <c:v>17865</c:v>
                </c:pt>
                <c:pt idx="3573">
                  <c:v>17870</c:v>
                </c:pt>
                <c:pt idx="3574">
                  <c:v>17875</c:v>
                </c:pt>
                <c:pt idx="3575">
                  <c:v>17880</c:v>
                </c:pt>
                <c:pt idx="3576">
                  <c:v>17885</c:v>
                </c:pt>
                <c:pt idx="3577">
                  <c:v>17890</c:v>
                </c:pt>
                <c:pt idx="3578">
                  <c:v>17895</c:v>
                </c:pt>
                <c:pt idx="3579">
                  <c:v>17900</c:v>
                </c:pt>
                <c:pt idx="3580">
                  <c:v>17905</c:v>
                </c:pt>
                <c:pt idx="3581">
                  <c:v>17910</c:v>
                </c:pt>
                <c:pt idx="3582">
                  <c:v>17915</c:v>
                </c:pt>
                <c:pt idx="3583">
                  <c:v>17920</c:v>
                </c:pt>
                <c:pt idx="3584">
                  <c:v>17925</c:v>
                </c:pt>
                <c:pt idx="3585">
                  <c:v>17930</c:v>
                </c:pt>
                <c:pt idx="3586">
                  <c:v>17935</c:v>
                </c:pt>
                <c:pt idx="3587">
                  <c:v>17940</c:v>
                </c:pt>
                <c:pt idx="3588">
                  <c:v>17945</c:v>
                </c:pt>
                <c:pt idx="3589">
                  <c:v>17950</c:v>
                </c:pt>
                <c:pt idx="3590">
                  <c:v>17955</c:v>
                </c:pt>
                <c:pt idx="3591">
                  <c:v>17960</c:v>
                </c:pt>
                <c:pt idx="3592">
                  <c:v>17965</c:v>
                </c:pt>
                <c:pt idx="3593">
                  <c:v>17970</c:v>
                </c:pt>
                <c:pt idx="3594">
                  <c:v>17975</c:v>
                </c:pt>
                <c:pt idx="3595">
                  <c:v>17980</c:v>
                </c:pt>
                <c:pt idx="3596">
                  <c:v>17985</c:v>
                </c:pt>
                <c:pt idx="3597">
                  <c:v>17990</c:v>
                </c:pt>
                <c:pt idx="3598">
                  <c:v>17995</c:v>
                </c:pt>
                <c:pt idx="3599">
                  <c:v>18000</c:v>
                </c:pt>
                <c:pt idx="3600">
                  <c:v>18005</c:v>
                </c:pt>
                <c:pt idx="3601">
                  <c:v>18010</c:v>
                </c:pt>
                <c:pt idx="3602">
                  <c:v>18015</c:v>
                </c:pt>
                <c:pt idx="3603">
                  <c:v>18020</c:v>
                </c:pt>
                <c:pt idx="3604">
                  <c:v>18025</c:v>
                </c:pt>
                <c:pt idx="3605">
                  <c:v>18030</c:v>
                </c:pt>
                <c:pt idx="3606">
                  <c:v>18035</c:v>
                </c:pt>
                <c:pt idx="3607">
                  <c:v>18040</c:v>
                </c:pt>
                <c:pt idx="3608">
                  <c:v>18045</c:v>
                </c:pt>
                <c:pt idx="3609">
                  <c:v>18050</c:v>
                </c:pt>
                <c:pt idx="3610">
                  <c:v>18055</c:v>
                </c:pt>
                <c:pt idx="3611">
                  <c:v>18060</c:v>
                </c:pt>
                <c:pt idx="3612">
                  <c:v>18065</c:v>
                </c:pt>
                <c:pt idx="3613">
                  <c:v>18070</c:v>
                </c:pt>
                <c:pt idx="3614">
                  <c:v>18075</c:v>
                </c:pt>
                <c:pt idx="3615">
                  <c:v>18080</c:v>
                </c:pt>
                <c:pt idx="3616">
                  <c:v>18085</c:v>
                </c:pt>
                <c:pt idx="3617">
                  <c:v>18090</c:v>
                </c:pt>
                <c:pt idx="3618">
                  <c:v>18095</c:v>
                </c:pt>
                <c:pt idx="3619">
                  <c:v>18100</c:v>
                </c:pt>
                <c:pt idx="3620">
                  <c:v>18105</c:v>
                </c:pt>
                <c:pt idx="3621">
                  <c:v>18110</c:v>
                </c:pt>
                <c:pt idx="3622">
                  <c:v>18115</c:v>
                </c:pt>
                <c:pt idx="3623">
                  <c:v>18120</c:v>
                </c:pt>
                <c:pt idx="3624">
                  <c:v>18125</c:v>
                </c:pt>
                <c:pt idx="3625">
                  <c:v>18130</c:v>
                </c:pt>
                <c:pt idx="3626">
                  <c:v>18135</c:v>
                </c:pt>
                <c:pt idx="3627">
                  <c:v>18140</c:v>
                </c:pt>
                <c:pt idx="3628">
                  <c:v>18145</c:v>
                </c:pt>
                <c:pt idx="3629">
                  <c:v>18150</c:v>
                </c:pt>
                <c:pt idx="3630">
                  <c:v>18155</c:v>
                </c:pt>
                <c:pt idx="3631">
                  <c:v>18160</c:v>
                </c:pt>
                <c:pt idx="3632">
                  <c:v>18165</c:v>
                </c:pt>
                <c:pt idx="3633">
                  <c:v>18170</c:v>
                </c:pt>
                <c:pt idx="3634">
                  <c:v>18175</c:v>
                </c:pt>
                <c:pt idx="3635">
                  <c:v>18180</c:v>
                </c:pt>
                <c:pt idx="3636">
                  <c:v>18185</c:v>
                </c:pt>
                <c:pt idx="3637">
                  <c:v>18190</c:v>
                </c:pt>
                <c:pt idx="3638">
                  <c:v>18195</c:v>
                </c:pt>
                <c:pt idx="3639">
                  <c:v>18200</c:v>
                </c:pt>
                <c:pt idx="3640">
                  <c:v>18205</c:v>
                </c:pt>
                <c:pt idx="3641">
                  <c:v>18210</c:v>
                </c:pt>
                <c:pt idx="3642">
                  <c:v>18215</c:v>
                </c:pt>
                <c:pt idx="3643">
                  <c:v>18220</c:v>
                </c:pt>
                <c:pt idx="3644">
                  <c:v>18225</c:v>
                </c:pt>
                <c:pt idx="3645">
                  <c:v>18230</c:v>
                </c:pt>
                <c:pt idx="3646">
                  <c:v>18235</c:v>
                </c:pt>
                <c:pt idx="3647">
                  <c:v>18240</c:v>
                </c:pt>
                <c:pt idx="3648">
                  <c:v>18245</c:v>
                </c:pt>
                <c:pt idx="3649">
                  <c:v>18250</c:v>
                </c:pt>
                <c:pt idx="3650">
                  <c:v>18255</c:v>
                </c:pt>
                <c:pt idx="3651">
                  <c:v>18260</c:v>
                </c:pt>
                <c:pt idx="3652">
                  <c:v>18265</c:v>
                </c:pt>
                <c:pt idx="3653">
                  <c:v>18270</c:v>
                </c:pt>
                <c:pt idx="3654">
                  <c:v>18275</c:v>
                </c:pt>
                <c:pt idx="3655">
                  <c:v>18280</c:v>
                </c:pt>
                <c:pt idx="3656">
                  <c:v>18285</c:v>
                </c:pt>
                <c:pt idx="3657">
                  <c:v>18290</c:v>
                </c:pt>
                <c:pt idx="3658">
                  <c:v>18295</c:v>
                </c:pt>
                <c:pt idx="3659">
                  <c:v>18300</c:v>
                </c:pt>
                <c:pt idx="3660">
                  <c:v>18305</c:v>
                </c:pt>
                <c:pt idx="3661">
                  <c:v>18310</c:v>
                </c:pt>
                <c:pt idx="3662">
                  <c:v>18315</c:v>
                </c:pt>
                <c:pt idx="3663">
                  <c:v>18320</c:v>
                </c:pt>
                <c:pt idx="3664">
                  <c:v>18325</c:v>
                </c:pt>
                <c:pt idx="3665">
                  <c:v>18330</c:v>
                </c:pt>
                <c:pt idx="3666">
                  <c:v>18335</c:v>
                </c:pt>
                <c:pt idx="3667">
                  <c:v>18340</c:v>
                </c:pt>
                <c:pt idx="3668">
                  <c:v>18345</c:v>
                </c:pt>
                <c:pt idx="3669">
                  <c:v>18350</c:v>
                </c:pt>
                <c:pt idx="3670">
                  <c:v>18355</c:v>
                </c:pt>
                <c:pt idx="3671">
                  <c:v>18360</c:v>
                </c:pt>
                <c:pt idx="3672">
                  <c:v>18365</c:v>
                </c:pt>
                <c:pt idx="3673">
                  <c:v>18370</c:v>
                </c:pt>
                <c:pt idx="3674">
                  <c:v>18375</c:v>
                </c:pt>
                <c:pt idx="3675">
                  <c:v>18380</c:v>
                </c:pt>
                <c:pt idx="3676">
                  <c:v>18385</c:v>
                </c:pt>
                <c:pt idx="3677">
                  <c:v>18390</c:v>
                </c:pt>
                <c:pt idx="3678">
                  <c:v>18395</c:v>
                </c:pt>
                <c:pt idx="3679">
                  <c:v>18400</c:v>
                </c:pt>
                <c:pt idx="3680">
                  <c:v>18405</c:v>
                </c:pt>
                <c:pt idx="3681">
                  <c:v>18410</c:v>
                </c:pt>
                <c:pt idx="3682">
                  <c:v>18415</c:v>
                </c:pt>
                <c:pt idx="3683">
                  <c:v>18420</c:v>
                </c:pt>
                <c:pt idx="3684">
                  <c:v>18425</c:v>
                </c:pt>
                <c:pt idx="3685">
                  <c:v>18430</c:v>
                </c:pt>
                <c:pt idx="3686">
                  <c:v>18435</c:v>
                </c:pt>
                <c:pt idx="3687">
                  <c:v>18440</c:v>
                </c:pt>
                <c:pt idx="3688">
                  <c:v>18445</c:v>
                </c:pt>
                <c:pt idx="3689">
                  <c:v>18450</c:v>
                </c:pt>
                <c:pt idx="3690">
                  <c:v>18455</c:v>
                </c:pt>
                <c:pt idx="3691">
                  <c:v>18460</c:v>
                </c:pt>
                <c:pt idx="3692">
                  <c:v>18465</c:v>
                </c:pt>
                <c:pt idx="3693">
                  <c:v>18470</c:v>
                </c:pt>
                <c:pt idx="3694">
                  <c:v>18475</c:v>
                </c:pt>
                <c:pt idx="3695">
                  <c:v>18480</c:v>
                </c:pt>
                <c:pt idx="3696">
                  <c:v>18485</c:v>
                </c:pt>
                <c:pt idx="3697">
                  <c:v>18490</c:v>
                </c:pt>
                <c:pt idx="3698">
                  <c:v>18495</c:v>
                </c:pt>
                <c:pt idx="3699">
                  <c:v>18500</c:v>
                </c:pt>
                <c:pt idx="3700">
                  <c:v>18505</c:v>
                </c:pt>
                <c:pt idx="3701">
                  <c:v>18510</c:v>
                </c:pt>
                <c:pt idx="3702">
                  <c:v>18515</c:v>
                </c:pt>
                <c:pt idx="3703">
                  <c:v>18520</c:v>
                </c:pt>
                <c:pt idx="3704">
                  <c:v>18525</c:v>
                </c:pt>
                <c:pt idx="3705">
                  <c:v>18530</c:v>
                </c:pt>
                <c:pt idx="3706">
                  <c:v>18535</c:v>
                </c:pt>
                <c:pt idx="3707">
                  <c:v>18540</c:v>
                </c:pt>
                <c:pt idx="3708">
                  <c:v>18545</c:v>
                </c:pt>
                <c:pt idx="3709">
                  <c:v>18550</c:v>
                </c:pt>
                <c:pt idx="3710">
                  <c:v>18555</c:v>
                </c:pt>
                <c:pt idx="3711">
                  <c:v>18560</c:v>
                </c:pt>
                <c:pt idx="3712">
                  <c:v>18565</c:v>
                </c:pt>
                <c:pt idx="3713">
                  <c:v>18570</c:v>
                </c:pt>
                <c:pt idx="3714">
                  <c:v>18575</c:v>
                </c:pt>
                <c:pt idx="3715">
                  <c:v>18580</c:v>
                </c:pt>
                <c:pt idx="3716">
                  <c:v>18585</c:v>
                </c:pt>
                <c:pt idx="3717">
                  <c:v>18590</c:v>
                </c:pt>
                <c:pt idx="3718">
                  <c:v>18595</c:v>
                </c:pt>
                <c:pt idx="3719">
                  <c:v>18600</c:v>
                </c:pt>
                <c:pt idx="3720">
                  <c:v>18605</c:v>
                </c:pt>
                <c:pt idx="3721">
                  <c:v>18610</c:v>
                </c:pt>
                <c:pt idx="3722">
                  <c:v>18615</c:v>
                </c:pt>
                <c:pt idx="3723">
                  <c:v>18620</c:v>
                </c:pt>
                <c:pt idx="3724">
                  <c:v>18625</c:v>
                </c:pt>
                <c:pt idx="3725">
                  <c:v>18630</c:v>
                </c:pt>
                <c:pt idx="3726">
                  <c:v>18635</c:v>
                </c:pt>
                <c:pt idx="3727">
                  <c:v>18640</c:v>
                </c:pt>
                <c:pt idx="3728">
                  <c:v>18645</c:v>
                </c:pt>
                <c:pt idx="3729">
                  <c:v>18650</c:v>
                </c:pt>
                <c:pt idx="3730">
                  <c:v>18655</c:v>
                </c:pt>
                <c:pt idx="3731">
                  <c:v>18660</c:v>
                </c:pt>
                <c:pt idx="3732">
                  <c:v>18665</c:v>
                </c:pt>
                <c:pt idx="3733">
                  <c:v>18670</c:v>
                </c:pt>
                <c:pt idx="3734">
                  <c:v>18675</c:v>
                </c:pt>
                <c:pt idx="3735">
                  <c:v>18680</c:v>
                </c:pt>
                <c:pt idx="3736">
                  <c:v>18685</c:v>
                </c:pt>
                <c:pt idx="3737">
                  <c:v>18690</c:v>
                </c:pt>
                <c:pt idx="3738">
                  <c:v>18695</c:v>
                </c:pt>
                <c:pt idx="3739">
                  <c:v>18700</c:v>
                </c:pt>
                <c:pt idx="3740">
                  <c:v>18705</c:v>
                </c:pt>
                <c:pt idx="3741">
                  <c:v>18710</c:v>
                </c:pt>
                <c:pt idx="3742">
                  <c:v>18715</c:v>
                </c:pt>
                <c:pt idx="3743">
                  <c:v>18720</c:v>
                </c:pt>
                <c:pt idx="3744">
                  <c:v>18725</c:v>
                </c:pt>
                <c:pt idx="3745">
                  <c:v>18730</c:v>
                </c:pt>
                <c:pt idx="3746">
                  <c:v>18735</c:v>
                </c:pt>
                <c:pt idx="3747">
                  <c:v>18740</c:v>
                </c:pt>
                <c:pt idx="3748">
                  <c:v>18745</c:v>
                </c:pt>
                <c:pt idx="3749">
                  <c:v>18750</c:v>
                </c:pt>
                <c:pt idx="3750">
                  <c:v>18755</c:v>
                </c:pt>
                <c:pt idx="3751">
                  <c:v>18760</c:v>
                </c:pt>
                <c:pt idx="3752">
                  <c:v>18765</c:v>
                </c:pt>
                <c:pt idx="3753">
                  <c:v>18770</c:v>
                </c:pt>
                <c:pt idx="3754">
                  <c:v>18775</c:v>
                </c:pt>
                <c:pt idx="3755">
                  <c:v>18780</c:v>
                </c:pt>
                <c:pt idx="3756">
                  <c:v>18785</c:v>
                </c:pt>
                <c:pt idx="3757">
                  <c:v>18790</c:v>
                </c:pt>
                <c:pt idx="3758">
                  <c:v>18795</c:v>
                </c:pt>
                <c:pt idx="3759">
                  <c:v>18800</c:v>
                </c:pt>
                <c:pt idx="3760">
                  <c:v>18805</c:v>
                </c:pt>
                <c:pt idx="3761">
                  <c:v>18810</c:v>
                </c:pt>
                <c:pt idx="3762">
                  <c:v>18815</c:v>
                </c:pt>
                <c:pt idx="3763">
                  <c:v>18820</c:v>
                </c:pt>
                <c:pt idx="3764">
                  <c:v>18825</c:v>
                </c:pt>
                <c:pt idx="3765">
                  <c:v>18830</c:v>
                </c:pt>
                <c:pt idx="3766">
                  <c:v>18835</c:v>
                </c:pt>
                <c:pt idx="3767">
                  <c:v>18840</c:v>
                </c:pt>
                <c:pt idx="3768">
                  <c:v>18845</c:v>
                </c:pt>
                <c:pt idx="3769">
                  <c:v>18850</c:v>
                </c:pt>
                <c:pt idx="3770">
                  <c:v>18855</c:v>
                </c:pt>
                <c:pt idx="3771">
                  <c:v>18860</c:v>
                </c:pt>
                <c:pt idx="3772">
                  <c:v>18865</c:v>
                </c:pt>
                <c:pt idx="3773">
                  <c:v>18870</c:v>
                </c:pt>
                <c:pt idx="3774">
                  <c:v>18875</c:v>
                </c:pt>
                <c:pt idx="3775">
                  <c:v>18880</c:v>
                </c:pt>
                <c:pt idx="3776">
                  <c:v>18885</c:v>
                </c:pt>
                <c:pt idx="3777">
                  <c:v>18890</c:v>
                </c:pt>
                <c:pt idx="3778">
                  <c:v>18895</c:v>
                </c:pt>
                <c:pt idx="3779">
                  <c:v>18900</c:v>
                </c:pt>
                <c:pt idx="3780">
                  <c:v>18905</c:v>
                </c:pt>
                <c:pt idx="3781">
                  <c:v>18910</c:v>
                </c:pt>
                <c:pt idx="3782">
                  <c:v>18915</c:v>
                </c:pt>
                <c:pt idx="3783">
                  <c:v>18920</c:v>
                </c:pt>
                <c:pt idx="3784">
                  <c:v>18925</c:v>
                </c:pt>
                <c:pt idx="3785">
                  <c:v>18930</c:v>
                </c:pt>
                <c:pt idx="3786">
                  <c:v>18935</c:v>
                </c:pt>
                <c:pt idx="3787">
                  <c:v>18940</c:v>
                </c:pt>
                <c:pt idx="3788">
                  <c:v>18945</c:v>
                </c:pt>
                <c:pt idx="3789">
                  <c:v>18950</c:v>
                </c:pt>
                <c:pt idx="3790">
                  <c:v>18955</c:v>
                </c:pt>
                <c:pt idx="3791">
                  <c:v>18960</c:v>
                </c:pt>
                <c:pt idx="3792">
                  <c:v>18965</c:v>
                </c:pt>
                <c:pt idx="3793">
                  <c:v>18970</c:v>
                </c:pt>
                <c:pt idx="3794">
                  <c:v>18975</c:v>
                </c:pt>
                <c:pt idx="3795">
                  <c:v>18980</c:v>
                </c:pt>
                <c:pt idx="3796">
                  <c:v>18985</c:v>
                </c:pt>
                <c:pt idx="3797">
                  <c:v>18990</c:v>
                </c:pt>
                <c:pt idx="3798">
                  <c:v>18995</c:v>
                </c:pt>
                <c:pt idx="3799">
                  <c:v>19000</c:v>
                </c:pt>
                <c:pt idx="3800">
                  <c:v>19005</c:v>
                </c:pt>
                <c:pt idx="3801">
                  <c:v>19010</c:v>
                </c:pt>
                <c:pt idx="3802">
                  <c:v>19015</c:v>
                </c:pt>
                <c:pt idx="3803">
                  <c:v>19020</c:v>
                </c:pt>
                <c:pt idx="3804">
                  <c:v>19025</c:v>
                </c:pt>
                <c:pt idx="3805">
                  <c:v>19030</c:v>
                </c:pt>
                <c:pt idx="3806">
                  <c:v>19035</c:v>
                </c:pt>
                <c:pt idx="3807">
                  <c:v>19040</c:v>
                </c:pt>
                <c:pt idx="3808">
                  <c:v>19045</c:v>
                </c:pt>
                <c:pt idx="3809">
                  <c:v>19050</c:v>
                </c:pt>
                <c:pt idx="3810">
                  <c:v>19055</c:v>
                </c:pt>
                <c:pt idx="3811">
                  <c:v>19060</c:v>
                </c:pt>
                <c:pt idx="3812">
                  <c:v>19065</c:v>
                </c:pt>
                <c:pt idx="3813">
                  <c:v>19070</c:v>
                </c:pt>
                <c:pt idx="3814">
                  <c:v>19075</c:v>
                </c:pt>
                <c:pt idx="3815">
                  <c:v>19080</c:v>
                </c:pt>
                <c:pt idx="3816">
                  <c:v>19085</c:v>
                </c:pt>
                <c:pt idx="3817">
                  <c:v>19090</c:v>
                </c:pt>
                <c:pt idx="3818">
                  <c:v>19095</c:v>
                </c:pt>
                <c:pt idx="3819">
                  <c:v>19100</c:v>
                </c:pt>
                <c:pt idx="3820">
                  <c:v>19105</c:v>
                </c:pt>
                <c:pt idx="3821">
                  <c:v>19110</c:v>
                </c:pt>
                <c:pt idx="3822">
                  <c:v>19115</c:v>
                </c:pt>
                <c:pt idx="3823">
                  <c:v>19120</c:v>
                </c:pt>
                <c:pt idx="3824">
                  <c:v>19125</c:v>
                </c:pt>
                <c:pt idx="3825">
                  <c:v>19130</c:v>
                </c:pt>
                <c:pt idx="3826">
                  <c:v>19135</c:v>
                </c:pt>
                <c:pt idx="3827">
                  <c:v>19140</c:v>
                </c:pt>
                <c:pt idx="3828">
                  <c:v>19145</c:v>
                </c:pt>
                <c:pt idx="3829">
                  <c:v>19150</c:v>
                </c:pt>
                <c:pt idx="3830">
                  <c:v>19155</c:v>
                </c:pt>
                <c:pt idx="3831">
                  <c:v>19160</c:v>
                </c:pt>
                <c:pt idx="3832">
                  <c:v>19165</c:v>
                </c:pt>
                <c:pt idx="3833">
                  <c:v>19170</c:v>
                </c:pt>
                <c:pt idx="3834">
                  <c:v>19175</c:v>
                </c:pt>
                <c:pt idx="3835">
                  <c:v>19180</c:v>
                </c:pt>
                <c:pt idx="3836">
                  <c:v>19185</c:v>
                </c:pt>
                <c:pt idx="3837">
                  <c:v>19190</c:v>
                </c:pt>
                <c:pt idx="3838">
                  <c:v>19195</c:v>
                </c:pt>
                <c:pt idx="3839">
                  <c:v>19200</c:v>
                </c:pt>
                <c:pt idx="3840">
                  <c:v>19205</c:v>
                </c:pt>
                <c:pt idx="3841">
                  <c:v>19210</c:v>
                </c:pt>
                <c:pt idx="3842">
                  <c:v>19215</c:v>
                </c:pt>
                <c:pt idx="3843">
                  <c:v>19220</c:v>
                </c:pt>
                <c:pt idx="3844">
                  <c:v>19225</c:v>
                </c:pt>
                <c:pt idx="3845">
                  <c:v>19230</c:v>
                </c:pt>
                <c:pt idx="3846">
                  <c:v>19235</c:v>
                </c:pt>
                <c:pt idx="3847">
                  <c:v>19240</c:v>
                </c:pt>
                <c:pt idx="3848">
                  <c:v>19245</c:v>
                </c:pt>
                <c:pt idx="3849">
                  <c:v>19250</c:v>
                </c:pt>
                <c:pt idx="3850">
                  <c:v>19255</c:v>
                </c:pt>
                <c:pt idx="3851">
                  <c:v>19260</c:v>
                </c:pt>
                <c:pt idx="3852">
                  <c:v>19265</c:v>
                </c:pt>
                <c:pt idx="3853">
                  <c:v>19270</c:v>
                </c:pt>
                <c:pt idx="3854">
                  <c:v>19275</c:v>
                </c:pt>
                <c:pt idx="3855">
                  <c:v>19280</c:v>
                </c:pt>
                <c:pt idx="3856">
                  <c:v>19285</c:v>
                </c:pt>
                <c:pt idx="3857">
                  <c:v>19290</c:v>
                </c:pt>
                <c:pt idx="3858">
                  <c:v>19295</c:v>
                </c:pt>
                <c:pt idx="3859">
                  <c:v>19300</c:v>
                </c:pt>
                <c:pt idx="3860">
                  <c:v>19305</c:v>
                </c:pt>
                <c:pt idx="3861">
                  <c:v>19310</c:v>
                </c:pt>
                <c:pt idx="3862">
                  <c:v>19315</c:v>
                </c:pt>
                <c:pt idx="3863">
                  <c:v>19320</c:v>
                </c:pt>
                <c:pt idx="3864">
                  <c:v>19325</c:v>
                </c:pt>
                <c:pt idx="3865">
                  <c:v>19330</c:v>
                </c:pt>
                <c:pt idx="3866">
                  <c:v>19335</c:v>
                </c:pt>
                <c:pt idx="3867">
                  <c:v>19340</c:v>
                </c:pt>
                <c:pt idx="3868">
                  <c:v>19345</c:v>
                </c:pt>
                <c:pt idx="3869">
                  <c:v>19350</c:v>
                </c:pt>
                <c:pt idx="3870">
                  <c:v>19355</c:v>
                </c:pt>
                <c:pt idx="3871">
                  <c:v>19360</c:v>
                </c:pt>
                <c:pt idx="3872">
                  <c:v>19365</c:v>
                </c:pt>
                <c:pt idx="3873">
                  <c:v>19370</c:v>
                </c:pt>
                <c:pt idx="3874">
                  <c:v>19375</c:v>
                </c:pt>
                <c:pt idx="3875">
                  <c:v>19380</c:v>
                </c:pt>
                <c:pt idx="3876">
                  <c:v>19385</c:v>
                </c:pt>
                <c:pt idx="3877">
                  <c:v>19390</c:v>
                </c:pt>
                <c:pt idx="3878">
                  <c:v>19395</c:v>
                </c:pt>
                <c:pt idx="3879">
                  <c:v>19400</c:v>
                </c:pt>
                <c:pt idx="3880">
                  <c:v>19405</c:v>
                </c:pt>
                <c:pt idx="3881">
                  <c:v>19410</c:v>
                </c:pt>
                <c:pt idx="3882">
                  <c:v>19415</c:v>
                </c:pt>
                <c:pt idx="3883">
                  <c:v>19420</c:v>
                </c:pt>
                <c:pt idx="3884">
                  <c:v>19425</c:v>
                </c:pt>
                <c:pt idx="3885">
                  <c:v>19430</c:v>
                </c:pt>
                <c:pt idx="3886">
                  <c:v>19435</c:v>
                </c:pt>
                <c:pt idx="3887">
                  <c:v>19440</c:v>
                </c:pt>
                <c:pt idx="3888">
                  <c:v>19445</c:v>
                </c:pt>
                <c:pt idx="3889">
                  <c:v>19450</c:v>
                </c:pt>
                <c:pt idx="3890">
                  <c:v>19455</c:v>
                </c:pt>
                <c:pt idx="3891">
                  <c:v>19460</c:v>
                </c:pt>
                <c:pt idx="3892">
                  <c:v>19465</c:v>
                </c:pt>
                <c:pt idx="3893">
                  <c:v>19470</c:v>
                </c:pt>
                <c:pt idx="3894">
                  <c:v>19475</c:v>
                </c:pt>
                <c:pt idx="3895">
                  <c:v>19480</c:v>
                </c:pt>
                <c:pt idx="3896">
                  <c:v>19485</c:v>
                </c:pt>
                <c:pt idx="3897">
                  <c:v>19490</c:v>
                </c:pt>
                <c:pt idx="3898">
                  <c:v>19495</c:v>
                </c:pt>
                <c:pt idx="3899">
                  <c:v>19500</c:v>
                </c:pt>
                <c:pt idx="3900">
                  <c:v>19505</c:v>
                </c:pt>
                <c:pt idx="3901">
                  <c:v>19510</c:v>
                </c:pt>
                <c:pt idx="3902">
                  <c:v>19515</c:v>
                </c:pt>
                <c:pt idx="3903">
                  <c:v>19520</c:v>
                </c:pt>
                <c:pt idx="3904">
                  <c:v>19525</c:v>
                </c:pt>
                <c:pt idx="3905">
                  <c:v>19530</c:v>
                </c:pt>
                <c:pt idx="3906">
                  <c:v>19535</c:v>
                </c:pt>
                <c:pt idx="3907">
                  <c:v>19540</c:v>
                </c:pt>
                <c:pt idx="3908">
                  <c:v>19545</c:v>
                </c:pt>
                <c:pt idx="3909">
                  <c:v>19550</c:v>
                </c:pt>
                <c:pt idx="3910">
                  <c:v>19555</c:v>
                </c:pt>
                <c:pt idx="3911">
                  <c:v>19560</c:v>
                </c:pt>
                <c:pt idx="3912">
                  <c:v>19565</c:v>
                </c:pt>
                <c:pt idx="3913">
                  <c:v>19570</c:v>
                </c:pt>
                <c:pt idx="3914">
                  <c:v>19575</c:v>
                </c:pt>
                <c:pt idx="3915">
                  <c:v>19580</c:v>
                </c:pt>
                <c:pt idx="3916">
                  <c:v>19585</c:v>
                </c:pt>
                <c:pt idx="3917">
                  <c:v>19590</c:v>
                </c:pt>
                <c:pt idx="3918">
                  <c:v>19595</c:v>
                </c:pt>
                <c:pt idx="3919">
                  <c:v>19600</c:v>
                </c:pt>
                <c:pt idx="3920">
                  <c:v>19605</c:v>
                </c:pt>
                <c:pt idx="3921">
                  <c:v>19610</c:v>
                </c:pt>
                <c:pt idx="3922">
                  <c:v>19615</c:v>
                </c:pt>
                <c:pt idx="3923">
                  <c:v>19620</c:v>
                </c:pt>
                <c:pt idx="3924">
                  <c:v>19625</c:v>
                </c:pt>
                <c:pt idx="3925">
                  <c:v>19630</c:v>
                </c:pt>
                <c:pt idx="3926">
                  <c:v>19635</c:v>
                </c:pt>
                <c:pt idx="3927">
                  <c:v>19640</c:v>
                </c:pt>
                <c:pt idx="3928">
                  <c:v>19645</c:v>
                </c:pt>
                <c:pt idx="3929">
                  <c:v>19650</c:v>
                </c:pt>
                <c:pt idx="3930">
                  <c:v>19655</c:v>
                </c:pt>
                <c:pt idx="3931">
                  <c:v>19660</c:v>
                </c:pt>
                <c:pt idx="3932">
                  <c:v>19665</c:v>
                </c:pt>
                <c:pt idx="3933">
                  <c:v>19670</c:v>
                </c:pt>
                <c:pt idx="3934">
                  <c:v>19675</c:v>
                </c:pt>
                <c:pt idx="3935">
                  <c:v>19680</c:v>
                </c:pt>
                <c:pt idx="3936">
                  <c:v>19685</c:v>
                </c:pt>
                <c:pt idx="3937">
                  <c:v>19690</c:v>
                </c:pt>
                <c:pt idx="3938">
                  <c:v>19695</c:v>
                </c:pt>
                <c:pt idx="3939">
                  <c:v>19700</c:v>
                </c:pt>
                <c:pt idx="3940">
                  <c:v>19705</c:v>
                </c:pt>
                <c:pt idx="3941">
                  <c:v>19710</c:v>
                </c:pt>
                <c:pt idx="3942">
                  <c:v>19715</c:v>
                </c:pt>
                <c:pt idx="3943">
                  <c:v>19720</c:v>
                </c:pt>
                <c:pt idx="3944">
                  <c:v>19725</c:v>
                </c:pt>
                <c:pt idx="3945">
                  <c:v>19730</c:v>
                </c:pt>
                <c:pt idx="3946">
                  <c:v>19735</c:v>
                </c:pt>
                <c:pt idx="3947">
                  <c:v>19740</c:v>
                </c:pt>
                <c:pt idx="3948">
                  <c:v>19745</c:v>
                </c:pt>
                <c:pt idx="3949">
                  <c:v>19750</c:v>
                </c:pt>
                <c:pt idx="3950">
                  <c:v>19755</c:v>
                </c:pt>
                <c:pt idx="3951">
                  <c:v>19760</c:v>
                </c:pt>
                <c:pt idx="3952">
                  <c:v>19765</c:v>
                </c:pt>
                <c:pt idx="3953">
                  <c:v>19770</c:v>
                </c:pt>
                <c:pt idx="3954">
                  <c:v>19775</c:v>
                </c:pt>
                <c:pt idx="3955">
                  <c:v>19780</c:v>
                </c:pt>
                <c:pt idx="3956">
                  <c:v>19785</c:v>
                </c:pt>
                <c:pt idx="3957">
                  <c:v>19790</c:v>
                </c:pt>
                <c:pt idx="3958">
                  <c:v>19795</c:v>
                </c:pt>
                <c:pt idx="3959">
                  <c:v>19800</c:v>
                </c:pt>
                <c:pt idx="3960">
                  <c:v>19805</c:v>
                </c:pt>
                <c:pt idx="3961">
                  <c:v>19810</c:v>
                </c:pt>
                <c:pt idx="3962">
                  <c:v>19815</c:v>
                </c:pt>
                <c:pt idx="3963">
                  <c:v>19820</c:v>
                </c:pt>
                <c:pt idx="3964">
                  <c:v>19825</c:v>
                </c:pt>
                <c:pt idx="3965">
                  <c:v>19830</c:v>
                </c:pt>
                <c:pt idx="3966">
                  <c:v>19835</c:v>
                </c:pt>
                <c:pt idx="3967">
                  <c:v>19840</c:v>
                </c:pt>
                <c:pt idx="3968">
                  <c:v>19845</c:v>
                </c:pt>
                <c:pt idx="3969">
                  <c:v>19850</c:v>
                </c:pt>
                <c:pt idx="3970">
                  <c:v>19855</c:v>
                </c:pt>
                <c:pt idx="3971">
                  <c:v>19860</c:v>
                </c:pt>
                <c:pt idx="3972">
                  <c:v>19865</c:v>
                </c:pt>
                <c:pt idx="3973">
                  <c:v>19870</c:v>
                </c:pt>
                <c:pt idx="3974">
                  <c:v>19875</c:v>
                </c:pt>
                <c:pt idx="3975">
                  <c:v>19880</c:v>
                </c:pt>
                <c:pt idx="3976">
                  <c:v>19885</c:v>
                </c:pt>
                <c:pt idx="3977">
                  <c:v>19890</c:v>
                </c:pt>
                <c:pt idx="3978">
                  <c:v>19895</c:v>
                </c:pt>
                <c:pt idx="3979">
                  <c:v>19900</c:v>
                </c:pt>
                <c:pt idx="3980">
                  <c:v>19905</c:v>
                </c:pt>
                <c:pt idx="3981">
                  <c:v>19910</c:v>
                </c:pt>
                <c:pt idx="3982">
                  <c:v>19915</c:v>
                </c:pt>
                <c:pt idx="3983">
                  <c:v>19920</c:v>
                </c:pt>
                <c:pt idx="3984">
                  <c:v>19925</c:v>
                </c:pt>
                <c:pt idx="3985">
                  <c:v>19930</c:v>
                </c:pt>
                <c:pt idx="3986">
                  <c:v>19935</c:v>
                </c:pt>
                <c:pt idx="3987">
                  <c:v>19940</c:v>
                </c:pt>
                <c:pt idx="3988">
                  <c:v>19945</c:v>
                </c:pt>
                <c:pt idx="3989">
                  <c:v>19950</c:v>
                </c:pt>
                <c:pt idx="3990">
                  <c:v>19955</c:v>
                </c:pt>
                <c:pt idx="3991">
                  <c:v>19960</c:v>
                </c:pt>
                <c:pt idx="3992">
                  <c:v>19965</c:v>
                </c:pt>
                <c:pt idx="3993">
                  <c:v>19970</c:v>
                </c:pt>
                <c:pt idx="3994">
                  <c:v>19975</c:v>
                </c:pt>
                <c:pt idx="3995">
                  <c:v>19980</c:v>
                </c:pt>
                <c:pt idx="3996">
                  <c:v>19985</c:v>
                </c:pt>
                <c:pt idx="3997">
                  <c:v>19990</c:v>
                </c:pt>
                <c:pt idx="3998">
                  <c:v>19995</c:v>
                </c:pt>
                <c:pt idx="3999">
                  <c:v>20000</c:v>
                </c:pt>
                <c:pt idx="4000">
                  <c:v>20005</c:v>
                </c:pt>
                <c:pt idx="4001">
                  <c:v>20010</c:v>
                </c:pt>
                <c:pt idx="4002">
                  <c:v>20015</c:v>
                </c:pt>
                <c:pt idx="4003">
                  <c:v>20020</c:v>
                </c:pt>
                <c:pt idx="4004">
                  <c:v>20025</c:v>
                </c:pt>
                <c:pt idx="4005">
                  <c:v>20030</c:v>
                </c:pt>
                <c:pt idx="4006">
                  <c:v>20035</c:v>
                </c:pt>
                <c:pt idx="4007">
                  <c:v>20040</c:v>
                </c:pt>
                <c:pt idx="4008">
                  <c:v>20045</c:v>
                </c:pt>
                <c:pt idx="4009">
                  <c:v>20050</c:v>
                </c:pt>
                <c:pt idx="4010">
                  <c:v>20055</c:v>
                </c:pt>
                <c:pt idx="4011">
                  <c:v>20060</c:v>
                </c:pt>
                <c:pt idx="4012">
                  <c:v>20065</c:v>
                </c:pt>
                <c:pt idx="4013">
                  <c:v>20070</c:v>
                </c:pt>
                <c:pt idx="4014">
                  <c:v>20075</c:v>
                </c:pt>
                <c:pt idx="4015">
                  <c:v>20080</c:v>
                </c:pt>
                <c:pt idx="4016">
                  <c:v>20085</c:v>
                </c:pt>
                <c:pt idx="4017">
                  <c:v>20090</c:v>
                </c:pt>
                <c:pt idx="4018">
                  <c:v>20095</c:v>
                </c:pt>
                <c:pt idx="4019">
                  <c:v>20100</c:v>
                </c:pt>
                <c:pt idx="4020">
                  <c:v>20105</c:v>
                </c:pt>
                <c:pt idx="4021">
                  <c:v>20110</c:v>
                </c:pt>
                <c:pt idx="4022">
                  <c:v>20115</c:v>
                </c:pt>
                <c:pt idx="4023">
                  <c:v>20120</c:v>
                </c:pt>
                <c:pt idx="4024">
                  <c:v>20125</c:v>
                </c:pt>
                <c:pt idx="4025">
                  <c:v>20130</c:v>
                </c:pt>
                <c:pt idx="4026">
                  <c:v>20135</c:v>
                </c:pt>
                <c:pt idx="4027">
                  <c:v>20140</c:v>
                </c:pt>
                <c:pt idx="4028">
                  <c:v>20145</c:v>
                </c:pt>
                <c:pt idx="4029">
                  <c:v>20150</c:v>
                </c:pt>
                <c:pt idx="4030">
                  <c:v>20155</c:v>
                </c:pt>
                <c:pt idx="4031">
                  <c:v>20160</c:v>
                </c:pt>
                <c:pt idx="4032">
                  <c:v>20165</c:v>
                </c:pt>
                <c:pt idx="4033">
                  <c:v>20170</c:v>
                </c:pt>
                <c:pt idx="4034">
                  <c:v>20175</c:v>
                </c:pt>
                <c:pt idx="4035">
                  <c:v>20180</c:v>
                </c:pt>
                <c:pt idx="4036">
                  <c:v>20185</c:v>
                </c:pt>
                <c:pt idx="4037">
                  <c:v>20190</c:v>
                </c:pt>
                <c:pt idx="4038">
                  <c:v>20195</c:v>
                </c:pt>
                <c:pt idx="4039">
                  <c:v>20200</c:v>
                </c:pt>
                <c:pt idx="4040">
                  <c:v>20205</c:v>
                </c:pt>
                <c:pt idx="4041">
                  <c:v>20210</c:v>
                </c:pt>
                <c:pt idx="4042">
                  <c:v>20215</c:v>
                </c:pt>
                <c:pt idx="4043">
                  <c:v>20220</c:v>
                </c:pt>
                <c:pt idx="4044">
                  <c:v>20225</c:v>
                </c:pt>
                <c:pt idx="4045">
                  <c:v>20230</c:v>
                </c:pt>
                <c:pt idx="4046">
                  <c:v>20235</c:v>
                </c:pt>
                <c:pt idx="4047">
                  <c:v>20240</c:v>
                </c:pt>
                <c:pt idx="4048">
                  <c:v>20245</c:v>
                </c:pt>
                <c:pt idx="4049">
                  <c:v>20250</c:v>
                </c:pt>
                <c:pt idx="4050">
                  <c:v>20255</c:v>
                </c:pt>
                <c:pt idx="4051">
                  <c:v>20260</c:v>
                </c:pt>
                <c:pt idx="4052">
                  <c:v>20265</c:v>
                </c:pt>
                <c:pt idx="4053">
                  <c:v>20270</c:v>
                </c:pt>
                <c:pt idx="4054">
                  <c:v>20275</c:v>
                </c:pt>
                <c:pt idx="4055">
                  <c:v>20280</c:v>
                </c:pt>
                <c:pt idx="4056">
                  <c:v>20285</c:v>
                </c:pt>
                <c:pt idx="4057">
                  <c:v>20290</c:v>
                </c:pt>
                <c:pt idx="4058">
                  <c:v>20295</c:v>
                </c:pt>
                <c:pt idx="4059">
                  <c:v>20300</c:v>
                </c:pt>
                <c:pt idx="4060">
                  <c:v>20305</c:v>
                </c:pt>
                <c:pt idx="4061">
                  <c:v>20310</c:v>
                </c:pt>
                <c:pt idx="4062">
                  <c:v>20315</c:v>
                </c:pt>
                <c:pt idx="4063">
                  <c:v>20320</c:v>
                </c:pt>
                <c:pt idx="4064">
                  <c:v>20325</c:v>
                </c:pt>
                <c:pt idx="4065">
                  <c:v>20330</c:v>
                </c:pt>
                <c:pt idx="4066">
                  <c:v>20335</c:v>
                </c:pt>
                <c:pt idx="4067">
                  <c:v>20340</c:v>
                </c:pt>
                <c:pt idx="4068">
                  <c:v>20345</c:v>
                </c:pt>
                <c:pt idx="4069">
                  <c:v>20350</c:v>
                </c:pt>
                <c:pt idx="4070">
                  <c:v>20355</c:v>
                </c:pt>
                <c:pt idx="4071">
                  <c:v>20360</c:v>
                </c:pt>
                <c:pt idx="4072">
                  <c:v>20365</c:v>
                </c:pt>
                <c:pt idx="4073">
                  <c:v>20370</c:v>
                </c:pt>
                <c:pt idx="4074">
                  <c:v>20375</c:v>
                </c:pt>
                <c:pt idx="4075">
                  <c:v>20380</c:v>
                </c:pt>
                <c:pt idx="4076">
                  <c:v>20385</c:v>
                </c:pt>
                <c:pt idx="4077">
                  <c:v>20390</c:v>
                </c:pt>
                <c:pt idx="4078">
                  <c:v>20395</c:v>
                </c:pt>
                <c:pt idx="4079">
                  <c:v>20400</c:v>
                </c:pt>
                <c:pt idx="4080">
                  <c:v>20405</c:v>
                </c:pt>
                <c:pt idx="4081">
                  <c:v>20410</c:v>
                </c:pt>
                <c:pt idx="4082">
                  <c:v>20415</c:v>
                </c:pt>
                <c:pt idx="4083">
                  <c:v>20420</c:v>
                </c:pt>
                <c:pt idx="4084">
                  <c:v>20425</c:v>
                </c:pt>
                <c:pt idx="4085">
                  <c:v>20430</c:v>
                </c:pt>
                <c:pt idx="4086">
                  <c:v>20435</c:v>
                </c:pt>
                <c:pt idx="4087">
                  <c:v>20440</c:v>
                </c:pt>
                <c:pt idx="4088">
                  <c:v>20445</c:v>
                </c:pt>
                <c:pt idx="4089">
                  <c:v>20450</c:v>
                </c:pt>
                <c:pt idx="4090">
                  <c:v>20455</c:v>
                </c:pt>
                <c:pt idx="4091">
                  <c:v>20460</c:v>
                </c:pt>
                <c:pt idx="4092">
                  <c:v>20465</c:v>
                </c:pt>
                <c:pt idx="4093">
                  <c:v>20470</c:v>
                </c:pt>
                <c:pt idx="4094">
                  <c:v>20475</c:v>
                </c:pt>
                <c:pt idx="4095">
                  <c:v>20480</c:v>
                </c:pt>
                <c:pt idx="4096">
                  <c:v>20485</c:v>
                </c:pt>
                <c:pt idx="4097">
                  <c:v>20490</c:v>
                </c:pt>
                <c:pt idx="4098">
                  <c:v>20495</c:v>
                </c:pt>
                <c:pt idx="4099">
                  <c:v>20500</c:v>
                </c:pt>
                <c:pt idx="4100">
                  <c:v>20505</c:v>
                </c:pt>
                <c:pt idx="4101">
                  <c:v>20510</c:v>
                </c:pt>
                <c:pt idx="4102">
                  <c:v>20515</c:v>
                </c:pt>
                <c:pt idx="4103">
                  <c:v>20520</c:v>
                </c:pt>
                <c:pt idx="4104">
                  <c:v>20525</c:v>
                </c:pt>
                <c:pt idx="4105">
                  <c:v>20530</c:v>
                </c:pt>
                <c:pt idx="4106">
                  <c:v>20535</c:v>
                </c:pt>
                <c:pt idx="4107">
                  <c:v>20540</c:v>
                </c:pt>
                <c:pt idx="4108">
                  <c:v>20545</c:v>
                </c:pt>
                <c:pt idx="4109">
                  <c:v>20550</c:v>
                </c:pt>
                <c:pt idx="4110">
                  <c:v>20555</c:v>
                </c:pt>
                <c:pt idx="4111">
                  <c:v>20560</c:v>
                </c:pt>
                <c:pt idx="4112">
                  <c:v>20565</c:v>
                </c:pt>
                <c:pt idx="4113">
                  <c:v>20570</c:v>
                </c:pt>
                <c:pt idx="4114">
                  <c:v>20575</c:v>
                </c:pt>
                <c:pt idx="4115">
                  <c:v>20580</c:v>
                </c:pt>
                <c:pt idx="4116">
                  <c:v>20585</c:v>
                </c:pt>
                <c:pt idx="4117">
                  <c:v>20590</c:v>
                </c:pt>
                <c:pt idx="4118">
                  <c:v>20595</c:v>
                </c:pt>
                <c:pt idx="4119">
                  <c:v>20600</c:v>
                </c:pt>
                <c:pt idx="4120">
                  <c:v>20605</c:v>
                </c:pt>
                <c:pt idx="4121">
                  <c:v>20610</c:v>
                </c:pt>
                <c:pt idx="4122">
                  <c:v>20615</c:v>
                </c:pt>
                <c:pt idx="4123">
                  <c:v>20620</c:v>
                </c:pt>
                <c:pt idx="4124">
                  <c:v>20625</c:v>
                </c:pt>
                <c:pt idx="4125">
                  <c:v>20630</c:v>
                </c:pt>
                <c:pt idx="4126">
                  <c:v>20635</c:v>
                </c:pt>
                <c:pt idx="4127">
                  <c:v>20640</c:v>
                </c:pt>
                <c:pt idx="4128">
                  <c:v>20645</c:v>
                </c:pt>
                <c:pt idx="4129">
                  <c:v>20650</c:v>
                </c:pt>
                <c:pt idx="4130">
                  <c:v>20655</c:v>
                </c:pt>
                <c:pt idx="4131">
                  <c:v>20660</c:v>
                </c:pt>
                <c:pt idx="4132">
                  <c:v>20665</c:v>
                </c:pt>
                <c:pt idx="4133">
                  <c:v>20670</c:v>
                </c:pt>
                <c:pt idx="4134">
                  <c:v>20675</c:v>
                </c:pt>
                <c:pt idx="4135">
                  <c:v>20680</c:v>
                </c:pt>
                <c:pt idx="4136">
                  <c:v>20685</c:v>
                </c:pt>
                <c:pt idx="4137">
                  <c:v>20690</c:v>
                </c:pt>
                <c:pt idx="4138">
                  <c:v>20695</c:v>
                </c:pt>
                <c:pt idx="4139">
                  <c:v>20700</c:v>
                </c:pt>
                <c:pt idx="4140">
                  <c:v>20705</c:v>
                </c:pt>
                <c:pt idx="4141">
                  <c:v>20710</c:v>
                </c:pt>
                <c:pt idx="4142">
                  <c:v>20715</c:v>
                </c:pt>
                <c:pt idx="4143">
                  <c:v>20720</c:v>
                </c:pt>
                <c:pt idx="4144">
                  <c:v>20725</c:v>
                </c:pt>
                <c:pt idx="4145">
                  <c:v>20730</c:v>
                </c:pt>
                <c:pt idx="4146">
                  <c:v>20735</c:v>
                </c:pt>
                <c:pt idx="4147">
                  <c:v>20740</c:v>
                </c:pt>
                <c:pt idx="4148">
                  <c:v>20745</c:v>
                </c:pt>
                <c:pt idx="4149">
                  <c:v>20750</c:v>
                </c:pt>
                <c:pt idx="4150">
                  <c:v>20755</c:v>
                </c:pt>
                <c:pt idx="4151">
                  <c:v>20760</c:v>
                </c:pt>
                <c:pt idx="4152">
                  <c:v>20765</c:v>
                </c:pt>
                <c:pt idx="4153">
                  <c:v>20770</c:v>
                </c:pt>
                <c:pt idx="4154">
                  <c:v>20775</c:v>
                </c:pt>
                <c:pt idx="4155">
                  <c:v>20780</c:v>
                </c:pt>
                <c:pt idx="4156">
                  <c:v>20785</c:v>
                </c:pt>
                <c:pt idx="4157">
                  <c:v>20790</c:v>
                </c:pt>
                <c:pt idx="4158">
                  <c:v>20795</c:v>
                </c:pt>
                <c:pt idx="4159">
                  <c:v>20800</c:v>
                </c:pt>
                <c:pt idx="4160">
                  <c:v>20805</c:v>
                </c:pt>
                <c:pt idx="4161">
                  <c:v>20810</c:v>
                </c:pt>
                <c:pt idx="4162">
                  <c:v>20815</c:v>
                </c:pt>
                <c:pt idx="4163">
                  <c:v>20820</c:v>
                </c:pt>
                <c:pt idx="4164">
                  <c:v>20825</c:v>
                </c:pt>
                <c:pt idx="4165">
                  <c:v>20830</c:v>
                </c:pt>
                <c:pt idx="4166">
                  <c:v>20835</c:v>
                </c:pt>
                <c:pt idx="4167">
                  <c:v>20840</c:v>
                </c:pt>
                <c:pt idx="4168">
                  <c:v>20845</c:v>
                </c:pt>
                <c:pt idx="4169">
                  <c:v>20850</c:v>
                </c:pt>
                <c:pt idx="4170">
                  <c:v>20855</c:v>
                </c:pt>
                <c:pt idx="4171">
                  <c:v>20860</c:v>
                </c:pt>
                <c:pt idx="4172">
                  <c:v>20865</c:v>
                </c:pt>
                <c:pt idx="4173">
                  <c:v>20870</c:v>
                </c:pt>
                <c:pt idx="4174">
                  <c:v>20875</c:v>
                </c:pt>
                <c:pt idx="4175">
                  <c:v>20880</c:v>
                </c:pt>
                <c:pt idx="4176">
                  <c:v>20885</c:v>
                </c:pt>
                <c:pt idx="4177">
                  <c:v>20890</c:v>
                </c:pt>
                <c:pt idx="4178">
                  <c:v>20895</c:v>
                </c:pt>
                <c:pt idx="4179">
                  <c:v>20900</c:v>
                </c:pt>
                <c:pt idx="4180">
                  <c:v>20905</c:v>
                </c:pt>
                <c:pt idx="4181">
                  <c:v>20910</c:v>
                </c:pt>
                <c:pt idx="4182">
                  <c:v>20915</c:v>
                </c:pt>
                <c:pt idx="4183">
                  <c:v>20920</c:v>
                </c:pt>
                <c:pt idx="4184">
                  <c:v>20925</c:v>
                </c:pt>
                <c:pt idx="4185">
                  <c:v>20930</c:v>
                </c:pt>
                <c:pt idx="4186">
                  <c:v>20935</c:v>
                </c:pt>
                <c:pt idx="4187">
                  <c:v>20940</c:v>
                </c:pt>
                <c:pt idx="4188">
                  <c:v>20945</c:v>
                </c:pt>
                <c:pt idx="4189">
                  <c:v>20950</c:v>
                </c:pt>
                <c:pt idx="4190">
                  <c:v>20955</c:v>
                </c:pt>
                <c:pt idx="4191">
                  <c:v>20960</c:v>
                </c:pt>
                <c:pt idx="4192">
                  <c:v>20965</c:v>
                </c:pt>
                <c:pt idx="4193">
                  <c:v>20970</c:v>
                </c:pt>
                <c:pt idx="4194">
                  <c:v>20975</c:v>
                </c:pt>
                <c:pt idx="4195">
                  <c:v>20980</c:v>
                </c:pt>
                <c:pt idx="4196">
                  <c:v>20985</c:v>
                </c:pt>
                <c:pt idx="4197">
                  <c:v>20990</c:v>
                </c:pt>
                <c:pt idx="4198">
                  <c:v>20995</c:v>
                </c:pt>
                <c:pt idx="4199">
                  <c:v>21000</c:v>
                </c:pt>
                <c:pt idx="4200">
                  <c:v>21005</c:v>
                </c:pt>
                <c:pt idx="4201">
                  <c:v>21010</c:v>
                </c:pt>
                <c:pt idx="4202">
                  <c:v>21015</c:v>
                </c:pt>
                <c:pt idx="4203">
                  <c:v>21020</c:v>
                </c:pt>
                <c:pt idx="4204">
                  <c:v>21025</c:v>
                </c:pt>
                <c:pt idx="4205">
                  <c:v>21030</c:v>
                </c:pt>
                <c:pt idx="4206">
                  <c:v>21035</c:v>
                </c:pt>
                <c:pt idx="4207">
                  <c:v>21040</c:v>
                </c:pt>
                <c:pt idx="4208">
                  <c:v>21045</c:v>
                </c:pt>
                <c:pt idx="4209">
                  <c:v>21050</c:v>
                </c:pt>
                <c:pt idx="4210">
                  <c:v>21055</c:v>
                </c:pt>
                <c:pt idx="4211">
                  <c:v>21060</c:v>
                </c:pt>
                <c:pt idx="4212">
                  <c:v>21065</c:v>
                </c:pt>
                <c:pt idx="4213">
                  <c:v>21070</c:v>
                </c:pt>
                <c:pt idx="4214">
                  <c:v>21075</c:v>
                </c:pt>
                <c:pt idx="4215">
                  <c:v>21080</c:v>
                </c:pt>
                <c:pt idx="4216">
                  <c:v>21085</c:v>
                </c:pt>
                <c:pt idx="4217">
                  <c:v>21090</c:v>
                </c:pt>
                <c:pt idx="4218">
                  <c:v>21095</c:v>
                </c:pt>
                <c:pt idx="4219">
                  <c:v>21100</c:v>
                </c:pt>
                <c:pt idx="4220">
                  <c:v>21105</c:v>
                </c:pt>
                <c:pt idx="4221">
                  <c:v>21110</c:v>
                </c:pt>
                <c:pt idx="4222">
                  <c:v>21115</c:v>
                </c:pt>
                <c:pt idx="4223">
                  <c:v>21120</c:v>
                </c:pt>
                <c:pt idx="4224">
                  <c:v>21125</c:v>
                </c:pt>
                <c:pt idx="4225">
                  <c:v>21130</c:v>
                </c:pt>
                <c:pt idx="4226">
                  <c:v>21135</c:v>
                </c:pt>
                <c:pt idx="4227">
                  <c:v>21140</c:v>
                </c:pt>
                <c:pt idx="4228">
                  <c:v>21145</c:v>
                </c:pt>
                <c:pt idx="4229">
                  <c:v>21150</c:v>
                </c:pt>
                <c:pt idx="4230">
                  <c:v>21155</c:v>
                </c:pt>
                <c:pt idx="4231">
                  <c:v>21160</c:v>
                </c:pt>
                <c:pt idx="4232">
                  <c:v>21165</c:v>
                </c:pt>
                <c:pt idx="4233">
                  <c:v>21170</c:v>
                </c:pt>
                <c:pt idx="4234">
                  <c:v>21175</c:v>
                </c:pt>
                <c:pt idx="4235">
                  <c:v>21180</c:v>
                </c:pt>
                <c:pt idx="4236">
                  <c:v>21185</c:v>
                </c:pt>
                <c:pt idx="4237">
                  <c:v>21190</c:v>
                </c:pt>
                <c:pt idx="4238">
                  <c:v>21195</c:v>
                </c:pt>
                <c:pt idx="4239">
                  <c:v>21200</c:v>
                </c:pt>
                <c:pt idx="4240">
                  <c:v>21205</c:v>
                </c:pt>
                <c:pt idx="4241">
                  <c:v>21210</c:v>
                </c:pt>
                <c:pt idx="4242">
                  <c:v>21215</c:v>
                </c:pt>
                <c:pt idx="4243">
                  <c:v>21220</c:v>
                </c:pt>
                <c:pt idx="4244">
                  <c:v>21225</c:v>
                </c:pt>
                <c:pt idx="4245">
                  <c:v>21230</c:v>
                </c:pt>
                <c:pt idx="4246">
                  <c:v>21235</c:v>
                </c:pt>
                <c:pt idx="4247">
                  <c:v>21240</c:v>
                </c:pt>
                <c:pt idx="4248">
                  <c:v>21245</c:v>
                </c:pt>
                <c:pt idx="4249">
                  <c:v>21250</c:v>
                </c:pt>
                <c:pt idx="4250">
                  <c:v>21255</c:v>
                </c:pt>
                <c:pt idx="4251">
                  <c:v>21260</c:v>
                </c:pt>
                <c:pt idx="4252">
                  <c:v>21265</c:v>
                </c:pt>
                <c:pt idx="4253">
                  <c:v>21270</c:v>
                </c:pt>
                <c:pt idx="4254">
                  <c:v>21275</c:v>
                </c:pt>
                <c:pt idx="4255">
                  <c:v>21280</c:v>
                </c:pt>
                <c:pt idx="4256">
                  <c:v>21285</c:v>
                </c:pt>
                <c:pt idx="4257">
                  <c:v>21290</c:v>
                </c:pt>
                <c:pt idx="4258">
                  <c:v>21295</c:v>
                </c:pt>
                <c:pt idx="4259">
                  <c:v>21300</c:v>
                </c:pt>
                <c:pt idx="4260">
                  <c:v>21305</c:v>
                </c:pt>
                <c:pt idx="4261">
                  <c:v>21310</c:v>
                </c:pt>
                <c:pt idx="4262">
                  <c:v>21315</c:v>
                </c:pt>
                <c:pt idx="4263">
                  <c:v>21320</c:v>
                </c:pt>
                <c:pt idx="4264">
                  <c:v>21325</c:v>
                </c:pt>
                <c:pt idx="4265">
                  <c:v>21330</c:v>
                </c:pt>
                <c:pt idx="4266">
                  <c:v>21335</c:v>
                </c:pt>
                <c:pt idx="4267">
                  <c:v>21340</c:v>
                </c:pt>
                <c:pt idx="4268">
                  <c:v>21345</c:v>
                </c:pt>
                <c:pt idx="4269">
                  <c:v>21350</c:v>
                </c:pt>
                <c:pt idx="4270">
                  <c:v>21355</c:v>
                </c:pt>
                <c:pt idx="4271">
                  <c:v>21360</c:v>
                </c:pt>
                <c:pt idx="4272">
                  <c:v>21365</c:v>
                </c:pt>
                <c:pt idx="4273">
                  <c:v>21370</c:v>
                </c:pt>
                <c:pt idx="4274">
                  <c:v>21375</c:v>
                </c:pt>
                <c:pt idx="4275">
                  <c:v>21380</c:v>
                </c:pt>
                <c:pt idx="4276">
                  <c:v>21385</c:v>
                </c:pt>
                <c:pt idx="4277">
                  <c:v>21390</c:v>
                </c:pt>
                <c:pt idx="4278">
                  <c:v>21395</c:v>
                </c:pt>
                <c:pt idx="4279">
                  <c:v>21400</c:v>
                </c:pt>
                <c:pt idx="4280">
                  <c:v>21405</c:v>
                </c:pt>
                <c:pt idx="4281">
                  <c:v>21410</c:v>
                </c:pt>
                <c:pt idx="4282">
                  <c:v>21415</c:v>
                </c:pt>
                <c:pt idx="4283">
                  <c:v>21420</c:v>
                </c:pt>
                <c:pt idx="4284">
                  <c:v>21425</c:v>
                </c:pt>
                <c:pt idx="4285">
                  <c:v>21430</c:v>
                </c:pt>
                <c:pt idx="4286">
                  <c:v>21435</c:v>
                </c:pt>
                <c:pt idx="4287">
                  <c:v>21440</c:v>
                </c:pt>
                <c:pt idx="4288">
                  <c:v>21445</c:v>
                </c:pt>
                <c:pt idx="4289">
                  <c:v>21450</c:v>
                </c:pt>
                <c:pt idx="4290">
                  <c:v>21455</c:v>
                </c:pt>
                <c:pt idx="4291">
                  <c:v>21460</c:v>
                </c:pt>
                <c:pt idx="4292">
                  <c:v>21465</c:v>
                </c:pt>
                <c:pt idx="4293">
                  <c:v>21470</c:v>
                </c:pt>
                <c:pt idx="4294">
                  <c:v>21475</c:v>
                </c:pt>
                <c:pt idx="4295">
                  <c:v>21480</c:v>
                </c:pt>
                <c:pt idx="4296">
                  <c:v>21485</c:v>
                </c:pt>
                <c:pt idx="4297">
                  <c:v>21490</c:v>
                </c:pt>
                <c:pt idx="4298">
                  <c:v>21495</c:v>
                </c:pt>
                <c:pt idx="4299">
                  <c:v>21500</c:v>
                </c:pt>
                <c:pt idx="4300">
                  <c:v>21505</c:v>
                </c:pt>
                <c:pt idx="4301">
                  <c:v>21510</c:v>
                </c:pt>
                <c:pt idx="4302">
                  <c:v>21515</c:v>
                </c:pt>
                <c:pt idx="4303">
                  <c:v>21520</c:v>
                </c:pt>
                <c:pt idx="4304">
                  <c:v>21525</c:v>
                </c:pt>
                <c:pt idx="4305">
                  <c:v>21530</c:v>
                </c:pt>
                <c:pt idx="4306">
                  <c:v>21535</c:v>
                </c:pt>
                <c:pt idx="4307">
                  <c:v>21540</c:v>
                </c:pt>
                <c:pt idx="4308">
                  <c:v>21545</c:v>
                </c:pt>
                <c:pt idx="4309">
                  <c:v>21550</c:v>
                </c:pt>
                <c:pt idx="4310">
                  <c:v>21555</c:v>
                </c:pt>
                <c:pt idx="4311">
                  <c:v>21560</c:v>
                </c:pt>
                <c:pt idx="4312">
                  <c:v>21565</c:v>
                </c:pt>
                <c:pt idx="4313">
                  <c:v>21570</c:v>
                </c:pt>
                <c:pt idx="4314">
                  <c:v>21575</c:v>
                </c:pt>
                <c:pt idx="4315">
                  <c:v>21580</c:v>
                </c:pt>
                <c:pt idx="4316">
                  <c:v>21585</c:v>
                </c:pt>
                <c:pt idx="4317">
                  <c:v>21590</c:v>
                </c:pt>
                <c:pt idx="4318">
                  <c:v>21595</c:v>
                </c:pt>
                <c:pt idx="4319">
                  <c:v>21600</c:v>
                </c:pt>
                <c:pt idx="4320">
                  <c:v>21605</c:v>
                </c:pt>
                <c:pt idx="4321">
                  <c:v>21610</c:v>
                </c:pt>
                <c:pt idx="4322">
                  <c:v>21615</c:v>
                </c:pt>
                <c:pt idx="4323">
                  <c:v>21620</c:v>
                </c:pt>
                <c:pt idx="4324">
                  <c:v>21625</c:v>
                </c:pt>
                <c:pt idx="4325">
                  <c:v>21630</c:v>
                </c:pt>
                <c:pt idx="4326">
                  <c:v>21635</c:v>
                </c:pt>
                <c:pt idx="4327">
                  <c:v>21640</c:v>
                </c:pt>
                <c:pt idx="4328">
                  <c:v>21645</c:v>
                </c:pt>
                <c:pt idx="4329">
                  <c:v>21650</c:v>
                </c:pt>
                <c:pt idx="4330">
                  <c:v>21655</c:v>
                </c:pt>
                <c:pt idx="4331">
                  <c:v>21660</c:v>
                </c:pt>
                <c:pt idx="4332">
                  <c:v>21665</c:v>
                </c:pt>
                <c:pt idx="4333">
                  <c:v>21670</c:v>
                </c:pt>
                <c:pt idx="4334">
                  <c:v>21675</c:v>
                </c:pt>
                <c:pt idx="4335">
                  <c:v>21680</c:v>
                </c:pt>
                <c:pt idx="4336">
                  <c:v>21685</c:v>
                </c:pt>
                <c:pt idx="4337">
                  <c:v>21690</c:v>
                </c:pt>
                <c:pt idx="4338">
                  <c:v>21695</c:v>
                </c:pt>
                <c:pt idx="4339">
                  <c:v>21700</c:v>
                </c:pt>
                <c:pt idx="4340">
                  <c:v>21705</c:v>
                </c:pt>
                <c:pt idx="4341">
                  <c:v>21710</c:v>
                </c:pt>
                <c:pt idx="4342">
                  <c:v>21715</c:v>
                </c:pt>
                <c:pt idx="4343">
                  <c:v>21720</c:v>
                </c:pt>
                <c:pt idx="4344">
                  <c:v>21725</c:v>
                </c:pt>
                <c:pt idx="4345">
                  <c:v>21730</c:v>
                </c:pt>
                <c:pt idx="4346">
                  <c:v>21735</c:v>
                </c:pt>
                <c:pt idx="4347">
                  <c:v>21740</c:v>
                </c:pt>
                <c:pt idx="4348">
                  <c:v>21745</c:v>
                </c:pt>
                <c:pt idx="4349">
                  <c:v>21750</c:v>
                </c:pt>
                <c:pt idx="4350">
                  <c:v>21755</c:v>
                </c:pt>
                <c:pt idx="4351">
                  <c:v>21760</c:v>
                </c:pt>
                <c:pt idx="4352">
                  <c:v>21765</c:v>
                </c:pt>
                <c:pt idx="4353">
                  <c:v>21770</c:v>
                </c:pt>
                <c:pt idx="4354">
                  <c:v>21775</c:v>
                </c:pt>
                <c:pt idx="4355">
                  <c:v>21780</c:v>
                </c:pt>
                <c:pt idx="4356">
                  <c:v>21785</c:v>
                </c:pt>
                <c:pt idx="4357">
                  <c:v>21790</c:v>
                </c:pt>
                <c:pt idx="4358">
                  <c:v>21795</c:v>
                </c:pt>
                <c:pt idx="4359">
                  <c:v>21800</c:v>
                </c:pt>
                <c:pt idx="4360">
                  <c:v>21805</c:v>
                </c:pt>
                <c:pt idx="4361">
                  <c:v>21810</c:v>
                </c:pt>
                <c:pt idx="4362">
                  <c:v>21815</c:v>
                </c:pt>
                <c:pt idx="4363">
                  <c:v>21820</c:v>
                </c:pt>
                <c:pt idx="4364">
                  <c:v>21825</c:v>
                </c:pt>
                <c:pt idx="4365">
                  <c:v>21830</c:v>
                </c:pt>
                <c:pt idx="4366">
                  <c:v>21835</c:v>
                </c:pt>
                <c:pt idx="4367">
                  <c:v>21840</c:v>
                </c:pt>
                <c:pt idx="4368">
                  <c:v>21845</c:v>
                </c:pt>
                <c:pt idx="4369">
                  <c:v>21850</c:v>
                </c:pt>
                <c:pt idx="4370">
                  <c:v>21855</c:v>
                </c:pt>
                <c:pt idx="4371">
                  <c:v>21860</c:v>
                </c:pt>
                <c:pt idx="4372">
                  <c:v>21865</c:v>
                </c:pt>
                <c:pt idx="4373">
                  <c:v>21870</c:v>
                </c:pt>
                <c:pt idx="4374">
                  <c:v>21875</c:v>
                </c:pt>
                <c:pt idx="4375">
                  <c:v>21880</c:v>
                </c:pt>
                <c:pt idx="4376">
                  <c:v>21885</c:v>
                </c:pt>
                <c:pt idx="4377">
                  <c:v>21890</c:v>
                </c:pt>
                <c:pt idx="4378">
                  <c:v>21895</c:v>
                </c:pt>
                <c:pt idx="4379">
                  <c:v>21900</c:v>
                </c:pt>
                <c:pt idx="4380">
                  <c:v>21905</c:v>
                </c:pt>
                <c:pt idx="4381">
                  <c:v>21910</c:v>
                </c:pt>
                <c:pt idx="4382">
                  <c:v>21915</c:v>
                </c:pt>
                <c:pt idx="4383">
                  <c:v>21920</c:v>
                </c:pt>
                <c:pt idx="4384">
                  <c:v>21925</c:v>
                </c:pt>
                <c:pt idx="4385">
                  <c:v>21930</c:v>
                </c:pt>
                <c:pt idx="4386">
                  <c:v>21935</c:v>
                </c:pt>
                <c:pt idx="4387">
                  <c:v>21940</c:v>
                </c:pt>
                <c:pt idx="4388">
                  <c:v>21945</c:v>
                </c:pt>
                <c:pt idx="4389">
                  <c:v>21950</c:v>
                </c:pt>
                <c:pt idx="4390">
                  <c:v>21955</c:v>
                </c:pt>
                <c:pt idx="4391">
                  <c:v>21960</c:v>
                </c:pt>
                <c:pt idx="4392">
                  <c:v>21965</c:v>
                </c:pt>
                <c:pt idx="4393">
                  <c:v>21970</c:v>
                </c:pt>
                <c:pt idx="4394">
                  <c:v>21975</c:v>
                </c:pt>
                <c:pt idx="4395">
                  <c:v>21980</c:v>
                </c:pt>
                <c:pt idx="4396">
                  <c:v>21985</c:v>
                </c:pt>
                <c:pt idx="4397">
                  <c:v>21990</c:v>
                </c:pt>
                <c:pt idx="4398">
                  <c:v>21995</c:v>
                </c:pt>
                <c:pt idx="4399">
                  <c:v>22000</c:v>
                </c:pt>
                <c:pt idx="4400">
                  <c:v>22005</c:v>
                </c:pt>
                <c:pt idx="4401">
                  <c:v>22010</c:v>
                </c:pt>
                <c:pt idx="4402">
                  <c:v>22015</c:v>
                </c:pt>
                <c:pt idx="4403">
                  <c:v>22020</c:v>
                </c:pt>
                <c:pt idx="4404">
                  <c:v>22025</c:v>
                </c:pt>
                <c:pt idx="4405">
                  <c:v>22030</c:v>
                </c:pt>
                <c:pt idx="4406">
                  <c:v>22035</c:v>
                </c:pt>
                <c:pt idx="4407">
                  <c:v>22040</c:v>
                </c:pt>
                <c:pt idx="4408">
                  <c:v>22045</c:v>
                </c:pt>
                <c:pt idx="4409">
                  <c:v>22050</c:v>
                </c:pt>
                <c:pt idx="4410">
                  <c:v>22055</c:v>
                </c:pt>
                <c:pt idx="4411">
                  <c:v>22060</c:v>
                </c:pt>
                <c:pt idx="4412">
                  <c:v>22065</c:v>
                </c:pt>
                <c:pt idx="4413">
                  <c:v>22070</c:v>
                </c:pt>
                <c:pt idx="4414">
                  <c:v>22075</c:v>
                </c:pt>
                <c:pt idx="4415">
                  <c:v>22080</c:v>
                </c:pt>
                <c:pt idx="4416">
                  <c:v>22085</c:v>
                </c:pt>
                <c:pt idx="4417">
                  <c:v>22090</c:v>
                </c:pt>
                <c:pt idx="4418">
                  <c:v>22095</c:v>
                </c:pt>
                <c:pt idx="4419">
                  <c:v>22100</c:v>
                </c:pt>
                <c:pt idx="4420">
                  <c:v>22105</c:v>
                </c:pt>
                <c:pt idx="4421">
                  <c:v>22110</c:v>
                </c:pt>
                <c:pt idx="4422">
                  <c:v>22115</c:v>
                </c:pt>
                <c:pt idx="4423">
                  <c:v>22120</c:v>
                </c:pt>
                <c:pt idx="4424">
                  <c:v>22125</c:v>
                </c:pt>
                <c:pt idx="4425">
                  <c:v>22130</c:v>
                </c:pt>
                <c:pt idx="4426">
                  <c:v>22135</c:v>
                </c:pt>
                <c:pt idx="4427">
                  <c:v>22140</c:v>
                </c:pt>
                <c:pt idx="4428">
                  <c:v>22145</c:v>
                </c:pt>
                <c:pt idx="4429">
                  <c:v>22150</c:v>
                </c:pt>
                <c:pt idx="4430">
                  <c:v>22155</c:v>
                </c:pt>
                <c:pt idx="4431">
                  <c:v>22160</c:v>
                </c:pt>
                <c:pt idx="4432">
                  <c:v>22165</c:v>
                </c:pt>
                <c:pt idx="4433">
                  <c:v>22170</c:v>
                </c:pt>
                <c:pt idx="4434">
                  <c:v>22175</c:v>
                </c:pt>
                <c:pt idx="4435">
                  <c:v>22180</c:v>
                </c:pt>
                <c:pt idx="4436">
                  <c:v>22185</c:v>
                </c:pt>
                <c:pt idx="4437">
                  <c:v>22190</c:v>
                </c:pt>
                <c:pt idx="4438">
                  <c:v>22195</c:v>
                </c:pt>
                <c:pt idx="4439">
                  <c:v>22200</c:v>
                </c:pt>
                <c:pt idx="4440">
                  <c:v>22205</c:v>
                </c:pt>
                <c:pt idx="4441">
                  <c:v>22210</c:v>
                </c:pt>
                <c:pt idx="4442">
                  <c:v>22215</c:v>
                </c:pt>
                <c:pt idx="4443">
                  <c:v>22220</c:v>
                </c:pt>
                <c:pt idx="4444">
                  <c:v>22225</c:v>
                </c:pt>
                <c:pt idx="4445">
                  <c:v>22230</c:v>
                </c:pt>
                <c:pt idx="4446">
                  <c:v>22235</c:v>
                </c:pt>
                <c:pt idx="4447">
                  <c:v>22240</c:v>
                </c:pt>
                <c:pt idx="4448">
                  <c:v>22245</c:v>
                </c:pt>
                <c:pt idx="4449">
                  <c:v>22250</c:v>
                </c:pt>
                <c:pt idx="4450">
                  <c:v>22255</c:v>
                </c:pt>
                <c:pt idx="4451">
                  <c:v>22260</c:v>
                </c:pt>
                <c:pt idx="4452">
                  <c:v>22265</c:v>
                </c:pt>
                <c:pt idx="4453">
                  <c:v>22270</c:v>
                </c:pt>
                <c:pt idx="4454">
                  <c:v>22275</c:v>
                </c:pt>
                <c:pt idx="4455">
                  <c:v>22280</c:v>
                </c:pt>
                <c:pt idx="4456">
                  <c:v>22285</c:v>
                </c:pt>
                <c:pt idx="4457">
                  <c:v>22290</c:v>
                </c:pt>
                <c:pt idx="4458">
                  <c:v>22295</c:v>
                </c:pt>
                <c:pt idx="4459">
                  <c:v>22300</c:v>
                </c:pt>
                <c:pt idx="4460">
                  <c:v>22305</c:v>
                </c:pt>
                <c:pt idx="4461">
                  <c:v>22310</c:v>
                </c:pt>
                <c:pt idx="4462">
                  <c:v>22315</c:v>
                </c:pt>
                <c:pt idx="4463">
                  <c:v>22320</c:v>
                </c:pt>
                <c:pt idx="4464">
                  <c:v>22325</c:v>
                </c:pt>
                <c:pt idx="4465">
                  <c:v>22330</c:v>
                </c:pt>
                <c:pt idx="4466">
                  <c:v>22335</c:v>
                </c:pt>
                <c:pt idx="4467">
                  <c:v>22340</c:v>
                </c:pt>
                <c:pt idx="4468">
                  <c:v>22345</c:v>
                </c:pt>
                <c:pt idx="4469">
                  <c:v>22350</c:v>
                </c:pt>
                <c:pt idx="4470">
                  <c:v>22355</c:v>
                </c:pt>
                <c:pt idx="4471">
                  <c:v>22360</c:v>
                </c:pt>
                <c:pt idx="4472">
                  <c:v>22365</c:v>
                </c:pt>
                <c:pt idx="4473">
                  <c:v>22370</c:v>
                </c:pt>
                <c:pt idx="4474">
                  <c:v>22375</c:v>
                </c:pt>
                <c:pt idx="4475">
                  <c:v>22380</c:v>
                </c:pt>
                <c:pt idx="4476">
                  <c:v>22385</c:v>
                </c:pt>
                <c:pt idx="4477">
                  <c:v>22390</c:v>
                </c:pt>
                <c:pt idx="4478">
                  <c:v>22395</c:v>
                </c:pt>
                <c:pt idx="4479">
                  <c:v>22400</c:v>
                </c:pt>
                <c:pt idx="4480">
                  <c:v>22405</c:v>
                </c:pt>
                <c:pt idx="4481">
                  <c:v>22410</c:v>
                </c:pt>
                <c:pt idx="4482">
                  <c:v>22415</c:v>
                </c:pt>
                <c:pt idx="4483">
                  <c:v>22420</c:v>
                </c:pt>
                <c:pt idx="4484">
                  <c:v>22425</c:v>
                </c:pt>
                <c:pt idx="4485">
                  <c:v>22430</c:v>
                </c:pt>
                <c:pt idx="4486">
                  <c:v>22435</c:v>
                </c:pt>
                <c:pt idx="4487">
                  <c:v>22440</c:v>
                </c:pt>
                <c:pt idx="4488">
                  <c:v>22445</c:v>
                </c:pt>
                <c:pt idx="4489">
                  <c:v>22450</c:v>
                </c:pt>
                <c:pt idx="4490">
                  <c:v>22455</c:v>
                </c:pt>
                <c:pt idx="4491">
                  <c:v>22460</c:v>
                </c:pt>
                <c:pt idx="4492">
                  <c:v>22465</c:v>
                </c:pt>
                <c:pt idx="4493">
                  <c:v>22470</c:v>
                </c:pt>
                <c:pt idx="4494">
                  <c:v>22475</c:v>
                </c:pt>
                <c:pt idx="4495">
                  <c:v>22480</c:v>
                </c:pt>
                <c:pt idx="4496">
                  <c:v>22485</c:v>
                </c:pt>
                <c:pt idx="4497">
                  <c:v>22490</c:v>
                </c:pt>
                <c:pt idx="4498">
                  <c:v>22495</c:v>
                </c:pt>
                <c:pt idx="4499">
                  <c:v>22500</c:v>
                </c:pt>
                <c:pt idx="4500">
                  <c:v>22505</c:v>
                </c:pt>
                <c:pt idx="4501">
                  <c:v>22510</c:v>
                </c:pt>
                <c:pt idx="4502">
                  <c:v>22515</c:v>
                </c:pt>
                <c:pt idx="4503">
                  <c:v>22520</c:v>
                </c:pt>
                <c:pt idx="4504">
                  <c:v>22525</c:v>
                </c:pt>
                <c:pt idx="4505">
                  <c:v>22530</c:v>
                </c:pt>
                <c:pt idx="4506">
                  <c:v>22535</c:v>
                </c:pt>
                <c:pt idx="4507">
                  <c:v>22540</c:v>
                </c:pt>
                <c:pt idx="4508">
                  <c:v>22545</c:v>
                </c:pt>
                <c:pt idx="4509">
                  <c:v>22550</c:v>
                </c:pt>
                <c:pt idx="4510">
                  <c:v>22555</c:v>
                </c:pt>
                <c:pt idx="4511">
                  <c:v>22560</c:v>
                </c:pt>
                <c:pt idx="4512">
                  <c:v>22565</c:v>
                </c:pt>
                <c:pt idx="4513">
                  <c:v>22570</c:v>
                </c:pt>
                <c:pt idx="4514">
                  <c:v>22575</c:v>
                </c:pt>
                <c:pt idx="4515">
                  <c:v>22580</c:v>
                </c:pt>
                <c:pt idx="4516">
                  <c:v>22585</c:v>
                </c:pt>
                <c:pt idx="4517">
                  <c:v>22590</c:v>
                </c:pt>
                <c:pt idx="4518">
                  <c:v>22595</c:v>
                </c:pt>
                <c:pt idx="4519">
                  <c:v>22600</c:v>
                </c:pt>
                <c:pt idx="4520">
                  <c:v>22605</c:v>
                </c:pt>
                <c:pt idx="4521">
                  <c:v>22610</c:v>
                </c:pt>
                <c:pt idx="4522">
                  <c:v>22615</c:v>
                </c:pt>
                <c:pt idx="4523">
                  <c:v>22620</c:v>
                </c:pt>
                <c:pt idx="4524">
                  <c:v>22625</c:v>
                </c:pt>
                <c:pt idx="4525">
                  <c:v>22630</c:v>
                </c:pt>
                <c:pt idx="4526">
                  <c:v>22635</c:v>
                </c:pt>
                <c:pt idx="4527">
                  <c:v>22640</c:v>
                </c:pt>
                <c:pt idx="4528">
                  <c:v>22645</c:v>
                </c:pt>
                <c:pt idx="4529">
                  <c:v>22650</c:v>
                </c:pt>
                <c:pt idx="4530">
                  <c:v>22655</c:v>
                </c:pt>
                <c:pt idx="4531">
                  <c:v>22660</c:v>
                </c:pt>
                <c:pt idx="4532">
                  <c:v>22665</c:v>
                </c:pt>
                <c:pt idx="4533">
                  <c:v>22670</c:v>
                </c:pt>
                <c:pt idx="4534">
                  <c:v>22675</c:v>
                </c:pt>
                <c:pt idx="4535">
                  <c:v>22680</c:v>
                </c:pt>
                <c:pt idx="4536">
                  <c:v>22685</c:v>
                </c:pt>
                <c:pt idx="4537">
                  <c:v>22690</c:v>
                </c:pt>
                <c:pt idx="4538">
                  <c:v>22695</c:v>
                </c:pt>
                <c:pt idx="4539">
                  <c:v>22700</c:v>
                </c:pt>
                <c:pt idx="4540">
                  <c:v>22705</c:v>
                </c:pt>
                <c:pt idx="4541">
                  <c:v>22710</c:v>
                </c:pt>
                <c:pt idx="4542">
                  <c:v>22715</c:v>
                </c:pt>
                <c:pt idx="4543">
                  <c:v>22720</c:v>
                </c:pt>
                <c:pt idx="4544">
                  <c:v>22725</c:v>
                </c:pt>
                <c:pt idx="4545">
                  <c:v>22730</c:v>
                </c:pt>
                <c:pt idx="4546">
                  <c:v>22735</c:v>
                </c:pt>
                <c:pt idx="4547">
                  <c:v>22740</c:v>
                </c:pt>
                <c:pt idx="4548">
                  <c:v>22745</c:v>
                </c:pt>
                <c:pt idx="4549">
                  <c:v>22750</c:v>
                </c:pt>
                <c:pt idx="4550">
                  <c:v>22755</c:v>
                </c:pt>
                <c:pt idx="4551">
                  <c:v>22760</c:v>
                </c:pt>
                <c:pt idx="4552">
                  <c:v>22765</c:v>
                </c:pt>
                <c:pt idx="4553">
                  <c:v>22770</c:v>
                </c:pt>
                <c:pt idx="4554">
                  <c:v>22775</c:v>
                </c:pt>
                <c:pt idx="4555">
                  <c:v>22780</c:v>
                </c:pt>
                <c:pt idx="4556">
                  <c:v>22785</c:v>
                </c:pt>
                <c:pt idx="4557">
                  <c:v>22790</c:v>
                </c:pt>
                <c:pt idx="4558">
                  <c:v>22795</c:v>
                </c:pt>
                <c:pt idx="4559">
                  <c:v>22800</c:v>
                </c:pt>
                <c:pt idx="4560">
                  <c:v>22805</c:v>
                </c:pt>
                <c:pt idx="4561">
                  <c:v>22810</c:v>
                </c:pt>
                <c:pt idx="4562">
                  <c:v>22815</c:v>
                </c:pt>
                <c:pt idx="4563">
                  <c:v>22820</c:v>
                </c:pt>
                <c:pt idx="4564">
                  <c:v>22825</c:v>
                </c:pt>
                <c:pt idx="4565">
                  <c:v>22830</c:v>
                </c:pt>
                <c:pt idx="4566">
                  <c:v>22835</c:v>
                </c:pt>
                <c:pt idx="4567">
                  <c:v>22840</c:v>
                </c:pt>
                <c:pt idx="4568">
                  <c:v>22845</c:v>
                </c:pt>
                <c:pt idx="4569">
                  <c:v>22850</c:v>
                </c:pt>
                <c:pt idx="4570">
                  <c:v>22855</c:v>
                </c:pt>
                <c:pt idx="4571">
                  <c:v>22860</c:v>
                </c:pt>
                <c:pt idx="4572">
                  <c:v>22865</c:v>
                </c:pt>
                <c:pt idx="4573">
                  <c:v>22870</c:v>
                </c:pt>
                <c:pt idx="4574">
                  <c:v>22875</c:v>
                </c:pt>
                <c:pt idx="4575">
                  <c:v>22880</c:v>
                </c:pt>
                <c:pt idx="4576">
                  <c:v>22885</c:v>
                </c:pt>
                <c:pt idx="4577">
                  <c:v>22890</c:v>
                </c:pt>
                <c:pt idx="4578">
                  <c:v>22895</c:v>
                </c:pt>
                <c:pt idx="4579">
                  <c:v>22900</c:v>
                </c:pt>
                <c:pt idx="4580">
                  <c:v>22905</c:v>
                </c:pt>
                <c:pt idx="4581">
                  <c:v>22910</c:v>
                </c:pt>
                <c:pt idx="4582">
                  <c:v>22915</c:v>
                </c:pt>
                <c:pt idx="4583">
                  <c:v>22920</c:v>
                </c:pt>
                <c:pt idx="4584">
                  <c:v>22925</c:v>
                </c:pt>
                <c:pt idx="4585">
                  <c:v>22930</c:v>
                </c:pt>
                <c:pt idx="4586">
                  <c:v>22935</c:v>
                </c:pt>
                <c:pt idx="4587">
                  <c:v>22940</c:v>
                </c:pt>
                <c:pt idx="4588">
                  <c:v>22945</c:v>
                </c:pt>
                <c:pt idx="4589">
                  <c:v>22950</c:v>
                </c:pt>
                <c:pt idx="4590">
                  <c:v>22955</c:v>
                </c:pt>
                <c:pt idx="4591">
                  <c:v>22960</c:v>
                </c:pt>
                <c:pt idx="4592">
                  <c:v>22965</c:v>
                </c:pt>
                <c:pt idx="4593">
                  <c:v>22970</c:v>
                </c:pt>
                <c:pt idx="4594">
                  <c:v>22975</c:v>
                </c:pt>
                <c:pt idx="4595">
                  <c:v>22980</c:v>
                </c:pt>
                <c:pt idx="4596">
                  <c:v>22985</c:v>
                </c:pt>
                <c:pt idx="4597">
                  <c:v>22990</c:v>
                </c:pt>
                <c:pt idx="4598">
                  <c:v>22995</c:v>
                </c:pt>
                <c:pt idx="4599">
                  <c:v>23000</c:v>
                </c:pt>
                <c:pt idx="4600">
                  <c:v>23005</c:v>
                </c:pt>
                <c:pt idx="4601">
                  <c:v>23010</c:v>
                </c:pt>
                <c:pt idx="4602">
                  <c:v>23015</c:v>
                </c:pt>
                <c:pt idx="4603">
                  <c:v>23020</c:v>
                </c:pt>
                <c:pt idx="4604">
                  <c:v>23025</c:v>
                </c:pt>
                <c:pt idx="4605">
                  <c:v>23030</c:v>
                </c:pt>
                <c:pt idx="4606">
                  <c:v>23035</c:v>
                </c:pt>
                <c:pt idx="4607">
                  <c:v>23040</c:v>
                </c:pt>
                <c:pt idx="4608">
                  <c:v>23045</c:v>
                </c:pt>
                <c:pt idx="4609">
                  <c:v>23050</c:v>
                </c:pt>
                <c:pt idx="4610">
                  <c:v>23055</c:v>
                </c:pt>
                <c:pt idx="4611">
                  <c:v>23060</c:v>
                </c:pt>
                <c:pt idx="4612">
                  <c:v>23065</c:v>
                </c:pt>
                <c:pt idx="4613">
                  <c:v>23070</c:v>
                </c:pt>
                <c:pt idx="4614">
                  <c:v>23075</c:v>
                </c:pt>
                <c:pt idx="4615">
                  <c:v>23080</c:v>
                </c:pt>
                <c:pt idx="4616">
                  <c:v>23085</c:v>
                </c:pt>
                <c:pt idx="4617">
                  <c:v>23090</c:v>
                </c:pt>
                <c:pt idx="4618">
                  <c:v>23095</c:v>
                </c:pt>
                <c:pt idx="4619">
                  <c:v>23100</c:v>
                </c:pt>
                <c:pt idx="4620">
                  <c:v>23105</c:v>
                </c:pt>
                <c:pt idx="4621">
                  <c:v>23110</c:v>
                </c:pt>
                <c:pt idx="4622">
                  <c:v>23115</c:v>
                </c:pt>
                <c:pt idx="4623">
                  <c:v>23120</c:v>
                </c:pt>
                <c:pt idx="4624">
                  <c:v>23125</c:v>
                </c:pt>
                <c:pt idx="4625">
                  <c:v>23130</c:v>
                </c:pt>
                <c:pt idx="4626">
                  <c:v>23135</c:v>
                </c:pt>
                <c:pt idx="4627">
                  <c:v>23140</c:v>
                </c:pt>
                <c:pt idx="4628">
                  <c:v>23145</c:v>
                </c:pt>
                <c:pt idx="4629">
                  <c:v>23150</c:v>
                </c:pt>
                <c:pt idx="4630">
                  <c:v>23155</c:v>
                </c:pt>
                <c:pt idx="4631">
                  <c:v>23160</c:v>
                </c:pt>
                <c:pt idx="4632">
                  <c:v>23165</c:v>
                </c:pt>
                <c:pt idx="4633">
                  <c:v>23170</c:v>
                </c:pt>
                <c:pt idx="4634">
                  <c:v>23175</c:v>
                </c:pt>
                <c:pt idx="4635">
                  <c:v>23180</c:v>
                </c:pt>
                <c:pt idx="4636">
                  <c:v>23185</c:v>
                </c:pt>
                <c:pt idx="4637">
                  <c:v>23190</c:v>
                </c:pt>
                <c:pt idx="4638">
                  <c:v>23195</c:v>
                </c:pt>
                <c:pt idx="4639">
                  <c:v>23200</c:v>
                </c:pt>
                <c:pt idx="4640">
                  <c:v>23205</c:v>
                </c:pt>
                <c:pt idx="4641">
                  <c:v>23210</c:v>
                </c:pt>
                <c:pt idx="4642">
                  <c:v>23215</c:v>
                </c:pt>
                <c:pt idx="4643">
                  <c:v>23220</c:v>
                </c:pt>
                <c:pt idx="4644">
                  <c:v>23225</c:v>
                </c:pt>
                <c:pt idx="4645">
                  <c:v>23230</c:v>
                </c:pt>
                <c:pt idx="4646">
                  <c:v>23235</c:v>
                </c:pt>
                <c:pt idx="4647">
                  <c:v>23240</c:v>
                </c:pt>
                <c:pt idx="4648">
                  <c:v>23245</c:v>
                </c:pt>
                <c:pt idx="4649">
                  <c:v>23250</c:v>
                </c:pt>
                <c:pt idx="4650">
                  <c:v>23255</c:v>
                </c:pt>
                <c:pt idx="4651">
                  <c:v>23260</c:v>
                </c:pt>
                <c:pt idx="4652">
                  <c:v>23265</c:v>
                </c:pt>
                <c:pt idx="4653">
                  <c:v>23270</c:v>
                </c:pt>
                <c:pt idx="4654">
                  <c:v>23275</c:v>
                </c:pt>
                <c:pt idx="4655">
                  <c:v>23280</c:v>
                </c:pt>
                <c:pt idx="4656">
                  <c:v>23285</c:v>
                </c:pt>
                <c:pt idx="4657">
                  <c:v>23290</c:v>
                </c:pt>
                <c:pt idx="4658">
                  <c:v>23295</c:v>
                </c:pt>
                <c:pt idx="4659">
                  <c:v>23300</c:v>
                </c:pt>
                <c:pt idx="4660">
                  <c:v>23305</c:v>
                </c:pt>
                <c:pt idx="4661">
                  <c:v>23310</c:v>
                </c:pt>
                <c:pt idx="4662">
                  <c:v>23315</c:v>
                </c:pt>
                <c:pt idx="4663">
                  <c:v>23320</c:v>
                </c:pt>
                <c:pt idx="4664">
                  <c:v>23325</c:v>
                </c:pt>
                <c:pt idx="4665">
                  <c:v>23330</c:v>
                </c:pt>
                <c:pt idx="4666">
                  <c:v>23335</c:v>
                </c:pt>
                <c:pt idx="4667">
                  <c:v>23340</c:v>
                </c:pt>
                <c:pt idx="4668">
                  <c:v>23345</c:v>
                </c:pt>
                <c:pt idx="4669">
                  <c:v>23350</c:v>
                </c:pt>
                <c:pt idx="4670">
                  <c:v>23355</c:v>
                </c:pt>
                <c:pt idx="4671">
                  <c:v>23360</c:v>
                </c:pt>
                <c:pt idx="4672">
                  <c:v>23365</c:v>
                </c:pt>
                <c:pt idx="4673">
                  <c:v>23370</c:v>
                </c:pt>
                <c:pt idx="4674">
                  <c:v>23375</c:v>
                </c:pt>
                <c:pt idx="4675">
                  <c:v>23380</c:v>
                </c:pt>
                <c:pt idx="4676">
                  <c:v>23385</c:v>
                </c:pt>
                <c:pt idx="4677">
                  <c:v>23390</c:v>
                </c:pt>
                <c:pt idx="4678">
                  <c:v>23395</c:v>
                </c:pt>
                <c:pt idx="4679">
                  <c:v>23400</c:v>
                </c:pt>
                <c:pt idx="4680">
                  <c:v>23405</c:v>
                </c:pt>
                <c:pt idx="4681">
                  <c:v>23410</c:v>
                </c:pt>
                <c:pt idx="4682">
                  <c:v>23415</c:v>
                </c:pt>
                <c:pt idx="4683">
                  <c:v>23420</c:v>
                </c:pt>
                <c:pt idx="4684">
                  <c:v>23425</c:v>
                </c:pt>
                <c:pt idx="4685">
                  <c:v>23430</c:v>
                </c:pt>
                <c:pt idx="4686">
                  <c:v>23435</c:v>
                </c:pt>
                <c:pt idx="4687">
                  <c:v>23440</c:v>
                </c:pt>
                <c:pt idx="4688">
                  <c:v>23445</c:v>
                </c:pt>
                <c:pt idx="4689">
                  <c:v>23450</c:v>
                </c:pt>
                <c:pt idx="4690">
                  <c:v>23455</c:v>
                </c:pt>
                <c:pt idx="4691">
                  <c:v>23460</c:v>
                </c:pt>
                <c:pt idx="4692">
                  <c:v>23465</c:v>
                </c:pt>
                <c:pt idx="4693">
                  <c:v>23470</c:v>
                </c:pt>
                <c:pt idx="4694">
                  <c:v>23475</c:v>
                </c:pt>
                <c:pt idx="4695">
                  <c:v>23480</c:v>
                </c:pt>
                <c:pt idx="4696">
                  <c:v>23485</c:v>
                </c:pt>
                <c:pt idx="4697">
                  <c:v>23490</c:v>
                </c:pt>
                <c:pt idx="4698">
                  <c:v>23495</c:v>
                </c:pt>
                <c:pt idx="4699">
                  <c:v>23500</c:v>
                </c:pt>
                <c:pt idx="4700">
                  <c:v>23505</c:v>
                </c:pt>
                <c:pt idx="4701">
                  <c:v>23510</c:v>
                </c:pt>
                <c:pt idx="4702">
                  <c:v>23515</c:v>
                </c:pt>
                <c:pt idx="4703">
                  <c:v>23520</c:v>
                </c:pt>
                <c:pt idx="4704">
                  <c:v>23525</c:v>
                </c:pt>
                <c:pt idx="4705">
                  <c:v>23530</c:v>
                </c:pt>
                <c:pt idx="4706">
                  <c:v>23535</c:v>
                </c:pt>
                <c:pt idx="4707">
                  <c:v>23540</c:v>
                </c:pt>
                <c:pt idx="4708">
                  <c:v>23545</c:v>
                </c:pt>
                <c:pt idx="4709">
                  <c:v>23550</c:v>
                </c:pt>
                <c:pt idx="4710">
                  <c:v>23555</c:v>
                </c:pt>
                <c:pt idx="4711">
                  <c:v>23560</c:v>
                </c:pt>
                <c:pt idx="4712">
                  <c:v>23565</c:v>
                </c:pt>
                <c:pt idx="4713">
                  <c:v>23570</c:v>
                </c:pt>
                <c:pt idx="4714">
                  <c:v>23575</c:v>
                </c:pt>
                <c:pt idx="4715">
                  <c:v>23580</c:v>
                </c:pt>
                <c:pt idx="4716">
                  <c:v>23585</c:v>
                </c:pt>
                <c:pt idx="4717">
                  <c:v>23590</c:v>
                </c:pt>
                <c:pt idx="4718">
                  <c:v>23595</c:v>
                </c:pt>
                <c:pt idx="4719">
                  <c:v>23600</c:v>
                </c:pt>
                <c:pt idx="4720">
                  <c:v>23605</c:v>
                </c:pt>
                <c:pt idx="4721">
                  <c:v>23610</c:v>
                </c:pt>
                <c:pt idx="4722">
                  <c:v>23615</c:v>
                </c:pt>
                <c:pt idx="4723">
                  <c:v>23620</c:v>
                </c:pt>
                <c:pt idx="4724">
                  <c:v>23625</c:v>
                </c:pt>
                <c:pt idx="4725">
                  <c:v>23630</c:v>
                </c:pt>
                <c:pt idx="4726">
                  <c:v>23635</c:v>
                </c:pt>
                <c:pt idx="4727">
                  <c:v>23640</c:v>
                </c:pt>
                <c:pt idx="4728">
                  <c:v>23645</c:v>
                </c:pt>
                <c:pt idx="4729">
                  <c:v>23650</c:v>
                </c:pt>
                <c:pt idx="4730">
                  <c:v>23655</c:v>
                </c:pt>
                <c:pt idx="4731">
                  <c:v>23660</c:v>
                </c:pt>
                <c:pt idx="4732">
                  <c:v>23665</c:v>
                </c:pt>
                <c:pt idx="4733">
                  <c:v>23670</c:v>
                </c:pt>
                <c:pt idx="4734">
                  <c:v>23675</c:v>
                </c:pt>
                <c:pt idx="4735">
                  <c:v>23680</c:v>
                </c:pt>
                <c:pt idx="4736">
                  <c:v>23685</c:v>
                </c:pt>
                <c:pt idx="4737">
                  <c:v>23690</c:v>
                </c:pt>
                <c:pt idx="4738">
                  <c:v>23695</c:v>
                </c:pt>
                <c:pt idx="4739">
                  <c:v>23700</c:v>
                </c:pt>
                <c:pt idx="4740">
                  <c:v>23705</c:v>
                </c:pt>
                <c:pt idx="4741">
                  <c:v>23710</c:v>
                </c:pt>
                <c:pt idx="4742">
                  <c:v>23715</c:v>
                </c:pt>
                <c:pt idx="4743">
                  <c:v>23720</c:v>
                </c:pt>
                <c:pt idx="4744">
                  <c:v>23725</c:v>
                </c:pt>
                <c:pt idx="4745">
                  <c:v>23730</c:v>
                </c:pt>
                <c:pt idx="4746">
                  <c:v>23735</c:v>
                </c:pt>
                <c:pt idx="4747">
                  <c:v>23740</c:v>
                </c:pt>
                <c:pt idx="4748">
                  <c:v>23745</c:v>
                </c:pt>
                <c:pt idx="4749">
                  <c:v>23750</c:v>
                </c:pt>
                <c:pt idx="4750">
                  <c:v>23755</c:v>
                </c:pt>
                <c:pt idx="4751">
                  <c:v>23760</c:v>
                </c:pt>
                <c:pt idx="4752">
                  <c:v>23765</c:v>
                </c:pt>
                <c:pt idx="4753">
                  <c:v>23770</c:v>
                </c:pt>
                <c:pt idx="4754">
                  <c:v>23775</c:v>
                </c:pt>
                <c:pt idx="4755">
                  <c:v>23780</c:v>
                </c:pt>
                <c:pt idx="4756">
                  <c:v>23785</c:v>
                </c:pt>
                <c:pt idx="4757">
                  <c:v>23790</c:v>
                </c:pt>
                <c:pt idx="4758">
                  <c:v>23795</c:v>
                </c:pt>
                <c:pt idx="4759">
                  <c:v>23800</c:v>
                </c:pt>
                <c:pt idx="4760">
                  <c:v>23805</c:v>
                </c:pt>
                <c:pt idx="4761">
                  <c:v>23810</c:v>
                </c:pt>
                <c:pt idx="4762">
                  <c:v>23815</c:v>
                </c:pt>
                <c:pt idx="4763">
                  <c:v>23820</c:v>
                </c:pt>
                <c:pt idx="4764">
                  <c:v>23825</c:v>
                </c:pt>
                <c:pt idx="4765">
                  <c:v>23830</c:v>
                </c:pt>
                <c:pt idx="4766">
                  <c:v>23835</c:v>
                </c:pt>
                <c:pt idx="4767">
                  <c:v>23840</c:v>
                </c:pt>
                <c:pt idx="4768">
                  <c:v>23845</c:v>
                </c:pt>
                <c:pt idx="4769">
                  <c:v>23850</c:v>
                </c:pt>
                <c:pt idx="4770">
                  <c:v>23855</c:v>
                </c:pt>
                <c:pt idx="4771">
                  <c:v>23860</c:v>
                </c:pt>
                <c:pt idx="4772">
                  <c:v>23865</c:v>
                </c:pt>
                <c:pt idx="4773">
                  <c:v>23870</c:v>
                </c:pt>
                <c:pt idx="4774">
                  <c:v>23875</c:v>
                </c:pt>
                <c:pt idx="4775">
                  <c:v>23880</c:v>
                </c:pt>
                <c:pt idx="4776">
                  <c:v>23885</c:v>
                </c:pt>
                <c:pt idx="4777">
                  <c:v>23890</c:v>
                </c:pt>
                <c:pt idx="4778">
                  <c:v>23895</c:v>
                </c:pt>
                <c:pt idx="4779">
                  <c:v>23900</c:v>
                </c:pt>
                <c:pt idx="4780">
                  <c:v>23905</c:v>
                </c:pt>
                <c:pt idx="4781">
                  <c:v>23910</c:v>
                </c:pt>
                <c:pt idx="4782">
                  <c:v>23915</c:v>
                </c:pt>
                <c:pt idx="4783">
                  <c:v>23920</c:v>
                </c:pt>
                <c:pt idx="4784">
                  <c:v>23925</c:v>
                </c:pt>
                <c:pt idx="4785">
                  <c:v>23930</c:v>
                </c:pt>
                <c:pt idx="4786">
                  <c:v>23935</c:v>
                </c:pt>
                <c:pt idx="4787">
                  <c:v>23940</c:v>
                </c:pt>
                <c:pt idx="4788">
                  <c:v>23945</c:v>
                </c:pt>
                <c:pt idx="4789">
                  <c:v>23950</c:v>
                </c:pt>
                <c:pt idx="4790">
                  <c:v>23955</c:v>
                </c:pt>
                <c:pt idx="4791">
                  <c:v>23960</c:v>
                </c:pt>
                <c:pt idx="4792">
                  <c:v>23965</c:v>
                </c:pt>
                <c:pt idx="4793">
                  <c:v>23970</c:v>
                </c:pt>
                <c:pt idx="4794">
                  <c:v>23975</c:v>
                </c:pt>
                <c:pt idx="4795">
                  <c:v>23980</c:v>
                </c:pt>
                <c:pt idx="4796">
                  <c:v>23985</c:v>
                </c:pt>
                <c:pt idx="4797">
                  <c:v>23990</c:v>
                </c:pt>
                <c:pt idx="4798">
                  <c:v>23995</c:v>
                </c:pt>
                <c:pt idx="4799">
                  <c:v>24000</c:v>
                </c:pt>
                <c:pt idx="4800">
                  <c:v>24005</c:v>
                </c:pt>
                <c:pt idx="4801">
                  <c:v>24010</c:v>
                </c:pt>
                <c:pt idx="4802">
                  <c:v>24015</c:v>
                </c:pt>
                <c:pt idx="4803">
                  <c:v>24020</c:v>
                </c:pt>
                <c:pt idx="4804">
                  <c:v>24025</c:v>
                </c:pt>
                <c:pt idx="4805">
                  <c:v>24030</c:v>
                </c:pt>
                <c:pt idx="4806">
                  <c:v>24035</c:v>
                </c:pt>
                <c:pt idx="4807">
                  <c:v>24040</c:v>
                </c:pt>
                <c:pt idx="4808">
                  <c:v>24045</c:v>
                </c:pt>
                <c:pt idx="4809">
                  <c:v>24050</c:v>
                </c:pt>
                <c:pt idx="4810">
                  <c:v>24055</c:v>
                </c:pt>
                <c:pt idx="4811">
                  <c:v>24060</c:v>
                </c:pt>
                <c:pt idx="4812">
                  <c:v>24065</c:v>
                </c:pt>
                <c:pt idx="4813">
                  <c:v>24070</c:v>
                </c:pt>
                <c:pt idx="4814">
                  <c:v>24075</c:v>
                </c:pt>
                <c:pt idx="4815">
                  <c:v>24080</c:v>
                </c:pt>
                <c:pt idx="4816">
                  <c:v>24085</c:v>
                </c:pt>
                <c:pt idx="4817">
                  <c:v>24090</c:v>
                </c:pt>
                <c:pt idx="4818">
                  <c:v>24095</c:v>
                </c:pt>
                <c:pt idx="4819">
                  <c:v>24100</c:v>
                </c:pt>
                <c:pt idx="4820">
                  <c:v>24105</c:v>
                </c:pt>
                <c:pt idx="4821">
                  <c:v>24110</c:v>
                </c:pt>
                <c:pt idx="4822">
                  <c:v>24115</c:v>
                </c:pt>
                <c:pt idx="4823">
                  <c:v>24120</c:v>
                </c:pt>
                <c:pt idx="4824">
                  <c:v>24125</c:v>
                </c:pt>
                <c:pt idx="4825">
                  <c:v>24130</c:v>
                </c:pt>
                <c:pt idx="4826">
                  <c:v>24135</c:v>
                </c:pt>
                <c:pt idx="4827">
                  <c:v>24140</c:v>
                </c:pt>
                <c:pt idx="4828">
                  <c:v>24145</c:v>
                </c:pt>
                <c:pt idx="4829">
                  <c:v>24150</c:v>
                </c:pt>
                <c:pt idx="4830">
                  <c:v>24155</c:v>
                </c:pt>
                <c:pt idx="4831">
                  <c:v>24160</c:v>
                </c:pt>
                <c:pt idx="4832">
                  <c:v>24165</c:v>
                </c:pt>
                <c:pt idx="4833">
                  <c:v>24170</c:v>
                </c:pt>
                <c:pt idx="4834">
                  <c:v>24175</c:v>
                </c:pt>
                <c:pt idx="4835">
                  <c:v>24180</c:v>
                </c:pt>
                <c:pt idx="4836">
                  <c:v>24185</c:v>
                </c:pt>
                <c:pt idx="4837">
                  <c:v>24190</c:v>
                </c:pt>
                <c:pt idx="4838">
                  <c:v>24195</c:v>
                </c:pt>
                <c:pt idx="4839">
                  <c:v>24200</c:v>
                </c:pt>
                <c:pt idx="4840">
                  <c:v>24205</c:v>
                </c:pt>
                <c:pt idx="4841">
                  <c:v>24210</c:v>
                </c:pt>
                <c:pt idx="4842">
                  <c:v>24215</c:v>
                </c:pt>
                <c:pt idx="4843">
                  <c:v>24220</c:v>
                </c:pt>
                <c:pt idx="4844">
                  <c:v>24225</c:v>
                </c:pt>
                <c:pt idx="4845">
                  <c:v>24230</c:v>
                </c:pt>
                <c:pt idx="4846">
                  <c:v>24235</c:v>
                </c:pt>
                <c:pt idx="4847">
                  <c:v>24240</c:v>
                </c:pt>
                <c:pt idx="4848">
                  <c:v>24245</c:v>
                </c:pt>
                <c:pt idx="4849">
                  <c:v>24250</c:v>
                </c:pt>
                <c:pt idx="4850">
                  <c:v>24255</c:v>
                </c:pt>
                <c:pt idx="4851">
                  <c:v>24260</c:v>
                </c:pt>
                <c:pt idx="4852">
                  <c:v>24265</c:v>
                </c:pt>
                <c:pt idx="4853">
                  <c:v>24270</c:v>
                </c:pt>
                <c:pt idx="4854">
                  <c:v>24275</c:v>
                </c:pt>
                <c:pt idx="4855">
                  <c:v>24280</c:v>
                </c:pt>
                <c:pt idx="4856">
                  <c:v>24285</c:v>
                </c:pt>
                <c:pt idx="4857">
                  <c:v>24290</c:v>
                </c:pt>
                <c:pt idx="4858">
                  <c:v>24295</c:v>
                </c:pt>
                <c:pt idx="4859">
                  <c:v>24300</c:v>
                </c:pt>
                <c:pt idx="4860">
                  <c:v>24305</c:v>
                </c:pt>
                <c:pt idx="4861">
                  <c:v>24310</c:v>
                </c:pt>
                <c:pt idx="4862">
                  <c:v>24315</c:v>
                </c:pt>
                <c:pt idx="4863">
                  <c:v>24320</c:v>
                </c:pt>
                <c:pt idx="4864">
                  <c:v>24325</c:v>
                </c:pt>
                <c:pt idx="4865">
                  <c:v>24330</c:v>
                </c:pt>
                <c:pt idx="4866">
                  <c:v>24335</c:v>
                </c:pt>
                <c:pt idx="4867">
                  <c:v>24340</c:v>
                </c:pt>
                <c:pt idx="4868">
                  <c:v>24345</c:v>
                </c:pt>
                <c:pt idx="4869">
                  <c:v>24350</c:v>
                </c:pt>
                <c:pt idx="4870">
                  <c:v>24355</c:v>
                </c:pt>
                <c:pt idx="4871">
                  <c:v>24360</c:v>
                </c:pt>
                <c:pt idx="4872">
                  <c:v>24365</c:v>
                </c:pt>
                <c:pt idx="4873">
                  <c:v>24370</c:v>
                </c:pt>
                <c:pt idx="4874">
                  <c:v>24375</c:v>
                </c:pt>
                <c:pt idx="4875">
                  <c:v>24380</c:v>
                </c:pt>
                <c:pt idx="4876">
                  <c:v>24385</c:v>
                </c:pt>
                <c:pt idx="4877">
                  <c:v>24390</c:v>
                </c:pt>
                <c:pt idx="4878">
                  <c:v>24395</c:v>
                </c:pt>
                <c:pt idx="4879">
                  <c:v>24400</c:v>
                </c:pt>
                <c:pt idx="4880">
                  <c:v>24405</c:v>
                </c:pt>
                <c:pt idx="4881">
                  <c:v>24410</c:v>
                </c:pt>
                <c:pt idx="4882">
                  <c:v>24415</c:v>
                </c:pt>
                <c:pt idx="4883">
                  <c:v>24420</c:v>
                </c:pt>
                <c:pt idx="4884">
                  <c:v>24425</c:v>
                </c:pt>
                <c:pt idx="4885">
                  <c:v>24430</c:v>
                </c:pt>
                <c:pt idx="4886">
                  <c:v>24435</c:v>
                </c:pt>
                <c:pt idx="4887">
                  <c:v>24440</c:v>
                </c:pt>
                <c:pt idx="4888">
                  <c:v>24445</c:v>
                </c:pt>
                <c:pt idx="4889">
                  <c:v>24450</c:v>
                </c:pt>
                <c:pt idx="4890">
                  <c:v>24455</c:v>
                </c:pt>
                <c:pt idx="4891">
                  <c:v>24460</c:v>
                </c:pt>
                <c:pt idx="4892">
                  <c:v>24465</c:v>
                </c:pt>
                <c:pt idx="4893">
                  <c:v>24470</c:v>
                </c:pt>
                <c:pt idx="4894">
                  <c:v>24475</c:v>
                </c:pt>
                <c:pt idx="4895">
                  <c:v>24480</c:v>
                </c:pt>
                <c:pt idx="4896">
                  <c:v>24485</c:v>
                </c:pt>
                <c:pt idx="4897">
                  <c:v>24490</c:v>
                </c:pt>
                <c:pt idx="4898">
                  <c:v>24495</c:v>
                </c:pt>
                <c:pt idx="4899">
                  <c:v>24500</c:v>
                </c:pt>
                <c:pt idx="4900">
                  <c:v>24505</c:v>
                </c:pt>
                <c:pt idx="4901">
                  <c:v>24510</c:v>
                </c:pt>
                <c:pt idx="4902">
                  <c:v>24515</c:v>
                </c:pt>
                <c:pt idx="4903">
                  <c:v>24520</c:v>
                </c:pt>
                <c:pt idx="4904">
                  <c:v>24525</c:v>
                </c:pt>
                <c:pt idx="4905">
                  <c:v>24530</c:v>
                </c:pt>
                <c:pt idx="4906">
                  <c:v>24535</c:v>
                </c:pt>
                <c:pt idx="4907">
                  <c:v>24540</c:v>
                </c:pt>
                <c:pt idx="4908">
                  <c:v>24545</c:v>
                </c:pt>
                <c:pt idx="4909">
                  <c:v>24550</c:v>
                </c:pt>
                <c:pt idx="4910">
                  <c:v>24555</c:v>
                </c:pt>
                <c:pt idx="4911">
                  <c:v>24560</c:v>
                </c:pt>
                <c:pt idx="4912">
                  <c:v>24565</c:v>
                </c:pt>
                <c:pt idx="4913">
                  <c:v>24570</c:v>
                </c:pt>
                <c:pt idx="4914">
                  <c:v>24575</c:v>
                </c:pt>
                <c:pt idx="4915">
                  <c:v>24580</c:v>
                </c:pt>
                <c:pt idx="4916">
                  <c:v>24585</c:v>
                </c:pt>
                <c:pt idx="4917">
                  <c:v>24590</c:v>
                </c:pt>
                <c:pt idx="4918">
                  <c:v>24595</c:v>
                </c:pt>
                <c:pt idx="4919">
                  <c:v>24600</c:v>
                </c:pt>
                <c:pt idx="4920">
                  <c:v>24605</c:v>
                </c:pt>
                <c:pt idx="4921">
                  <c:v>24610</c:v>
                </c:pt>
                <c:pt idx="4922">
                  <c:v>24615</c:v>
                </c:pt>
                <c:pt idx="4923">
                  <c:v>24620</c:v>
                </c:pt>
                <c:pt idx="4924">
                  <c:v>24625</c:v>
                </c:pt>
                <c:pt idx="4925">
                  <c:v>24630</c:v>
                </c:pt>
                <c:pt idx="4926">
                  <c:v>24635</c:v>
                </c:pt>
                <c:pt idx="4927">
                  <c:v>24640</c:v>
                </c:pt>
                <c:pt idx="4928">
                  <c:v>24645</c:v>
                </c:pt>
                <c:pt idx="4929">
                  <c:v>24650</c:v>
                </c:pt>
                <c:pt idx="4930">
                  <c:v>24655</c:v>
                </c:pt>
                <c:pt idx="4931">
                  <c:v>24660</c:v>
                </c:pt>
                <c:pt idx="4932">
                  <c:v>24665</c:v>
                </c:pt>
                <c:pt idx="4933">
                  <c:v>24670</c:v>
                </c:pt>
                <c:pt idx="4934">
                  <c:v>24675</c:v>
                </c:pt>
                <c:pt idx="4935">
                  <c:v>24680</c:v>
                </c:pt>
                <c:pt idx="4936">
                  <c:v>24685</c:v>
                </c:pt>
                <c:pt idx="4937">
                  <c:v>24690</c:v>
                </c:pt>
                <c:pt idx="4938">
                  <c:v>24695</c:v>
                </c:pt>
                <c:pt idx="4939">
                  <c:v>24700</c:v>
                </c:pt>
                <c:pt idx="4940">
                  <c:v>24705</c:v>
                </c:pt>
                <c:pt idx="4941">
                  <c:v>24710</c:v>
                </c:pt>
                <c:pt idx="4942">
                  <c:v>24715</c:v>
                </c:pt>
                <c:pt idx="4943">
                  <c:v>24720</c:v>
                </c:pt>
                <c:pt idx="4944">
                  <c:v>24725</c:v>
                </c:pt>
                <c:pt idx="4945">
                  <c:v>24730</c:v>
                </c:pt>
                <c:pt idx="4946">
                  <c:v>24735</c:v>
                </c:pt>
                <c:pt idx="4947">
                  <c:v>24740</c:v>
                </c:pt>
                <c:pt idx="4948">
                  <c:v>24745</c:v>
                </c:pt>
                <c:pt idx="4949">
                  <c:v>24750</c:v>
                </c:pt>
                <c:pt idx="4950">
                  <c:v>24755</c:v>
                </c:pt>
                <c:pt idx="4951">
                  <c:v>24760</c:v>
                </c:pt>
                <c:pt idx="4952">
                  <c:v>24765</c:v>
                </c:pt>
                <c:pt idx="4953">
                  <c:v>24770</c:v>
                </c:pt>
                <c:pt idx="4954">
                  <c:v>24775</c:v>
                </c:pt>
                <c:pt idx="4955">
                  <c:v>24780</c:v>
                </c:pt>
                <c:pt idx="4956">
                  <c:v>24785</c:v>
                </c:pt>
                <c:pt idx="4957">
                  <c:v>24790</c:v>
                </c:pt>
                <c:pt idx="4958">
                  <c:v>24795</c:v>
                </c:pt>
                <c:pt idx="4959">
                  <c:v>24800</c:v>
                </c:pt>
                <c:pt idx="4960">
                  <c:v>24805</c:v>
                </c:pt>
                <c:pt idx="4961">
                  <c:v>24810</c:v>
                </c:pt>
                <c:pt idx="4962">
                  <c:v>24815</c:v>
                </c:pt>
                <c:pt idx="4963">
                  <c:v>24820</c:v>
                </c:pt>
                <c:pt idx="4964">
                  <c:v>24825</c:v>
                </c:pt>
                <c:pt idx="4965">
                  <c:v>24830</c:v>
                </c:pt>
                <c:pt idx="4966">
                  <c:v>24835</c:v>
                </c:pt>
                <c:pt idx="4967">
                  <c:v>24840</c:v>
                </c:pt>
                <c:pt idx="4968">
                  <c:v>24845</c:v>
                </c:pt>
                <c:pt idx="4969">
                  <c:v>24850</c:v>
                </c:pt>
                <c:pt idx="4970">
                  <c:v>24855</c:v>
                </c:pt>
                <c:pt idx="4971">
                  <c:v>24860</c:v>
                </c:pt>
                <c:pt idx="4972">
                  <c:v>24865</c:v>
                </c:pt>
                <c:pt idx="4973">
                  <c:v>24870</c:v>
                </c:pt>
                <c:pt idx="4974">
                  <c:v>24875</c:v>
                </c:pt>
                <c:pt idx="4975">
                  <c:v>24880</c:v>
                </c:pt>
                <c:pt idx="4976">
                  <c:v>24885</c:v>
                </c:pt>
                <c:pt idx="4977">
                  <c:v>24890</c:v>
                </c:pt>
                <c:pt idx="4978">
                  <c:v>24895</c:v>
                </c:pt>
                <c:pt idx="4979">
                  <c:v>24900</c:v>
                </c:pt>
                <c:pt idx="4980">
                  <c:v>24905</c:v>
                </c:pt>
                <c:pt idx="4981">
                  <c:v>24910</c:v>
                </c:pt>
                <c:pt idx="4982">
                  <c:v>24915</c:v>
                </c:pt>
                <c:pt idx="4983">
                  <c:v>24920</c:v>
                </c:pt>
                <c:pt idx="4984">
                  <c:v>24925</c:v>
                </c:pt>
                <c:pt idx="4985">
                  <c:v>24930</c:v>
                </c:pt>
                <c:pt idx="4986">
                  <c:v>24935</c:v>
                </c:pt>
                <c:pt idx="4987">
                  <c:v>24940</c:v>
                </c:pt>
                <c:pt idx="4988">
                  <c:v>24945</c:v>
                </c:pt>
                <c:pt idx="4989">
                  <c:v>24950</c:v>
                </c:pt>
                <c:pt idx="4990">
                  <c:v>24955</c:v>
                </c:pt>
                <c:pt idx="4991">
                  <c:v>24960</c:v>
                </c:pt>
                <c:pt idx="4992">
                  <c:v>24965</c:v>
                </c:pt>
                <c:pt idx="4993">
                  <c:v>24970</c:v>
                </c:pt>
                <c:pt idx="4994">
                  <c:v>24975</c:v>
                </c:pt>
                <c:pt idx="4995">
                  <c:v>24980</c:v>
                </c:pt>
                <c:pt idx="4996">
                  <c:v>24985</c:v>
                </c:pt>
                <c:pt idx="4997">
                  <c:v>24990</c:v>
                </c:pt>
                <c:pt idx="4998">
                  <c:v>24995</c:v>
                </c:pt>
                <c:pt idx="4999">
                  <c:v>25000</c:v>
                </c:pt>
                <c:pt idx="5000">
                  <c:v>25005</c:v>
                </c:pt>
                <c:pt idx="5001">
                  <c:v>25010</c:v>
                </c:pt>
                <c:pt idx="5002">
                  <c:v>25015</c:v>
                </c:pt>
                <c:pt idx="5003">
                  <c:v>25020</c:v>
                </c:pt>
                <c:pt idx="5004">
                  <c:v>25025</c:v>
                </c:pt>
                <c:pt idx="5005">
                  <c:v>25030</c:v>
                </c:pt>
                <c:pt idx="5006">
                  <c:v>25035</c:v>
                </c:pt>
                <c:pt idx="5007">
                  <c:v>25040</c:v>
                </c:pt>
                <c:pt idx="5008">
                  <c:v>25045</c:v>
                </c:pt>
                <c:pt idx="5009">
                  <c:v>25050</c:v>
                </c:pt>
                <c:pt idx="5010">
                  <c:v>25055</c:v>
                </c:pt>
                <c:pt idx="5011">
                  <c:v>25060</c:v>
                </c:pt>
                <c:pt idx="5012">
                  <c:v>25065</c:v>
                </c:pt>
                <c:pt idx="5013">
                  <c:v>25070</c:v>
                </c:pt>
                <c:pt idx="5014">
                  <c:v>25075</c:v>
                </c:pt>
                <c:pt idx="5015">
                  <c:v>25080</c:v>
                </c:pt>
                <c:pt idx="5016">
                  <c:v>25085</c:v>
                </c:pt>
                <c:pt idx="5017">
                  <c:v>25090</c:v>
                </c:pt>
                <c:pt idx="5018">
                  <c:v>25095</c:v>
                </c:pt>
                <c:pt idx="5019">
                  <c:v>25100</c:v>
                </c:pt>
                <c:pt idx="5020">
                  <c:v>25105</c:v>
                </c:pt>
                <c:pt idx="5021">
                  <c:v>25110</c:v>
                </c:pt>
                <c:pt idx="5022">
                  <c:v>25115</c:v>
                </c:pt>
                <c:pt idx="5023">
                  <c:v>25120</c:v>
                </c:pt>
                <c:pt idx="5024">
                  <c:v>25125</c:v>
                </c:pt>
                <c:pt idx="5025">
                  <c:v>25130</c:v>
                </c:pt>
                <c:pt idx="5026">
                  <c:v>25135</c:v>
                </c:pt>
                <c:pt idx="5027">
                  <c:v>25140</c:v>
                </c:pt>
                <c:pt idx="5028">
                  <c:v>25145</c:v>
                </c:pt>
                <c:pt idx="5029">
                  <c:v>25150</c:v>
                </c:pt>
                <c:pt idx="5030">
                  <c:v>25155</c:v>
                </c:pt>
                <c:pt idx="5031">
                  <c:v>25160</c:v>
                </c:pt>
                <c:pt idx="5032">
                  <c:v>25165</c:v>
                </c:pt>
                <c:pt idx="5033">
                  <c:v>25170</c:v>
                </c:pt>
                <c:pt idx="5034">
                  <c:v>25175</c:v>
                </c:pt>
                <c:pt idx="5035">
                  <c:v>25180</c:v>
                </c:pt>
                <c:pt idx="5036">
                  <c:v>25185</c:v>
                </c:pt>
                <c:pt idx="5037">
                  <c:v>25190</c:v>
                </c:pt>
                <c:pt idx="5038">
                  <c:v>25195</c:v>
                </c:pt>
                <c:pt idx="5039">
                  <c:v>25200</c:v>
                </c:pt>
                <c:pt idx="5040">
                  <c:v>25205</c:v>
                </c:pt>
                <c:pt idx="5041">
                  <c:v>25210</c:v>
                </c:pt>
                <c:pt idx="5042">
                  <c:v>25215</c:v>
                </c:pt>
                <c:pt idx="5043">
                  <c:v>25220</c:v>
                </c:pt>
                <c:pt idx="5044">
                  <c:v>25225</c:v>
                </c:pt>
                <c:pt idx="5045">
                  <c:v>25230</c:v>
                </c:pt>
                <c:pt idx="5046">
                  <c:v>25235</c:v>
                </c:pt>
                <c:pt idx="5047">
                  <c:v>25240</c:v>
                </c:pt>
                <c:pt idx="5048">
                  <c:v>25245</c:v>
                </c:pt>
                <c:pt idx="5049">
                  <c:v>25250</c:v>
                </c:pt>
                <c:pt idx="5050">
                  <c:v>25255</c:v>
                </c:pt>
                <c:pt idx="5051">
                  <c:v>25260</c:v>
                </c:pt>
                <c:pt idx="5052">
                  <c:v>25265</c:v>
                </c:pt>
                <c:pt idx="5053">
                  <c:v>25270</c:v>
                </c:pt>
                <c:pt idx="5054">
                  <c:v>25275</c:v>
                </c:pt>
                <c:pt idx="5055">
                  <c:v>25280</c:v>
                </c:pt>
                <c:pt idx="5056">
                  <c:v>25285</c:v>
                </c:pt>
                <c:pt idx="5057">
                  <c:v>25290</c:v>
                </c:pt>
                <c:pt idx="5058">
                  <c:v>25295</c:v>
                </c:pt>
                <c:pt idx="5059">
                  <c:v>25300</c:v>
                </c:pt>
                <c:pt idx="5060">
                  <c:v>25305</c:v>
                </c:pt>
                <c:pt idx="5061">
                  <c:v>25310</c:v>
                </c:pt>
                <c:pt idx="5062">
                  <c:v>25315</c:v>
                </c:pt>
                <c:pt idx="5063">
                  <c:v>25320</c:v>
                </c:pt>
                <c:pt idx="5064">
                  <c:v>25325</c:v>
                </c:pt>
                <c:pt idx="5065">
                  <c:v>25330</c:v>
                </c:pt>
                <c:pt idx="5066">
                  <c:v>25335</c:v>
                </c:pt>
                <c:pt idx="5067">
                  <c:v>25340</c:v>
                </c:pt>
                <c:pt idx="5068">
                  <c:v>25345</c:v>
                </c:pt>
                <c:pt idx="5069">
                  <c:v>25350</c:v>
                </c:pt>
                <c:pt idx="5070">
                  <c:v>25355</c:v>
                </c:pt>
                <c:pt idx="5071">
                  <c:v>25360</c:v>
                </c:pt>
                <c:pt idx="5072">
                  <c:v>25365</c:v>
                </c:pt>
                <c:pt idx="5073">
                  <c:v>25370</c:v>
                </c:pt>
                <c:pt idx="5074">
                  <c:v>25375</c:v>
                </c:pt>
                <c:pt idx="5075">
                  <c:v>25380</c:v>
                </c:pt>
                <c:pt idx="5076">
                  <c:v>25385</c:v>
                </c:pt>
                <c:pt idx="5077">
                  <c:v>25390</c:v>
                </c:pt>
                <c:pt idx="5078">
                  <c:v>25395</c:v>
                </c:pt>
                <c:pt idx="5079">
                  <c:v>25400</c:v>
                </c:pt>
                <c:pt idx="5080">
                  <c:v>25405</c:v>
                </c:pt>
                <c:pt idx="5081">
                  <c:v>25410</c:v>
                </c:pt>
                <c:pt idx="5082">
                  <c:v>25416</c:v>
                </c:pt>
                <c:pt idx="5083">
                  <c:v>25421</c:v>
                </c:pt>
                <c:pt idx="5084">
                  <c:v>25426</c:v>
                </c:pt>
                <c:pt idx="5085">
                  <c:v>25431</c:v>
                </c:pt>
                <c:pt idx="5086">
                  <c:v>25436</c:v>
                </c:pt>
                <c:pt idx="5087">
                  <c:v>25441</c:v>
                </c:pt>
                <c:pt idx="5088">
                  <c:v>25446</c:v>
                </c:pt>
                <c:pt idx="5089">
                  <c:v>25451</c:v>
                </c:pt>
                <c:pt idx="5090">
                  <c:v>25456</c:v>
                </c:pt>
                <c:pt idx="5091">
                  <c:v>25461</c:v>
                </c:pt>
                <c:pt idx="5092">
                  <c:v>25466</c:v>
                </c:pt>
                <c:pt idx="5093">
                  <c:v>25471</c:v>
                </c:pt>
                <c:pt idx="5094">
                  <c:v>25476</c:v>
                </c:pt>
                <c:pt idx="5095">
                  <c:v>25481</c:v>
                </c:pt>
                <c:pt idx="5096">
                  <c:v>25486</c:v>
                </c:pt>
                <c:pt idx="5097">
                  <c:v>25491</c:v>
                </c:pt>
                <c:pt idx="5098">
                  <c:v>25496</c:v>
                </c:pt>
                <c:pt idx="5099">
                  <c:v>25501</c:v>
                </c:pt>
                <c:pt idx="5100">
                  <c:v>25506</c:v>
                </c:pt>
                <c:pt idx="5101">
                  <c:v>25511</c:v>
                </c:pt>
                <c:pt idx="5102">
                  <c:v>25516</c:v>
                </c:pt>
                <c:pt idx="5103">
                  <c:v>25521</c:v>
                </c:pt>
                <c:pt idx="5104">
                  <c:v>25526</c:v>
                </c:pt>
                <c:pt idx="5105">
                  <c:v>25531</c:v>
                </c:pt>
                <c:pt idx="5106">
                  <c:v>25536</c:v>
                </c:pt>
                <c:pt idx="5107">
                  <c:v>25541</c:v>
                </c:pt>
                <c:pt idx="5108">
                  <c:v>25546</c:v>
                </c:pt>
                <c:pt idx="5109">
                  <c:v>25551</c:v>
                </c:pt>
                <c:pt idx="5110">
                  <c:v>25556</c:v>
                </c:pt>
                <c:pt idx="5111">
                  <c:v>25561</c:v>
                </c:pt>
                <c:pt idx="5112">
                  <c:v>25566</c:v>
                </c:pt>
                <c:pt idx="5113">
                  <c:v>25571</c:v>
                </c:pt>
                <c:pt idx="5114">
                  <c:v>25576</c:v>
                </c:pt>
                <c:pt idx="5115">
                  <c:v>25581</c:v>
                </c:pt>
                <c:pt idx="5116">
                  <c:v>25586</c:v>
                </c:pt>
                <c:pt idx="5117">
                  <c:v>25591</c:v>
                </c:pt>
                <c:pt idx="5118">
                  <c:v>25596</c:v>
                </c:pt>
                <c:pt idx="5119">
                  <c:v>25601</c:v>
                </c:pt>
                <c:pt idx="5120">
                  <c:v>25606</c:v>
                </c:pt>
                <c:pt idx="5121">
                  <c:v>25611</c:v>
                </c:pt>
                <c:pt idx="5122">
                  <c:v>25616</c:v>
                </c:pt>
                <c:pt idx="5123">
                  <c:v>25621</c:v>
                </c:pt>
                <c:pt idx="5124">
                  <c:v>25626</c:v>
                </c:pt>
                <c:pt idx="5125">
                  <c:v>25631</c:v>
                </c:pt>
                <c:pt idx="5126">
                  <c:v>25636</c:v>
                </c:pt>
                <c:pt idx="5127">
                  <c:v>25641</c:v>
                </c:pt>
                <c:pt idx="5128">
                  <c:v>25646</c:v>
                </c:pt>
                <c:pt idx="5129">
                  <c:v>25651</c:v>
                </c:pt>
                <c:pt idx="5130">
                  <c:v>25656</c:v>
                </c:pt>
                <c:pt idx="5131">
                  <c:v>25661</c:v>
                </c:pt>
                <c:pt idx="5132">
                  <c:v>25666</c:v>
                </c:pt>
                <c:pt idx="5133">
                  <c:v>25671</c:v>
                </c:pt>
                <c:pt idx="5134">
                  <c:v>25676</c:v>
                </c:pt>
                <c:pt idx="5135">
                  <c:v>25681</c:v>
                </c:pt>
                <c:pt idx="5136">
                  <c:v>25686</c:v>
                </c:pt>
                <c:pt idx="5137">
                  <c:v>25691</c:v>
                </c:pt>
                <c:pt idx="5138">
                  <c:v>25696</c:v>
                </c:pt>
                <c:pt idx="5139">
                  <c:v>25701</c:v>
                </c:pt>
                <c:pt idx="5140">
                  <c:v>25706</c:v>
                </c:pt>
                <c:pt idx="5141">
                  <c:v>25711</c:v>
                </c:pt>
                <c:pt idx="5142">
                  <c:v>25716</c:v>
                </c:pt>
                <c:pt idx="5143">
                  <c:v>25721</c:v>
                </c:pt>
                <c:pt idx="5144">
                  <c:v>25726</c:v>
                </c:pt>
                <c:pt idx="5145">
                  <c:v>25731</c:v>
                </c:pt>
                <c:pt idx="5146">
                  <c:v>25736</c:v>
                </c:pt>
                <c:pt idx="5147">
                  <c:v>25741</c:v>
                </c:pt>
                <c:pt idx="5148">
                  <c:v>25746</c:v>
                </c:pt>
                <c:pt idx="5149">
                  <c:v>25751</c:v>
                </c:pt>
                <c:pt idx="5150">
                  <c:v>25756</c:v>
                </c:pt>
                <c:pt idx="5151">
                  <c:v>25761</c:v>
                </c:pt>
                <c:pt idx="5152">
                  <c:v>25766</c:v>
                </c:pt>
                <c:pt idx="5153">
                  <c:v>25771</c:v>
                </c:pt>
                <c:pt idx="5154">
                  <c:v>25776</c:v>
                </c:pt>
                <c:pt idx="5155">
                  <c:v>25781</c:v>
                </c:pt>
                <c:pt idx="5156">
                  <c:v>25786</c:v>
                </c:pt>
                <c:pt idx="5157">
                  <c:v>25791</c:v>
                </c:pt>
                <c:pt idx="5158">
                  <c:v>25796</c:v>
                </c:pt>
                <c:pt idx="5159">
                  <c:v>25801</c:v>
                </c:pt>
                <c:pt idx="5160">
                  <c:v>25806</c:v>
                </c:pt>
                <c:pt idx="5161">
                  <c:v>25811</c:v>
                </c:pt>
                <c:pt idx="5162">
                  <c:v>25816</c:v>
                </c:pt>
                <c:pt idx="5163">
                  <c:v>25821</c:v>
                </c:pt>
                <c:pt idx="5164">
                  <c:v>25826</c:v>
                </c:pt>
                <c:pt idx="5165">
                  <c:v>25831</c:v>
                </c:pt>
                <c:pt idx="5166">
                  <c:v>25836</c:v>
                </c:pt>
                <c:pt idx="5167">
                  <c:v>25841</c:v>
                </c:pt>
                <c:pt idx="5168">
                  <c:v>25846</c:v>
                </c:pt>
                <c:pt idx="5169">
                  <c:v>25851</c:v>
                </c:pt>
                <c:pt idx="5170">
                  <c:v>25856</c:v>
                </c:pt>
                <c:pt idx="5171">
                  <c:v>25861</c:v>
                </c:pt>
                <c:pt idx="5172">
                  <c:v>25866</c:v>
                </c:pt>
                <c:pt idx="5173">
                  <c:v>25871</c:v>
                </c:pt>
                <c:pt idx="5174">
                  <c:v>25876</c:v>
                </c:pt>
                <c:pt idx="5175">
                  <c:v>25881</c:v>
                </c:pt>
                <c:pt idx="5176">
                  <c:v>25886</c:v>
                </c:pt>
                <c:pt idx="5177">
                  <c:v>25891</c:v>
                </c:pt>
                <c:pt idx="5178">
                  <c:v>25896</c:v>
                </c:pt>
                <c:pt idx="5179">
                  <c:v>25901</c:v>
                </c:pt>
                <c:pt idx="5180">
                  <c:v>25906</c:v>
                </c:pt>
                <c:pt idx="5181">
                  <c:v>25911</c:v>
                </c:pt>
                <c:pt idx="5182">
                  <c:v>25916</c:v>
                </c:pt>
                <c:pt idx="5183">
                  <c:v>25921</c:v>
                </c:pt>
                <c:pt idx="5184">
                  <c:v>25926</c:v>
                </c:pt>
                <c:pt idx="5185">
                  <c:v>25931</c:v>
                </c:pt>
                <c:pt idx="5186">
                  <c:v>25936</c:v>
                </c:pt>
                <c:pt idx="5187">
                  <c:v>25941</c:v>
                </c:pt>
                <c:pt idx="5188">
                  <c:v>25946</c:v>
                </c:pt>
                <c:pt idx="5189">
                  <c:v>25951</c:v>
                </c:pt>
                <c:pt idx="5190">
                  <c:v>25956</c:v>
                </c:pt>
                <c:pt idx="5191">
                  <c:v>25961</c:v>
                </c:pt>
                <c:pt idx="5192">
                  <c:v>25966</c:v>
                </c:pt>
                <c:pt idx="5193">
                  <c:v>25971</c:v>
                </c:pt>
                <c:pt idx="5194">
                  <c:v>25976</c:v>
                </c:pt>
                <c:pt idx="5195">
                  <c:v>25981</c:v>
                </c:pt>
                <c:pt idx="5196">
                  <c:v>25986</c:v>
                </c:pt>
                <c:pt idx="5197">
                  <c:v>25991</c:v>
                </c:pt>
                <c:pt idx="5198">
                  <c:v>25996</c:v>
                </c:pt>
                <c:pt idx="5199">
                  <c:v>26001</c:v>
                </c:pt>
                <c:pt idx="5200">
                  <c:v>26006</c:v>
                </c:pt>
                <c:pt idx="5201">
                  <c:v>26011</c:v>
                </c:pt>
                <c:pt idx="5202">
                  <c:v>26016</c:v>
                </c:pt>
                <c:pt idx="5203">
                  <c:v>26021</c:v>
                </c:pt>
                <c:pt idx="5204">
                  <c:v>26026</c:v>
                </c:pt>
                <c:pt idx="5205">
                  <c:v>26031</c:v>
                </c:pt>
                <c:pt idx="5206">
                  <c:v>26036</c:v>
                </c:pt>
                <c:pt idx="5207">
                  <c:v>26041</c:v>
                </c:pt>
                <c:pt idx="5208">
                  <c:v>26046</c:v>
                </c:pt>
                <c:pt idx="5209">
                  <c:v>26051</c:v>
                </c:pt>
                <c:pt idx="5210">
                  <c:v>26056</c:v>
                </c:pt>
                <c:pt idx="5211">
                  <c:v>26061</c:v>
                </c:pt>
                <c:pt idx="5212">
                  <c:v>26066</c:v>
                </c:pt>
                <c:pt idx="5213">
                  <c:v>26071</c:v>
                </c:pt>
                <c:pt idx="5214">
                  <c:v>26076</c:v>
                </c:pt>
                <c:pt idx="5215">
                  <c:v>26081</c:v>
                </c:pt>
                <c:pt idx="5216">
                  <c:v>26086</c:v>
                </c:pt>
                <c:pt idx="5217">
                  <c:v>26091</c:v>
                </c:pt>
                <c:pt idx="5218">
                  <c:v>26096</c:v>
                </c:pt>
                <c:pt idx="5219">
                  <c:v>26101</c:v>
                </c:pt>
                <c:pt idx="5220">
                  <c:v>26106</c:v>
                </c:pt>
                <c:pt idx="5221">
                  <c:v>26111</c:v>
                </c:pt>
                <c:pt idx="5222">
                  <c:v>26116</c:v>
                </c:pt>
                <c:pt idx="5223">
                  <c:v>26121</c:v>
                </c:pt>
                <c:pt idx="5224">
                  <c:v>26126</c:v>
                </c:pt>
                <c:pt idx="5225">
                  <c:v>26131</c:v>
                </c:pt>
                <c:pt idx="5226">
                  <c:v>26136</c:v>
                </c:pt>
                <c:pt idx="5227">
                  <c:v>26141</c:v>
                </c:pt>
                <c:pt idx="5228">
                  <c:v>26146</c:v>
                </c:pt>
                <c:pt idx="5229">
                  <c:v>26151</c:v>
                </c:pt>
                <c:pt idx="5230">
                  <c:v>26156</c:v>
                </c:pt>
                <c:pt idx="5231">
                  <c:v>26161</c:v>
                </c:pt>
                <c:pt idx="5232">
                  <c:v>26166</c:v>
                </c:pt>
                <c:pt idx="5233">
                  <c:v>26171</c:v>
                </c:pt>
                <c:pt idx="5234">
                  <c:v>26176</c:v>
                </c:pt>
                <c:pt idx="5235">
                  <c:v>26181</c:v>
                </c:pt>
                <c:pt idx="5236">
                  <c:v>26186</c:v>
                </c:pt>
                <c:pt idx="5237">
                  <c:v>26191</c:v>
                </c:pt>
                <c:pt idx="5238">
                  <c:v>26196</c:v>
                </c:pt>
                <c:pt idx="5239">
                  <c:v>26201</c:v>
                </c:pt>
                <c:pt idx="5240">
                  <c:v>26206</c:v>
                </c:pt>
                <c:pt idx="5241">
                  <c:v>26211</c:v>
                </c:pt>
                <c:pt idx="5242">
                  <c:v>26216</c:v>
                </c:pt>
                <c:pt idx="5243">
                  <c:v>26221</c:v>
                </c:pt>
                <c:pt idx="5244">
                  <c:v>26226</c:v>
                </c:pt>
                <c:pt idx="5245">
                  <c:v>26231</c:v>
                </c:pt>
                <c:pt idx="5246">
                  <c:v>26236</c:v>
                </c:pt>
                <c:pt idx="5247">
                  <c:v>26241</c:v>
                </c:pt>
                <c:pt idx="5248">
                  <c:v>26246</c:v>
                </c:pt>
                <c:pt idx="5249">
                  <c:v>26251</c:v>
                </c:pt>
                <c:pt idx="5250">
                  <c:v>26256</c:v>
                </c:pt>
                <c:pt idx="5251">
                  <c:v>26261</c:v>
                </c:pt>
                <c:pt idx="5252">
                  <c:v>26266</c:v>
                </c:pt>
                <c:pt idx="5253">
                  <c:v>26271</c:v>
                </c:pt>
                <c:pt idx="5254">
                  <c:v>26276</c:v>
                </c:pt>
                <c:pt idx="5255">
                  <c:v>26281</c:v>
                </c:pt>
                <c:pt idx="5256">
                  <c:v>26286</c:v>
                </c:pt>
                <c:pt idx="5257">
                  <c:v>26291</c:v>
                </c:pt>
                <c:pt idx="5258">
                  <c:v>26296</c:v>
                </c:pt>
                <c:pt idx="5259">
                  <c:v>26301</c:v>
                </c:pt>
                <c:pt idx="5260">
                  <c:v>26306</c:v>
                </c:pt>
                <c:pt idx="5261">
                  <c:v>26311</c:v>
                </c:pt>
                <c:pt idx="5262">
                  <c:v>26316</c:v>
                </c:pt>
                <c:pt idx="5263">
                  <c:v>26321</c:v>
                </c:pt>
                <c:pt idx="5264">
                  <c:v>26326</c:v>
                </c:pt>
                <c:pt idx="5265">
                  <c:v>26331</c:v>
                </c:pt>
                <c:pt idx="5266">
                  <c:v>26336</c:v>
                </c:pt>
                <c:pt idx="5267">
                  <c:v>26341</c:v>
                </c:pt>
                <c:pt idx="5268">
                  <c:v>26346</c:v>
                </c:pt>
                <c:pt idx="5269">
                  <c:v>26351</c:v>
                </c:pt>
                <c:pt idx="5270">
                  <c:v>26356</c:v>
                </c:pt>
                <c:pt idx="5271">
                  <c:v>26361</c:v>
                </c:pt>
                <c:pt idx="5272">
                  <c:v>26366</c:v>
                </c:pt>
                <c:pt idx="5273">
                  <c:v>26371</c:v>
                </c:pt>
                <c:pt idx="5274">
                  <c:v>26376</c:v>
                </c:pt>
                <c:pt idx="5275">
                  <c:v>26381</c:v>
                </c:pt>
                <c:pt idx="5276">
                  <c:v>26386</c:v>
                </c:pt>
                <c:pt idx="5277">
                  <c:v>26391</c:v>
                </c:pt>
                <c:pt idx="5278">
                  <c:v>26396</c:v>
                </c:pt>
                <c:pt idx="5279">
                  <c:v>26401</c:v>
                </c:pt>
                <c:pt idx="5280">
                  <c:v>26406</c:v>
                </c:pt>
                <c:pt idx="5281">
                  <c:v>26411</c:v>
                </c:pt>
                <c:pt idx="5282">
                  <c:v>26416</c:v>
                </c:pt>
                <c:pt idx="5283">
                  <c:v>26421</c:v>
                </c:pt>
                <c:pt idx="5284">
                  <c:v>26426</c:v>
                </c:pt>
                <c:pt idx="5285">
                  <c:v>26431</c:v>
                </c:pt>
                <c:pt idx="5286">
                  <c:v>26436</c:v>
                </c:pt>
                <c:pt idx="5287">
                  <c:v>26441</c:v>
                </c:pt>
                <c:pt idx="5288">
                  <c:v>26446</c:v>
                </c:pt>
                <c:pt idx="5289">
                  <c:v>26451</c:v>
                </c:pt>
                <c:pt idx="5290">
                  <c:v>26456</c:v>
                </c:pt>
                <c:pt idx="5291">
                  <c:v>26461</c:v>
                </c:pt>
                <c:pt idx="5292">
                  <c:v>26466</c:v>
                </c:pt>
                <c:pt idx="5293">
                  <c:v>26471</c:v>
                </c:pt>
                <c:pt idx="5294">
                  <c:v>26476</c:v>
                </c:pt>
                <c:pt idx="5295">
                  <c:v>26481</c:v>
                </c:pt>
                <c:pt idx="5296">
                  <c:v>26486</c:v>
                </c:pt>
                <c:pt idx="5297">
                  <c:v>26491</c:v>
                </c:pt>
                <c:pt idx="5298">
                  <c:v>26496</c:v>
                </c:pt>
                <c:pt idx="5299">
                  <c:v>26501</c:v>
                </c:pt>
                <c:pt idx="5300">
                  <c:v>26506</c:v>
                </c:pt>
                <c:pt idx="5301">
                  <c:v>26511</c:v>
                </c:pt>
                <c:pt idx="5302">
                  <c:v>26516</c:v>
                </c:pt>
                <c:pt idx="5303">
                  <c:v>26521</c:v>
                </c:pt>
                <c:pt idx="5304">
                  <c:v>26526</c:v>
                </c:pt>
                <c:pt idx="5305">
                  <c:v>26531</c:v>
                </c:pt>
                <c:pt idx="5306">
                  <c:v>26536</c:v>
                </c:pt>
                <c:pt idx="5307">
                  <c:v>26541</c:v>
                </c:pt>
                <c:pt idx="5308">
                  <c:v>26546</c:v>
                </c:pt>
                <c:pt idx="5309">
                  <c:v>26551</c:v>
                </c:pt>
                <c:pt idx="5310">
                  <c:v>26556</c:v>
                </c:pt>
                <c:pt idx="5311">
                  <c:v>26561</c:v>
                </c:pt>
                <c:pt idx="5312">
                  <c:v>26566</c:v>
                </c:pt>
                <c:pt idx="5313">
                  <c:v>26571</c:v>
                </c:pt>
                <c:pt idx="5314">
                  <c:v>26576</c:v>
                </c:pt>
                <c:pt idx="5315">
                  <c:v>26581</c:v>
                </c:pt>
                <c:pt idx="5316">
                  <c:v>26586</c:v>
                </c:pt>
                <c:pt idx="5317">
                  <c:v>26591</c:v>
                </c:pt>
                <c:pt idx="5318">
                  <c:v>26596</c:v>
                </c:pt>
                <c:pt idx="5319">
                  <c:v>26601</c:v>
                </c:pt>
                <c:pt idx="5320">
                  <c:v>26606</c:v>
                </c:pt>
                <c:pt idx="5321">
                  <c:v>26611</c:v>
                </c:pt>
                <c:pt idx="5322">
                  <c:v>26616</c:v>
                </c:pt>
                <c:pt idx="5323">
                  <c:v>26621</c:v>
                </c:pt>
                <c:pt idx="5324">
                  <c:v>26626</c:v>
                </c:pt>
                <c:pt idx="5325">
                  <c:v>26631</c:v>
                </c:pt>
                <c:pt idx="5326">
                  <c:v>26636</c:v>
                </c:pt>
                <c:pt idx="5327">
                  <c:v>26641</c:v>
                </c:pt>
                <c:pt idx="5328">
                  <c:v>26646</c:v>
                </c:pt>
                <c:pt idx="5329">
                  <c:v>26651</c:v>
                </c:pt>
                <c:pt idx="5330">
                  <c:v>26656</c:v>
                </c:pt>
                <c:pt idx="5331">
                  <c:v>26661</c:v>
                </c:pt>
                <c:pt idx="5332">
                  <c:v>26666</c:v>
                </c:pt>
                <c:pt idx="5333">
                  <c:v>26671</c:v>
                </c:pt>
                <c:pt idx="5334">
                  <c:v>26676</c:v>
                </c:pt>
                <c:pt idx="5335">
                  <c:v>26681</c:v>
                </c:pt>
                <c:pt idx="5336">
                  <c:v>26686</c:v>
                </c:pt>
                <c:pt idx="5337">
                  <c:v>26691</c:v>
                </c:pt>
                <c:pt idx="5338">
                  <c:v>26696</c:v>
                </c:pt>
                <c:pt idx="5339">
                  <c:v>26701</c:v>
                </c:pt>
                <c:pt idx="5340">
                  <c:v>26706</c:v>
                </c:pt>
                <c:pt idx="5341">
                  <c:v>26711</c:v>
                </c:pt>
                <c:pt idx="5342">
                  <c:v>26716</c:v>
                </c:pt>
                <c:pt idx="5343">
                  <c:v>26721</c:v>
                </c:pt>
                <c:pt idx="5344">
                  <c:v>26726</c:v>
                </c:pt>
                <c:pt idx="5345">
                  <c:v>26731</c:v>
                </c:pt>
                <c:pt idx="5346">
                  <c:v>26736</c:v>
                </c:pt>
                <c:pt idx="5347">
                  <c:v>26741</c:v>
                </c:pt>
                <c:pt idx="5348">
                  <c:v>26746</c:v>
                </c:pt>
                <c:pt idx="5349">
                  <c:v>26751</c:v>
                </c:pt>
                <c:pt idx="5350">
                  <c:v>26756</c:v>
                </c:pt>
                <c:pt idx="5351">
                  <c:v>26761</c:v>
                </c:pt>
                <c:pt idx="5352">
                  <c:v>26766</c:v>
                </c:pt>
                <c:pt idx="5353">
                  <c:v>26771</c:v>
                </c:pt>
                <c:pt idx="5354">
                  <c:v>26776</c:v>
                </c:pt>
                <c:pt idx="5355">
                  <c:v>26781</c:v>
                </c:pt>
                <c:pt idx="5356">
                  <c:v>26786</c:v>
                </c:pt>
                <c:pt idx="5357">
                  <c:v>26791</c:v>
                </c:pt>
                <c:pt idx="5358">
                  <c:v>26796</c:v>
                </c:pt>
                <c:pt idx="5359">
                  <c:v>26801</c:v>
                </c:pt>
                <c:pt idx="5360">
                  <c:v>26806</c:v>
                </c:pt>
                <c:pt idx="5361">
                  <c:v>26811</c:v>
                </c:pt>
                <c:pt idx="5362">
                  <c:v>26816</c:v>
                </c:pt>
                <c:pt idx="5363">
                  <c:v>26821</c:v>
                </c:pt>
                <c:pt idx="5364">
                  <c:v>26826</c:v>
                </c:pt>
                <c:pt idx="5365">
                  <c:v>26831</c:v>
                </c:pt>
                <c:pt idx="5366">
                  <c:v>26836</c:v>
                </c:pt>
                <c:pt idx="5367">
                  <c:v>26841</c:v>
                </c:pt>
                <c:pt idx="5368">
                  <c:v>26846</c:v>
                </c:pt>
                <c:pt idx="5369">
                  <c:v>26851</c:v>
                </c:pt>
                <c:pt idx="5370">
                  <c:v>26856</c:v>
                </c:pt>
                <c:pt idx="5371">
                  <c:v>26861</c:v>
                </c:pt>
                <c:pt idx="5372">
                  <c:v>26866</c:v>
                </c:pt>
                <c:pt idx="5373">
                  <c:v>26871</c:v>
                </c:pt>
                <c:pt idx="5374">
                  <c:v>26876</c:v>
                </c:pt>
                <c:pt idx="5375">
                  <c:v>26881</c:v>
                </c:pt>
                <c:pt idx="5376">
                  <c:v>26886</c:v>
                </c:pt>
                <c:pt idx="5377">
                  <c:v>26891</c:v>
                </c:pt>
                <c:pt idx="5378">
                  <c:v>26896</c:v>
                </c:pt>
                <c:pt idx="5379">
                  <c:v>26901</c:v>
                </c:pt>
                <c:pt idx="5380">
                  <c:v>26906</c:v>
                </c:pt>
                <c:pt idx="5381">
                  <c:v>26911</c:v>
                </c:pt>
                <c:pt idx="5382">
                  <c:v>26916</c:v>
                </c:pt>
                <c:pt idx="5383">
                  <c:v>26921</c:v>
                </c:pt>
                <c:pt idx="5384">
                  <c:v>26926</c:v>
                </c:pt>
                <c:pt idx="5385">
                  <c:v>26931</c:v>
                </c:pt>
                <c:pt idx="5386">
                  <c:v>26936</c:v>
                </c:pt>
                <c:pt idx="5387">
                  <c:v>26941</c:v>
                </c:pt>
                <c:pt idx="5388">
                  <c:v>26946</c:v>
                </c:pt>
                <c:pt idx="5389">
                  <c:v>26951</c:v>
                </c:pt>
                <c:pt idx="5390">
                  <c:v>26956</c:v>
                </c:pt>
                <c:pt idx="5391">
                  <c:v>26961</c:v>
                </c:pt>
                <c:pt idx="5392">
                  <c:v>26967</c:v>
                </c:pt>
                <c:pt idx="5393">
                  <c:v>26972</c:v>
                </c:pt>
                <c:pt idx="5394">
                  <c:v>26977</c:v>
                </c:pt>
                <c:pt idx="5395">
                  <c:v>26982</c:v>
                </c:pt>
                <c:pt idx="5396">
                  <c:v>26987</c:v>
                </c:pt>
                <c:pt idx="5397">
                  <c:v>26992</c:v>
                </c:pt>
                <c:pt idx="5398">
                  <c:v>26997</c:v>
                </c:pt>
                <c:pt idx="5399">
                  <c:v>27002</c:v>
                </c:pt>
                <c:pt idx="5400">
                  <c:v>27007</c:v>
                </c:pt>
                <c:pt idx="5401">
                  <c:v>27012</c:v>
                </c:pt>
                <c:pt idx="5402">
                  <c:v>27017</c:v>
                </c:pt>
                <c:pt idx="5403">
                  <c:v>27022</c:v>
                </c:pt>
                <c:pt idx="5404">
                  <c:v>27027</c:v>
                </c:pt>
                <c:pt idx="5405">
                  <c:v>27032</c:v>
                </c:pt>
                <c:pt idx="5406">
                  <c:v>27037</c:v>
                </c:pt>
                <c:pt idx="5407">
                  <c:v>27042</c:v>
                </c:pt>
                <c:pt idx="5408">
                  <c:v>27047</c:v>
                </c:pt>
                <c:pt idx="5409">
                  <c:v>27052</c:v>
                </c:pt>
                <c:pt idx="5410">
                  <c:v>27057</c:v>
                </c:pt>
                <c:pt idx="5411">
                  <c:v>27062</c:v>
                </c:pt>
                <c:pt idx="5412">
                  <c:v>27067</c:v>
                </c:pt>
                <c:pt idx="5413">
                  <c:v>27072</c:v>
                </c:pt>
                <c:pt idx="5414">
                  <c:v>27077</c:v>
                </c:pt>
                <c:pt idx="5415">
                  <c:v>27082</c:v>
                </c:pt>
                <c:pt idx="5416">
                  <c:v>27087</c:v>
                </c:pt>
                <c:pt idx="5417">
                  <c:v>27092</c:v>
                </c:pt>
                <c:pt idx="5418">
                  <c:v>27097</c:v>
                </c:pt>
                <c:pt idx="5419">
                  <c:v>27102</c:v>
                </c:pt>
                <c:pt idx="5420">
                  <c:v>27107</c:v>
                </c:pt>
                <c:pt idx="5421">
                  <c:v>27112</c:v>
                </c:pt>
                <c:pt idx="5422">
                  <c:v>27117</c:v>
                </c:pt>
                <c:pt idx="5423">
                  <c:v>27122</c:v>
                </c:pt>
                <c:pt idx="5424">
                  <c:v>27127</c:v>
                </c:pt>
                <c:pt idx="5425">
                  <c:v>27132</c:v>
                </c:pt>
                <c:pt idx="5426">
                  <c:v>27137</c:v>
                </c:pt>
                <c:pt idx="5427">
                  <c:v>27142</c:v>
                </c:pt>
                <c:pt idx="5428">
                  <c:v>27147</c:v>
                </c:pt>
                <c:pt idx="5429">
                  <c:v>27152</c:v>
                </c:pt>
                <c:pt idx="5430">
                  <c:v>27157</c:v>
                </c:pt>
                <c:pt idx="5431">
                  <c:v>27162</c:v>
                </c:pt>
                <c:pt idx="5432">
                  <c:v>27167</c:v>
                </c:pt>
                <c:pt idx="5433">
                  <c:v>27172</c:v>
                </c:pt>
                <c:pt idx="5434">
                  <c:v>27177</c:v>
                </c:pt>
                <c:pt idx="5435">
                  <c:v>27182</c:v>
                </c:pt>
                <c:pt idx="5436">
                  <c:v>27187</c:v>
                </c:pt>
                <c:pt idx="5437">
                  <c:v>27192</c:v>
                </c:pt>
                <c:pt idx="5438">
                  <c:v>27197</c:v>
                </c:pt>
                <c:pt idx="5439">
                  <c:v>27202</c:v>
                </c:pt>
                <c:pt idx="5440">
                  <c:v>27207</c:v>
                </c:pt>
                <c:pt idx="5441">
                  <c:v>27212</c:v>
                </c:pt>
                <c:pt idx="5442">
                  <c:v>27217</c:v>
                </c:pt>
                <c:pt idx="5443">
                  <c:v>27222</c:v>
                </c:pt>
                <c:pt idx="5444">
                  <c:v>27227</c:v>
                </c:pt>
                <c:pt idx="5445">
                  <c:v>27232</c:v>
                </c:pt>
                <c:pt idx="5446">
                  <c:v>27237</c:v>
                </c:pt>
                <c:pt idx="5447">
                  <c:v>27242</c:v>
                </c:pt>
                <c:pt idx="5448">
                  <c:v>27247</c:v>
                </c:pt>
                <c:pt idx="5449">
                  <c:v>27252</c:v>
                </c:pt>
                <c:pt idx="5450">
                  <c:v>27257</c:v>
                </c:pt>
                <c:pt idx="5451">
                  <c:v>27262</c:v>
                </c:pt>
                <c:pt idx="5452">
                  <c:v>27267</c:v>
                </c:pt>
                <c:pt idx="5453">
                  <c:v>27272</c:v>
                </c:pt>
                <c:pt idx="5454">
                  <c:v>27277</c:v>
                </c:pt>
                <c:pt idx="5455">
                  <c:v>27282</c:v>
                </c:pt>
                <c:pt idx="5456">
                  <c:v>27287</c:v>
                </c:pt>
                <c:pt idx="5457">
                  <c:v>27292</c:v>
                </c:pt>
                <c:pt idx="5458">
                  <c:v>27297</c:v>
                </c:pt>
                <c:pt idx="5459">
                  <c:v>27302</c:v>
                </c:pt>
                <c:pt idx="5460">
                  <c:v>27307</c:v>
                </c:pt>
                <c:pt idx="5461">
                  <c:v>27312</c:v>
                </c:pt>
                <c:pt idx="5462">
                  <c:v>27317</c:v>
                </c:pt>
                <c:pt idx="5463">
                  <c:v>27322</c:v>
                </c:pt>
                <c:pt idx="5464">
                  <c:v>27327</c:v>
                </c:pt>
                <c:pt idx="5465">
                  <c:v>27332</c:v>
                </c:pt>
                <c:pt idx="5466">
                  <c:v>27337</c:v>
                </c:pt>
                <c:pt idx="5467">
                  <c:v>27342</c:v>
                </c:pt>
                <c:pt idx="5468">
                  <c:v>27347</c:v>
                </c:pt>
                <c:pt idx="5469">
                  <c:v>27352</c:v>
                </c:pt>
                <c:pt idx="5470">
                  <c:v>27357</c:v>
                </c:pt>
                <c:pt idx="5471">
                  <c:v>27362</c:v>
                </c:pt>
                <c:pt idx="5472">
                  <c:v>27367</c:v>
                </c:pt>
                <c:pt idx="5473">
                  <c:v>27372</c:v>
                </c:pt>
                <c:pt idx="5474">
                  <c:v>27377</c:v>
                </c:pt>
                <c:pt idx="5475">
                  <c:v>27382</c:v>
                </c:pt>
                <c:pt idx="5476">
                  <c:v>27387</c:v>
                </c:pt>
                <c:pt idx="5477">
                  <c:v>27392</c:v>
                </c:pt>
                <c:pt idx="5478">
                  <c:v>27397</c:v>
                </c:pt>
                <c:pt idx="5479">
                  <c:v>27402</c:v>
                </c:pt>
                <c:pt idx="5480">
                  <c:v>27407</c:v>
                </c:pt>
                <c:pt idx="5481">
                  <c:v>27412</c:v>
                </c:pt>
                <c:pt idx="5482">
                  <c:v>27417</c:v>
                </c:pt>
                <c:pt idx="5483">
                  <c:v>27422</c:v>
                </c:pt>
                <c:pt idx="5484">
                  <c:v>27427</c:v>
                </c:pt>
                <c:pt idx="5485">
                  <c:v>27432</c:v>
                </c:pt>
                <c:pt idx="5486">
                  <c:v>27437</c:v>
                </c:pt>
                <c:pt idx="5487">
                  <c:v>27442</c:v>
                </c:pt>
                <c:pt idx="5488">
                  <c:v>27447</c:v>
                </c:pt>
                <c:pt idx="5489">
                  <c:v>27452</c:v>
                </c:pt>
                <c:pt idx="5490">
                  <c:v>27457</c:v>
                </c:pt>
                <c:pt idx="5491">
                  <c:v>27462</c:v>
                </c:pt>
                <c:pt idx="5492">
                  <c:v>27467</c:v>
                </c:pt>
                <c:pt idx="5493">
                  <c:v>27472</c:v>
                </c:pt>
                <c:pt idx="5494">
                  <c:v>27477</c:v>
                </c:pt>
                <c:pt idx="5495">
                  <c:v>27482</c:v>
                </c:pt>
                <c:pt idx="5496">
                  <c:v>27487</c:v>
                </c:pt>
                <c:pt idx="5497">
                  <c:v>27492</c:v>
                </c:pt>
                <c:pt idx="5498">
                  <c:v>27497</c:v>
                </c:pt>
                <c:pt idx="5499">
                  <c:v>27502</c:v>
                </c:pt>
                <c:pt idx="5500">
                  <c:v>27507</c:v>
                </c:pt>
                <c:pt idx="5501">
                  <c:v>27512</c:v>
                </c:pt>
                <c:pt idx="5502">
                  <c:v>27517</c:v>
                </c:pt>
                <c:pt idx="5503">
                  <c:v>27522</c:v>
                </c:pt>
                <c:pt idx="5504">
                  <c:v>27527</c:v>
                </c:pt>
                <c:pt idx="5505">
                  <c:v>27532</c:v>
                </c:pt>
                <c:pt idx="5506">
                  <c:v>27537</c:v>
                </c:pt>
                <c:pt idx="5507">
                  <c:v>27542</c:v>
                </c:pt>
                <c:pt idx="5508">
                  <c:v>27547</c:v>
                </c:pt>
                <c:pt idx="5509">
                  <c:v>27552</c:v>
                </c:pt>
                <c:pt idx="5510">
                  <c:v>27557</c:v>
                </c:pt>
                <c:pt idx="5511">
                  <c:v>27562</c:v>
                </c:pt>
                <c:pt idx="5512">
                  <c:v>27567</c:v>
                </c:pt>
                <c:pt idx="5513">
                  <c:v>27572</c:v>
                </c:pt>
                <c:pt idx="5514">
                  <c:v>27577</c:v>
                </c:pt>
                <c:pt idx="5515">
                  <c:v>27582</c:v>
                </c:pt>
                <c:pt idx="5516">
                  <c:v>27587</c:v>
                </c:pt>
                <c:pt idx="5517">
                  <c:v>27592</c:v>
                </c:pt>
                <c:pt idx="5518">
                  <c:v>27597</c:v>
                </c:pt>
                <c:pt idx="5519">
                  <c:v>27602</c:v>
                </c:pt>
                <c:pt idx="5520">
                  <c:v>27607</c:v>
                </c:pt>
                <c:pt idx="5521">
                  <c:v>27612</c:v>
                </c:pt>
                <c:pt idx="5522">
                  <c:v>27617</c:v>
                </c:pt>
                <c:pt idx="5523">
                  <c:v>27622</c:v>
                </c:pt>
                <c:pt idx="5524">
                  <c:v>27627</c:v>
                </c:pt>
                <c:pt idx="5525">
                  <c:v>27632</c:v>
                </c:pt>
                <c:pt idx="5526">
                  <c:v>27637</c:v>
                </c:pt>
                <c:pt idx="5527">
                  <c:v>27642</c:v>
                </c:pt>
                <c:pt idx="5528">
                  <c:v>27647</c:v>
                </c:pt>
                <c:pt idx="5529">
                  <c:v>27652</c:v>
                </c:pt>
                <c:pt idx="5530">
                  <c:v>27657</c:v>
                </c:pt>
                <c:pt idx="5531">
                  <c:v>27662</c:v>
                </c:pt>
                <c:pt idx="5532">
                  <c:v>27667</c:v>
                </c:pt>
                <c:pt idx="5533">
                  <c:v>27672</c:v>
                </c:pt>
                <c:pt idx="5534">
                  <c:v>27677</c:v>
                </c:pt>
                <c:pt idx="5535">
                  <c:v>27682</c:v>
                </c:pt>
                <c:pt idx="5536">
                  <c:v>27687</c:v>
                </c:pt>
                <c:pt idx="5537">
                  <c:v>27692</c:v>
                </c:pt>
                <c:pt idx="5538">
                  <c:v>27697</c:v>
                </c:pt>
                <c:pt idx="5539">
                  <c:v>27702</c:v>
                </c:pt>
                <c:pt idx="5540">
                  <c:v>27707</c:v>
                </c:pt>
                <c:pt idx="5541">
                  <c:v>27712</c:v>
                </c:pt>
                <c:pt idx="5542">
                  <c:v>27717</c:v>
                </c:pt>
                <c:pt idx="5543">
                  <c:v>27722</c:v>
                </c:pt>
                <c:pt idx="5544">
                  <c:v>27727</c:v>
                </c:pt>
                <c:pt idx="5545">
                  <c:v>27732</c:v>
                </c:pt>
                <c:pt idx="5546">
                  <c:v>27737</c:v>
                </c:pt>
                <c:pt idx="5547">
                  <c:v>27742</c:v>
                </c:pt>
                <c:pt idx="5548">
                  <c:v>27747</c:v>
                </c:pt>
                <c:pt idx="5549">
                  <c:v>27752</c:v>
                </c:pt>
                <c:pt idx="5550">
                  <c:v>27757</c:v>
                </c:pt>
                <c:pt idx="5551">
                  <c:v>27762</c:v>
                </c:pt>
                <c:pt idx="5552">
                  <c:v>27767</c:v>
                </c:pt>
                <c:pt idx="5553">
                  <c:v>27772</c:v>
                </c:pt>
                <c:pt idx="5554">
                  <c:v>27777</c:v>
                </c:pt>
                <c:pt idx="5555">
                  <c:v>27782</c:v>
                </c:pt>
                <c:pt idx="5556">
                  <c:v>27787</c:v>
                </c:pt>
                <c:pt idx="5557">
                  <c:v>27792</c:v>
                </c:pt>
                <c:pt idx="5558">
                  <c:v>27797</c:v>
                </c:pt>
                <c:pt idx="5559">
                  <c:v>27802</c:v>
                </c:pt>
                <c:pt idx="5560">
                  <c:v>27807</c:v>
                </c:pt>
                <c:pt idx="5561">
                  <c:v>27812</c:v>
                </c:pt>
                <c:pt idx="5562">
                  <c:v>27817</c:v>
                </c:pt>
                <c:pt idx="5563">
                  <c:v>27822</c:v>
                </c:pt>
                <c:pt idx="5564">
                  <c:v>27827</c:v>
                </c:pt>
                <c:pt idx="5565">
                  <c:v>27832</c:v>
                </c:pt>
                <c:pt idx="5566">
                  <c:v>27837</c:v>
                </c:pt>
                <c:pt idx="5567">
                  <c:v>27842</c:v>
                </c:pt>
                <c:pt idx="5568">
                  <c:v>27847</c:v>
                </c:pt>
                <c:pt idx="5569">
                  <c:v>27852</c:v>
                </c:pt>
                <c:pt idx="5570">
                  <c:v>27857</c:v>
                </c:pt>
                <c:pt idx="5571">
                  <c:v>27862</c:v>
                </c:pt>
                <c:pt idx="5572">
                  <c:v>27867</c:v>
                </c:pt>
                <c:pt idx="5573">
                  <c:v>27872</c:v>
                </c:pt>
                <c:pt idx="5574">
                  <c:v>27877</c:v>
                </c:pt>
                <c:pt idx="5575">
                  <c:v>27882</c:v>
                </c:pt>
                <c:pt idx="5576">
                  <c:v>27887</c:v>
                </c:pt>
                <c:pt idx="5577">
                  <c:v>27892</c:v>
                </c:pt>
                <c:pt idx="5578">
                  <c:v>27897</c:v>
                </c:pt>
                <c:pt idx="5579">
                  <c:v>27902</c:v>
                </c:pt>
                <c:pt idx="5580">
                  <c:v>27907</c:v>
                </c:pt>
                <c:pt idx="5581">
                  <c:v>27912</c:v>
                </c:pt>
                <c:pt idx="5582">
                  <c:v>27917</c:v>
                </c:pt>
                <c:pt idx="5583">
                  <c:v>27922</c:v>
                </c:pt>
                <c:pt idx="5584">
                  <c:v>27927</c:v>
                </c:pt>
                <c:pt idx="5585">
                  <c:v>27932</c:v>
                </c:pt>
                <c:pt idx="5586">
                  <c:v>27937</c:v>
                </c:pt>
                <c:pt idx="5587">
                  <c:v>27942</c:v>
                </c:pt>
                <c:pt idx="5588">
                  <c:v>27947</c:v>
                </c:pt>
                <c:pt idx="5589">
                  <c:v>27952</c:v>
                </c:pt>
                <c:pt idx="5590">
                  <c:v>27957</c:v>
                </c:pt>
                <c:pt idx="5591">
                  <c:v>27962</c:v>
                </c:pt>
                <c:pt idx="5592">
                  <c:v>27967</c:v>
                </c:pt>
                <c:pt idx="5593">
                  <c:v>27972</c:v>
                </c:pt>
                <c:pt idx="5594">
                  <c:v>27977</c:v>
                </c:pt>
                <c:pt idx="5595">
                  <c:v>27982</c:v>
                </c:pt>
                <c:pt idx="5596">
                  <c:v>27987</c:v>
                </c:pt>
                <c:pt idx="5597">
                  <c:v>27992</c:v>
                </c:pt>
                <c:pt idx="5598">
                  <c:v>27997</c:v>
                </c:pt>
                <c:pt idx="5599">
                  <c:v>28002</c:v>
                </c:pt>
                <c:pt idx="5600">
                  <c:v>28007</c:v>
                </c:pt>
                <c:pt idx="5601">
                  <c:v>28012</c:v>
                </c:pt>
                <c:pt idx="5602">
                  <c:v>28017</c:v>
                </c:pt>
                <c:pt idx="5603">
                  <c:v>28022</c:v>
                </c:pt>
                <c:pt idx="5604">
                  <c:v>28027</c:v>
                </c:pt>
                <c:pt idx="5605">
                  <c:v>28032</c:v>
                </c:pt>
                <c:pt idx="5606">
                  <c:v>28037</c:v>
                </c:pt>
                <c:pt idx="5607">
                  <c:v>28042</c:v>
                </c:pt>
                <c:pt idx="5608">
                  <c:v>28047</c:v>
                </c:pt>
                <c:pt idx="5609">
                  <c:v>28052</c:v>
                </c:pt>
                <c:pt idx="5610">
                  <c:v>28057</c:v>
                </c:pt>
                <c:pt idx="5611">
                  <c:v>28062</c:v>
                </c:pt>
                <c:pt idx="5612">
                  <c:v>28067</c:v>
                </c:pt>
                <c:pt idx="5613">
                  <c:v>28072</c:v>
                </c:pt>
                <c:pt idx="5614">
                  <c:v>28077</c:v>
                </c:pt>
                <c:pt idx="5615">
                  <c:v>28082</c:v>
                </c:pt>
                <c:pt idx="5616">
                  <c:v>28087</c:v>
                </c:pt>
                <c:pt idx="5617">
                  <c:v>28092</c:v>
                </c:pt>
                <c:pt idx="5618">
                  <c:v>28097</c:v>
                </c:pt>
                <c:pt idx="5619">
                  <c:v>28102</c:v>
                </c:pt>
                <c:pt idx="5620">
                  <c:v>28107</c:v>
                </c:pt>
                <c:pt idx="5621">
                  <c:v>28112</c:v>
                </c:pt>
                <c:pt idx="5622">
                  <c:v>28117</c:v>
                </c:pt>
                <c:pt idx="5623">
                  <c:v>28122</c:v>
                </c:pt>
                <c:pt idx="5624">
                  <c:v>28127</c:v>
                </c:pt>
                <c:pt idx="5625">
                  <c:v>28132</c:v>
                </c:pt>
                <c:pt idx="5626">
                  <c:v>28137</c:v>
                </c:pt>
                <c:pt idx="5627">
                  <c:v>28142</c:v>
                </c:pt>
                <c:pt idx="5628">
                  <c:v>28147</c:v>
                </c:pt>
                <c:pt idx="5629">
                  <c:v>28152</c:v>
                </c:pt>
                <c:pt idx="5630">
                  <c:v>28157</c:v>
                </c:pt>
                <c:pt idx="5631">
                  <c:v>28162</c:v>
                </c:pt>
                <c:pt idx="5632">
                  <c:v>28167</c:v>
                </c:pt>
                <c:pt idx="5633">
                  <c:v>28172</c:v>
                </c:pt>
                <c:pt idx="5634">
                  <c:v>28177</c:v>
                </c:pt>
                <c:pt idx="5635">
                  <c:v>28182</c:v>
                </c:pt>
                <c:pt idx="5636">
                  <c:v>28187</c:v>
                </c:pt>
                <c:pt idx="5637">
                  <c:v>28192</c:v>
                </c:pt>
                <c:pt idx="5638">
                  <c:v>28197</c:v>
                </c:pt>
                <c:pt idx="5639">
                  <c:v>28202</c:v>
                </c:pt>
                <c:pt idx="5640">
                  <c:v>28207</c:v>
                </c:pt>
                <c:pt idx="5641">
                  <c:v>28212</c:v>
                </c:pt>
                <c:pt idx="5642">
                  <c:v>28217</c:v>
                </c:pt>
                <c:pt idx="5643">
                  <c:v>28222</c:v>
                </c:pt>
                <c:pt idx="5644">
                  <c:v>28227</c:v>
                </c:pt>
                <c:pt idx="5645">
                  <c:v>28232</c:v>
                </c:pt>
                <c:pt idx="5646">
                  <c:v>28237</c:v>
                </c:pt>
                <c:pt idx="5647">
                  <c:v>28242</c:v>
                </c:pt>
                <c:pt idx="5648">
                  <c:v>28247</c:v>
                </c:pt>
                <c:pt idx="5649">
                  <c:v>28252</c:v>
                </c:pt>
                <c:pt idx="5650">
                  <c:v>28257</c:v>
                </c:pt>
                <c:pt idx="5651">
                  <c:v>28262</c:v>
                </c:pt>
                <c:pt idx="5652">
                  <c:v>28267</c:v>
                </c:pt>
                <c:pt idx="5653">
                  <c:v>28272</c:v>
                </c:pt>
                <c:pt idx="5654">
                  <c:v>28277</c:v>
                </c:pt>
                <c:pt idx="5655">
                  <c:v>28282</c:v>
                </c:pt>
                <c:pt idx="5656">
                  <c:v>28287</c:v>
                </c:pt>
                <c:pt idx="5657">
                  <c:v>28292</c:v>
                </c:pt>
                <c:pt idx="5658">
                  <c:v>28297</c:v>
                </c:pt>
                <c:pt idx="5659">
                  <c:v>28302</c:v>
                </c:pt>
                <c:pt idx="5660">
                  <c:v>28307</c:v>
                </c:pt>
                <c:pt idx="5661">
                  <c:v>28312</c:v>
                </c:pt>
                <c:pt idx="5662">
                  <c:v>28317</c:v>
                </c:pt>
                <c:pt idx="5663">
                  <c:v>28322</c:v>
                </c:pt>
                <c:pt idx="5664">
                  <c:v>28327</c:v>
                </c:pt>
                <c:pt idx="5665">
                  <c:v>28332</c:v>
                </c:pt>
                <c:pt idx="5666">
                  <c:v>28337</c:v>
                </c:pt>
                <c:pt idx="5667">
                  <c:v>28342</c:v>
                </c:pt>
                <c:pt idx="5668">
                  <c:v>28347</c:v>
                </c:pt>
                <c:pt idx="5669">
                  <c:v>28352</c:v>
                </c:pt>
                <c:pt idx="5670">
                  <c:v>28357</c:v>
                </c:pt>
                <c:pt idx="5671">
                  <c:v>28362</c:v>
                </c:pt>
                <c:pt idx="5672">
                  <c:v>28367</c:v>
                </c:pt>
                <c:pt idx="5673">
                  <c:v>28372</c:v>
                </c:pt>
                <c:pt idx="5674">
                  <c:v>28377</c:v>
                </c:pt>
                <c:pt idx="5675">
                  <c:v>28382</c:v>
                </c:pt>
                <c:pt idx="5676">
                  <c:v>28387</c:v>
                </c:pt>
                <c:pt idx="5677">
                  <c:v>28392</c:v>
                </c:pt>
                <c:pt idx="5678">
                  <c:v>28397</c:v>
                </c:pt>
                <c:pt idx="5679">
                  <c:v>28402</c:v>
                </c:pt>
                <c:pt idx="5680">
                  <c:v>28407</c:v>
                </c:pt>
                <c:pt idx="5681">
                  <c:v>28412</c:v>
                </c:pt>
                <c:pt idx="5682">
                  <c:v>28417</c:v>
                </c:pt>
                <c:pt idx="5683">
                  <c:v>28422</c:v>
                </c:pt>
                <c:pt idx="5684">
                  <c:v>28427</c:v>
                </c:pt>
                <c:pt idx="5685">
                  <c:v>28432</c:v>
                </c:pt>
                <c:pt idx="5686">
                  <c:v>28437</c:v>
                </c:pt>
                <c:pt idx="5687">
                  <c:v>28442</c:v>
                </c:pt>
                <c:pt idx="5688">
                  <c:v>28447</c:v>
                </c:pt>
                <c:pt idx="5689">
                  <c:v>28452</c:v>
                </c:pt>
                <c:pt idx="5690">
                  <c:v>28457</c:v>
                </c:pt>
                <c:pt idx="5691">
                  <c:v>28462</c:v>
                </c:pt>
                <c:pt idx="5692">
                  <c:v>28467</c:v>
                </c:pt>
                <c:pt idx="5693">
                  <c:v>28472</c:v>
                </c:pt>
                <c:pt idx="5694">
                  <c:v>28477</c:v>
                </c:pt>
                <c:pt idx="5695">
                  <c:v>28482</c:v>
                </c:pt>
                <c:pt idx="5696">
                  <c:v>28487</c:v>
                </c:pt>
                <c:pt idx="5697">
                  <c:v>28492</c:v>
                </c:pt>
                <c:pt idx="5698">
                  <c:v>28497</c:v>
                </c:pt>
                <c:pt idx="5699">
                  <c:v>28502</c:v>
                </c:pt>
                <c:pt idx="5700">
                  <c:v>28507</c:v>
                </c:pt>
                <c:pt idx="5701">
                  <c:v>28512</c:v>
                </c:pt>
                <c:pt idx="5702">
                  <c:v>28517</c:v>
                </c:pt>
                <c:pt idx="5703">
                  <c:v>28522</c:v>
                </c:pt>
                <c:pt idx="5704">
                  <c:v>28527</c:v>
                </c:pt>
                <c:pt idx="5705">
                  <c:v>28532</c:v>
                </c:pt>
                <c:pt idx="5706">
                  <c:v>28537</c:v>
                </c:pt>
                <c:pt idx="5707">
                  <c:v>28542</c:v>
                </c:pt>
                <c:pt idx="5708">
                  <c:v>28547</c:v>
                </c:pt>
                <c:pt idx="5709">
                  <c:v>28552</c:v>
                </c:pt>
                <c:pt idx="5710">
                  <c:v>28557</c:v>
                </c:pt>
                <c:pt idx="5711">
                  <c:v>28562</c:v>
                </c:pt>
                <c:pt idx="5712">
                  <c:v>28567</c:v>
                </c:pt>
                <c:pt idx="5713">
                  <c:v>28572</c:v>
                </c:pt>
                <c:pt idx="5714">
                  <c:v>28577</c:v>
                </c:pt>
                <c:pt idx="5715">
                  <c:v>28582</c:v>
                </c:pt>
                <c:pt idx="5716">
                  <c:v>28587</c:v>
                </c:pt>
                <c:pt idx="5717">
                  <c:v>28592</c:v>
                </c:pt>
                <c:pt idx="5718">
                  <c:v>28597</c:v>
                </c:pt>
                <c:pt idx="5719">
                  <c:v>28602</c:v>
                </c:pt>
                <c:pt idx="5720">
                  <c:v>28607</c:v>
                </c:pt>
                <c:pt idx="5721">
                  <c:v>28612</c:v>
                </c:pt>
                <c:pt idx="5722">
                  <c:v>28617</c:v>
                </c:pt>
                <c:pt idx="5723">
                  <c:v>28622</c:v>
                </c:pt>
                <c:pt idx="5724">
                  <c:v>28627</c:v>
                </c:pt>
                <c:pt idx="5725">
                  <c:v>28632</c:v>
                </c:pt>
                <c:pt idx="5726">
                  <c:v>28637</c:v>
                </c:pt>
                <c:pt idx="5727">
                  <c:v>28642</c:v>
                </c:pt>
                <c:pt idx="5728">
                  <c:v>28647</c:v>
                </c:pt>
                <c:pt idx="5729">
                  <c:v>28652</c:v>
                </c:pt>
                <c:pt idx="5730">
                  <c:v>28657</c:v>
                </c:pt>
                <c:pt idx="5731">
                  <c:v>28662</c:v>
                </c:pt>
                <c:pt idx="5732">
                  <c:v>28667</c:v>
                </c:pt>
                <c:pt idx="5733">
                  <c:v>28672</c:v>
                </c:pt>
                <c:pt idx="5734">
                  <c:v>28677</c:v>
                </c:pt>
                <c:pt idx="5735">
                  <c:v>28682</c:v>
                </c:pt>
                <c:pt idx="5736">
                  <c:v>28687</c:v>
                </c:pt>
                <c:pt idx="5737">
                  <c:v>28692</c:v>
                </c:pt>
                <c:pt idx="5738">
                  <c:v>28697</c:v>
                </c:pt>
                <c:pt idx="5739">
                  <c:v>28702</c:v>
                </c:pt>
                <c:pt idx="5740">
                  <c:v>28707</c:v>
                </c:pt>
                <c:pt idx="5741">
                  <c:v>28712</c:v>
                </c:pt>
                <c:pt idx="5742">
                  <c:v>28717</c:v>
                </c:pt>
                <c:pt idx="5743">
                  <c:v>28722</c:v>
                </c:pt>
                <c:pt idx="5744">
                  <c:v>28727</c:v>
                </c:pt>
                <c:pt idx="5745">
                  <c:v>28732</c:v>
                </c:pt>
                <c:pt idx="5746">
                  <c:v>28737</c:v>
                </c:pt>
                <c:pt idx="5747">
                  <c:v>28742</c:v>
                </c:pt>
                <c:pt idx="5748">
                  <c:v>28747</c:v>
                </c:pt>
                <c:pt idx="5749">
                  <c:v>28752</c:v>
                </c:pt>
                <c:pt idx="5750">
                  <c:v>28757</c:v>
                </c:pt>
                <c:pt idx="5751">
                  <c:v>28762</c:v>
                </c:pt>
                <c:pt idx="5752">
                  <c:v>28767</c:v>
                </c:pt>
                <c:pt idx="5753">
                  <c:v>28772</c:v>
                </c:pt>
                <c:pt idx="5754">
                  <c:v>28777</c:v>
                </c:pt>
                <c:pt idx="5755">
                  <c:v>28782</c:v>
                </c:pt>
                <c:pt idx="5756">
                  <c:v>28787</c:v>
                </c:pt>
                <c:pt idx="5757">
                  <c:v>28792</c:v>
                </c:pt>
                <c:pt idx="5758">
                  <c:v>28797</c:v>
                </c:pt>
                <c:pt idx="5759">
                  <c:v>28802</c:v>
                </c:pt>
                <c:pt idx="5760">
                  <c:v>28807</c:v>
                </c:pt>
                <c:pt idx="5761">
                  <c:v>28812</c:v>
                </c:pt>
                <c:pt idx="5762">
                  <c:v>28817</c:v>
                </c:pt>
                <c:pt idx="5763">
                  <c:v>28822</c:v>
                </c:pt>
                <c:pt idx="5764">
                  <c:v>28827</c:v>
                </c:pt>
                <c:pt idx="5765">
                  <c:v>28832</c:v>
                </c:pt>
                <c:pt idx="5766">
                  <c:v>28837</c:v>
                </c:pt>
                <c:pt idx="5767">
                  <c:v>28842</c:v>
                </c:pt>
                <c:pt idx="5768">
                  <c:v>28847</c:v>
                </c:pt>
                <c:pt idx="5769">
                  <c:v>28852</c:v>
                </c:pt>
                <c:pt idx="5770">
                  <c:v>28857</c:v>
                </c:pt>
                <c:pt idx="5771">
                  <c:v>28862</c:v>
                </c:pt>
                <c:pt idx="5772">
                  <c:v>28867</c:v>
                </c:pt>
                <c:pt idx="5773">
                  <c:v>28872</c:v>
                </c:pt>
                <c:pt idx="5774">
                  <c:v>28877</c:v>
                </c:pt>
                <c:pt idx="5775">
                  <c:v>28882</c:v>
                </c:pt>
                <c:pt idx="5776">
                  <c:v>28887</c:v>
                </c:pt>
                <c:pt idx="5777">
                  <c:v>28892</c:v>
                </c:pt>
                <c:pt idx="5778">
                  <c:v>28897</c:v>
                </c:pt>
                <c:pt idx="5779">
                  <c:v>28902</c:v>
                </c:pt>
                <c:pt idx="5780">
                  <c:v>28907</c:v>
                </c:pt>
                <c:pt idx="5781">
                  <c:v>28912</c:v>
                </c:pt>
                <c:pt idx="5782">
                  <c:v>28917</c:v>
                </c:pt>
                <c:pt idx="5783">
                  <c:v>28922</c:v>
                </c:pt>
                <c:pt idx="5784">
                  <c:v>28927</c:v>
                </c:pt>
                <c:pt idx="5785">
                  <c:v>28932</c:v>
                </c:pt>
                <c:pt idx="5786">
                  <c:v>28937</c:v>
                </c:pt>
                <c:pt idx="5787">
                  <c:v>28942</c:v>
                </c:pt>
                <c:pt idx="5788">
                  <c:v>28947</c:v>
                </c:pt>
                <c:pt idx="5789">
                  <c:v>28952</c:v>
                </c:pt>
                <c:pt idx="5790">
                  <c:v>28957</c:v>
                </c:pt>
                <c:pt idx="5791">
                  <c:v>28962</c:v>
                </c:pt>
                <c:pt idx="5792">
                  <c:v>28967</c:v>
                </c:pt>
                <c:pt idx="5793">
                  <c:v>28972</c:v>
                </c:pt>
                <c:pt idx="5794">
                  <c:v>28977</c:v>
                </c:pt>
                <c:pt idx="5795">
                  <c:v>28982</c:v>
                </c:pt>
                <c:pt idx="5796">
                  <c:v>28987</c:v>
                </c:pt>
                <c:pt idx="5797">
                  <c:v>28992</c:v>
                </c:pt>
                <c:pt idx="5798">
                  <c:v>28997</c:v>
                </c:pt>
                <c:pt idx="5799">
                  <c:v>29002</c:v>
                </c:pt>
                <c:pt idx="5800">
                  <c:v>29007</c:v>
                </c:pt>
                <c:pt idx="5801">
                  <c:v>29012</c:v>
                </c:pt>
                <c:pt idx="5802">
                  <c:v>29017</c:v>
                </c:pt>
                <c:pt idx="5803">
                  <c:v>29022</c:v>
                </c:pt>
                <c:pt idx="5804">
                  <c:v>29027</c:v>
                </c:pt>
                <c:pt idx="5805">
                  <c:v>29032</c:v>
                </c:pt>
                <c:pt idx="5806">
                  <c:v>29037</c:v>
                </c:pt>
                <c:pt idx="5807">
                  <c:v>29042</c:v>
                </c:pt>
                <c:pt idx="5808">
                  <c:v>29047</c:v>
                </c:pt>
                <c:pt idx="5809">
                  <c:v>29052</c:v>
                </c:pt>
                <c:pt idx="5810">
                  <c:v>29057</c:v>
                </c:pt>
                <c:pt idx="5811">
                  <c:v>29062</c:v>
                </c:pt>
                <c:pt idx="5812">
                  <c:v>29067</c:v>
                </c:pt>
                <c:pt idx="5813">
                  <c:v>29072</c:v>
                </c:pt>
                <c:pt idx="5814">
                  <c:v>29077</c:v>
                </c:pt>
                <c:pt idx="5815">
                  <c:v>29082</c:v>
                </c:pt>
                <c:pt idx="5816">
                  <c:v>29087</c:v>
                </c:pt>
                <c:pt idx="5817">
                  <c:v>29092</c:v>
                </c:pt>
                <c:pt idx="5818">
                  <c:v>29097</c:v>
                </c:pt>
                <c:pt idx="5819">
                  <c:v>29102</c:v>
                </c:pt>
                <c:pt idx="5820">
                  <c:v>29107</c:v>
                </c:pt>
                <c:pt idx="5821">
                  <c:v>29112</c:v>
                </c:pt>
                <c:pt idx="5822">
                  <c:v>29117</c:v>
                </c:pt>
                <c:pt idx="5823">
                  <c:v>29122</c:v>
                </c:pt>
                <c:pt idx="5824">
                  <c:v>29127</c:v>
                </c:pt>
                <c:pt idx="5825">
                  <c:v>29132</c:v>
                </c:pt>
                <c:pt idx="5826">
                  <c:v>29137</c:v>
                </c:pt>
                <c:pt idx="5827">
                  <c:v>29142</c:v>
                </c:pt>
                <c:pt idx="5828">
                  <c:v>29147</c:v>
                </c:pt>
                <c:pt idx="5829">
                  <c:v>29152</c:v>
                </c:pt>
                <c:pt idx="5830">
                  <c:v>29157</c:v>
                </c:pt>
                <c:pt idx="5831">
                  <c:v>29162</c:v>
                </c:pt>
                <c:pt idx="5832">
                  <c:v>29167</c:v>
                </c:pt>
                <c:pt idx="5833">
                  <c:v>29172</c:v>
                </c:pt>
                <c:pt idx="5834">
                  <c:v>29177</c:v>
                </c:pt>
                <c:pt idx="5835">
                  <c:v>29182</c:v>
                </c:pt>
                <c:pt idx="5836">
                  <c:v>29187</c:v>
                </c:pt>
                <c:pt idx="5837">
                  <c:v>29192</c:v>
                </c:pt>
                <c:pt idx="5838">
                  <c:v>29197</c:v>
                </c:pt>
                <c:pt idx="5839">
                  <c:v>29202</c:v>
                </c:pt>
                <c:pt idx="5840">
                  <c:v>29207</c:v>
                </c:pt>
                <c:pt idx="5841">
                  <c:v>29212</c:v>
                </c:pt>
                <c:pt idx="5842">
                  <c:v>29217</c:v>
                </c:pt>
                <c:pt idx="5843">
                  <c:v>29222</c:v>
                </c:pt>
                <c:pt idx="5844">
                  <c:v>29227</c:v>
                </c:pt>
                <c:pt idx="5845">
                  <c:v>29232</c:v>
                </c:pt>
                <c:pt idx="5846">
                  <c:v>29237</c:v>
                </c:pt>
                <c:pt idx="5847">
                  <c:v>29242</c:v>
                </c:pt>
                <c:pt idx="5848">
                  <c:v>29247</c:v>
                </c:pt>
                <c:pt idx="5849">
                  <c:v>29252</c:v>
                </c:pt>
                <c:pt idx="5850">
                  <c:v>29257</c:v>
                </c:pt>
                <c:pt idx="5851">
                  <c:v>29262</c:v>
                </c:pt>
                <c:pt idx="5852">
                  <c:v>29267</c:v>
                </c:pt>
                <c:pt idx="5853">
                  <c:v>29272</c:v>
                </c:pt>
                <c:pt idx="5854">
                  <c:v>29277</c:v>
                </c:pt>
                <c:pt idx="5855">
                  <c:v>29282</c:v>
                </c:pt>
                <c:pt idx="5856">
                  <c:v>29287</c:v>
                </c:pt>
                <c:pt idx="5857">
                  <c:v>29292</c:v>
                </c:pt>
                <c:pt idx="5858">
                  <c:v>29297</c:v>
                </c:pt>
                <c:pt idx="5859">
                  <c:v>29302</c:v>
                </c:pt>
                <c:pt idx="5860">
                  <c:v>29307</c:v>
                </c:pt>
                <c:pt idx="5861">
                  <c:v>29312</c:v>
                </c:pt>
                <c:pt idx="5862">
                  <c:v>29317</c:v>
                </c:pt>
                <c:pt idx="5863">
                  <c:v>29322</c:v>
                </c:pt>
                <c:pt idx="5864">
                  <c:v>29327</c:v>
                </c:pt>
                <c:pt idx="5865">
                  <c:v>29332</c:v>
                </c:pt>
                <c:pt idx="5866">
                  <c:v>29337</c:v>
                </c:pt>
                <c:pt idx="5867">
                  <c:v>29342</c:v>
                </c:pt>
                <c:pt idx="5868">
                  <c:v>29347</c:v>
                </c:pt>
                <c:pt idx="5869">
                  <c:v>29352</c:v>
                </c:pt>
                <c:pt idx="5870">
                  <c:v>29357</c:v>
                </c:pt>
                <c:pt idx="5871">
                  <c:v>29362</c:v>
                </c:pt>
                <c:pt idx="5872">
                  <c:v>29367</c:v>
                </c:pt>
                <c:pt idx="5873">
                  <c:v>29372</c:v>
                </c:pt>
                <c:pt idx="5874">
                  <c:v>29377</c:v>
                </c:pt>
                <c:pt idx="5875">
                  <c:v>29382</c:v>
                </c:pt>
                <c:pt idx="5876">
                  <c:v>29387</c:v>
                </c:pt>
                <c:pt idx="5877">
                  <c:v>29392</c:v>
                </c:pt>
                <c:pt idx="5878">
                  <c:v>29397</c:v>
                </c:pt>
                <c:pt idx="5879">
                  <c:v>29402</c:v>
                </c:pt>
                <c:pt idx="5880">
                  <c:v>29407</c:v>
                </c:pt>
                <c:pt idx="5881">
                  <c:v>29412</c:v>
                </c:pt>
                <c:pt idx="5882">
                  <c:v>29417</c:v>
                </c:pt>
                <c:pt idx="5883">
                  <c:v>29422</c:v>
                </c:pt>
                <c:pt idx="5884">
                  <c:v>29427</c:v>
                </c:pt>
                <c:pt idx="5885">
                  <c:v>29432</c:v>
                </c:pt>
                <c:pt idx="5886">
                  <c:v>29437</c:v>
                </c:pt>
                <c:pt idx="5887">
                  <c:v>29442</c:v>
                </c:pt>
                <c:pt idx="5888">
                  <c:v>29447</c:v>
                </c:pt>
                <c:pt idx="5889">
                  <c:v>29452</c:v>
                </c:pt>
                <c:pt idx="5890">
                  <c:v>29457</c:v>
                </c:pt>
                <c:pt idx="5891">
                  <c:v>29462</c:v>
                </c:pt>
                <c:pt idx="5892">
                  <c:v>29467</c:v>
                </c:pt>
                <c:pt idx="5893">
                  <c:v>29472</c:v>
                </c:pt>
                <c:pt idx="5894">
                  <c:v>29477</c:v>
                </c:pt>
                <c:pt idx="5895">
                  <c:v>29482</c:v>
                </c:pt>
                <c:pt idx="5896">
                  <c:v>29487</c:v>
                </c:pt>
                <c:pt idx="5897">
                  <c:v>29492</c:v>
                </c:pt>
                <c:pt idx="5898">
                  <c:v>29497</c:v>
                </c:pt>
                <c:pt idx="5899">
                  <c:v>29502</c:v>
                </c:pt>
                <c:pt idx="5900">
                  <c:v>29507</c:v>
                </c:pt>
                <c:pt idx="5901">
                  <c:v>29512</c:v>
                </c:pt>
                <c:pt idx="5902">
                  <c:v>29517</c:v>
                </c:pt>
                <c:pt idx="5903">
                  <c:v>29522</c:v>
                </c:pt>
                <c:pt idx="5904">
                  <c:v>29527</c:v>
                </c:pt>
                <c:pt idx="5905">
                  <c:v>29532</c:v>
                </c:pt>
                <c:pt idx="5906">
                  <c:v>29537</c:v>
                </c:pt>
                <c:pt idx="5907">
                  <c:v>29542</c:v>
                </c:pt>
                <c:pt idx="5908">
                  <c:v>29547</c:v>
                </c:pt>
                <c:pt idx="5909">
                  <c:v>29552</c:v>
                </c:pt>
                <c:pt idx="5910">
                  <c:v>29557</c:v>
                </c:pt>
                <c:pt idx="5911">
                  <c:v>29562</c:v>
                </c:pt>
                <c:pt idx="5912">
                  <c:v>29567</c:v>
                </c:pt>
                <c:pt idx="5913">
                  <c:v>29572</c:v>
                </c:pt>
                <c:pt idx="5914">
                  <c:v>29577</c:v>
                </c:pt>
                <c:pt idx="5915">
                  <c:v>29582</c:v>
                </c:pt>
                <c:pt idx="5916">
                  <c:v>29587</c:v>
                </c:pt>
                <c:pt idx="5917">
                  <c:v>29592</c:v>
                </c:pt>
                <c:pt idx="5918">
                  <c:v>29597</c:v>
                </c:pt>
                <c:pt idx="5919">
                  <c:v>29602</c:v>
                </c:pt>
                <c:pt idx="5920">
                  <c:v>29607</c:v>
                </c:pt>
                <c:pt idx="5921">
                  <c:v>29612</c:v>
                </c:pt>
                <c:pt idx="5922">
                  <c:v>29617</c:v>
                </c:pt>
                <c:pt idx="5923">
                  <c:v>29622</c:v>
                </c:pt>
                <c:pt idx="5924">
                  <c:v>29627</c:v>
                </c:pt>
                <c:pt idx="5925">
                  <c:v>29632</c:v>
                </c:pt>
                <c:pt idx="5926">
                  <c:v>29637</c:v>
                </c:pt>
                <c:pt idx="5927">
                  <c:v>29642</c:v>
                </c:pt>
                <c:pt idx="5928">
                  <c:v>29647</c:v>
                </c:pt>
                <c:pt idx="5929">
                  <c:v>29652</c:v>
                </c:pt>
                <c:pt idx="5930">
                  <c:v>29657</c:v>
                </c:pt>
                <c:pt idx="5931">
                  <c:v>29662</c:v>
                </c:pt>
                <c:pt idx="5932">
                  <c:v>29667</c:v>
                </c:pt>
                <c:pt idx="5933">
                  <c:v>29672</c:v>
                </c:pt>
                <c:pt idx="5934">
                  <c:v>29677</c:v>
                </c:pt>
                <c:pt idx="5935">
                  <c:v>29682</c:v>
                </c:pt>
                <c:pt idx="5936">
                  <c:v>29687</c:v>
                </c:pt>
                <c:pt idx="5937">
                  <c:v>29692</c:v>
                </c:pt>
                <c:pt idx="5938">
                  <c:v>29697</c:v>
                </c:pt>
                <c:pt idx="5939">
                  <c:v>29702</c:v>
                </c:pt>
                <c:pt idx="5940">
                  <c:v>29707</c:v>
                </c:pt>
                <c:pt idx="5941">
                  <c:v>29712</c:v>
                </c:pt>
                <c:pt idx="5942">
                  <c:v>29717</c:v>
                </c:pt>
                <c:pt idx="5943">
                  <c:v>29722</c:v>
                </c:pt>
                <c:pt idx="5944">
                  <c:v>29727</c:v>
                </c:pt>
                <c:pt idx="5945">
                  <c:v>29732</c:v>
                </c:pt>
                <c:pt idx="5946">
                  <c:v>29737</c:v>
                </c:pt>
                <c:pt idx="5947">
                  <c:v>29742</c:v>
                </c:pt>
                <c:pt idx="5948">
                  <c:v>29747</c:v>
                </c:pt>
                <c:pt idx="5949">
                  <c:v>29752</c:v>
                </c:pt>
                <c:pt idx="5950">
                  <c:v>29757</c:v>
                </c:pt>
                <c:pt idx="5951">
                  <c:v>29762</c:v>
                </c:pt>
                <c:pt idx="5952">
                  <c:v>29767</c:v>
                </c:pt>
                <c:pt idx="5953">
                  <c:v>29772</c:v>
                </c:pt>
                <c:pt idx="5954">
                  <c:v>29777</c:v>
                </c:pt>
                <c:pt idx="5955">
                  <c:v>29782</c:v>
                </c:pt>
                <c:pt idx="5956">
                  <c:v>29787</c:v>
                </c:pt>
                <c:pt idx="5957">
                  <c:v>29792</c:v>
                </c:pt>
                <c:pt idx="5958">
                  <c:v>29797</c:v>
                </c:pt>
                <c:pt idx="5959">
                  <c:v>29802</c:v>
                </c:pt>
                <c:pt idx="5960">
                  <c:v>29807</c:v>
                </c:pt>
                <c:pt idx="5961">
                  <c:v>29812</c:v>
                </c:pt>
                <c:pt idx="5962">
                  <c:v>29817</c:v>
                </c:pt>
                <c:pt idx="5963">
                  <c:v>29822</c:v>
                </c:pt>
                <c:pt idx="5964">
                  <c:v>29827</c:v>
                </c:pt>
                <c:pt idx="5965">
                  <c:v>29832</c:v>
                </c:pt>
                <c:pt idx="5966">
                  <c:v>29837</c:v>
                </c:pt>
                <c:pt idx="5967">
                  <c:v>29842</c:v>
                </c:pt>
                <c:pt idx="5968">
                  <c:v>29847</c:v>
                </c:pt>
                <c:pt idx="5969">
                  <c:v>29852</c:v>
                </c:pt>
                <c:pt idx="5970">
                  <c:v>29857</c:v>
                </c:pt>
                <c:pt idx="5971">
                  <c:v>29862</c:v>
                </c:pt>
                <c:pt idx="5972">
                  <c:v>29867</c:v>
                </c:pt>
                <c:pt idx="5973">
                  <c:v>29872</c:v>
                </c:pt>
                <c:pt idx="5974">
                  <c:v>29877</c:v>
                </c:pt>
                <c:pt idx="5975">
                  <c:v>29882</c:v>
                </c:pt>
                <c:pt idx="5976">
                  <c:v>29887</c:v>
                </c:pt>
                <c:pt idx="5977">
                  <c:v>29892</c:v>
                </c:pt>
                <c:pt idx="5978">
                  <c:v>29897</c:v>
                </c:pt>
                <c:pt idx="5979">
                  <c:v>29902</c:v>
                </c:pt>
                <c:pt idx="5980">
                  <c:v>29907</c:v>
                </c:pt>
                <c:pt idx="5981">
                  <c:v>29912</c:v>
                </c:pt>
                <c:pt idx="5982">
                  <c:v>29917</c:v>
                </c:pt>
                <c:pt idx="5983">
                  <c:v>29922</c:v>
                </c:pt>
                <c:pt idx="5984">
                  <c:v>29927</c:v>
                </c:pt>
                <c:pt idx="5985">
                  <c:v>29932</c:v>
                </c:pt>
                <c:pt idx="5986">
                  <c:v>29937</c:v>
                </c:pt>
                <c:pt idx="5987">
                  <c:v>29942</c:v>
                </c:pt>
                <c:pt idx="5988">
                  <c:v>29947</c:v>
                </c:pt>
                <c:pt idx="5989">
                  <c:v>29952</c:v>
                </c:pt>
                <c:pt idx="5990">
                  <c:v>29957</c:v>
                </c:pt>
                <c:pt idx="5991">
                  <c:v>29962</c:v>
                </c:pt>
                <c:pt idx="5992">
                  <c:v>29967</c:v>
                </c:pt>
                <c:pt idx="5993">
                  <c:v>29972</c:v>
                </c:pt>
                <c:pt idx="5994">
                  <c:v>29977</c:v>
                </c:pt>
                <c:pt idx="5995">
                  <c:v>29982</c:v>
                </c:pt>
                <c:pt idx="5996">
                  <c:v>29987</c:v>
                </c:pt>
                <c:pt idx="5997">
                  <c:v>29992</c:v>
                </c:pt>
                <c:pt idx="5998">
                  <c:v>29997</c:v>
                </c:pt>
                <c:pt idx="5999">
                  <c:v>30002</c:v>
                </c:pt>
                <c:pt idx="6000">
                  <c:v>30007</c:v>
                </c:pt>
                <c:pt idx="6001">
                  <c:v>30012</c:v>
                </c:pt>
                <c:pt idx="6002">
                  <c:v>30017</c:v>
                </c:pt>
                <c:pt idx="6003">
                  <c:v>30022</c:v>
                </c:pt>
                <c:pt idx="6004">
                  <c:v>30027</c:v>
                </c:pt>
                <c:pt idx="6005">
                  <c:v>30032</c:v>
                </c:pt>
                <c:pt idx="6006">
                  <c:v>30037</c:v>
                </c:pt>
                <c:pt idx="6007">
                  <c:v>30042</c:v>
                </c:pt>
                <c:pt idx="6008">
                  <c:v>30047</c:v>
                </c:pt>
                <c:pt idx="6009">
                  <c:v>30052</c:v>
                </c:pt>
                <c:pt idx="6010">
                  <c:v>30057</c:v>
                </c:pt>
                <c:pt idx="6011">
                  <c:v>30062</c:v>
                </c:pt>
                <c:pt idx="6012">
                  <c:v>30067</c:v>
                </c:pt>
                <c:pt idx="6013">
                  <c:v>30072</c:v>
                </c:pt>
                <c:pt idx="6014">
                  <c:v>30077</c:v>
                </c:pt>
                <c:pt idx="6015">
                  <c:v>30082</c:v>
                </c:pt>
                <c:pt idx="6016">
                  <c:v>30087</c:v>
                </c:pt>
                <c:pt idx="6017">
                  <c:v>30092</c:v>
                </c:pt>
                <c:pt idx="6018">
                  <c:v>30097</c:v>
                </c:pt>
                <c:pt idx="6019">
                  <c:v>30102</c:v>
                </c:pt>
                <c:pt idx="6020">
                  <c:v>30107</c:v>
                </c:pt>
                <c:pt idx="6021">
                  <c:v>30112</c:v>
                </c:pt>
                <c:pt idx="6022">
                  <c:v>30117</c:v>
                </c:pt>
                <c:pt idx="6023">
                  <c:v>30122</c:v>
                </c:pt>
                <c:pt idx="6024">
                  <c:v>30127</c:v>
                </c:pt>
                <c:pt idx="6025">
                  <c:v>30132</c:v>
                </c:pt>
                <c:pt idx="6026">
                  <c:v>30137</c:v>
                </c:pt>
                <c:pt idx="6027">
                  <c:v>30142</c:v>
                </c:pt>
                <c:pt idx="6028">
                  <c:v>30147</c:v>
                </c:pt>
                <c:pt idx="6029">
                  <c:v>30152</c:v>
                </c:pt>
                <c:pt idx="6030">
                  <c:v>30157</c:v>
                </c:pt>
                <c:pt idx="6031">
                  <c:v>30162</c:v>
                </c:pt>
                <c:pt idx="6032">
                  <c:v>30167</c:v>
                </c:pt>
                <c:pt idx="6033">
                  <c:v>30172</c:v>
                </c:pt>
                <c:pt idx="6034">
                  <c:v>30177</c:v>
                </c:pt>
                <c:pt idx="6035">
                  <c:v>30182</c:v>
                </c:pt>
                <c:pt idx="6036">
                  <c:v>30187</c:v>
                </c:pt>
                <c:pt idx="6037">
                  <c:v>30192</c:v>
                </c:pt>
                <c:pt idx="6038">
                  <c:v>30197</c:v>
                </c:pt>
                <c:pt idx="6039">
                  <c:v>30202</c:v>
                </c:pt>
                <c:pt idx="6040">
                  <c:v>30207</c:v>
                </c:pt>
                <c:pt idx="6041">
                  <c:v>30212</c:v>
                </c:pt>
                <c:pt idx="6042">
                  <c:v>30217</c:v>
                </c:pt>
                <c:pt idx="6043">
                  <c:v>30222</c:v>
                </c:pt>
                <c:pt idx="6044">
                  <c:v>30227</c:v>
                </c:pt>
                <c:pt idx="6045">
                  <c:v>30232</c:v>
                </c:pt>
                <c:pt idx="6046">
                  <c:v>30237</c:v>
                </c:pt>
                <c:pt idx="6047">
                  <c:v>30242</c:v>
                </c:pt>
                <c:pt idx="6048">
                  <c:v>30247</c:v>
                </c:pt>
                <c:pt idx="6049">
                  <c:v>30252</c:v>
                </c:pt>
                <c:pt idx="6050">
                  <c:v>30257</c:v>
                </c:pt>
                <c:pt idx="6051">
                  <c:v>30262</c:v>
                </c:pt>
                <c:pt idx="6052">
                  <c:v>30267</c:v>
                </c:pt>
                <c:pt idx="6053">
                  <c:v>30272</c:v>
                </c:pt>
                <c:pt idx="6054">
                  <c:v>30277</c:v>
                </c:pt>
                <c:pt idx="6055">
                  <c:v>30282</c:v>
                </c:pt>
                <c:pt idx="6056">
                  <c:v>30287</c:v>
                </c:pt>
                <c:pt idx="6057">
                  <c:v>30292</c:v>
                </c:pt>
                <c:pt idx="6058">
                  <c:v>30297</c:v>
                </c:pt>
                <c:pt idx="6059">
                  <c:v>30302</c:v>
                </c:pt>
                <c:pt idx="6060">
                  <c:v>30307</c:v>
                </c:pt>
                <c:pt idx="6061">
                  <c:v>30312</c:v>
                </c:pt>
                <c:pt idx="6062">
                  <c:v>30317</c:v>
                </c:pt>
                <c:pt idx="6063">
                  <c:v>30322</c:v>
                </c:pt>
                <c:pt idx="6064">
                  <c:v>30327</c:v>
                </c:pt>
                <c:pt idx="6065">
                  <c:v>30332</c:v>
                </c:pt>
                <c:pt idx="6066">
                  <c:v>30337</c:v>
                </c:pt>
                <c:pt idx="6067">
                  <c:v>30342</c:v>
                </c:pt>
                <c:pt idx="6068">
                  <c:v>30347</c:v>
                </c:pt>
                <c:pt idx="6069">
                  <c:v>30352</c:v>
                </c:pt>
                <c:pt idx="6070">
                  <c:v>30357</c:v>
                </c:pt>
                <c:pt idx="6071">
                  <c:v>30362</c:v>
                </c:pt>
                <c:pt idx="6072">
                  <c:v>30367</c:v>
                </c:pt>
                <c:pt idx="6073">
                  <c:v>30372</c:v>
                </c:pt>
                <c:pt idx="6074">
                  <c:v>30377</c:v>
                </c:pt>
                <c:pt idx="6075">
                  <c:v>30382</c:v>
                </c:pt>
                <c:pt idx="6076">
                  <c:v>30387</c:v>
                </c:pt>
                <c:pt idx="6077">
                  <c:v>30392</c:v>
                </c:pt>
                <c:pt idx="6078">
                  <c:v>30397</c:v>
                </c:pt>
                <c:pt idx="6079">
                  <c:v>30402</c:v>
                </c:pt>
                <c:pt idx="6080">
                  <c:v>30407</c:v>
                </c:pt>
                <c:pt idx="6081">
                  <c:v>30412</c:v>
                </c:pt>
                <c:pt idx="6082">
                  <c:v>30417</c:v>
                </c:pt>
                <c:pt idx="6083">
                  <c:v>30422</c:v>
                </c:pt>
                <c:pt idx="6084">
                  <c:v>30427</c:v>
                </c:pt>
                <c:pt idx="6085">
                  <c:v>30432</c:v>
                </c:pt>
                <c:pt idx="6086">
                  <c:v>30437</c:v>
                </c:pt>
                <c:pt idx="6087">
                  <c:v>30442</c:v>
                </c:pt>
                <c:pt idx="6088">
                  <c:v>30447</c:v>
                </c:pt>
                <c:pt idx="6089">
                  <c:v>30452</c:v>
                </c:pt>
                <c:pt idx="6090">
                  <c:v>30457</c:v>
                </c:pt>
                <c:pt idx="6091">
                  <c:v>30462</c:v>
                </c:pt>
                <c:pt idx="6092">
                  <c:v>30467</c:v>
                </c:pt>
                <c:pt idx="6093">
                  <c:v>30472</c:v>
                </c:pt>
                <c:pt idx="6094">
                  <c:v>30477</c:v>
                </c:pt>
                <c:pt idx="6095">
                  <c:v>30482</c:v>
                </c:pt>
                <c:pt idx="6096">
                  <c:v>30487</c:v>
                </c:pt>
                <c:pt idx="6097">
                  <c:v>30492</c:v>
                </c:pt>
                <c:pt idx="6098">
                  <c:v>30497</c:v>
                </c:pt>
                <c:pt idx="6099">
                  <c:v>30502</c:v>
                </c:pt>
                <c:pt idx="6100">
                  <c:v>30507</c:v>
                </c:pt>
                <c:pt idx="6101">
                  <c:v>30512</c:v>
                </c:pt>
                <c:pt idx="6102">
                  <c:v>30517</c:v>
                </c:pt>
                <c:pt idx="6103">
                  <c:v>30522</c:v>
                </c:pt>
                <c:pt idx="6104">
                  <c:v>30527</c:v>
                </c:pt>
                <c:pt idx="6105">
                  <c:v>30532</c:v>
                </c:pt>
                <c:pt idx="6106">
                  <c:v>30537</c:v>
                </c:pt>
                <c:pt idx="6107">
                  <c:v>30542</c:v>
                </c:pt>
                <c:pt idx="6108">
                  <c:v>30547</c:v>
                </c:pt>
                <c:pt idx="6109">
                  <c:v>30552</c:v>
                </c:pt>
                <c:pt idx="6110">
                  <c:v>30557</c:v>
                </c:pt>
                <c:pt idx="6111">
                  <c:v>30562</c:v>
                </c:pt>
                <c:pt idx="6112">
                  <c:v>30567</c:v>
                </c:pt>
                <c:pt idx="6113">
                  <c:v>30572</c:v>
                </c:pt>
                <c:pt idx="6114">
                  <c:v>30577</c:v>
                </c:pt>
                <c:pt idx="6115">
                  <c:v>30582</c:v>
                </c:pt>
                <c:pt idx="6116">
                  <c:v>30587</c:v>
                </c:pt>
                <c:pt idx="6117">
                  <c:v>30592</c:v>
                </c:pt>
                <c:pt idx="6118">
                  <c:v>30597</c:v>
                </c:pt>
                <c:pt idx="6119">
                  <c:v>30602</c:v>
                </c:pt>
                <c:pt idx="6120">
                  <c:v>30607</c:v>
                </c:pt>
                <c:pt idx="6121">
                  <c:v>30612</c:v>
                </c:pt>
                <c:pt idx="6122">
                  <c:v>30617</c:v>
                </c:pt>
                <c:pt idx="6123">
                  <c:v>30622</c:v>
                </c:pt>
                <c:pt idx="6124">
                  <c:v>30627</c:v>
                </c:pt>
                <c:pt idx="6125">
                  <c:v>30632</c:v>
                </c:pt>
                <c:pt idx="6126">
                  <c:v>30637</c:v>
                </c:pt>
                <c:pt idx="6127">
                  <c:v>30642</c:v>
                </c:pt>
                <c:pt idx="6128">
                  <c:v>30647</c:v>
                </c:pt>
                <c:pt idx="6129">
                  <c:v>30652</c:v>
                </c:pt>
                <c:pt idx="6130">
                  <c:v>30657</c:v>
                </c:pt>
                <c:pt idx="6131">
                  <c:v>30662</c:v>
                </c:pt>
                <c:pt idx="6132">
                  <c:v>30667</c:v>
                </c:pt>
                <c:pt idx="6133">
                  <c:v>30672</c:v>
                </c:pt>
                <c:pt idx="6134">
                  <c:v>30677</c:v>
                </c:pt>
                <c:pt idx="6135">
                  <c:v>30682</c:v>
                </c:pt>
                <c:pt idx="6136">
                  <c:v>30687</c:v>
                </c:pt>
                <c:pt idx="6137">
                  <c:v>30692</c:v>
                </c:pt>
                <c:pt idx="6138">
                  <c:v>30697</c:v>
                </c:pt>
                <c:pt idx="6139">
                  <c:v>30702</c:v>
                </c:pt>
                <c:pt idx="6140">
                  <c:v>30707</c:v>
                </c:pt>
                <c:pt idx="6141">
                  <c:v>30712</c:v>
                </c:pt>
                <c:pt idx="6142">
                  <c:v>30717</c:v>
                </c:pt>
                <c:pt idx="6143">
                  <c:v>30722</c:v>
                </c:pt>
                <c:pt idx="6144">
                  <c:v>30727</c:v>
                </c:pt>
                <c:pt idx="6145">
                  <c:v>30732</c:v>
                </c:pt>
                <c:pt idx="6146">
                  <c:v>30737</c:v>
                </c:pt>
                <c:pt idx="6147">
                  <c:v>30742</c:v>
                </c:pt>
                <c:pt idx="6148">
                  <c:v>30747</c:v>
                </c:pt>
                <c:pt idx="6149">
                  <c:v>30752</c:v>
                </c:pt>
                <c:pt idx="6150">
                  <c:v>30757</c:v>
                </c:pt>
                <c:pt idx="6151">
                  <c:v>30762</c:v>
                </c:pt>
                <c:pt idx="6152">
                  <c:v>30767</c:v>
                </c:pt>
                <c:pt idx="6153">
                  <c:v>30772</c:v>
                </c:pt>
                <c:pt idx="6154">
                  <c:v>30777</c:v>
                </c:pt>
                <c:pt idx="6155">
                  <c:v>30782</c:v>
                </c:pt>
                <c:pt idx="6156">
                  <c:v>30787</c:v>
                </c:pt>
                <c:pt idx="6157">
                  <c:v>30792</c:v>
                </c:pt>
                <c:pt idx="6158">
                  <c:v>30797</c:v>
                </c:pt>
                <c:pt idx="6159">
                  <c:v>30802</c:v>
                </c:pt>
                <c:pt idx="6160">
                  <c:v>30807</c:v>
                </c:pt>
                <c:pt idx="6161">
                  <c:v>30812</c:v>
                </c:pt>
                <c:pt idx="6162">
                  <c:v>30817</c:v>
                </c:pt>
                <c:pt idx="6163">
                  <c:v>30822</c:v>
                </c:pt>
                <c:pt idx="6164">
                  <c:v>30827</c:v>
                </c:pt>
                <c:pt idx="6165">
                  <c:v>30832</c:v>
                </c:pt>
                <c:pt idx="6166">
                  <c:v>30837</c:v>
                </c:pt>
                <c:pt idx="6167">
                  <c:v>30842</c:v>
                </c:pt>
                <c:pt idx="6168">
                  <c:v>30847</c:v>
                </c:pt>
                <c:pt idx="6169">
                  <c:v>30852</c:v>
                </c:pt>
                <c:pt idx="6170">
                  <c:v>30857</c:v>
                </c:pt>
                <c:pt idx="6171">
                  <c:v>30862</c:v>
                </c:pt>
                <c:pt idx="6172">
                  <c:v>30867</c:v>
                </c:pt>
                <c:pt idx="6173">
                  <c:v>30872</c:v>
                </c:pt>
                <c:pt idx="6174">
                  <c:v>30877</c:v>
                </c:pt>
                <c:pt idx="6175">
                  <c:v>30882</c:v>
                </c:pt>
                <c:pt idx="6176">
                  <c:v>30887</c:v>
                </c:pt>
                <c:pt idx="6177">
                  <c:v>30892</c:v>
                </c:pt>
                <c:pt idx="6178">
                  <c:v>30897</c:v>
                </c:pt>
                <c:pt idx="6179">
                  <c:v>30902</c:v>
                </c:pt>
                <c:pt idx="6180">
                  <c:v>30907</c:v>
                </c:pt>
                <c:pt idx="6181">
                  <c:v>30912</c:v>
                </c:pt>
                <c:pt idx="6182">
                  <c:v>30917</c:v>
                </c:pt>
                <c:pt idx="6183">
                  <c:v>30922</c:v>
                </c:pt>
                <c:pt idx="6184">
                  <c:v>30927</c:v>
                </c:pt>
                <c:pt idx="6185">
                  <c:v>30932</c:v>
                </c:pt>
                <c:pt idx="6186">
                  <c:v>30937</c:v>
                </c:pt>
                <c:pt idx="6187">
                  <c:v>30942</c:v>
                </c:pt>
                <c:pt idx="6188">
                  <c:v>30947</c:v>
                </c:pt>
                <c:pt idx="6189">
                  <c:v>30952</c:v>
                </c:pt>
                <c:pt idx="6190">
                  <c:v>30957</c:v>
                </c:pt>
                <c:pt idx="6191">
                  <c:v>30962</c:v>
                </c:pt>
                <c:pt idx="6192">
                  <c:v>30967</c:v>
                </c:pt>
                <c:pt idx="6193">
                  <c:v>30972</c:v>
                </c:pt>
                <c:pt idx="6194">
                  <c:v>30977</c:v>
                </c:pt>
                <c:pt idx="6195">
                  <c:v>30982</c:v>
                </c:pt>
                <c:pt idx="6196">
                  <c:v>30987</c:v>
                </c:pt>
                <c:pt idx="6197">
                  <c:v>30992</c:v>
                </c:pt>
                <c:pt idx="6198">
                  <c:v>30997</c:v>
                </c:pt>
                <c:pt idx="6199">
                  <c:v>31002</c:v>
                </c:pt>
                <c:pt idx="6200">
                  <c:v>31007</c:v>
                </c:pt>
                <c:pt idx="6201">
                  <c:v>31012</c:v>
                </c:pt>
                <c:pt idx="6202">
                  <c:v>31017</c:v>
                </c:pt>
                <c:pt idx="6203">
                  <c:v>31022</c:v>
                </c:pt>
                <c:pt idx="6204">
                  <c:v>31027</c:v>
                </c:pt>
                <c:pt idx="6205">
                  <c:v>31032</c:v>
                </c:pt>
                <c:pt idx="6206">
                  <c:v>31037</c:v>
                </c:pt>
                <c:pt idx="6207">
                  <c:v>31042</c:v>
                </c:pt>
                <c:pt idx="6208">
                  <c:v>31047</c:v>
                </c:pt>
                <c:pt idx="6209">
                  <c:v>31052</c:v>
                </c:pt>
                <c:pt idx="6210">
                  <c:v>31057</c:v>
                </c:pt>
                <c:pt idx="6211">
                  <c:v>31062</c:v>
                </c:pt>
                <c:pt idx="6212">
                  <c:v>31067</c:v>
                </c:pt>
                <c:pt idx="6213">
                  <c:v>31072</c:v>
                </c:pt>
                <c:pt idx="6214">
                  <c:v>31077</c:v>
                </c:pt>
                <c:pt idx="6215">
                  <c:v>31082</c:v>
                </c:pt>
                <c:pt idx="6216">
                  <c:v>31087</c:v>
                </c:pt>
                <c:pt idx="6217">
                  <c:v>31092</c:v>
                </c:pt>
                <c:pt idx="6218">
                  <c:v>31097</c:v>
                </c:pt>
                <c:pt idx="6219">
                  <c:v>31102</c:v>
                </c:pt>
                <c:pt idx="6220">
                  <c:v>31107</c:v>
                </c:pt>
                <c:pt idx="6221">
                  <c:v>31112</c:v>
                </c:pt>
                <c:pt idx="6222">
                  <c:v>31117</c:v>
                </c:pt>
                <c:pt idx="6223">
                  <c:v>31122</c:v>
                </c:pt>
                <c:pt idx="6224">
                  <c:v>31127</c:v>
                </c:pt>
                <c:pt idx="6225">
                  <c:v>31132</c:v>
                </c:pt>
                <c:pt idx="6226">
                  <c:v>31137</c:v>
                </c:pt>
                <c:pt idx="6227">
                  <c:v>31142</c:v>
                </c:pt>
                <c:pt idx="6228">
                  <c:v>31147</c:v>
                </c:pt>
                <c:pt idx="6229">
                  <c:v>31152</c:v>
                </c:pt>
                <c:pt idx="6230">
                  <c:v>31157</c:v>
                </c:pt>
                <c:pt idx="6231">
                  <c:v>31162</c:v>
                </c:pt>
                <c:pt idx="6232">
                  <c:v>31167</c:v>
                </c:pt>
                <c:pt idx="6233">
                  <c:v>31172</c:v>
                </c:pt>
                <c:pt idx="6234">
                  <c:v>31177</c:v>
                </c:pt>
                <c:pt idx="6235">
                  <c:v>31182</c:v>
                </c:pt>
                <c:pt idx="6236">
                  <c:v>31187</c:v>
                </c:pt>
                <c:pt idx="6237">
                  <c:v>31192</c:v>
                </c:pt>
                <c:pt idx="6238">
                  <c:v>31197</c:v>
                </c:pt>
                <c:pt idx="6239">
                  <c:v>31202</c:v>
                </c:pt>
                <c:pt idx="6240">
                  <c:v>31207</c:v>
                </c:pt>
                <c:pt idx="6241">
                  <c:v>31212</c:v>
                </c:pt>
                <c:pt idx="6242">
                  <c:v>31217</c:v>
                </c:pt>
                <c:pt idx="6243">
                  <c:v>31222</c:v>
                </c:pt>
                <c:pt idx="6244">
                  <c:v>31227</c:v>
                </c:pt>
                <c:pt idx="6245">
                  <c:v>31232</c:v>
                </c:pt>
                <c:pt idx="6246">
                  <c:v>31237</c:v>
                </c:pt>
                <c:pt idx="6247">
                  <c:v>31242</c:v>
                </c:pt>
                <c:pt idx="6248">
                  <c:v>31247</c:v>
                </c:pt>
                <c:pt idx="6249">
                  <c:v>31252</c:v>
                </c:pt>
                <c:pt idx="6250">
                  <c:v>31257</c:v>
                </c:pt>
                <c:pt idx="6251">
                  <c:v>31262</c:v>
                </c:pt>
                <c:pt idx="6252">
                  <c:v>31267</c:v>
                </c:pt>
                <c:pt idx="6253">
                  <c:v>31272</c:v>
                </c:pt>
                <c:pt idx="6254">
                  <c:v>31277</c:v>
                </c:pt>
                <c:pt idx="6255">
                  <c:v>31282</c:v>
                </c:pt>
                <c:pt idx="6256">
                  <c:v>31287</c:v>
                </c:pt>
                <c:pt idx="6257">
                  <c:v>31292</c:v>
                </c:pt>
                <c:pt idx="6258">
                  <c:v>31297</c:v>
                </c:pt>
                <c:pt idx="6259">
                  <c:v>31302</c:v>
                </c:pt>
                <c:pt idx="6260">
                  <c:v>31307</c:v>
                </c:pt>
                <c:pt idx="6261">
                  <c:v>31312</c:v>
                </c:pt>
                <c:pt idx="6262">
                  <c:v>31317</c:v>
                </c:pt>
                <c:pt idx="6263">
                  <c:v>31322</c:v>
                </c:pt>
                <c:pt idx="6264">
                  <c:v>31327</c:v>
                </c:pt>
                <c:pt idx="6265">
                  <c:v>31332</c:v>
                </c:pt>
                <c:pt idx="6266">
                  <c:v>31337</c:v>
                </c:pt>
                <c:pt idx="6267">
                  <c:v>31342</c:v>
                </c:pt>
                <c:pt idx="6268">
                  <c:v>31347</c:v>
                </c:pt>
                <c:pt idx="6269">
                  <c:v>31352</c:v>
                </c:pt>
                <c:pt idx="6270">
                  <c:v>31357</c:v>
                </c:pt>
                <c:pt idx="6271">
                  <c:v>31362</c:v>
                </c:pt>
                <c:pt idx="6272">
                  <c:v>31367</c:v>
                </c:pt>
                <c:pt idx="6273">
                  <c:v>31372</c:v>
                </c:pt>
                <c:pt idx="6274">
                  <c:v>31377</c:v>
                </c:pt>
                <c:pt idx="6275">
                  <c:v>31382</c:v>
                </c:pt>
                <c:pt idx="6276">
                  <c:v>31387</c:v>
                </c:pt>
                <c:pt idx="6277">
                  <c:v>31392</c:v>
                </c:pt>
                <c:pt idx="6278">
                  <c:v>31397</c:v>
                </c:pt>
                <c:pt idx="6279">
                  <c:v>31402</c:v>
                </c:pt>
                <c:pt idx="6280">
                  <c:v>31407</c:v>
                </c:pt>
                <c:pt idx="6281">
                  <c:v>31412</c:v>
                </c:pt>
                <c:pt idx="6282">
                  <c:v>31417</c:v>
                </c:pt>
                <c:pt idx="6283">
                  <c:v>31422</c:v>
                </c:pt>
                <c:pt idx="6284">
                  <c:v>31427</c:v>
                </c:pt>
                <c:pt idx="6285">
                  <c:v>31432</c:v>
                </c:pt>
                <c:pt idx="6286">
                  <c:v>31437</c:v>
                </c:pt>
                <c:pt idx="6287">
                  <c:v>31442</c:v>
                </c:pt>
                <c:pt idx="6288">
                  <c:v>31447</c:v>
                </c:pt>
                <c:pt idx="6289">
                  <c:v>31452</c:v>
                </c:pt>
                <c:pt idx="6290">
                  <c:v>31457</c:v>
                </c:pt>
                <c:pt idx="6291">
                  <c:v>31462</c:v>
                </c:pt>
                <c:pt idx="6292">
                  <c:v>31467</c:v>
                </c:pt>
                <c:pt idx="6293">
                  <c:v>31472</c:v>
                </c:pt>
                <c:pt idx="6294">
                  <c:v>31477</c:v>
                </c:pt>
                <c:pt idx="6295">
                  <c:v>31482</c:v>
                </c:pt>
                <c:pt idx="6296">
                  <c:v>31487</c:v>
                </c:pt>
                <c:pt idx="6297">
                  <c:v>31492</c:v>
                </c:pt>
                <c:pt idx="6298">
                  <c:v>31497</c:v>
                </c:pt>
                <c:pt idx="6299">
                  <c:v>31502</c:v>
                </c:pt>
                <c:pt idx="6300">
                  <c:v>31507</c:v>
                </c:pt>
                <c:pt idx="6301">
                  <c:v>31512</c:v>
                </c:pt>
                <c:pt idx="6302">
                  <c:v>31517</c:v>
                </c:pt>
                <c:pt idx="6303">
                  <c:v>31522</c:v>
                </c:pt>
                <c:pt idx="6304">
                  <c:v>31527</c:v>
                </c:pt>
                <c:pt idx="6305">
                  <c:v>31532</c:v>
                </c:pt>
                <c:pt idx="6306">
                  <c:v>31537</c:v>
                </c:pt>
                <c:pt idx="6307">
                  <c:v>31542</c:v>
                </c:pt>
                <c:pt idx="6308">
                  <c:v>31547</c:v>
                </c:pt>
                <c:pt idx="6309">
                  <c:v>31552</c:v>
                </c:pt>
                <c:pt idx="6310">
                  <c:v>31557</c:v>
                </c:pt>
                <c:pt idx="6311">
                  <c:v>31562</c:v>
                </c:pt>
                <c:pt idx="6312">
                  <c:v>31567</c:v>
                </c:pt>
                <c:pt idx="6313">
                  <c:v>31572</c:v>
                </c:pt>
                <c:pt idx="6314">
                  <c:v>31577</c:v>
                </c:pt>
                <c:pt idx="6315">
                  <c:v>31582</c:v>
                </c:pt>
                <c:pt idx="6316">
                  <c:v>31587</c:v>
                </c:pt>
                <c:pt idx="6317">
                  <c:v>31592</c:v>
                </c:pt>
                <c:pt idx="6318">
                  <c:v>31597</c:v>
                </c:pt>
                <c:pt idx="6319">
                  <c:v>31602</c:v>
                </c:pt>
                <c:pt idx="6320">
                  <c:v>31607</c:v>
                </c:pt>
                <c:pt idx="6321">
                  <c:v>31612</c:v>
                </c:pt>
                <c:pt idx="6322">
                  <c:v>31617</c:v>
                </c:pt>
                <c:pt idx="6323">
                  <c:v>31622</c:v>
                </c:pt>
                <c:pt idx="6324">
                  <c:v>31627</c:v>
                </c:pt>
                <c:pt idx="6325">
                  <c:v>31632</c:v>
                </c:pt>
                <c:pt idx="6326">
                  <c:v>31637</c:v>
                </c:pt>
                <c:pt idx="6327">
                  <c:v>31642</c:v>
                </c:pt>
                <c:pt idx="6328">
                  <c:v>31647</c:v>
                </c:pt>
                <c:pt idx="6329">
                  <c:v>31652</c:v>
                </c:pt>
                <c:pt idx="6330">
                  <c:v>31657</c:v>
                </c:pt>
                <c:pt idx="6331">
                  <c:v>31662</c:v>
                </c:pt>
                <c:pt idx="6332">
                  <c:v>31667</c:v>
                </c:pt>
                <c:pt idx="6333">
                  <c:v>31672</c:v>
                </c:pt>
                <c:pt idx="6334">
                  <c:v>31677</c:v>
                </c:pt>
                <c:pt idx="6335">
                  <c:v>31682</c:v>
                </c:pt>
                <c:pt idx="6336">
                  <c:v>31687</c:v>
                </c:pt>
                <c:pt idx="6337">
                  <c:v>31692</c:v>
                </c:pt>
                <c:pt idx="6338">
                  <c:v>31697</c:v>
                </c:pt>
                <c:pt idx="6339">
                  <c:v>31702</c:v>
                </c:pt>
                <c:pt idx="6340">
                  <c:v>31707</c:v>
                </c:pt>
                <c:pt idx="6341">
                  <c:v>31712</c:v>
                </c:pt>
                <c:pt idx="6342">
                  <c:v>31717</c:v>
                </c:pt>
                <c:pt idx="6343">
                  <c:v>31722</c:v>
                </c:pt>
                <c:pt idx="6344">
                  <c:v>31727</c:v>
                </c:pt>
                <c:pt idx="6345">
                  <c:v>31732</c:v>
                </c:pt>
                <c:pt idx="6346">
                  <c:v>31737</c:v>
                </c:pt>
                <c:pt idx="6347">
                  <c:v>31742</c:v>
                </c:pt>
                <c:pt idx="6348">
                  <c:v>31747</c:v>
                </c:pt>
                <c:pt idx="6349">
                  <c:v>31752</c:v>
                </c:pt>
                <c:pt idx="6350">
                  <c:v>31757</c:v>
                </c:pt>
                <c:pt idx="6351">
                  <c:v>31762</c:v>
                </c:pt>
                <c:pt idx="6352">
                  <c:v>31767</c:v>
                </c:pt>
                <c:pt idx="6353">
                  <c:v>31772</c:v>
                </c:pt>
                <c:pt idx="6354">
                  <c:v>31777</c:v>
                </c:pt>
                <c:pt idx="6355">
                  <c:v>31782</c:v>
                </c:pt>
                <c:pt idx="6356">
                  <c:v>31787</c:v>
                </c:pt>
                <c:pt idx="6357">
                  <c:v>31792</c:v>
                </c:pt>
                <c:pt idx="6358">
                  <c:v>31797</c:v>
                </c:pt>
                <c:pt idx="6359">
                  <c:v>31802</c:v>
                </c:pt>
                <c:pt idx="6360">
                  <c:v>31807</c:v>
                </c:pt>
                <c:pt idx="6361">
                  <c:v>31812</c:v>
                </c:pt>
                <c:pt idx="6362">
                  <c:v>31817</c:v>
                </c:pt>
                <c:pt idx="6363">
                  <c:v>31822</c:v>
                </c:pt>
                <c:pt idx="6364">
                  <c:v>31827</c:v>
                </c:pt>
                <c:pt idx="6365">
                  <c:v>31832</c:v>
                </c:pt>
                <c:pt idx="6366">
                  <c:v>31837</c:v>
                </c:pt>
                <c:pt idx="6367">
                  <c:v>31842</c:v>
                </c:pt>
                <c:pt idx="6368">
                  <c:v>31847</c:v>
                </c:pt>
                <c:pt idx="6369">
                  <c:v>31852</c:v>
                </c:pt>
                <c:pt idx="6370">
                  <c:v>31857</c:v>
                </c:pt>
                <c:pt idx="6371">
                  <c:v>31862</c:v>
                </c:pt>
                <c:pt idx="6372">
                  <c:v>31867</c:v>
                </c:pt>
                <c:pt idx="6373">
                  <c:v>31872</c:v>
                </c:pt>
                <c:pt idx="6374">
                  <c:v>31877</c:v>
                </c:pt>
                <c:pt idx="6375">
                  <c:v>31882</c:v>
                </c:pt>
                <c:pt idx="6376">
                  <c:v>31887</c:v>
                </c:pt>
                <c:pt idx="6377">
                  <c:v>31892</c:v>
                </c:pt>
                <c:pt idx="6378">
                  <c:v>31897</c:v>
                </c:pt>
                <c:pt idx="6379">
                  <c:v>31902</c:v>
                </c:pt>
                <c:pt idx="6380">
                  <c:v>31907</c:v>
                </c:pt>
                <c:pt idx="6381">
                  <c:v>31912</c:v>
                </c:pt>
                <c:pt idx="6382">
                  <c:v>31917</c:v>
                </c:pt>
                <c:pt idx="6383">
                  <c:v>31922</c:v>
                </c:pt>
                <c:pt idx="6384">
                  <c:v>31927</c:v>
                </c:pt>
                <c:pt idx="6385">
                  <c:v>31932</c:v>
                </c:pt>
                <c:pt idx="6386">
                  <c:v>31937</c:v>
                </c:pt>
                <c:pt idx="6387">
                  <c:v>31942</c:v>
                </c:pt>
                <c:pt idx="6388">
                  <c:v>31947</c:v>
                </c:pt>
                <c:pt idx="6389">
                  <c:v>31952</c:v>
                </c:pt>
                <c:pt idx="6390">
                  <c:v>31957</c:v>
                </c:pt>
                <c:pt idx="6391">
                  <c:v>31962</c:v>
                </c:pt>
                <c:pt idx="6392">
                  <c:v>31967</c:v>
                </c:pt>
                <c:pt idx="6393">
                  <c:v>31972</c:v>
                </c:pt>
                <c:pt idx="6394">
                  <c:v>31977</c:v>
                </c:pt>
                <c:pt idx="6395">
                  <c:v>31982</c:v>
                </c:pt>
                <c:pt idx="6396">
                  <c:v>31987</c:v>
                </c:pt>
                <c:pt idx="6397">
                  <c:v>31992</c:v>
                </c:pt>
                <c:pt idx="6398">
                  <c:v>31997</c:v>
                </c:pt>
                <c:pt idx="6399">
                  <c:v>32002</c:v>
                </c:pt>
                <c:pt idx="6400">
                  <c:v>32007</c:v>
                </c:pt>
                <c:pt idx="6401">
                  <c:v>32012</c:v>
                </c:pt>
                <c:pt idx="6402">
                  <c:v>32017</c:v>
                </c:pt>
                <c:pt idx="6403">
                  <c:v>32022</c:v>
                </c:pt>
                <c:pt idx="6404">
                  <c:v>32027</c:v>
                </c:pt>
                <c:pt idx="6405">
                  <c:v>32032</c:v>
                </c:pt>
                <c:pt idx="6406">
                  <c:v>32037</c:v>
                </c:pt>
                <c:pt idx="6407">
                  <c:v>32042</c:v>
                </c:pt>
                <c:pt idx="6408">
                  <c:v>32047</c:v>
                </c:pt>
                <c:pt idx="6409">
                  <c:v>32052</c:v>
                </c:pt>
                <c:pt idx="6410">
                  <c:v>32057</c:v>
                </c:pt>
                <c:pt idx="6411">
                  <c:v>32062</c:v>
                </c:pt>
                <c:pt idx="6412">
                  <c:v>32067</c:v>
                </c:pt>
                <c:pt idx="6413">
                  <c:v>32072</c:v>
                </c:pt>
                <c:pt idx="6414">
                  <c:v>32077</c:v>
                </c:pt>
                <c:pt idx="6415">
                  <c:v>32082</c:v>
                </c:pt>
                <c:pt idx="6416">
                  <c:v>32087</c:v>
                </c:pt>
                <c:pt idx="6417">
                  <c:v>32092</c:v>
                </c:pt>
                <c:pt idx="6418">
                  <c:v>32097</c:v>
                </c:pt>
                <c:pt idx="6419">
                  <c:v>32102</c:v>
                </c:pt>
                <c:pt idx="6420">
                  <c:v>32107</c:v>
                </c:pt>
                <c:pt idx="6421">
                  <c:v>32112</c:v>
                </c:pt>
                <c:pt idx="6422">
                  <c:v>32117</c:v>
                </c:pt>
                <c:pt idx="6423">
                  <c:v>32122</c:v>
                </c:pt>
                <c:pt idx="6424">
                  <c:v>32127</c:v>
                </c:pt>
                <c:pt idx="6425">
                  <c:v>32132</c:v>
                </c:pt>
                <c:pt idx="6426">
                  <c:v>32137</c:v>
                </c:pt>
                <c:pt idx="6427">
                  <c:v>32142</c:v>
                </c:pt>
                <c:pt idx="6428">
                  <c:v>32147</c:v>
                </c:pt>
                <c:pt idx="6429">
                  <c:v>32152</c:v>
                </c:pt>
                <c:pt idx="6430">
                  <c:v>32157</c:v>
                </c:pt>
                <c:pt idx="6431">
                  <c:v>32162</c:v>
                </c:pt>
                <c:pt idx="6432">
                  <c:v>32167</c:v>
                </c:pt>
                <c:pt idx="6433">
                  <c:v>32172</c:v>
                </c:pt>
                <c:pt idx="6434">
                  <c:v>32177</c:v>
                </c:pt>
                <c:pt idx="6435">
                  <c:v>32182</c:v>
                </c:pt>
                <c:pt idx="6436">
                  <c:v>32187</c:v>
                </c:pt>
                <c:pt idx="6437">
                  <c:v>32192</c:v>
                </c:pt>
                <c:pt idx="6438">
                  <c:v>32197</c:v>
                </c:pt>
                <c:pt idx="6439">
                  <c:v>32202</c:v>
                </c:pt>
                <c:pt idx="6440">
                  <c:v>32207</c:v>
                </c:pt>
                <c:pt idx="6441">
                  <c:v>32212</c:v>
                </c:pt>
                <c:pt idx="6442">
                  <c:v>32217</c:v>
                </c:pt>
                <c:pt idx="6443">
                  <c:v>32222</c:v>
                </c:pt>
                <c:pt idx="6444">
                  <c:v>32227</c:v>
                </c:pt>
                <c:pt idx="6445">
                  <c:v>32232</c:v>
                </c:pt>
                <c:pt idx="6446">
                  <c:v>32237</c:v>
                </c:pt>
                <c:pt idx="6447">
                  <c:v>32242</c:v>
                </c:pt>
                <c:pt idx="6448">
                  <c:v>32247</c:v>
                </c:pt>
                <c:pt idx="6449">
                  <c:v>32252</c:v>
                </c:pt>
                <c:pt idx="6450">
                  <c:v>32257</c:v>
                </c:pt>
                <c:pt idx="6451">
                  <c:v>32262</c:v>
                </c:pt>
                <c:pt idx="6452">
                  <c:v>32267</c:v>
                </c:pt>
                <c:pt idx="6453">
                  <c:v>32272</c:v>
                </c:pt>
                <c:pt idx="6454">
                  <c:v>32277</c:v>
                </c:pt>
                <c:pt idx="6455">
                  <c:v>32282</c:v>
                </c:pt>
                <c:pt idx="6456">
                  <c:v>32287</c:v>
                </c:pt>
                <c:pt idx="6457">
                  <c:v>32292</c:v>
                </c:pt>
                <c:pt idx="6458">
                  <c:v>32297</c:v>
                </c:pt>
                <c:pt idx="6459">
                  <c:v>32302</c:v>
                </c:pt>
                <c:pt idx="6460">
                  <c:v>32307</c:v>
                </c:pt>
                <c:pt idx="6461">
                  <c:v>32312</c:v>
                </c:pt>
                <c:pt idx="6462">
                  <c:v>32317</c:v>
                </c:pt>
                <c:pt idx="6463">
                  <c:v>32322</c:v>
                </c:pt>
                <c:pt idx="6464">
                  <c:v>32327</c:v>
                </c:pt>
                <c:pt idx="6465">
                  <c:v>32332</c:v>
                </c:pt>
                <c:pt idx="6466">
                  <c:v>32337</c:v>
                </c:pt>
                <c:pt idx="6467">
                  <c:v>32342</c:v>
                </c:pt>
              </c:numCache>
            </c:numRef>
          </c:cat>
          <c:val>
            <c:numRef>
              <c:f>'20180830'!$I$2:$I$6469</c:f>
              <c:numCache>
                <c:formatCode>General</c:formatCode>
                <c:ptCount val="646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numCache>
            </c:numRef>
          </c:val>
          <c:smooth val="0"/>
          <c:extLst>
            <c:ext xmlns:c16="http://schemas.microsoft.com/office/drawing/2014/chart" uri="{C3380CC4-5D6E-409C-BE32-E72D297353CC}">
              <c16:uniqueId val="{00000001-09FB-4EC6-85E7-2E2479158F6D}"/>
            </c:ext>
          </c:extLst>
        </c:ser>
        <c:dLbls>
          <c:showLegendKey val="0"/>
          <c:showVal val="0"/>
          <c:showCatName val="0"/>
          <c:showSerName val="0"/>
          <c:showPercent val="0"/>
          <c:showBubbleSize val="0"/>
        </c:dLbls>
        <c:smooth val="0"/>
        <c:axId val="285211568"/>
        <c:axId val="285211896"/>
      </c:lineChart>
      <c:catAx>
        <c:axId val="285211568"/>
        <c:scaling>
          <c:orientation val="minMax"/>
        </c:scaling>
        <c:delete val="1"/>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ja-JP" altLang="en-US" sz="900"/>
                  <a:t>経過時間 </a:t>
                </a:r>
                <a:r>
                  <a:rPr lang="en-US" altLang="ja-JP" sz="900"/>
                  <a:t>[ms]</a:t>
                </a:r>
                <a:endParaRPr lang="ja-JP" altLang="en-US" sz="900"/>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in"/>
        <c:minorTickMark val="none"/>
        <c:tickLblPos val="nextTo"/>
        <c:crossAx val="285211896"/>
        <c:crosses val="autoZero"/>
        <c:auto val="1"/>
        <c:lblAlgn val="ctr"/>
        <c:lblOffset val="100"/>
        <c:tickMarkSkip val="1000"/>
        <c:noMultiLvlLbl val="0"/>
      </c:catAx>
      <c:valAx>
        <c:axId val="285211896"/>
        <c:scaling>
          <c:orientation val="minMax"/>
          <c:max val="0.5"/>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ja-JP" altLang="en-US" sz="900"/>
                  <a:t>角速度 </a:t>
                </a:r>
                <a:r>
                  <a:rPr lang="en-US" altLang="ja-JP" sz="900"/>
                  <a:t>[deg/s]</a:t>
                </a:r>
                <a:endParaRPr lang="ja-JP" altLang="en-US" sz="900"/>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5211568"/>
        <c:crosses val="autoZero"/>
        <c:crossBetween val="between"/>
        <c:majorUnit val="0.25"/>
      </c:valAx>
      <c:spPr>
        <a:noFill/>
        <a:ln>
          <a:noFill/>
        </a:ln>
        <a:effectLst/>
      </c:spPr>
    </c:plotArea>
    <c:legend>
      <c:legendPos val="r"/>
      <c:legendEntry>
        <c:idx val="0"/>
        <c:delete val="1"/>
      </c:legendEntry>
      <c:legendEntry>
        <c:idx val="2"/>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a:solidFill>
        <a:schemeClr val="tx1">
          <a:lumMod val="50000"/>
          <a:lumOff val="50000"/>
        </a:schemeClr>
      </a:solid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38617853805901"/>
          <c:y val="0.11177466483602648"/>
          <c:w val="0.66585914915051703"/>
          <c:h val="0.59288578661520397"/>
        </c:manualLayout>
      </c:layout>
      <c:lineChart>
        <c:grouping val="standard"/>
        <c:varyColors val="0"/>
        <c:ser>
          <c:idx val="0"/>
          <c:order val="0"/>
          <c:tx>
            <c:v>角速度の近似値(deg/s)</c:v>
          </c:tx>
          <c:spPr>
            <a:ln w="28575" cap="rnd">
              <a:solidFill>
                <a:schemeClr val="bg1">
                  <a:alpha val="0"/>
                </a:schemeClr>
              </a:solidFill>
              <a:round/>
            </a:ln>
            <a:effectLst/>
          </c:spPr>
          <c:marker>
            <c:symbol val="none"/>
          </c:marker>
          <c:trendline>
            <c:name>角速度の近似値</c:name>
            <c:spPr>
              <a:ln w="22225" cap="rnd">
                <a:solidFill>
                  <a:srgbClr val="FF0000"/>
                </a:solidFill>
                <a:prstDash val="solid"/>
              </a:ln>
              <a:effectLst/>
            </c:spPr>
            <c:trendlineType val="linear"/>
            <c:dispRSqr val="0"/>
            <c:dispEq val="0"/>
          </c:trendline>
          <c:cat>
            <c:numRef>
              <c:f>Sheet4!$C$2:$C$6639</c:f>
              <c:numCache>
                <c:formatCode>General</c:formatCode>
                <c:ptCount val="6638"/>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771</c:v>
                </c:pt>
                <c:pt idx="155">
                  <c:v>776</c:v>
                </c:pt>
                <c:pt idx="156">
                  <c:v>781</c:v>
                </c:pt>
                <c:pt idx="157">
                  <c:v>786</c:v>
                </c:pt>
                <c:pt idx="158">
                  <c:v>791</c:v>
                </c:pt>
                <c:pt idx="159">
                  <c:v>796</c:v>
                </c:pt>
                <c:pt idx="160">
                  <c:v>801</c:v>
                </c:pt>
                <c:pt idx="161">
                  <c:v>806</c:v>
                </c:pt>
                <c:pt idx="162">
                  <c:v>811</c:v>
                </c:pt>
                <c:pt idx="163">
                  <c:v>816</c:v>
                </c:pt>
                <c:pt idx="164">
                  <c:v>821</c:v>
                </c:pt>
                <c:pt idx="165">
                  <c:v>826</c:v>
                </c:pt>
                <c:pt idx="166">
                  <c:v>831</c:v>
                </c:pt>
                <c:pt idx="167">
                  <c:v>836</c:v>
                </c:pt>
                <c:pt idx="168">
                  <c:v>841</c:v>
                </c:pt>
                <c:pt idx="169">
                  <c:v>846</c:v>
                </c:pt>
                <c:pt idx="170">
                  <c:v>851</c:v>
                </c:pt>
                <c:pt idx="171">
                  <c:v>856</c:v>
                </c:pt>
                <c:pt idx="172">
                  <c:v>861</c:v>
                </c:pt>
                <c:pt idx="173">
                  <c:v>866</c:v>
                </c:pt>
                <c:pt idx="174">
                  <c:v>871</c:v>
                </c:pt>
                <c:pt idx="175">
                  <c:v>876</c:v>
                </c:pt>
                <c:pt idx="176">
                  <c:v>881</c:v>
                </c:pt>
                <c:pt idx="177">
                  <c:v>886</c:v>
                </c:pt>
                <c:pt idx="178">
                  <c:v>891</c:v>
                </c:pt>
                <c:pt idx="179">
                  <c:v>896</c:v>
                </c:pt>
                <c:pt idx="180">
                  <c:v>901</c:v>
                </c:pt>
                <c:pt idx="181">
                  <c:v>906</c:v>
                </c:pt>
                <c:pt idx="182">
                  <c:v>911</c:v>
                </c:pt>
                <c:pt idx="183">
                  <c:v>916</c:v>
                </c:pt>
                <c:pt idx="184">
                  <c:v>921</c:v>
                </c:pt>
                <c:pt idx="185">
                  <c:v>926</c:v>
                </c:pt>
                <c:pt idx="186">
                  <c:v>931</c:v>
                </c:pt>
                <c:pt idx="187">
                  <c:v>936</c:v>
                </c:pt>
                <c:pt idx="188">
                  <c:v>941</c:v>
                </c:pt>
                <c:pt idx="189">
                  <c:v>946</c:v>
                </c:pt>
                <c:pt idx="190">
                  <c:v>951</c:v>
                </c:pt>
                <c:pt idx="191">
                  <c:v>956</c:v>
                </c:pt>
                <c:pt idx="192">
                  <c:v>961</c:v>
                </c:pt>
                <c:pt idx="193">
                  <c:v>966</c:v>
                </c:pt>
                <c:pt idx="194">
                  <c:v>971</c:v>
                </c:pt>
                <c:pt idx="195">
                  <c:v>976</c:v>
                </c:pt>
                <c:pt idx="196">
                  <c:v>981</c:v>
                </c:pt>
                <c:pt idx="197">
                  <c:v>986</c:v>
                </c:pt>
                <c:pt idx="198">
                  <c:v>991</c:v>
                </c:pt>
                <c:pt idx="199">
                  <c:v>996</c:v>
                </c:pt>
                <c:pt idx="200">
                  <c:v>1001</c:v>
                </c:pt>
                <c:pt idx="201">
                  <c:v>1006</c:v>
                </c:pt>
                <c:pt idx="202">
                  <c:v>1011</c:v>
                </c:pt>
                <c:pt idx="203">
                  <c:v>1016</c:v>
                </c:pt>
                <c:pt idx="204">
                  <c:v>1021</c:v>
                </c:pt>
                <c:pt idx="205">
                  <c:v>1026</c:v>
                </c:pt>
                <c:pt idx="206">
                  <c:v>1031</c:v>
                </c:pt>
                <c:pt idx="207">
                  <c:v>1036</c:v>
                </c:pt>
                <c:pt idx="208">
                  <c:v>1041</c:v>
                </c:pt>
                <c:pt idx="209">
                  <c:v>1046</c:v>
                </c:pt>
                <c:pt idx="210">
                  <c:v>1051</c:v>
                </c:pt>
                <c:pt idx="211">
                  <c:v>1056</c:v>
                </c:pt>
                <c:pt idx="212">
                  <c:v>1061</c:v>
                </c:pt>
                <c:pt idx="213">
                  <c:v>1066</c:v>
                </c:pt>
                <c:pt idx="214">
                  <c:v>1071</c:v>
                </c:pt>
                <c:pt idx="215">
                  <c:v>1076</c:v>
                </c:pt>
                <c:pt idx="216">
                  <c:v>1081</c:v>
                </c:pt>
                <c:pt idx="217">
                  <c:v>1086</c:v>
                </c:pt>
                <c:pt idx="218">
                  <c:v>1091</c:v>
                </c:pt>
                <c:pt idx="219">
                  <c:v>1096</c:v>
                </c:pt>
                <c:pt idx="220">
                  <c:v>1101</c:v>
                </c:pt>
                <c:pt idx="221">
                  <c:v>1106</c:v>
                </c:pt>
                <c:pt idx="222">
                  <c:v>1111</c:v>
                </c:pt>
                <c:pt idx="223">
                  <c:v>1116</c:v>
                </c:pt>
                <c:pt idx="224">
                  <c:v>1121</c:v>
                </c:pt>
                <c:pt idx="225">
                  <c:v>1126</c:v>
                </c:pt>
                <c:pt idx="226">
                  <c:v>1131</c:v>
                </c:pt>
                <c:pt idx="227">
                  <c:v>1136</c:v>
                </c:pt>
                <c:pt idx="228">
                  <c:v>1141</c:v>
                </c:pt>
                <c:pt idx="229">
                  <c:v>1146</c:v>
                </c:pt>
                <c:pt idx="230">
                  <c:v>1151</c:v>
                </c:pt>
                <c:pt idx="231">
                  <c:v>1156</c:v>
                </c:pt>
                <c:pt idx="232">
                  <c:v>1161</c:v>
                </c:pt>
                <c:pt idx="233">
                  <c:v>1166</c:v>
                </c:pt>
                <c:pt idx="234">
                  <c:v>1171</c:v>
                </c:pt>
                <c:pt idx="235">
                  <c:v>1176</c:v>
                </c:pt>
                <c:pt idx="236">
                  <c:v>1181</c:v>
                </c:pt>
                <c:pt idx="237">
                  <c:v>1186</c:v>
                </c:pt>
                <c:pt idx="238">
                  <c:v>1191</c:v>
                </c:pt>
                <c:pt idx="239">
                  <c:v>1196</c:v>
                </c:pt>
                <c:pt idx="240">
                  <c:v>1201</c:v>
                </c:pt>
                <c:pt idx="241">
                  <c:v>1206</c:v>
                </c:pt>
                <c:pt idx="242">
                  <c:v>1211</c:v>
                </c:pt>
                <c:pt idx="243">
                  <c:v>1216</c:v>
                </c:pt>
                <c:pt idx="244">
                  <c:v>1221</c:v>
                </c:pt>
                <c:pt idx="245">
                  <c:v>1226</c:v>
                </c:pt>
                <c:pt idx="246">
                  <c:v>1231</c:v>
                </c:pt>
                <c:pt idx="247">
                  <c:v>1236</c:v>
                </c:pt>
                <c:pt idx="248">
                  <c:v>1241</c:v>
                </c:pt>
                <c:pt idx="249">
                  <c:v>1246</c:v>
                </c:pt>
                <c:pt idx="250">
                  <c:v>1251</c:v>
                </c:pt>
                <c:pt idx="251">
                  <c:v>1256</c:v>
                </c:pt>
                <c:pt idx="252">
                  <c:v>1261</c:v>
                </c:pt>
                <c:pt idx="253">
                  <c:v>1266</c:v>
                </c:pt>
                <c:pt idx="254">
                  <c:v>1271</c:v>
                </c:pt>
                <c:pt idx="255">
                  <c:v>1276</c:v>
                </c:pt>
                <c:pt idx="256">
                  <c:v>1281</c:v>
                </c:pt>
                <c:pt idx="257">
                  <c:v>1286</c:v>
                </c:pt>
                <c:pt idx="258">
                  <c:v>1291</c:v>
                </c:pt>
                <c:pt idx="259">
                  <c:v>1296</c:v>
                </c:pt>
                <c:pt idx="260">
                  <c:v>1301</c:v>
                </c:pt>
                <c:pt idx="261">
                  <c:v>1306</c:v>
                </c:pt>
                <c:pt idx="262">
                  <c:v>1311</c:v>
                </c:pt>
                <c:pt idx="263">
                  <c:v>1316</c:v>
                </c:pt>
                <c:pt idx="264">
                  <c:v>1321</c:v>
                </c:pt>
                <c:pt idx="265">
                  <c:v>1326</c:v>
                </c:pt>
                <c:pt idx="266">
                  <c:v>1331</c:v>
                </c:pt>
                <c:pt idx="267">
                  <c:v>1336</c:v>
                </c:pt>
                <c:pt idx="268">
                  <c:v>1341</c:v>
                </c:pt>
                <c:pt idx="269">
                  <c:v>1346</c:v>
                </c:pt>
                <c:pt idx="270">
                  <c:v>1351</c:v>
                </c:pt>
                <c:pt idx="271">
                  <c:v>1356</c:v>
                </c:pt>
                <c:pt idx="272">
                  <c:v>1361</c:v>
                </c:pt>
                <c:pt idx="273">
                  <c:v>1366</c:v>
                </c:pt>
                <c:pt idx="274">
                  <c:v>1371</c:v>
                </c:pt>
                <c:pt idx="275">
                  <c:v>1376</c:v>
                </c:pt>
                <c:pt idx="276">
                  <c:v>1381</c:v>
                </c:pt>
                <c:pt idx="277">
                  <c:v>1386</c:v>
                </c:pt>
                <c:pt idx="278">
                  <c:v>1391</c:v>
                </c:pt>
                <c:pt idx="279">
                  <c:v>1396</c:v>
                </c:pt>
                <c:pt idx="280">
                  <c:v>1401</c:v>
                </c:pt>
                <c:pt idx="281">
                  <c:v>1406</c:v>
                </c:pt>
                <c:pt idx="282">
                  <c:v>1411</c:v>
                </c:pt>
                <c:pt idx="283">
                  <c:v>1416</c:v>
                </c:pt>
                <c:pt idx="284">
                  <c:v>1421</c:v>
                </c:pt>
                <c:pt idx="285">
                  <c:v>1426</c:v>
                </c:pt>
                <c:pt idx="286">
                  <c:v>1431</c:v>
                </c:pt>
                <c:pt idx="287">
                  <c:v>1436</c:v>
                </c:pt>
                <c:pt idx="288">
                  <c:v>1441</c:v>
                </c:pt>
                <c:pt idx="289">
                  <c:v>1446</c:v>
                </c:pt>
                <c:pt idx="290">
                  <c:v>1451</c:v>
                </c:pt>
                <c:pt idx="291">
                  <c:v>1456</c:v>
                </c:pt>
                <c:pt idx="292">
                  <c:v>1461</c:v>
                </c:pt>
                <c:pt idx="293">
                  <c:v>1466</c:v>
                </c:pt>
                <c:pt idx="294">
                  <c:v>1471</c:v>
                </c:pt>
                <c:pt idx="295">
                  <c:v>1476</c:v>
                </c:pt>
                <c:pt idx="296">
                  <c:v>1481</c:v>
                </c:pt>
                <c:pt idx="297">
                  <c:v>1486</c:v>
                </c:pt>
                <c:pt idx="298">
                  <c:v>1491</c:v>
                </c:pt>
                <c:pt idx="299">
                  <c:v>1496</c:v>
                </c:pt>
                <c:pt idx="300">
                  <c:v>1501</c:v>
                </c:pt>
                <c:pt idx="301">
                  <c:v>1506</c:v>
                </c:pt>
                <c:pt idx="302">
                  <c:v>1511</c:v>
                </c:pt>
                <c:pt idx="303">
                  <c:v>1516</c:v>
                </c:pt>
                <c:pt idx="304">
                  <c:v>1521</c:v>
                </c:pt>
                <c:pt idx="305">
                  <c:v>1526</c:v>
                </c:pt>
                <c:pt idx="306">
                  <c:v>1531</c:v>
                </c:pt>
                <c:pt idx="307">
                  <c:v>1536</c:v>
                </c:pt>
                <c:pt idx="308">
                  <c:v>1541</c:v>
                </c:pt>
                <c:pt idx="309">
                  <c:v>1546</c:v>
                </c:pt>
                <c:pt idx="310">
                  <c:v>1551</c:v>
                </c:pt>
                <c:pt idx="311">
                  <c:v>1556</c:v>
                </c:pt>
                <c:pt idx="312">
                  <c:v>1561</c:v>
                </c:pt>
                <c:pt idx="313">
                  <c:v>1566</c:v>
                </c:pt>
                <c:pt idx="314">
                  <c:v>1571</c:v>
                </c:pt>
                <c:pt idx="315">
                  <c:v>1576</c:v>
                </c:pt>
                <c:pt idx="316">
                  <c:v>1581</c:v>
                </c:pt>
                <c:pt idx="317">
                  <c:v>1586</c:v>
                </c:pt>
                <c:pt idx="318">
                  <c:v>1591</c:v>
                </c:pt>
                <c:pt idx="319">
                  <c:v>1596</c:v>
                </c:pt>
                <c:pt idx="320">
                  <c:v>1601</c:v>
                </c:pt>
                <c:pt idx="321">
                  <c:v>1606</c:v>
                </c:pt>
                <c:pt idx="322">
                  <c:v>1611</c:v>
                </c:pt>
                <c:pt idx="323">
                  <c:v>1616</c:v>
                </c:pt>
                <c:pt idx="324">
                  <c:v>1621</c:v>
                </c:pt>
                <c:pt idx="325">
                  <c:v>1626</c:v>
                </c:pt>
                <c:pt idx="326">
                  <c:v>1631</c:v>
                </c:pt>
                <c:pt idx="327">
                  <c:v>1636</c:v>
                </c:pt>
                <c:pt idx="328">
                  <c:v>1641</c:v>
                </c:pt>
                <c:pt idx="329">
                  <c:v>1646</c:v>
                </c:pt>
                <c:pt idx="330">
                  <c:v>1651</c:v>
                </c:pt>
                <c:pt idx="331">
                  <c:v>1656</c:v>
                </c:pt>
                <c:pt idx="332">
                  <c:v>1661</c:v>
                </c:pt>
                <c:pt idx="333">
                  <c:v>1666</c:v>
                </c:pt>
                <c:pt idx="334">
                  <c:v>1671</c:v>
                </c:pt>
                <c:pt idx="335">
                  <c:v>1676</c:v>
                </c:pt>
                <c:pt idx="336">
                  <c:v>1681</c:v>
                </c:pt>
                <c:pt idx="337">
                  <c:v>1686</c:v>
                </c:pt>
                <c:pt idx="338">
                  <c:v>1691</c:v>
                </c:pt>
                <c:pt idx="339">
                  <c:v>1696</c:v>
                </c:pt>
                <c:pt idx="340">
                  <c:v>1701</c:v>
                </c:pt>
                <c:pt idx="341">
                  <c:v>1706</c:v>
                </c:pt>
                <c:pt idx="342">
                  <c:v>1711</c:v>
                </c:pt>
                <c:pt idx="343">
                  <c:v>1716</c:v>
                </c:pt>
                <c:pt idx="344">
                  <c:v>1721</c:v>
                </c:pt>
                <c:pt idx="345">
                  <c:v>1726</c:v>
                </c:pt>
                <c:pt idx="346">
                  <c:v>1731</c:v>
                </c:pt>
                <c:pt idx="347">
                  <c:v>1736</c:v>
                </c:pt>
                <c:pt idx="348">
                  <c:v>1741</c:v>
                </c:pt>
                <c:pt idx="349">
                  <c:v>1746</c:v>
                </c:pt>
                <c:pt idx="350">
                  <c:v>1751</c:v>
                </c:pt>
                <c:pt idx="351">
                  <c:v>1756</c:v>
                </c:pt>
                <c:pt idx="352">
                  <c:v>1761</c:v>
                </c:pt>
                <c:pt idx="353">
                  <c:v>1766</c:v>
                </c:pt>
                <c:pt idx="354">
                  <c:v>1771</c:v>
                </c:pt>
                <c:pt idx="355">
                  <c:v>1776</c:v>
                </c:pt>
                <c:pt idx="356">
                  <c:v>1781</c:v>
                </c:pt>
                <c:pt idx="357">
                  <c:v>1786</c:v>
                </c:pt>
                <c:pt idx="358">
                  <c:v>1791</c:v>
                </c:pt>
                <c:pt idx="359">
                  <c:v>1796</c:v>
                </c:pt>
                <c:pt idx="360">
                  <c:v>1801</c:v>
                </c:pt>
                <c:pt idx="361">
                  <c:v>1806</c:v>
                </c:pt>
                <c:pt idx="362">
                  <c:v>1811</c:v>
                </c:pt>
                <c:pt idx="363">
                  <c:v>1816</c:v>
                </c:pt>
                <c:pt idx="364">
                  <c:v>1821</c:v>
                </c:pt>
                <c:pt idx="365">
                  <c:v>1826</c:v>
                </c:pt>
                <c:pt idx="366">
                  <c:v>1831</c:v>
                </c:pt>
                <c:pt idx="367">
                  <c:v>1836</c:v>
                </c:pt>
                <c:pt idx="368">
                  <c:v>1841</c:v>
                </c:pt>
                <c:pt idx="369">
                  <c:v>1846</c:v>
                </c:pt>
                <c:pt idx="370">
                  <c:v>1851</c:v>
                </c:pt>
                <c:pt idx="371">
                  <c:v>1856</c:v>
                </c:pt>
                <c:pt idx="372">
                  <c:v>1861</c:v>
                </c:pt>
                <c:pt idx="373">
                  <c:v>1866</c:v>
                </c:pt>
                <c:pt idx="374">
                  <c:v>1871</c:v>
                </c:pt>
                <c:pt idx="375">
                  <c:v>1876</c:v>
                </c:pt>
                <c:pt idx="376">
                  <c:v>1881</c:v>
                </c:pt>
                <c:pt idx="377">
                  <c:v>1886</c:v>
                </c:pt>
                <c:pt idx="378">
                  <c:v>1891</c:v>
                </c:pt>
                <c:pt idx="379">
                  <c:v>1896</c:v>
                </c:pt>
                <c:pt idx="380">
                  <c:v>1901</c:v>
                </c:pt>
                <c:pt idx="381">
                  <c:v>1906</c:v>
                </c:pt>
                <c:pt idx="382">
                  <c:v>1911</c:v>
                </c:pt>
                <c:pt idx="383">
                  <c:v>1916</c:v>
                </c:pt>
                <c:pt idx="384">
                  <c:v>1921</c:v>
                </c:pt>
                <c:pt idx="385">
                  <c:v>1926</c:v>
                </c:pt>
                <c:pt idx="386">
                  <c:v>1931</c:v>
                </c:pt>
                <c:pt idx="387">
                  <c:v>1936</c:v>
                </c:pt>
                <c:pt idx="388">
                  <c:v>1941</c:v>
                </c:pt>
                <c:pt idx="389">
                  <c:v>1946</c:v>
                </c:pt>
                <c:pt idx="390">
                  <c:v>1951</c:v>
                </c:pt>
                <c:pt idx="391">
                  <c:v>1956</c:v>
                </c:pt>
                <c:pt idx="392">
                  <c:v>1961</c:v>
                </c:pt>
                <c:pt idx="393">
                  <c:v>1966</c:v>
                </c:pt>
                <c:pt idx="394">
                  <c:v>1971</c:v>
                </c:pt>
                <c:pt idx="395">
                  <c:v>1976</c:v>
                </c:pt>
                <c:pt idx="396">
                  <c:v>1981</c:v>
                </c:pt>
                <c:pt idx="397">
                  <c:v>1986</c:v>
                </c:pt>
                <c:pt idx="398">
                  <c:v>1991</c:v>
                </c:pt>
                <c:pt idx="399">
                  <c:v>1996</c:v>
                </c:pt>
                <c:pt idx="400">
                  <c:v>2001</c:v>
                </c:pt>
                <c:pt idx="401">
                  <c:v>2006</c:v>
                </c:pt>
                <c:pt idx="402">
                  <c:v>2011</c:v>
                </c:pt>
                <c:pt idx="403">
                  <c:v>2016</c:v>
                </c:pt>
                <c:pt idx="404">
                  <c:v>2021</c:v>
                </c:pt>
                <c:pt idx="405">
                  <c:v>2026</c:v>
                </c:pt>
                <c:pt idx="406">
                  <c:v>2031</c:v>
                </c:pt>
                <c:pt idx="407">
                  <c:v>2036</c:v>
                </c:pt>
                <c:pt idx="408">
                  <c:v>2041</c:v>
                </c:pt>
                <c:pt idx="409">
                  <c:v>2046</c:v>
                </c:pt>
                <c:pt idx="410">
                  <c:v>2051</c:v>
                </c:pt>
                <c:pt idx="411">
                  <c:v>2056</c:v>
                </c:pt>
                <c:pt idx="412">
                  <c:v>2061</c:v>
                </c:pt>
                <c:pt idx="413">
                  <c:v>2066</c:v>
                </c:pt>
                <c:pt idx="414">
                  <c:v>2071</c:v>
                </c:pt>
                <c:pt idx="415">
                  <c:v>2076</c:v>
                </c:pt>
                <c:pt idx="416">
                  <c:v>2081</c:v>
                </c:pt>
                <c:pt idx="417">
                  <c:v>2086</c:v>
                </c:pt>
                <c:pt idx="418">
                  <c:v>2091</c:v>
                </c:pt>
                <c:pt idx="419">
                  <c:v>2096</c:v>
                </c:pt>
                <c:pt idx="420">
                  <c:v>2101</c:v>
                </c:pt>
                <c:pt idx="421">
                  <c:v>2106</c:v>
                </c:pt>
                <c:pt idx="422">
                  <c:v>2111</c:v>
                </c:pt>
                <c:pt idx="423">
                  <c:v>2116</c:v>
                </c:pt>
                <c:pt idx="424">
                  <c:v>2121</c:v>
                </c:pt>
                <c:pt idx="425">
                  <c:v>2126</c:v>
                </c:pt>
                <c:pt idx="426">
                  <c:v>2131</c:v>
                </c:pt>
                <c:pt idx="427">
                  <c:v>2136</c:v>
                </c:pt>
                <c:pt idx="428">
                  <c:v>2141</c:v>
                </c:pt>
                <c:pt idx="429">
                  <c:v>2146</c:v>
                </c:pt>
                <c:pt idx="430">
                  <c:v>2151</c:v>
                </c:pt>
                <c:pt idx="431">
                  <c:v>2156</c:v>
                </c:pt>
                <c:pt idx="432">
                  <c:v>2161</c:v>
                </c:pt>
                <c:pt idx="433">
                  <c:v>2166</c:v>
                </c:pt>
                <c:pt idx="434">
                  <c:v>2171</c:v>
                </c:pt>
                <c:pt idx="435">
                  <c:v>2176</c:v>
                </c:pt>
                <c:pt idx="436">
                  <c:v>2181</c:v>
                </c:pt>
                <c:pt idx="437">
                  <c:v>2186</c:v>
                </c:pt>
                <c:pt idx="438">
                  <c:v>2191</c:v>
                </c:pt>
                <c:pt idx="439">
                  <c:v>2196</c:v>
                </c:pt>
                <c:pt idx="440">
                  <c:v>2201</c:v>
                </c:pt>
                <c:pt idx="441">
                  <c:v>2206</c:v>
                </c:pt>
                <c:pt idx="442">
                  <c:v>2211</c:v>
                </c:pt>
                <c:pt idx="443">
                  <c:v>2216</c:v>
                </c:pt>
                <c:pt idx="444">
                  <c:v>2221</c:v>
                </c:pt>
                <c:pt idx="445">
                  <c:v>2226</c:v>
                </c:pt>
                <c:pt idx="446">
                  <c:v>2231</c:v>
                </c:pt>
                <c:pt idx="447">
                  <c:v>2236</c:v>
                </c:pt>
                <c:pt idx="448">
                  <c:v>2241</c:v>
                </c:pt>
                <c:pt idx="449">
                  <c:v>2246</c:v>
                </c:pt>
                <c:pt idx="450">
                  <c:v>2251</c:v>
                </c:pt>
                <c:pt idx="451">
                  <c:v>2256</c:v>
                </c:pt>
                <c:pt idx="452">
                  <c:v>2261</c:v>
                </c:pt>
                <c:pt idx="453">
                  <c:v>2266</c:v>
                </c:pt>
                <c:pt idx="454">
                  <c:v>2271</c:v>
                </c:pt>
                <c:pt idx="455">
                  <c:v>2276</c:v>
                </c:pt>
                <c:pt idx="456">
                  <c:v>2281</c:v>
                </c:pt>
                <c:pt idx="457">
                  <c:v>2286</c:v>
                </c:pt>
                <c:pt idx="458">
                  <c:v>2291</c:v>
                </c:pt>
                <c:pt idx="459">
                  <c:v>2296</c:v>
                </c:pt>
                <c:pt idx="460">
                  <c:v>2301</c:v>
                </c:pt>
                <c:pt idx="461">
                  <c:v>2306</c:v>
                </c:pt>
                <c:pt idx="462">
                  <c:v>2311</c:v>
                </c:pt>
                <c:pt idx="463">
                  <c:v>2316</c:v>
                </c:pt>
                <c:pt idx="464">
                  <c:v>2321</c:v>
                </c:pt>
                <c:pt idx="465">
                  <c:v>2326</c:v>
                </c:pt>
                <c:pt idx="466">
                  <c:v>2331</c:v>
                </c:pt>
                <c:pt idx="467">
                  <c:v>2336</c:v>
                </c:pt>
                <c:pt idx="468">
                  <c:v>2341</c:v>
                </c:pt>
                <c:pt idx="469">
                  <c:v>2346</c:v>
                </c:pt>
                <c:pt idx="470">
                  <c:v>2351</c:v>
                </c:pt>
                <c:pt idx="471">
                  <c:v>2356</c:v>
                </c:pt>
                <c:pt idx="472">
                  <c:v>2361</c:v>
                </c:pt>
                <c:pt idx="473">
                  <c:v>2366</c:v>
                </c:pt>
                <c:pt idx="474">
                  <c:v>2371</c:v>
                </c:pt>
                <c:pt idx="475">
                  <c:v>2376</c:v>
                </c:pt>
                <c:pt idx="476">
                  <c:v>2381</c:v>
                </c:pt>
                <c:pt idx="477">
                  <c:v>2386</c:v>
                </c:pt>
                <c:pt idx="478">
                  <c:v>2391</c:v>
                </c:pt>
                <c:pt idx="479">
                  <c:v>2396</c:v>
                </c:pt>
                <c:pt idx="480">
                  <c:v>2401</c:v>
                </c:pt>
                <c:pt idx="481">
                  <c:v>2406</c:v>
                </c:pt>
                <c:pt idx="482">
                  <c:v>2411</c:v>
                </c:pt>
                <c:pt idx="483">
                  <c:v>2416</c:v>
                </c:pt>
                <c:pt idx="484">
                  <c:v>2421</c:v>
                </c:pt>
                <c:pt idx="485">
                  <c:v>2426</c:v>
                </c:pt>
                <c:pt idx="486">
                  <c:v>2431</c:v>
                </c:pt>
                <c:pt idx="487">
                  <c:v>2436</c:v>
                </c:pt>
                <c:pt idx="488">
                  <c:v>2441</c:v>
                </c:pt>
                <c:pt idx="489">
                  <c:v>2446</c:v>
                </c:pt>
                <c:pt idx="490">
                  <c:v>2451</c:v>
                </c:pt>
                <c:pt idx="491">
                  <c:v>2456</c:v>
                </c:pt>
                <c:pt idx="492">
                  <c:v>2461</c:v>
                </c:pt>
                <c:pt idx="493">
                  <c:v>2466</c:v>
                </c:pt>
                <c:pt idx="494">
                  <c:v>2471</c:v>
                </c:pt>
                <c:pt idx="495">
                  <c:v>2476</c:v>
                </c:pt>
                <c:pt idx="496">
                  <c:v>2481</c:v>
                </c:pt>
                <c:pt idx="497">
                  <c:v>2486</c:v>
                </c:pt>
                <c:pt idx="498">
                  <c:v>2491</c:v>
                </c:pt>
                <c:pt idx="499">
                  <c:v>2496</c:v>
                </c:pt>
                <c:pt idx="500">
                  <c:v>2501</c:v>
                </c:pt>
                <c:pt idx="501">
                  <c:v>2506</c:v>
                </c:pt>
                <c:pt idx="502">
                  <c:v>2511</c:v>
                </c:pt>
                <c:pt idx="503">
                  <c:v>2516</c:v>
                </c:pt>
                <c:pt idx="504">
                  <c:v>2521</c:v>
                </c:pt>
                <c:pt idx="505">
                  <c:v>2526</c:v>
                </c:pt>
                <c:pt idx="506">
                  <c:v>2531</c:v>
                </c:pt>
                <c:pt idx="507">
                  <c:v>2536</c:v>
                </c:pt>
                <c:pt idx="508">
                  <c:v>2541</c:v>
                </c:pt>
                <c:pt idx="509">
                  <c:v>2546</c:v>
                </c:pt>
                <c:pt idx="510">
                  <c:v>2551</c:v>
                </c:pt>
                <c:pt idx="511">
                  <c:v>2556</c:v>
                </c:pt>
                <c:pt idx="512">
                  <c:v>2561</c:v>
                </c:pt>
                <c:pt idx="513">
                  <c:v>2566</c:v>
                </c:pt>
                <c:pt idx="514">
                  <c:v>2571</c:v>
                </c:pt>
                <c:pt idx="515">
                  <c:v>2576</c:v>
                </c:pt>
                <c:pt idx="516">
                  <c:v>2581</c:v>
                </c:pt>
                <c:pt idx="517">
                  <c:v>2586</c:v>
                </c:pt>
                <c:pt idx="518">
                  <c:v>2591</c:v>
                </c:pt>
                <c:pt idx="519">
                  <c:v>2596</c:v>
                </c:pt>
                <c:pt idx="520">
                  <c:v>2601</c:v>
                </c:pt>
                <c:pt idx="521">
                  <c:v>2606</c:v>
                </c:pt>
                <c:pt idx="522">
                  <c:v>2611</c:v>
                </c:pt>
                <c:pt idx="523">
                  <c:v>2616</c:v>
                </c:pt>
                <c:pt idx="524">
                  <c:v>2621</c:v>
                </c:pt>
                <c:pt idx="525">
                  <c:v>2626</c:v>
                </c:pt>
                <c:pt idx="526">
                  <c:v>2631</c:v>
                </c:pt>
                <c:pt idx="527">
                  <c:v>2636</c:v>
                </c:pt>
                <c:pt idx="528">
                  <c:v>2641</c:v>
                </c:pt>
                <c:pt idx="529">
                  <c:v>2646</c:v>
                </c:pt>
                <c:pt idx="530">
                  <c:v>2651</c:v>
                </c:pt>
                <c:pt idx="531">
                  <c:v>2656</c:v>
                </c:pt>
                <c:pt idx="532">
                  <c:v>2661</c:v>
                </c:pt>
                <c:pt idx="533">
                  <c:v>2666</c:v>
                </c:pt>
                <c:pt idx="534">
                  <c:v>2671</c:v>
                </c:pt>
                <c:pt idx="535">
                  <c:v>2676</c:v>
                </c:pt>
                <c:pt idx="536">
                  <c:v>2681</c:v>
                </c:pt>
                <c:pt idx="537">
                  <c:v>2686</c:v>
                </c:pt>
                <c:pt idx="538">
                  <c:v>2691</c:v>
                </c:pt>
                <c:pt idx="539">
                  <c:v>2696</c:v>
                </c:pt>
                <c:pt idx="540">
                  <c:v>2701</c:v>
                </c:pt>
                <c:pt idx="541">
                  <c:v>2706</c:v>
                </c:pt>
                <c:pt idx="542">
                  <c:v>2711</c:v>
                </c:pt>
                <c:pt idx="543">
                  <c:v>2716</c:v>
                </c:pt>
                <c:pt idx="544">
                  <c:v>2721</c:v>
                </c:pt>
                <c:pt idx="545">
                  <c:v>2726</c:v>
                </c:pt>
                <c:pt idx="546">
                  <c:v>2731</c:v>
                </c:pt>
                <c:pt idx="547">
                  <c:v>2736</c:v>
                </c:pt>
                <c:pt idx="548">
                  <c:v>2741</c:v>
                </c:pt>
                <c:pt idx="549">
                  <c:v>2746</c:v>
                </c:pt>
                <c:pt idx="550">
                  <c:v>2751</c:v>
                </c:pt>
                <c:pt idx="551">
                  <c:v>2756</c:v>
                </c:pt>
                <c:pt idx="552">
                  <c:v>2761</c:v>
                </c:pt>
                <c:pt idx="553">
                  <c:v>2766</c:v>
                </c:pt>
                <c:pt idx="554">
                  <c:v>2771</c:v>
                </c:pt>
                <c:pt idx="555">
                  <c:v>2776</c:v>
                </c:pt>
                <c:pt idx="556">
                  <c:v>2781</c:v>
                </c:pt>
                <c:pt idx="557">
                  <c:v>2786</c:v>
                </c:pt>
                <c:pt idx="558">
                  <c:v>2791</c:v>
                </c:pt>
                <c:pt idx="559">
                  <c:v>2796</c:v>
                </c:pt>
                <c:pt idx="560">
                  <c:v>2801</c:v>
                </c:pt>
                <c:pt idx="561">
                  <c:v>2806</c:v>
                </c:pt>
                <c:pt idx="562">
                  <c:v>2811</c:v>
                </c:pt>
                <c:pt idx="563">
                  <c:v>2816</c:v>
                </c:pt>
                <c:pt idx="564">
                  <c:v>2821</c:v>
                </c:pt>
                <c:pt idx="565">
                  <c:v>2826</c:v>
                </c:pt>
                <c:pt idx="566">
                  <c:v>2831</c:v>
                </c:pt>
                <c:pt idx="567">
                  <c:v>2836</c:v>
                </c:pt>
                <c:pt idx="568">
                  <c:v>2841</c:v>
                </c:pt>
                <c:pt idx="569">
                  <c:v>2846</c:v>
                </c:pt>
                <c:pt idx="570">
                  <c:v>2851</c:v>
                </c:pt>
                <c:pt idx="571">
                  <c:v>2856</c:v>
                </c:pt>
                <c:pt idx="572">
                  <c:v>2861</c:v>
                </c:pt>
                <c:pt idx="573">
                  <c:v>2866</c:v>
                </c:pt>
                <c:pt idx="574">
                  <c:v>2871</c:v>
                </c:pt>
                <c:pt idx="575">
                  <c:v>2876</c:v>
                </c:pt>
                <c:pt idx="576">
                  <c:v>2881</c:v>
                </c:pt>
                <c:pt idx="577">
                  <c:v>2886</c:v>
                </c:pt>
                <c:pt idx="578">
                  <c:v>2891</c:v>
                </c:pt>
                <c:pt idx="579">
                  <c:v>2896</c:v>
                </c:pt>
                <c:pt idx="580">
                  <c:v>2901</c:v>
                </c:pt>
                <c:pt idx="581">
                  <c:v>2906</c:v>
                </c:pt>
                <c:pt idx="582">
                  <c:v>2911</c:v>
                </c:pt>
                <c:pt idx="583">
                  <c:v>2916</c:v>
                </c:pt>
                <c:pt idx="584">
                  <c:v>2921</c:v>
                </c:pt>
                <c:pt idx="585">
                  <c:v>2926</c:v>
                </c:pt>
                <c:pt idx="586">
                  <c:v>2931</c:v>
                </c:pt>
                <c:pt idx="587">
                  <c:v>2936</c:v>
                </c:pt>
                <c:pt idx="588">
                  <c:v>2941</c:v>
                </c:pt>
                <c:pt idx="589">
                  <c:v>2946</c:v>
                </c:pt>
                <c:pt idx="590">
                  <c:v>2951</c:v>
                </c:pt>
                <c:pt idx="591">
                  <c:v>2956</c:v>
                </c:pt>
                <c:pt idx="592">
                  <c:v>2961</c:v>
                </c:pt>
                <c:pt idx="593">
                  <c:v>2966</c:v>
                </c:pt>
                <c:pt idx="594">
                  <c:v>2971</c:v>
                </c:pt>
                <c:pt idx="595">
                  <c:v>2976</c:v>
                </c:pt>
                <c:pt idx="596">
                  <c:v>2981</c:v>
                </c:pt>
                <c:pt idx="597">
                  <c:v>2986</c:v>
                </c:pt>
                <c:pt idx="598">
                  <c:v>2991</c:v>
                </c:pt>
                <c:pt idx="599">
                  <c:v>2996</c:v>
                </c:pt>
                <c:pt idx="600">
                  <c:v>3001</c:v>
                </c:pt>
                <c:pt idx="601">
                  <c:v>3006</c:v>
                </c:pt>
                <c:pt idx="602">
                  <c:v>3011</c:v>
                </c:pt>
                <c:pt idx="603">
                  <c:v>3016</c:v>
                </c:pt>
                <c:pt idx="604">
                  <c:v>3021</c:v>
                </c:pt>
                <c:pt idx="605">
                  <c:v>3026</c:v>
                </c:pt>
                <c:pt idx="606">
                  <c:v>3031</c:v>
                </c:pt>
                <c:pt idx="607">
                  <c:v>3036</c:v>
                </c:pt>
                <c:pt idx="608">
                  <c:v>3041</c:v>
                </c:pt>
                <c:pt idx="609">
                  <c:v>3046</c:v>
                </c:pt>
                <c:pt idx="610">
                  <c:v>3051</c:v>
                </c:pt>
                <c:pt idx="611">
                  <c:v>3056</c:v>
                </c:pt>
                <c:pt idx="612">
                  <c:v>3061</c:v>
                </c:pt>
                <c:pt idx="613">
                  <c:v>3066</c:v>
                </c:pt>
                <c:pt idx="614">
                  <c:v>3071</c:v>
                </c:pt>
                <c:pt idx="615">
                  <c:v>3076</c:v>
                </c:pt>
                <c:pt idx="616">
                  <c:v>3081</c:v>
                </c:pt>
                <c:pt idx="617">
                  <c:v>3086</c:v>
                </c:pt>
                <c:pt idx="618">
                  <c:v>3091</c:v>
                </c:pt>
                <c:pt idx="619">
                  <c:v>3096</c:v>
                </c:pt>
                <c:pt idx="620">
                  <c:v>3101</c:v>
                </c:pt>
                <c:pt idx="621">
                  <c:v>3106</c:v>
                </c:pt>
                <c:pt idx="622">
                  <c:v>3111</c:v>
                </c:pt>
                <c:pt idx="623">
                  <c:v>3116</c:v>
                </c:pt>
                <c:pt idx="624">
                  <c:v>3121</c:v>
                </c:pt>
                <c:pt idx="625">
                  <c:v>3126</c:v>
                </c:pt>
                <c:pt idx="626">
                  <c:v>3131</c:v>
                </c:pt>
                <c:pt idx="627">
                  <c:v>3136</c:v>
                </c:pt>
                <c:pt idx="628">
                  <c:v>3141</c:v>
                </c:pt>
                <c:pt idx="629">
                  <c:v>3146</c:v>
                </c:pt>
                <c:pt idx="630">
                  <c:v>3151</c:v>
                </c:pt>
                <c:pt idx="631">
                  <c:v>3156</c:v>
                </c:pt>
                <c:pt idx="632">
                  <c:v>3161</c:v>
                </c:pt>
                <c:pt idx="633">
                  <c:v>3166</c:v>
                </c:pt>
                <c:pt idx="634">
                  <c:v>3171</c:v>
                </c:pt>
                <c:pt idx="635">
                  <c:v>3176</c:v>
                </c:pt>
                <c:pt idx="636">
                  <c:v>3181</c:v>
                </c:pt>
                <c:pt idx="637">
                  <c:v>3186</c:v>
                </c:pt>
                <c:pt idx="638">
                  <c:v>3191</c:v>
                </c:pt>
                <c:pt idx="639">
                  <c:v>3196</c:v>
                </c:pt>
                <c:pt idx="640">
                  <c:v>3201</c:v>
                </c:pt>
                <c:pt idx="641">
                  <c:v>3206</c:v>
                </c:pt>
                <c:pt idx="642">
                  <c:v>3211</c:v>
                </c:pt>
                <c:pt idx="643">
                  <c:v>3216</c:v>
                </c:pt>
                <c:pt idx="644">
                  <c:v>3221</c:v>
                </c:pt>
                <c:pt idx="645">
                  <c:v>3226</c:v>
                </c:pt>
                <c:pt idx="646">
                  <c:v>3231</c:v>
                </c:pt>
                <c:pt idx="647">
                  <c:v>3236</c:v>
                </c:pt>
                <c:pt idx="648">
                  <c:v>3241</c:v>
                </c:pt>
                <c:pt idx="649">
                  <c:v>3246</c:v>
                </c:pt>
                <c:pt idx="650">
                  <c:v>3251</c:v>
                </c:pt>
                <c:pt idx="651">
                  <c:v>3256</c:v>
                </c:pt>
                <c:pt idx="652">
                  <c:v>3261</c:v>
                </c:pt>
                <c:pt idx="653">
                  <c:v>3266</c:v>
                </c:pt>
                <c:pt idx="654">
                  <c:v>3271</c:v>
                </c:pt>
                <c:pt idx="655">
                  <c:v>3276</c:v>
                </c:pt>
                <c:pt idx="656">
                  <c:v>3281</c:v>
                </c:pt>
                <c:pt idx="657">
                  <c:v>3286</c:v>
                </c:pt>
                <c:pt idx="658">
                  <c:v>3291</c:v>
                </c:pt>
                <c:pt idx="659">
                  <c:v>3296</c:v>
                </c:pt>
                <c:pt idx="660">
                  <c:v>3301</c:v>
                </c:pt>
                <c:pt idx="661">
                  <c:v>3306</c:v>
                </c:pt>
                <c:pt idx="662">
                  <c:v>3311</c:v>
                </c:pt>
                <c:pt idx="663">
                  <c:v>3316</c:v>
                </c:pt>
                <c:pt idx="664">
                  <c:v>3321</c:v>
                </c:pt>
                <c:pt idx="665">
                  <c:v>3326</c:v>
                </c:pt>
                <c:pt idx="666">
                  <c:v>3331</c:v>
                </c:pt>
                <c:pt idx="667">
                  <c:v>3336</c:v>
                </c:pt>
                <c:pt idx="668">
                  <c:v>3341</c:v>
                </c:pt>
                <c:pt idx="669">
                  <c:v>3346</c:v>
                </c:pt>
                <c:pt idx="670">
                  <c:v>3351</c:v>
                </c:pt>
                <c:pt idx="671">
                  <c:v>3356</c:v>
                </c:pt>
                <c:pt idx="672">
                  <c:v>3361</c:v>
                </c:pt>
                <c:pt idx="673">
                  <c:v>3366</c:v>
                </c:pt>
                <c:pt idx="674">
                  <c:v>3371</c:v>
                </c:pt>
                <c:pt idx="675">
                  <c:v>3376</c:v>
                </c:pt>
                <c:pt idx="676">
                  <c:v>3381</c:v>
                </c:pt>
                <c:pt idx="677">
                  <c:v>3386</c:v>
                </c:pt>
                <c:pt idx="678">
                  <c:v>3391</c:v>
                </c:pt>
                <c:pt idx="679">
                  <c:v>3396</c:v>
                </c:pt>
                <c:pt idx="680">
                  <c:v>3401</c:v>
                </c:pt>
                <c:pt idx="681">
                  <c:v>3406</c:v>
                </c:pt>
                <c:pt idx="682">
                  <c:v>3411</c:v>
                </c:pt>
                <c:pt idx="683">
                  <c:v>3416</c:v>
                </c:pt>
                <c:pt idx="684">
                  <c:v>3421</c:v>
                </c:pt>
                <c:pt idx="685">
                  <c:v>3426</c:v>
                </c:pt>
                <c:pt idx="686">
                  <c:v>3431</c:v>
                </c:pt>
                <c:pt idx="687">
                  <c:v>3436</c:v>
                </c:pt>
                <c:pt idx="688">
                  <c:v>3441</c:v>
                </c:pt>
                <c:pt idx="689">
                  <c:v>3446</c:v>
                </c:pt>
                <c:pt idx="690">
                  <c:v>3451</c:v>
                </c:pt>
                <c:pt idx="691">
                  <c:v>3456</c:v>
                </c:pt>
                <c:pt idx="692">
                  <c:v>3461</c:v>
                </c:pt>
                <c:pt idx="693">
                  <c:v>3466</c:v>
                </c:pt>
                <c:pt idx="694">
                  <c:v>3471</c:v>
                </c:pt>
                <c:pt idx="695">
                  <c:v>3476</c:v>
                </c:pt>
                <c:pt idx="696">
                  <c:v>3481</c:v>
                </c:pt>
                <c:pt idx="697">
                  <c:v>3486</c:v>
                </c:pt>
                <c:pt idx="698">
                  <c:v>3491</c:v>
                </c:pt>
                <c:pt idx="699">
                  <c:v>3497</c:v>
                </c:pt>
                <c:pt idx="700">
                  <c:v>3502</c:v>
                </c:pt>
                <c:pt idx="701">
                  <c:v>3507</c:v>
                </c:pt>
                <c:pt idx="702">
                  <c:v>3512</c:v>
                </c:pt>
                <c:pt idx="703">
                  <c:v>3517</c:v>
                </c:pt>
                <c:pt idx="704">
                  <c:v>3522</c:v>
                </c:pt>
                <c:pt idx="705">
                  <c:v>3527</c:v>
                </c:pt>
                <c:pt idx="706">
                  <c:v>3532</c:v>
                </c:pt>
                <c:pt idx="707">
                  <c:v>3537</c:v>
                </c:pt>
                <c:pt idx="708">
                  <c:v>3542</c:v>
                </c:pt>
                <c:pt idx="709">
                  <c:v>3547</c:v>
                </c:pt>
                <c:pt idx="710">
                  <c:v>3552</c:v>
                </c:pt>
                <c:pt idx="711">
                  <c:v>3557</c:v>
                </c:pt>
                <c:pt idx="712">
                  <c:v>3562</c:v>
                </c:pt>
                <c:pt idx="713">
                  <c:v>3567</c:v>
                </c:pt>
                <c:pt idx="714">
                  <c:v>3572</c:v>
                </c:pt>
                <c:pt idx="715">
                  <c:v>3577</c:v>
                </c:pt>
                <c:pt idx="716">
                  <c:v>3582</c:v>
                </c:pt>
                <c:pt idx="717">
                  <c:v>3587</c:v>
                </c:pt>
                <c:pt idx="718">
                  <c:v>3592</c:v>
                </c:pt>
                <c:pt idx="719">
                  <c:v>3597</c:v>
                </c:pt>
                <c:pt idx="720">
                  <c:v>3602</c:v>
                </c:pt>
                <c:pt idx="721">
                  <c:v>3607</c:v>
                </c:pt>
                <c:pt idx="722">
                  <c:v>3612</c:v>
                </c:pt>
                <c:pt idx="723">
                  <c:v>3617</c:v>
                </c:pt>
                <c:pt idx="724">
                  <c:v>3622</c:v>
                </c:pt>
                <c:pt idx="725">
                  <c:v>3627</c:v>
                </c:pt>
                <c:pt idx="726">
                  <c:v>3632</c:v>
                </c:pt>
                <c:pt idx="727">
                  <c:v>3637</c:v>
                </c:pt>
                <c:pt idx="728">
                  <c:v>3642</c:v>
                </c:pt>
                <c:pt idx="729">
                  <c:v>3647</c:v>
                </c:pt>
                <c:pt idx="730">
                  <c:v>3652</c:v>
                </c:pt>
                <c:pt idx="731">
                  <c:v>3657</c:v>
                </c:pt>
                <c:pt idx="732">
                  <c:v>3662</c:v>
                </c:pt>
                <c:pt idx="733">
                  <c:v>3667</c:v>
                </c:pt>
                <c:pt idx="734">
                  <c:v>3672</c:v>
                </c:pt>
                <c:pt idx="735">
                  <c:v>3677</c:v>
                </c:pt>
                <c:pt idx="736">
                  <c:v>3682</c:v>
                </c:pt>
                <c:pt idx="737">
                  <c:v>3687</c:v>
                </c:pt>
                <c:pt idx="738">
                  <c:v>3692</c:v>
                </c:pt>
                <c:pt idx="739">
                  <c:v>3697</c:v>
                </c:pt>
                <c:pt idx="740">
                  <c:v>3702</c:v>
                </c:pt>
                <c:pt idx="741">
                  <c:v>3707</c:v>
                </c:pt>
                <c:pt idx="742">
                  <c:v>3712</c:v>
                </c:pt>
                <c:pt idx="743">
                  <c:v>3717</c:v>
                </c:pt>
                <c:pt idx="744">
                  <c:v>3722</c:v>
                </c:pt>
                <c:pt idx="745">
                  <c:v>3727</c:v>
                </c:pt>
                <c:pt idx="746">
                  <c:v>3732</c:v>
                </c:pt>
                <c:pt idx="747">
                  <c:v>3737</c:v>
                </c:pt>
                <c:pt idx="748">
                  <c:v>3742</c:v>
                </c:pt>
                <c:pt idx="749">
                  <c:v>3747</c:v>
                </c:pt>
                <c:pt idx="750">
                  <c:v>3752</c:v>
                </c:pt>
                <c:pt idx="751">
                  <c:v>3757</c:v>
                </c:pt>
                <c:pt idx="752">
                  <c:v>3762</c:v>
                </c:pt>
                <c:pt idx="753">
                  <c:v>3767</c:v>
                </c:pt>
                <c:pt idx="754">
                  <c:v>3772</c:v>
                </c:pt>
                <c:pt idx="755">
                  <c:v>3777</c:v>
                </c:pt>
                <c:pt idx="756">
                  <c:v>3782</c:v>
                </c:pt>
                <c:pt idx="757">
                  <c:v>3787</c:v>
                </c:pt>
                <c:pt idx="758">
                  <c:v>3792</c:v>
                </c:pt>
                <c:pt idx="759">
                  <c:v>3797</c:v>
                </c:pt>
                <c:pt idx="760">
                  <c:v>3802</c:v>
                </c:pt>
                <c:pt idx="761">
                  <c:v>3807</c:v>
                </c:pt>
                <c:pt idx="762">
                  <c:v>3812</c:v>
                </c:pt>
                <c:pt idx="763">
                  <c:v>3817</c:v>
                </c:pt>
                <c:pt idx="764">
                  <c:v>3822</c:v>
                </c:pt>
                <c:pt idx="765">
                  <c:v>3827</c:v>
                </c:pt>
                <c:pt idx="766">
                  <c:v>3832</c:v>
                </c:pt>
                <c:pt idx="767">
                  <c:v>3837</c:v>
                </c:pt>
                <c:pt idx="768">
                  <c:v>3842</c:v>
                </c:pt>
                <c:pt idx="769">
                  <c:v>3847</c:v>
                </c:pt>
                <c:pt idx="770">
                  <c:v>3852</c:v>
                </c:pt>
                <c:pt idx="771">
                  <c:v>3857</c:v>
                </c:pt>
                <c:pt idx="772">
                  <c:v>3862</c:v>
                </c:pt>
                <c:pt idx="773">
                  <c:v>3867</c:v>
                </c:pt>
                <c:pt idx="774">
                  <c:v>3872</c:v>
                </c:pt>
                <c:pt idx="775">
                  <c:v>3877</c:v>
                </c:pt>
                <c:pt idx="776">
                  <c:v>3882</c:v>
                </c:pt>
                <c:pt idx="777">
                  <c:v>3887</c:v>
                </c:pt>
                <c:pt idx="778">
                  <c:v>3892</c:v>
                </c:pt>
                <c:pt idx="779">
                  <c:v>3897</c:v>
                </c:pt>
                <c:pt idx="780">
                  <c:v>3902</c:v>
                </c:pt>
                <c:pt idx="781">
                  <c:v>3907</c:v>
                </c:pt>
                <c:pt idx="782">
                  <c:v>3912</c:v>
                </c:pt>
                <c:pt idx="783">
                  <c:v>3917</c:v>
                </c:pt>
                <c:pt idx="784">
                  <c:v>3922</c:v>
                </c:pt>
                <c:pt idx="785">
                  <c:v>3927</c:v>
                </c:pt>
                <c:pt idx="786">
                  <c:v>3932</c:v>
                </c:pt>
                <c:pt idx="787">
                  <c:v>3937</c:v>
                </c:pt>
                <c:pt idx="788">
                  <c:v>3942</c:v>
                </c:pt>
                <c:pt idx="789">
                  <c:v>3947</c:v>
                </c:pt>
                <c:pt idx="790">
                  <c:v>3952</c:v>
                </c:pt>
                <c:pt idx="791">
                  <c:v>3957</c:v>
                </c:pt>
                <c:pt idx="792">
                  <c:v>3962</c:v>
                </c:pt>
                <c:pt idx="793">
                  <c:v>3967</c:v>
                </c:pt>
                <c:pt idx="794">
                  <c:v>3972</c:v>
                </c:pt>
                <c:pt idx="795">
                  <c:v>3977</c:v>
                </c:pt>
                <c:pt idx="796">
                  <c:v>3982</c:v>
                </c:pt>
                <c:pt idx="797">
                  <c:v>3987</c:v>
                </c:pt>
                <c:pt idx="798">
                  <c:v>3992</c:v>
                </c:pt>
                <c:pt idx="799">
                  <c:v>3997</c:v>
                </c:pt>
                <c:pt idx="800">
                  <c:v>4002</c:v>
                </c:pt>
                <c:pt idx="801">
                  <c:v>4007</c:v>
                </c:pt>
                <c:pt idx="802">
                  <c:v>4012</c:v>
                </c:pt>
                <c:pt idx="803">
                  <c:v>4017</c:v>
                </c:pt>
                <c:pt idx="804">
                  <c:v>4022</c:v>
                </c:pt>
                <c:pt idx="805">
                  <c:v>4027</c:v>
                </c:pt>
                <c:pt idx="806">
                  <c:v>4032</c:v>
                </c:pt>
                <c:pt idx="807">
                  <c:v>4037</c:v>
                </c:pt>
                <c:pt idx="808">
                  <c:v>4042</c:v>
                </c:pt>
                <c:pt idx="809">
                  <c:v>4047</c:v>
                </c:pt>
                <c:pt idx="810">
                  <c:v>4052</c:v>
                </c:pt>
                <c:pt idx="811">
                  <c:v>4057</c:v>
                </c:pt>
                <c:pt idx="812">
                  <c:v>4062</c:v>
                </c:pt>
                <c:pt idx="813">
                  <c:v>4067</c:v>
                </c:pt>
                <c:pt idx="814">
                  <c:v>4072</c:v>
                </c:pt>
                <c:pt idx="815">
                  <c:v>4077</c:v>
                </c:pt>
                <c:pt idx="816">
                  <c:v>4082</c:v>
                </c:pt>
                <c:pt idx="817">
                  <c:v>4087</c:v>
                </c:pt>
                <c:pt idx="818">
                  <c:v>4092</c:v>
                </c:pt>
                <c:pt idx="819">
                  <c:v>4097</c:v>
                </c:pt>
                <c:pt idx="820">
                  <c:v>4102</c:v>
                </c:pt>
                <c:pt idx="821">
                  <c:v>4107</c:v>
                </c:pt>
                <c:pt idx="822">
                  <c:v>4112</c:v>
                </c:pt>
                <c:pt idx="823">
                  <c:v>4117</c:v>
                </c:pt>
                <c:pt idx="824">
                  <c:v>4122</c:v>
                </c:pt>
                <c:pt idx="825">
                  <c:v>4127</c:v>
                </c:pt>
                <c:pt idx="826">
                  <c:v>4132</c:v>
                </c:pt>
                <c:pt idx="827">
                  <c:v>4137</c:v>
                </c:pt>
                <c:pt idx="828">
                  <c:v>4142</c:v>
                </c:pt>
                <c:pt idx="829">
                  <c:v>4147</c:v>
                </c:pt>
                <c:pt idx="830">
                  <c:v>4152</c:v>
                </c:pt>
                <c:pt idx="831">
                  <c:v>4157</c:v>
                </c:pt>
                <c:pt idx="832">
                  <c:v>4162</c:v>
                </c:pt>
                <c:pt idx="833">
                  <c:v>4167</c:v>
                </c:pt>
                <c:pt idx="834">
                  <c:v>4172</c:v>
                </c:pt>
                <c:pt idx="835">
                  <c:v>4177</c:v>
                </c:pt>
                <c:pt idx="836">
                  <c:v>4182</c:v>
                </c:pt>
                <c:pt idx="837">
                  <c:v>4187</c:v>
                </c:pt>
                <c:pt idx="838">
                  <c:v>4192</c:v>
                </c:pt>
                <c:pt idx="839">
                  <c:v>4197</c:v>
                </c:pt>
                <c:pt idx="840">
                  <c:v>4202</c:v>
                </c:pt>
                <c:pt idx="841">
                  <c:v>4207</c:v>
                </c:pt>
                <c:pt idx="842">
                  <c:v>4212</c:v>
                </c:pt>
                <c:pt idx="843">
                  <c:v>4217</c:v>
                </c:pt>
                <c:pt idx="844">
                  <c:v>4222</c:v>
                </c:pt>
                <c:pt idx="845">
                  <c:v>4227</c:v>
                </c:pt>
                <c:pt idx="846">
                  <c:v>4232</c:v>
                </c:pt>
                <c:pt idx="847">
                  <c:v>4237</c:v>
                </c:pt>
                <c:pt idx="848">
                  <c:v>4242</c:v>
                </c:pt>
                <c:pt idx="849">
                  <c:v>4247</c:v>
                </c:pt>
                <c:pt idx="850">
                  <c:v>4252</c:v>
                </c:pt>
                <c:pt idx="851">
                  <c:v>4257</c:v>
                </c:pt>
                <c:pt idx="852">
                  <c:v>4262</c:v>
                </c:pt>
                <c:pt idx="853">
                  <c:v>4267</c:v>
                </c:pt>
                <c:pt idx="854">
                  <c:v>4272</c:v>
                </c:pt>
                <c:pt idx="855">
                  <c:v>4277</c:v>
                </c:pt>
                <c:pt idx="856">
                  <c:v>4282</c:v>
                </c:pt>
                <c:pt idx="857">
                  <c:v>4287</c:v>
                </c:pt>
                <c:pt idx="858">
                  <c:v>4292</c:v>
                </c:pt>
                <c:pt idx="859">
                  <c:v>4297</c:v>
                </c:pt>
                <c:pt idx="860">
                  <c:v>4302</c:v>
                </c:pt>
                <c:pt idx="861">
                  <c:v>4307</c:v>
                </c:pt>
                <c:pt idx="862">
                  <c:v>4312</c:v>
                </c:pt>
                <c:pt idx="863">
                  <c:v>4317</c:v>
                </c:pt>
                <c:pt idx="864">
                  <c:v>4322</c:v>
                </c:pt>
                <c:pt idx="865">
                  <c:v>4327</c:v>
                </c:pt>
                <c:pt idx="866">
                  <c:v>4332</c:v>
                </c:pt>
                <c:pt idx="867">
                  <c:v>4337</c:v>
                </c:pt>
                <c:pt idx="868">
                  <c:v>4342</c:v>
                </c:pt>
                <c:pt idx="869">
                  <c:v>4347</c:v>
                </c:pt>
                <c:pt idx="870">
                  <c:v>4352</c:v>
                </c:pt>
                <c:pt idx="871">
                  <c:v>4357</c:v>
                </c:pt>
                <c:pt idx="872">
                  <c:v>4362</c:v>
                </c:pt>
                <c:pt idx="873">
                  <c:v>4367</c:v>
                </c:pt>
                <c:pt idx="874">
                  <c:v>4372</c:v>
                </c:pt>
                <c:pt idx="875">
                  <c:v>4377</c:v>
                </c:pt>
                <c:pt idx="876">
                  <c:v>4382</c:v>
                </c:pt>
                <c:pt idx="877">
                  <c:v>4387</c:v>
                </c:pt>
                <c:pt idx="878">
                  <c:v>4392</c:v>
                </c:pt>
                <c:pt idx="879">
                  <c:v>4397</c:v>
                </c:pt>
                <c:pt idx="880">
                  <c:v>4402</c:v>
                </c:pt>
                <c:pt idx="881">
                  <c:v>4407</c:v>
                </c:pt>
                <c:pt idx="882">
                  <c:v>4412</c:v>
                </c:pt>
                <c:pt idx="883">
                  <c:v>4417</c:v>
                </c:pt>
                <c:pt idx="884">
                  <c:v>4422</c:v>
                </c:pt>
                <c:pt idx="885">
                  <c:v>4427</c:v>
                </c:pt>
                <c:pt idx="886">
                  <c:v>4432</c:v>
                </c:pt>
                <c:pt idx="887">
                  <c:v>4437</c:v>
                </c:pt>
                <c:pt idx="888">
                  <c:v>4442</c:v>
                </c:pt>
                <c:pt idx="889">
                  <c:v>4447</c:v>
                </c:pt>
                <c:pt idx="890">
                  <c:v>4452</c:v>
                </c:pt>
                <c:pt idx="891">
                  <c:v>4457</c:v>
                </c:pt>
                <c:pt idx="892">
                  <c:v>4462</c:v>
                </c:pt>
                <c:pt idx="893">
                  <c:v>4467</c:v>
                </c:pt>
                <c:pt idx="894">
                  <c:v>4472</c:v>
                </c:pt>
                <c:pt idx="895">
                  <c:v>4477</c:v>
                </c:pt>
                <c:pt idx="896">
                  <c:v>4482</c:v>
                </c:pt>
                <c:pt idx="897">
                  <c:v>4487</c:v>
                </c:pt>
                <c:pt idx="898">
                  <c:v>4492</c:v>
                </c:pt>
                <c:pt idx="899">
                  <c:v>4497</c:v>
                </c:pt>
                <c:pt idx="900">
                  <c:v>4502</c:v>
                </c:pt>
                <c:pt idx="901">
                  <c:v>4507</c:v>
                </c:pt>
                <c:pt idx="902">
                  <c:v>4512</c:v>
                </c:pt>
                <c:pt idx="903">
                  <c:v>4517</c:v>
                </c:pt>
                <c:pt idx="904">
                  <c:v>4522</c:v>
                </c:pt>
                <c:pt idx="905">
                  <c:v>4527</c:v>
                </c:pt>
                <c:pt idx="906">
                  <c:v>4532</c:v>
                </c:pt>
                <c:pt idx="907">
                  <c:v>4537</c:v>
                </c:pt>
                <c:pt idx="908">
                  <c:v>4542</c:v>
                </c:pt>
                <c:pt idx="909">
                  <c:v>4547</c:v>
                </c:pt>
                <c:pt idx="910">
                  <c:v>4552</c:v>
                </c:pt>
                <c:pt idx="911">
                  <c:v>4557</c:v>
                </c:pt>
                <c:pt idx="912">
                  <c:v>4562</c:v>
                </c:pt>
                <c:pt idx="913">
                  <c:v>4567</c:v>
                </c:pt>
                <c:pt idx="914">
                  <c:v>4572</c:v>
                </c:pt>
                <c:pt idx="915">
                  <c:v>4577</c:v>
                </c:pt>
                <c:pt idx="916">
                  <c:v>4582</c:v>
                </c:pt>
                <c:pt idx="917">
                  <c:v>4587</c:v>
                </c:pt>
                <c:pt idx="918">
                  <c:v>4592</c:v>
                </c:pt>
                <c:pt idx="919">
                  <c:v>4597</c:v>
                </c:pt>
                <c:pt idx="920">
                  <c:v>4602</c:v>
                </c:pt>
                <c:pt idx="921">
                  <c:v>4607</c:v>
                </c:pt>
                <c:pt idx="922">
                  <c:v>4612</c:v>
                </c:pt>
                <c:pt idx="923">
                  <c:v>4617</c:v>
                </c:pt>
                <c:pt idx="924">
                  <c:v>4622</c:v>
                </c:pt>
                <c:pt idx="925">
                  <c:v>4627</c:v>
                </c:pt>
                <c:pt idx="926">
                  <c:v>4632</c:v>
                </c:pt>
                <c:pt idx="927">
                  <c:v>4637</c:v>
                </c:pt>
                <c:pt idx="928">
                  <c:v>4642</c:v>
                </c:pt>
                <c:pt idx="929">
                  <c:v>4647</c:v>
                </c:pt>
                <c:pt idx="930">
                  <c:v>4652</c:v>
                </c:pt>
                <c:pt idx="931">
                  <c:v>4657</c:v>
                </c:pt>
                <c:pt idx="932">
                  <c:v>4662</c:v>
                </c:pt>
                <c:pt idx="933">
                  <c:v>4667</c:v>
                </c:pt>
                <c:pt idx="934">
                  <c:v>4672</c:v>
                </c:pt>
                <c:pt idx="935">
                  <c:v>4677</c:v>
                </c:pt>
                <c:pt idx="936">
                  <c:v>4682</c:v>
                </c:pt>
                <c:pt idx="937">
                  <c:v>4687</c:v>
                </c:pt>
                <c:pt idx="938">
                  <c:v>4692</c:v>
                </c:pt>
                <c:pt idx="939">
                  <c:v>4697</c:v>
                </c:pt>
                <c:pt idx="940">
                  <c:v>4702</c:v>
                </c:pt>
                <c:pt idx="941">
                  <c:v>4707</c:v>
                </c:pt>
                <c:pt idx="942">
                  <c:v>4712</c:v>
                </c:pt>
                <c:pt idx="943">
                  <c:v>4717</c:v>
                </c:pt>
                <c:pt idx="944">
                  <c:v>4722</c:v>
                </c:pt>
                <c:pt idx="945">
                  <c:v>4727</c:v>
                </c:pt>
                <c:pt idx="946">
                  <c:v>4732</c:v>
                </c:pt>
                <c:pt idx="947">
                  <c:v>4737</c:v>
                </c:pt>
                <c:pt idx="948">
                  <c:v>4742</c:v>
                </c:pt>
                <c:pt idx="949">
                  <c:v>4747</c:v>
                </c:pt>
                <c:pt idx="950">
                  <c:v>4752</c:v>
                </c:pt>
                <c:pt idx="951">
                  <c:v>4757</c:v>
                </c:pt>
                <c:pt idx="952">
                  <c:v>4762</c:v>
                </c:pt>
                <c:pt idx="953">
                  <c:v>4767</c:v>
                </c:pt>
                <c:pt idx="954">
                  <c:v>4772</c:v>
                </c:pt>
                <c:pt idx="955">
                  <c:v>4777</c:v>
                </c:pt>
                <c:pt idx="956">
                  <c:v>4782</c:v>
                </c:pt>
                <c:pt idx="957">
                  <c:v>4787</c:v>
                </c:pt>
                <c:pt idx="958">
                  <c:v>4792</c:v>
                </c:pt>
                <c:pt idx="959">
                  <c:v>4797</c:v>
                </c:pt>
                <c:pt idx="960">
                  <c:v>4802</c:v>
                </c:pt>
                <c:pt idx="961">
                  <c:v>4808</c:v>
                </c:pt>
                <c:pt idx="962">
                  <c:v>4813</c:v>
                </c:pt>
                <c:pt idx="963">
                  <c:v>4818</c:v>
                </c:pt>
                <c:pt idx="964">
                  <c:v>4823</c:v>
                </c:pt>
                <c:pt idx="965">
                  <c:v>4828</c:v>
                </c:pt>
                <c:pt idx="966">
                  <c:v>4833</c:v>
                </c:pt>
                <c:pt idx="967">
                  <c:v>4838</c:v>
                </c:pt>
                <c:pt idx="968">
                  <c:v>4843</c:v>
                </c:pt>
                <c:pt idx="969">
                  <c:v>4848</c:v>
                </c:pt>
                <c:pt idx="970">
                  <c:v>4853</c:v>
                </c:pt>
                <c:pt idx="971">
                  <c:v>4858</c:v>
                </c:pt>
                <c:pt idx="972">
                  <c:v>4863</c:v>
                </c:pt>
                <c:pt idx="973">
                  <c:v>4868</c:v>
                </c:pt>
                <c:pt idx="974">
                  <c:v>4873</c:v>
                </c:pt>
                <c:pt idx="975">
                  <c:v>4878</c:v>
                </c:pt>
                <c:pt idx="976">
                  <c:v>4883</c:v>
                </c:pt>
                <c:pt idx="977">
                  <c:v>4888</c:v>
                </c:pt>
                <c:pt idx="978">
                  <c:v>4893</c:v>
                </c:pt>
                <c:pt idx="979">
                  <c:v>4898</c:v>
                </c:pt>
                <c:pt idx="980">
                  <c:v>4903</c:v>
                </c:pt>
                <c:pt idx="981">
                  <c:v>4908</c:v>
                </c:pt>
                <c:pt idx="982">
                  <c:v>4913</c:v>
                </c:pt>
                <c:pt idx="983">
                  <c:v>4918</c:v>
                </c:pt>
                <c:pt idx="984">
                  <c:v>4923</c:v>
                </c:pt>
                <c:pt idx="985">
                  <c:v>4928</c:v>
                </c:pt>
                <c:pt idx="986">
                  <c:v>4933</c:v>
                </c:pt>
                <c:pt idx="987">
                  <c:v>4938</c:v>
                </c:pt>
                <c:pt idx="988">
                  <c:v>4943</c:v>
                </c:pt>
                <c:pt idx="989">
                  <c:v>4948</c:v>
                </c:pt>
                <c:pt idx="990">
                  <c:v>4953</c:v>
                </c:pt>
                <c:pt idx="991">
                  <c:v>4958</c:v>
                </c:pt>
                <c:pt idx="992">
                  <c:v>4963</c:v>
                </c:pt>
                <c:pt idx="993">
                  <c:v>4968</c:v>
                </c:pt>
                <c:pt idx="994">
                  <c:v>4973</c:v>
                </c:pt>
                <c:pt idx="995">
                  <c:v>4978</c:v>
                </c:pt>
                <c:pt idx="996">
                  <c:v>4983</c:v>
                </c:pt>
                <c:pt idx="997">
                  <c:v>4988</c:v>
                </c:pt>
                <c:pt idx="998">
                  <c:v>4993</c:v>
                </c:pt>
                <c:pt idx="999">
                  <c:v>4998</c:v>
                </c:pt>
                <c:pt idx="1000">
                  <c:v>5003</c:v>
                </c:pt>
                <c:pt idx="1001">
                  <c:v>5008</c:v>
                </c:pt>
                <c:pt idx="1002">
                  <c:v>5013</c:v>
                </c:pt>
                <c:pt idx="1003">
                  <c:v>5018</c:v>
                </c:pt>
                <c:pt idx="1004">
                  <c:v>5023</c:v>
                </c:pt>
                <c:pt idx="1005">
                  <c:v>5028</c:v>
                </c:pt>
                <c:pt idx="1006">
                  <c:v>5033</c:v>
                </c:pt>
                <c:pt idx="1007">
                  <c:v>5038</c:v>
                </c:pt>
                <c:pt idx="1008">
                  <c:v>5043</c:v>
                </c:pt>
                <c:pt idx="1009">
                  <c:v>5048</c:v>
                </c:pt>
                <c:pt idx="1010">
                  <c:v>5053</c:v>
                </c:pt>
                <c:pt idx="1011">
                  <c:v>5058</c:v>
                </c:pt>
                <c:pt idx="1012">
                  <c:v>5063</c:v>
                </c:pt>
                <c:pt idx="1013">
                  <c:v>5068</c:v>
                </c:pt>
                <c:pt idx="1014">
                  <c:v>5073</c:v>
                </c:pt>
                <c:pt idx="1015">
                  <c:v>5078</c:v>
                </c:pt>
                <c:pt idx="1016">
                  <c:v>5083</c:v>
                </c:pt>
                <c:pt idx="1017">
                  <c:v>5088</c:v>
                </c:pt>
                <c:pt idx="1018">
                  <c:v>5093</c:v>
                </c:pt>
                <c:pt idx="1019">
                  <c:v>5098</c:v>
                </c:pt>
                <c:pt idx="1020">
                  <c:v>5103</c:v>
                </c:pt>
                <c:pt idx="1021">
                  <c:v>5108</c:v>
                </c:pt>
                <c:pt idx="1022">
                  <c:v>5113</c:v>
                </c:pt>
                <c:pt idx="1023">
                  <c:v>5118</c:v>
                </c:pt>
                <c:pt idx="1024">
                  <c:v>5123</c:v>
                </c:pt>
                <c:pt idx="1025">
                  <c:v>5128</c:v>
                </c:pt>
                <c:pt idx="1026">
                  <c:v>5133</c:v>
                </c:pt>
                <c:pt idx="1027">
                  <c:v>5138</c:v>
                </c:pt>
                <c:pt idx="1028">
                  <c:v>5143</c:v>
                </c:pt>
                <c:pt idx="1029">
                  <c:v>5148</c:v>
                </c:pt>
                <c:pt idx="1030">
                  <c:v>5153</c:v>
                </c:pt>
                <c:pt idx="1031">
                  <c:v>5158</c:v>
                </c:pt>
                <c:pt idx="1032">
                  <c:v>5163</c:v>
                </c:pt>
                <c:pt idx="1033">
                  <c:v>5168</c:v>
                </c:pt>
                <c:pt idx="1034">
                  <c:v>5173</c:v>
                </c:pt>
                <c:pt idx="1035">
                  <c:v>5178</c:v>
                </c:pt>
                <c:pt idx="1036">
                  <c:v>5183</c:v>
                </c:pt>
                <c:pt idx="1037">
                  <c:v>5188</c:v>
                </c:pt>
                <c:pt idx="1038">
                  <c:v>5193</c:v>
                </c:pt>
                <c:pt idx="1039">
                  <c:v>5198</c:v>
                </c:pt>
                <c:pt idx="1040">
                  <c:v>5203</c:v>
                </c:pt>
                <c:pt idx="1041">
                  <c:v>5208</c:v>
                </c:pt>
                <c:pt idx="1042">
                  <c:v>5213</c:v>
                </c:pt>
                <c:pt idx="1043">
                  <c:v>5218</c:v>
                </c:pt>
                <c:pt idx="1044">
                  <c:v>5223</c:v>
                </c:pt>
                <c:pt idx="1045">
                  <c:v>5228</c:v>
                </c:pt>
                <c:pt idx="1046">
                  <c:v>5233</c:v>
                </c:pt>
                <c:pt idx="1047">
                  <c:v>5238</c:v>
                </c:pt>
                <c:pt idx="1048">
                  <c:v>5243</c:v>
                </c:pt>
                <c:pt idx="1049">
                  <c:v>5248</c:v>
                </c:pt>
                <c:pt idx="1050">
                  <c:v>5253</c:v>
                </c:pt>
                <c:pt idx="1051">
                  <c:v>5258</c:v>
                </c:pt>
                <c:pt idx="1052">
                  <c:v>5263</c:v>
                </c:pt>
                <c:pt idx="1053">
                  <c:v>5268</c:v>
                </c:pt>
                <c:pt idx="1054">
                  <c:v>5273</c:v>
                </c:pt>
                <c:pt idx="1055">
                  <c:v>5278</c:v>
                </c:pt>
                <c:pt idx="1056">
                  <c:v>5283</c:v>
                </c:pt>
                <c:pt idx="1057">
                  <c:v>5288</c:v>
                </c:pt>
                <c:pt idx="1058">
                  <c:v>5293</c:v>
                </c:pt>
                <c:pt idx="1059">
                  <c:v>5298</c:v>
                </c:pt>
                <c:pt idx="1060">
                  <c:v>5303</c:v>
                </c:pt>
                <c:pt idx="1061">
                  <c:v>5308</c:v>
                </c:pt>
                <c:pt idx="1062">
                  <c:v>5313</c:v>
                </c:pt>
                <c:pt idx="1063">
                  <c:v>5318</c:v>
                </c:pt>
                <c:pt idx="1064">
                  <c:v>5323</c:v>
                </c:pt>
                <c:pt idx="1065">
                  <c:v>5328</c:v>
                </c:pt>
                <c:pt idx="1066">
                  <c:v>5333</c:v>
                </c:pt>
                <c:pt idx="1067">
                  <c:v>5338</c:v>
                </c:pt>
                <c:pt idx="1068">
                  <c:v>5343</c:v>
                </c:pt>
                <c:pt idx="1069">
                  <c:v>5348</c:v>
                </c:pt>
                <c:pt idx="1070">
                  <c:v>5353</c:v>
                </c:pt>
                <c:pt idx="1071">
                  <c:v>5358</c:v>
                </c:pt>
                <c:pt idx="1072">
                  <c:v>5363</c:v>
                </c:pt>
                <c:pt idx="1073">
                  <c:v>5368</c:v>
                </c:pt>
                <c:pt idx="1074">
                  <c:v>5373</c:v>
                </c:pt>
                <c:pt idx="1075">
                  <c:v>5378</c:v>
                </c:pt>
                <c:pt idx="1076">
                  <c:v>5383</c:v>
                </c:pt>
                <c:pt idx="1077">
                  <c:v>5388</c:v>
                </c:pt>
                <c:pt idx="1078">
                  <c:v>5393</c:v>
                </c:pt>
                <c:pt idx="1079">
                  <c:v>5398</c:v>
                </c:pt>
                <c:pt idx="1080">
                  <c:v>5403</c:v>
                </c:pt>
                <c:pt idx="1081">
                  <c:v>5408</c:v>
                </c:pt>
                <c:pt idx="1082">
                  <c:v>5413</c:v>
                </c:pt>
                <c:pt idx="1083">
                  <c:v>5418</c:v>
                </c:pt>
                <c:pt idx="1084">
                  <c:v>5423</c:v>
                </c:pt>
                <c:pt idx="1085">
                  <c:v>5428</c:v>
                </c:pt>
                <c:pt idx="1086">
                  <c:v>5433</c:v>
                </c:pt>
                <c:pt idx="1087">
                  <c:v>5438</c:v>
                </c:pt>
                <c:pt idx="1088">
                  <c:v>5443</c:v>
                </c:pt>
                <c:pt idx="1089">
                  <c:v>5448</c:v>
                </c:pt>
                <c:pt idx="1090">
                  <c:v>5453</c:v>
                </c:pt>
                <c:pt idx="1091">
                  <c:v>5458</c:v>
                </c:pt>
                <c:pt idx="1092">
                  <c:v>5463</c:v>
                </c:pt>
                <c:pt idx="1093">
                  <c:v>5468</c:v>
                </c:pt>
                <c:pt idx="1094">
                  <c:v>5473</c:v>
                </c:pt>
                <c:pt idx="1095">
                  <c:v>5478</c:v>
                </c:pt>
                <c:pt idx="1096">
                  <c:v>5483</c:v>
                </c:pt>
                <c:pt idx="1097">
                  <c:v>5488</c:v>
                </c:pt>
                <c:pt idx="1098">
                  <c:v>5493</c:v>
                </c:pt>
                <c:pt idx="1099">
                  <c:v>5498</c:v>
                </c:pt>
                <c:pt idx="1100">
                  <c:v>5503</c:v>
                </c:pt>
                <c:pt idx="1101">
                  <c:v>5508</c:v>
                </c:pt>
                <c:pt idx="1102">
                  <c:v>5513</c:v>
                </c:pt>
                <c:pt idx="1103">
                  <c:v>5518</c:v>
                </c:pt>
                <c:pt idx="1104">
                  <c:v>5523</c:v>
                </c:pt>
                <c:pt idx="1105">
                  <c:v>5528</c:v>
                </c:pt>
                <c:pt idx="1106">
                  <c:v>5533</c:v>
                </c:pt>
                <c:pt idx="1107">
                  <c:v>5538</c:v>
                </c:pt>
                <c:pt idx="1108">
                  <c:v>5543</c:v>
                </c:pt>
                <c:pt idx="1109">
                  <c:v>5548</c:v>
                </c:pt>
                <c:pt idx="1110">
                  <c:v>5553</c:v>
                </c:pt>
                <c:pt idx="1111">
                  <c:v>5558</c:v>
                </c:pt>
                <c:pt idx="1112">
                  <c:v>5563</c:v>
                </c:pt>
                <c:pt idx="1113">
                  <c:v>5568</c:v>
                </c:pt>
                <c:pt idx="1114">
                  <c:v>5573</c:v>
                </c:pt>
                <c:pt idx="1115">
                  <c:v>5578</c:v>
                </c:pt>
                <c:pt idx="1116">
                  <c:v>5583</c:v>
                </c:pt>
                <c:pt idx="1117">
                  <c:v>5588</c:v>
                </c:pt>
                <c:pt idx="1118">
                  <c:v>5593</c:v>
                </c:pt>
                <c:pt idx="1119">
                  <c:v>5598</c:v>
                </c:pt>
                <c:pt idx="1120">
                  <c:v>5603</c:v>
                </c:pt>
                <c:pt idx="1121">
                  <c:v>5608</c:v>
                </c:pt>
                <c:pt idx="1122">
                  <c:v>5613</c:v>
                </c:pt>
                <c:pt idx="1123">
                  <c:v>5618</c:v>
                </c:pt>
                <c:pt idx="1124">
                  <c:v>5623</c:v>
                </c:pt>
                <c:pt idx="1125">
                  <c:v>5628</c:v>
                </c:pt>
                <c:pt idx="1126">
                  <c:v>5633</c:v>
                </c:pt>
                <c:pt idx="1127">
                  <c:v>5638</c:v>
                </c:pt>
                <c:pt idx="1128">
                  <c:v>5643</c:v>
                </c:pt>
                <c:pt idx="1129">
                  <c:v>5648</c:v>
                </c:pt>
                <c:pt idx="1130">
                  <c:v>5653</c:v>
                </c:pt>
                <c:pt idx="1131">
                  <c:v>5658</c:v>
                </c:pt>
                <c:pt idx="1132">
                  <c:v>5663</c:v>
                </c:pt>
                <c:pt idx="1133">
                  <c:v>5668</c:v>
                </c:pt>
                <c:pt idx="1134">
                  <c:v>5673</c:v>
                </c:pt>
                <c:pt idx="1135">
                  <c:v>5678</c:v>
                </c:pt>
                <c:pt idx="1136">
                  <c:v>5683</c:v>
                </c:pt>
                <c:pt idx="1137">
                  <c:v>5688</c:v>
                </c:pt>
                <c:pt idx="1138">
                  <c:v>5693</c:v>
                </c:pt>
                <c:pt idx="1139">
                  <c:v>5698</c:v>
                </c:pt>
                <c:pt idx="1140">
                  <c:v>5703</c:v>
                </c:pt>
                <c:pt idx="1141">
                  <c:v>5708</c:v>
                </c:pt>
                <c:pt idx="1142">
                  <c:v>5713</c:v>
                </c:pt>
                <c:pt idx="1143">
                  <c:v>5718</c:v>
                </c:pt>
                <c:pt idx="1144">
                  <c:v>5723</c:v>
                </c:pt>
                <c:pt idx="1145">
                  <c:v>5728</c:v>
                </c:pt>
                <c:pt idx="1146">
                  <c:v>5733</c:v>
                </c:pt>
                <c:pt idx="1147">
                  <c:v>5738</c:v>
                </c:pt>
                <c:pt idx="1148">
                  <c:v>5743</c:v>
                </c:pt>
                <c:pt idx="1149">
                  <c:v>5748</c:v>
                </c:pt>
                <c:pt idx="1150">
                  <c:v>5753</c:v>
                </c:pt>
                <c:pt idx="1151">
                  <c:v>5758</c:v>
                </c:pt>
                <c:pt idx="1152">
                  <c:v>5763</c:v>
                </c:pt>
                <c:pt idx="1153">
                  <c:v>5768</c:v>
                </c:pt>
                <c:pt idx="1154">
                  <c:v>5773</c:v>
                </c:pt>
                <c:pt idx="1155">
                  <c:v>5778</c:v>
                </c:pt>
                <c:pt idx="1156">
                  <c:v>5783</c:v>
                </c:pt>
                <c:pt idx="1157">
                  <c:v>5788</c:v>
                </c:pt>
                <c:pt idx="1158">
                  <c:v>5793</c:v>
                </c:pt>
                <c:pt idx="1159">
                  <c:v>5798</c:v>
                </c:pt>
                <c:pt idx="1160">
                  <c:v>5803</c:v>
                </c:pt>
                <c:pt idx="1161">
                  <c:v>5808</c:v>
                </c:pt>
                <c:pt idx="1162">
                  <c:v>5813</c:v>
                </c:pt>
                <c:pt idx="1163">
                  <c:v>5818</c:v>
                </c:pt>
                <c:pt idx="1164">
                  <c:v>5823</c:v>
                </c:pt>
                <c:pt idx="1165">
                  <c:v>5828</c:v>
                </c:pt>
                <c:pt idx="1166">
                  <c:v>5833</c:v>
                </c:pt>
                <c:pt idx="1167">
                  <c:v>5838</c:v>
                </c:pt>
                <c:pt idx="1168">
                  <c:v>5843</c:v>
                </c:pt>
                <c:pt idx="1169">
                  <c:v>5848</c:v>
                </c:pt>
                <c:pt idx="1170">
                  <c:v>5853</c:v>
                </c:pt>
                <c:pt idx="1171">
                  <c:v>5858</c:v>
                </c:pt>
                <c:pt idx="1172">
                  <c:v>5863</c:v>
                </c:pt>
                <c:pt idx="1173">
                  <c:v>5868</c:v>
                </c:pt>
                <c:pt idx="1174">
                  <c:v>5873</c:v>
                </c:pt>
                <c:pt idx="1175">
                  <c:v>5878</c:v>
                </c:pt>
                <c:pt idx="1176">
                  <c:v>5883</c:v>
                </c:pt>
                <c:pt idx="1177">
                  <c:v>5888</c:v>
                </c:pt>
                <c:pt idx="1178">
                  <c:v>5893</c:v>
                </c:pt>
                <c:pt idx="1179">
                  <c:v>5898</c:v>
                </c:pt>
                <c:pt idx="1180">
                  <c:v>5903</c:v>
                </c:pt>
                <c:pt idx="1181">
                  <c:v>5908</c:v>
                </c:pt>
                <c:pt idx="1182">
                  <c:v>5913</c:v>
                </c:pt>
                <c:pt idx="1183">
                  <c:v>5918</c:v>
                </c:pt>
                <c:pt idx="1184">
                  <c:v>5923</c:v>
                </c:pt>
                <c:pt idx="1185">
                  <c:v>5928</c:v>
                </c:pt>
                <c:pt idx="1186">
                  <c:v>5933</c:v>
                </c:pt>
                <c:pt idx="1187">
                  <c:v>5938</c:v>
                </c:pt>
                <c:pt idx="1188">
                  <c:v>5943</c:v>
                </c:pt>
                <c:pt idx="1189">
                  <c:v>5948</c:v>
                </c:pt>
                <c:pt idx="1190">
                  <c:v>5953</c:v>
                </c:pt>
                <c:pt idx="1191">
                  <c:v>5958</c:v>
                </c:pt>
                <c:pt idx="1192">
                  <c:v>5963</c:v>
                </c:pt>
                <c:pt idx="1193">
                  <c:v>5968</c:v>
                </c:pt>
                <c:pt idx="1194">
                  <c:v>5973</c:v>
                </c:pt>
                <c:pt idx="1195">
                  <c:v>5978</c:v>
                </c:pt>
                <c:pt idx="1196">
                  <c:v>5983</c:v>
                </c:pt>
                <c:pt idx="1197">
                  <c:v>5988</c:v>
                </c:pt>
                <c:pt idx="1198">
                  <c:v>5993</c:v>
                </c:pt>
                <c:pt idx="1199">
                  <c:v>5998</c:v>
                </c:pt>
                <c:pt idx="1200">
                  <c:v>6003</c:v>
                </c:pt>
                <c:pt idx="1201">
                  <c:v>6008</c:v>
                </c:pt>
                <c:pt idx="1202">
                  <c:v>6013</c:v>
                </c:pt>
                <c:pt idx="1203">
                  <c:v>6018</c:v>
                </c:pt>
                <c:pt idx="1204">
                  <c:v>6023</c:v>
                </c:pt>
                <c:pt idx="1205">
                  <c:v>6028</c:v>
                </c:pt>
                <c:pt idx="1206">
                  <c:v>6033</c:v>
                </c:pt>
                <c:pt idx="1207">
                  <c:v>6038</c:v>
                </c:pt>
                <c:pt idx="1208">
                  <c:v>6043</c:v>
                </c:pt>
                <c:pt idx="1209">
                  <c:v>6048</c:v>
                </c:pt>
                <c:pt idx="1210">
                  <c:v>6053</c:v>
                </c:pt>
                <c:pt idx="1211">
                  <c:v>6058</c:v>
                </c:pt>
                <c:pt idx="1212">
                  <c:v>6063</c:v>
                </c:pt>
                <c:pt idx="1213">
                  <c:v>6068</c:v>
                </c:pt>
                <c:pt idx="1214">
                  <c:v>6073</c:v>
                </c:pt>
                <c:pt idx="1215">
                  <c:v>6078</c:v>
                </c:pt>
                <c:pt idx="1216">
                  <c:v>6083</c:v>
                </c:pt>
                <c:pt idx="1217">
                  <c:v>6088</c:v>
                </c:pt>
                <c:pt idx="1218">
                  <c:v>6093</c:v>
                </c:pt>
                <c:pt idx="1219">
                  <c:v>6098</c:v>
                </c:pt>
                <c:pt idx="1220">
                  <c:v>6103</c:v>
                </c:pt>
                <c:pt idx="1221">
                  <c:v>6108</c:v>
                </c:pt>
                <c:pt idx="1222">
                  <c:v>6113</c:v>
                </c:pt>
                <c:pt idx="1223">
                  <c:v>6118</c:v>
                </c:pt>
                <c:pt idx="1224">
                  <c:v>6123</c:v>
                </c:pt>
                <c:pt idx="1225">
                  <c:v>6129</c:v>
                </c:pt>
                <c:pt idx="1226">
                  <c:v>6134</c:v>
                </c:pt>
                <c:pt idx="1227">
                  <c:v>6139</c:v>
                </c:pt>
                <c:pt idx="1228">
                  <c:v>6144</c:v>
                </c:pt>
                <c:pt idx="1229">
                  <c:v>6149</c:v>
                </c:pt>
                <c:pt idx="1230">
                  <c:v>6154</c:v>
                </c:pt>
                <c:pt idx="1231">
                  <c:v>6159</c:v>
                </c:pt>
                <c:pt idx="1232">
                  <c:v>6164</c:v>
                </c:pt>
                <c:pt idx="1233">
                  <c:v>6169</c:v>
                </c:pt>
                <c:pt idx="1234">
                  <c:v>6174</c:v>
                </c:pt>
                <c:pt idx="1235">
                  <c:v>6179</c:v>
                </c:pt>
                <c:pt idx="1236">
                  <c:v>6184</c:v>
                </c:pt>
                <c:pt idx="1237">
                  <c:v>6189</c:v>
                </c:pt>
                <c:pt idx="1238">
                  <c:v>6194</c:v>
                </c:pt>
                <c:pt idx="1239">
                  <c:v>6199</c:v>
                </c:pt>
                <c:pt idx="1240">
                  <c:v>6204</c:v>
                </c:pt>
                <c:pt idx="1241">
                  <c:v>6209</c:v>
                </c:pt>
                <c:pt idx="1242">
                  <c:v>6214</c:v>
                </c:pt>
                <c:pt idx="1243">
                  <c:v>6219</c:v>
                </c:pt>
                <c:pt idx="1244">
                  <c:v>6224</c:v>
                </c:pt>
                <c:pt idx="1245">
                  <c:v>6229</c:v>
                </c:pt>
                <c:pt idx="1246">
                  <c:v>6234</c:v>
                </c:pt>
                <c:pt idx="1247">
                  <c:v>6239</c:v>
                </c:pt>
                <c:pt idx="1248">
                  <c:v>6244</c:v>
                </c:pt>
                <c:pt idx="1249">
                  <c:v>6249</c:v>
                </c:pt>
                <c:pt idx="1250">
                  <c:v>6254</c:v>
                </c:pt>
                <c:pt idx="1251">
                  <c:v>6259</c:v>
                </c:pt>
                <c:pt idx="1252">
                  <c:v>6264</c:v>
                </c:pt>
                <c:pt idx="1253">
                  <c:v>6269</c:v>
                </c:pt>
                <c:pt idx="1254">
                  <c:v>6274</c:v>
                </c:pt>
                <c:pt idx="1255">
                  <c:v>6279</c:v>
                </c:pt>
                <c:pt idx="1256">
                  <c:v>6284</c:v>
                </c:pt>
                <c:pt idx="1257">
                  <c:v>6289</c:v>
                </c:pt>
                <c:pt idx="1258">
                  <c:v>6294</c:v>
                </c:pt>
                <c:pt idx="1259">
                  <c:v>6299</c:v>
                </c:pt>
                <c:pt idx="1260">
                  <c:v>6304</c:v>
                </c:pt>
                <c:pt idx="1261">
                  <c:v>6309</c:v>
                </c:pt>
                <c:pt idx="1262">
                  <c:v>6314</c:v>
                </c:pt>
                <c:pt idx="1263">
                  <c:v>6319</c:v>
                </c:pt>
                <c:pt idx="1264">
                  <c:v>6324</c:v>
                </c:pt>
                <c:pt idx="1265">
                  <c:v>6329</c:v>
                </c:pt>
                <c:pt idx="1266">
                  <c:v>6334</c:v>
                </c:pt>
                <c:pt idx="1267">
                  <c:v>6339</c:v>
                </c:pt>
                <c:pt idx="1268">
                  <c:v>6344</c:v>
                </c:pt>
                <c:pt idx="1269">
                  <c:v>6349</c:v>
                </c:pt>
                <c:pt idx="1270">
                  <c:v>6354</c:v>
                </c:pt>
                <c:pt idx="1271">
                  <c:v>6359</c:v>
                </c:pt>
                <c:pt idx="1272">
                  <c:v>6364</c:v>
                </c:pt>
                <c:pt idx="1273">
                  <c:v>6369</c:v>
                </c:pt>
                <c:pt idx="1274">
                  <c:v>6374</c:v>
                </c:pt>
                <c:pt idx="1275">
                  <c:v>6379</c:v>
                </c:pt>
                <c:pt idx="1276">
                  <c:v>6384</c:v>
                </c:pt>
                <c:pt idx="1277">
                  <c:v>6389</c:v>
                </c:pt>
                <c:pt idx="1278">
                  <c:v>6394</c:v>
                </c:pt>
                <c:pt idx="1279">
                  <c:v>6399</c:v>
                </c:pt>
                <c:pt idx="1280">
                  <c:v>6404</c:v>
                </c:pt>
                <c:pt idx="1281">
                  <c:v>6409</c:v>
                </c:pt>
                <c:pt idx="1282">
                  <c:v>6414</c:v>
                </c:pt>
                <c:pt idx="1283">
                  <c:v>6419</c:v>
                </c:pt>
                <c:pt idx="1284">
                  <c:v>6424</c:v>
                </c:pt>
                <c:pt idx="1285">
                  <c:v>6429</c:v>
                </c:pt>
                <c:pt idx="1286">
                  <c:v>6434</c:v>
                </c:pt>
                <c:pt idx="1287">
                  <c:v>6439</c:v>
                </c:pt>
                <c:pt idx="1288">
                  <c:v>6444</c:v>
                </c:pt>
                <c:pt idx="1289">
                  <c:v>6449</c:v>
                </c:pt>
                <c:pt idx="1290">
                  <c:v>6454</c:v>
                </c:pt>
                <c:pt idx="1291">
                  <c:v>6459</c:v>
                </c:pt>
                <c:pt idx="1292">
                  <c:v>6464</c:v>
                </c:pt>
                <c:pt idx="1293">
                  <c:v>6469</c:v>
                </c:pt>
                <c:pt idx="1294">
                  <c:v>6474</c:v>
                </c:pt>
                <c:pt idx="1295">
                  <c:v>6479</c:v>
                </c:pt>
                <c:pt idx="1296">
                  <c:v>6484</c:v>
                </c:pt>
                <c:pt idx="1297">
                  <c:v>6489</c:v>
                </c:pt>
                <c:pt idx="1298">
                  <c:v>6494</c:v>
                </c:pt>
                <c:pt idx="1299">
                  <c:v>6499</c:v>
                </c:pt>
                <c:pt idx="1300">
                  <c:v>6504</c:v>
                </c:pt>
                <c:pt idx="1301">
                  <c:v>6509</c:v>
                </c:pt>
                <c:pt idx="1302">
                  <c:v>6514</c:v>
                </c:pt>
                <c:pt idx="1303">
                  <c:v>6519</c:v>
                </c:pt>
                <c:pt idx="1304">
                  <c:v>6524</c:v>
                </c:pt>
                <c:pt idx="1305">
                  <c:v>6529</c:v>
                </c:pt>
                <c:pt idx="1306">
                  <c:v>6534</c:v>
                </c:pt>
                <c:pt idx="1307">
                  <c:v>6539</c:v>
                </c:pt>
                <c:pt idx="1308">
                  <c:v>6544</c:v>
                </c:pt>
                <c:pt idx="1309">
                  <c:v>6549</c:v>
                </c:pt>
                <c:pt idx="1310">
                  <c:v>6554</c:v>
                </c:pt>
                <c:pt idx="1311">
                  <c:v>6559</c:v>
                </c:pt>
                <c:pt idx="1312">
                  <c:v>6564</c:v>
                </c:pt>
                <c:pt idx="1313">
                  <c:v>6569</c:v>
                </c:pt>
                <c:pt idx="1314">
                  <c:v>6574</c:v>
                </c:pt>
                <c:pt idx="1315">
                  <c:v>6579</c:v>
                </c:pt>
                <c:pt idx="1316">
                  <c:v>6584</c:v>
                </c:pt>
                <c:pt idx="1317">
                  <c:v>6589</c:v>
                </c:pt>
                <c:pt idx="1318">
                  <c:v>6594</c:v>
                </c:pt>
                <c:pt idx="1319">
                  <c:v>6599</c:v>
                </c:pt>
                <c:pt idx="1320">
                  <c:v>6604</c:v>
                </c:pt>
                <c:pt idx="1321">
                  <c:v>6609</c:v>
                </c:pt>
                <c:pt idx="1322">
                  <c:v>6614</c:v>
                </c:pt>
                <c:pt idx="1323">
                  <c:v>6619</c:v>
                </c:pt>
                <c:pt idx="1324">
                  <c:v>6624</c:v>
                </c:pt>
                <c:pt idx="1325">
                  <c:v>6629</c:v>
                </c:pt>
                <c:pt idx="1326">
                  <c:v>6634</c:v>
                </c:pt>
                <c:pt idx="1327">
                  <c:v>6639</c:v>
                </c:pt>
                <c:pt idx="1328">
                  <c:v>6644</c:v>
                </c:pt>
                <c:pt idx="1329">
                  <c:v>6649</c:v>
                </c:pt>
                <c:pt idx="1330">
                  <c:v>6654</c:v>
                </c:pt>
                <c:pt idx="1331">
                  <c:v>6659</c:v>
                </c:pt>
                <c:pt idx="1332">
                  <c:v>6664</c:v>
                </c:pt>
                <c:pt idx="1333">
                  <c:v>6669</c:v>
                </c:pt>
                <c:pt idx="1334">
                  <c:v>6674</c:v>
                </c:pt>
                <c:pt idx="1335">
                  <c:v>6679</c:v>
                </c:pt>
                <c:pt idx="1336">
                  <c:v>6684</c:v>
                </c:pt>
                <c:pt idx="1337">
                  <c:v>6689</c:v>
                </c:pt>
                <c:pt idx="1338">
                  <c:v>6694</c:v>
                </c:pt>
                <c:pt idx="1339">
                  <c:v>6699</c:v>
                </c:pt>
                <c:pt idx="1340">
                  <c:v>6704</c:v>
                </c:pt>
                <c:pt idx="1341">
                  <c:v>6709</c:v>
                </c:pt>
                <c:pt idx="1342">
                  <c:v>6714</c:v>
                </c:pt>
                <c:pt idx="1343">
                  <c:v>6719</c:v>
                </c:pt>
                <c:pt idx="1344">
                  <c:v>6724</c:v>
                </c:pt>
                <c:pt idx="1345">
                  <c:v>6729</c:v>
                </c:pt>
                <c:pt idx="1346">
                  <c:v>6734</c:v>
                </c:pt>
                <c:pt idx="1347">
                  <c:v>6739</c:v>
                </c:pt>
                <c:pt idx="1348">
                  <c:v>6744</c:v>
                </c:pt>
                <c:pt idx="1349">
                  <c:v>6749</c:v>
                </c:pt>
                <c:pt idx="1350">
                  <c:v>6754</c:v>
                </c:pt>
                <c:pt idx="1351">
                  <c:v>6759</c:v>
                </c:pt>
                <c:pt idx="1352">
                  <c:v>6764</c:v>
                </c:pt>
                <c:pt idx="1353">
                  <c:v>6769</c:v>
                </c:pt>
                <c:pt idx="1354">
                  <c:v>6774</c:v>
                </c:pt>
                <c:pt idx="1355">
                  <c:v>6779</c:v>
                </c:pt>
                <c:pt idx="1356">
                  <c:v>6784</c:v>
                </c:pt>
                <c:pt idx="1357">
                  <c:v>6789</c:v>
                </c:pt>
                <c:pt idx="1358">
                  <c:v>6794</c:v>
                </c:pt>
                <c:pt idx="1359">
                  <c:v>6799</c:v>
                </c:pt>
                <c:pt idx="1360">
                  <c:v>6804</c:v>
                </c:pt>
                <c:pt idx="1361">
                  <c:v>6809</c:v>
                </c:pt>
                <c:pt idx="1362">
                  <c:v>6814</c:v>
                </c:pt>
                <c:pt idx="1363">
                  <c:v>6819</c:v>
                </c:pt>
                <c:pt idx="1364">
                  <c:v>6824</c:v>
                </c:pt>
                <c:pt idx="1365">
                  <c:v>6829</c:v>
                </c:pt>
                <c:pt idx="1366">
                  <c:v>6834</c:v>
                </c:pt>
                <c:pt idx="1367">
                  <c:v>6839</c:v>
                </c:pt>
                <c:pt idx="1368">
                  <c:v>6844</c:v>
                </c:pt>
                <c:pt idx="1369">
                  <c:v>6849</c:v>
                </c:pt>
                <c:pt idx="1370">
                  <c:v>6854</c:v>
                </c:pt>
                <c:pt idx="1371">
                  <c:v>6859</c:v>
                </c:pt>
                <c:pt idx="1372">
                  <c:v>6864</c:v>
                </c:pt>
                <c:pt idx="1373">
                  <c:v>6869</c:v>
                </c:pt>
                <c:pt idx="1374">
                  <c:v>6874</c:v>
                </c:pt>
                <c:pt idx="1375">
                  <c:v>6879</c:v>
                </c:pt>
                <c:pt idx="1376">
                  <c:v>6884</c:v>
                </c:pt>
                <c:pt idx="1377">
                  <c:v>6889</c:v>
                </c:pt>
                <c:pt idx="1378">
                  <c:v>6894</c:v>
                </c:pt>
                <c:pt idx="1379">
                  <c:v>6899</c:v>
                </c:pt>
                <c:pt idx="1380">
                  <c:v>6904</c:v>
                </c:pt>
                <c:pt idx="1381">
                  <c:v>6909</c:v>
                </c:pt>
                <c:pt idx="1382">
                  <c:v>6914</c:v>
                </c:pt>
                <c:pt idx="1383">
                  <c:v>6919</c:v>
                </c:pt>
                <c:pt idx="1384">
                  <c:v>6924</c:v>
                </c:pt>
                <c:pt idx="1385">
                  <c:v>6929</c:v>
                </c:pt>
                <c:pt idx="1386">
                  <c:v>6934</c:v>
                </c:pt>
                <c:pt idx="1387">
                  <c:v>6939</c:v>
                </c:pt>
                <c:pt idx="1388">
                  <c:v>6944</c:v>
                </c:pt>
                <c:pt idx="1389">
                  <c:v>6949</c:v>
                </c:pt>
                <c:pt idx="1390">
                  <c:v>6954</c:v>
                </c:pt>
                <c:pt idx="1391">
                  <c:v>6959</c:v>
                </c:pt>
                <c:pt idx="1392">
                  <c:v>6964</c:v>
                </c:pt>
                <c:pt idx="1393">
                  <c:v>6969</c:v>
                </c:pt>
                <c:pt idx="1394">
                  <c:v>6974</c:v>
                </c:pt>
                <c:pt idx="1395">
                  <c:v>6979</c:v>
                </c:pt>
                <c:pt idx="1396">
                  <c:v>6984</c:v>
                </c:pt>
                <c:pt idx="1397">
                  <c:v>6989</c:v>
                </c:pt>
                <c:pt idx="1398">
                  <c:v>6994</c:v>
                </c:pt>
                <c:pt idx="1399">
                  <c:v>6999</c:v>
                </c:pt>
                <c:pt idx="1400">
                  <c:v>7004</c:v>
                </c:pt>
                <c:pt idx="1401">
                  <c:v>7009</c:v>
                </c:pt>
                <c:pt idx="1402">
                  <c:v>7014</c:v>
                </c:pt>
                <c:pt idx="1403">
                  <c:v>7019</c:v>
                </c:pt>
                <c:pt idx="1404">
                  <c:v>7024</c:v>
                </c:pt>
                <c:pt idx="1405">
                  <c:v>7029</c:v>
                </c:pt>
                <c:pt idx="1406">
                  <c:v>7034</c:v>
                </c:pt>
                <c:pt idx="1407">
                  <c:v>7039</c:v>
                </c:pt>
                <c:pt idx="1408">
                  <c:v>7044</c:v>
                </c:pt>
                <c:pt idx="1409">
                  <c:v>7049</c:v>
                </c:pt>
                <c:pt idx="1410">
                  <c:v>7054</c:v>
                </c:pt>
                <c:pt idx="1411">
                  <c:v>7059</c:v>
                </c:pt>
                <c:pt idx="1412">
                  <c:v>7064</c:v>
                </c:pt>
                <c:pt idx="1413">
                  <c:v>7069</c:v>
                </c:pt>
                <c:pt idx="1414">
                  <c:v>7074</c:v>
                </c:pt>
                <c:pt idx="1415">
                  <c:v>7079</c:v>
                </c:pt>
                <c:pt idx="1416">
                  <c:v>7084</c:v>
                </c:pt>
                <c:pt idx="1417">
                  <c:v>7089</c:v>
                </c:pt>
                <c:pt idx="1418">
                  <c:v>7094</c:v>
                </c:pt>
                <c:pt idx="1419">
                  <c:v>7099</c:v>
                </c:pt>
                <c:pt idx="1420">
                  <c:v>7104</c:v>
                </c:pt>
                <c:pt idx="1421">
                  <c:v>7109</c:v>
                </c:pt>
                <c:pt idx="1422">
                  <c:v>7114</c:v>
                </c:pt>
                <c:pt idx="1423">
                  <c:v>7119</c:v>
                </c:pt>
                <c:pt idx="1424">
                  <c:v>7124</c:v>
                </c:pt>
                <c:pt idx="1425">
                  <c:v>7129</c:v>
                </c:pt>
                <c:pt idx="1426">
                  <c:v>7134</c:v>
                </c:pt>
                <c:pt idx="1427">
                  <c:v>7139</c:v>
                </c:pt>
                <c:pt idx="1428">
                  <c:v>7144</c:v>
                </c:pt>
                <c:pt idx="1429">
                  <c:v>7149</c:v>
                </c:pt>
                <c:pt idx="1430">
                  <c:v>7154</c:v>
                </c:pt>
                <c:pt idx="1431">
                  <c:v>7159</c:v>
                </c:pt>
                <c:pt idx="1432">
                  <c:v>7164</c:v>
                </c:pt>
                <c:pt idx="1433">
                  <c:v>7169</c:v>
                </c:pt>
                <c:pt idx="1434">
                  <c:v>7174</c:v>
                </c:pt>
                <c:pt idx="1435">
                  <c:v>7179</c:v>
                </c:pt>
                <c:pt idx="1436">
                  <c:v>7184</c:v>
                </c:pt>
                <c:pt idx="1437">
                  <c:v>7189</c:v>
                </c:pt>
                <c:pt idx="1438">
                  <c:v>7194</c:v>
                </c:pt>
                <c:pt idx="1439">
                  <c:v>7199</c:v>
                </c:pt>
                <c:pt idx="1440">
                  <c:v>7204</c:v>
                </c:pt>
                <c:pt idx="1441">
                  <c:v>7209</c:v>
                </c:pt>
                <c:pt idx="1442">
                  <c:v>7214</c:v>
                </c:pt>
                <c:pt idx="1443">
                  <c:v>7219</c:v>
                </c:pt>
                <c:pt idx="1444">
                  <c:v>7224</c:v>
                </c:pt>
                <c:pt idx="1445">
                  <c:v>7229</c:v>
                </c:pt>
                <c:pt idx="1446">
                  <c:v>7234</c:v>
                </c:pt>
                <c:pt idx="1447">
                  <c:v>7239</c:v>
                </c:pt>
                <c:pt idx="1448">
                  <c:v>7244</c:v>
                </c:pt>
                <c:pt idx="1449">
                  <c:v>7249</c:v>
                </c:pt>
                <c:pt idx="1450">
                  <c:v>7254</c:v>
                </c:pt>
                <c:pt idx="1451">
                  <c:v>7259</c:v>
                </c:pt>
                <c:pt idx="1452">
                  <c:v>7264</c:v>
                </c:pt>
                <c:pt idx="1453">
                  <c:v>7269</c:v>
                </c:pt>
                <c:pt idx="1454">
                  <c:v>7274</c:v>
                </c:pt>
                <c:pt idx="1455">
                  <c:v>7279</c:v>
                </c:pt>
                <c:pt idx="1456">
                  <c:v>7284</c:v>
                </c:pt>
                <c:pt idx="1457">
                  <c:v>7289</c:v>
                </c:pt>
                <c:pt idx="1458">
                  <c:v>7294</c:v>
                </c:pt>
                <c:pt idx="1459">
                  <c:v>7299</c:v>
                </c:pt>
                <c:pt idx="1460">
                  <c:v>7304</c:v>
                </c:pt>
                <c:pt idx="1461">
                  <c:v>7309</c:v>
                </c:pt>
                <c:pt idx="1462">
                  <c:v>7314</c:v>
                </c:pt>
                <c:pt idx="1463">
                  <c:v>7319</c:v>
                </c:pt>
                <c:pt idx="1464">
                  <c:v>7324</c:v>
                </c:pt>
                <c:pt idx="1465">
                  <c:v>7329</c:v>
                </c:pt>
                <c:pt idx="1466">
                  <c:v>7334</c:v>
                </c:pt>
                <c:pt idx="1467">
                  <c:v>7339</c:v>
                </c:pt>
                <c:pt idx="1468">
                  <c:v>7344</c:v>
                </c:pt>
                <c:pt idx="1469">
                  <c:v>7349</c:v>
                </c:pt>
                <c:pt idx="1470">
                  <c:v>7354</c:v>
                </c:pt>
                <c:pt idx="1471">
                  <c:v>7359</c:v>
                </c:pt>
                <c:pt idx="1472">
                  <c:v>7364</c:v>
                </c:pt>
                <c:pt idx="1473">
                  <c:v>7369</c:v>
                </c:pt>
                <c:pt idx="1474">
                  <c:v>7374</c:v>
                </c:pt>
                <c:pt idx="1475">
                  <c:v>7379</c:v>
                </c:pt>
                <c:pt idx="1476">
                  <c:v>7384</c:v>
                </c:pt>
                <c:pt idx="1477">
                  <c:v>7389</c:v>
                </c:pt>
                <c:pt idx="1478">
                  <c:v>7394</c:v>
                </c:pt>
                <c:pt idx="1479">
                  <c:v>7399</c:v>
                </c:pt>
                <c:pt idx="1480">
                  <c:v>7404</c:v>
                </c:pt>
                <c:pt idx="1481">
                  <c:v>7409</c:v>
                </c:pt>
                <c:pt idx="1482">
                  <c:v>7414</c:v>
                </c:pt>
                <c:pt idx="1483">
                  <c:v>7419</c:v>
                </c:pt>
                <c:pt idx="1484">
                  <c:v>7424</c:v>
                </c:pt>
                <c:pt idx="1485">
                  <c:v>7429</c:v>
                </c:pt>
                <c:pt idx="1486">
                  <c:v>7434</c:v>
                </c:pt>
                <c:pt idx="1487">
                  <c:v>7439</c:v>
                </c:pt>
                <c:pt idx="1488">
                  <c:v>7444</c:v>
                </c:pt>
                <c:pt idx="1489">
                  <c:v>7449</c:v>
                </c:pt>
                <c:pt idx="1490">
                  <c:v>7454</c:v>
                </c:pt>
                <c:pt idx="1491">
                  <c:v>7459</c:v>
                </c:pt>
                <c:pt idx="1492">
                  <c:v>7464</c:v>
                </c:pt>
                <c:pt idx="1493">
                  <c:v>7469</c:v>
                </c:pt>
                <c:pt idx="1494">
                  <c:v>7474</c:v>
                </c:pt>
                <c:pt idx="1495">
                  <c:v>7479</c:v>
                </c:pt>
                <c:pt idx="1496">
                  <c:v>7484</c:v>
                </c:pt>
                <c:pt idx="1497">
                  <c:v>7489</c:v>
                </c:pt>
                <c:pt idx="1498">
                  <c:v>7494</c:v>
                </c:pt>
                <c:pt idx="1499">
                  <c:v>7499</c:v>
                </c:pt>
                <c:pt idx="1500">
                  <c:v>7504</c:v>
                </c:pt>
                <c:pt idx="1501">
                  <c:v>7509</c:v>
                </c:pt>
                <c:pt idx="1502">
                  <c:v>7514</c:v>
                </c:pt>
                <c:pt idx="1503">
                  <c:v>7519</c:v>
                </c:pt>
                <c:pt idx="1504">
                  <c:v>7524</c:v>
                </c:pt>
                <c:pt idx="1505">
                  <c:v>7529</c:v>
                </c:pt>
                <c:pt idx="1506">
                  <c:v>7534</c:v>
                </c:pt>
                <c:pt idx="1507">
                  <c:v>7539</c:v>
                </c:pt>
                <c:pt idx="1508">
                  <c:v>7544</c:v>
                </c:pt>
                <c:pt idx="1509">
                  <c:v>7549</c:v>
                </c:pt>
                <c:pt idx="1510">
                  <c:v>7554</c:v>
                </c:pt>
                <c:pt idx="1511">
                  <c:v>7559</c:v>
                </c:pt>
                <c:pt idx="1512">
                  <c:v>7564</c:v>
                </c:pt>
                <c:pt idx="1513">
                  <c:v>7569</c:v>
                </c:pt>
                <c:pt idx="1514">
                  <c:v>7574</c:v>
                </c:pt>
                <c:pt idx="1515">
                  <c:v>7579</c:v>
                </c:pt>
                <c:pt idx="1516">
                  <c:v>7584</c:v>
                </c:pt>
                <c:pt idx="1517">
                  <c:v>7589</c:v>
                </c:pt>
                <c:pt idx="1518">
                  <c:v>7594</c:v>
                </c:pt>
                <c:pt idx="1519">
                  <c:v>7599</c:v>
                </c:pt>
                <c:pt idx="1520">
                  <c:v>7604</c:v>
                </c:pt>
                <c:pt idx="1521">
                  <c:v>7609</c:v>
                </c:pt>
                <c:pt idx="1522">
                  <c:v>7614</c:v>
                </c:pt>
                <c:pt idx="1523">
                  <c:v>7619</c:v>
                </c:pt>
                <c:pt idx="1524">
                  <c:v>7624</c:v>
                </c:pt>
                <c:pt idx="1525">
                  <c:v>7629</c:v>
                </c:pt>
                <c:pt idx="1526">
                  <c:v>7634</c:v>
                </c:pt>
                <c:pt idx="1527">
                  <c:v>7639</c:v>
                </c:pt>
                <c:pt idx="1528">
                  <c:v>7644</c:v>
                </c:pt>
                <c:pt idx="1529">
                  <c:v>7649</c:v>
                </c:pt>
                <c:pt idx="1530">
                  <c:v>7654</c:v>
                </c:pt>
                <c:pt idx="1531">
                  <c:v>7659</c:v>
                </c:pt>
                <c:pt idx="1532">
                  <c:v>7664</c:v>
                </c:pt>
                <c:pt idx="1533">
                  <c:v>7669</c:v>
                </c:pt>
                <c:pt idx="1534">
                  <c:v>7674</c:v>
                </c:pt>
                <c:pt idx="1535">
                  <c:v>7679</c:v>
                </c:pt>
                <c:pt idx="1536">
                  <c:v>7684</c:v>
                </c:pt>
                <c:pt idx="1537">
                  <c:v>7689</c:v>
                </c:pt>
                <c:pt idx="1538">
                  <c:v>7694</c:v>
                </c:pt>
                <c:pt idx="1539">
                  <c:v>7699</c:v>
                </c:pt>
                <c:pt idx="1540">
                  <c:v>7704</c:v>
                </c:pt>
                <c:pt idx="1541">
                  <c:v>7709</c:v>
                </c:pt>
                <c:pt idx="1542">
                  <c:v>7714</c:v>
                </c:pt>
                <c:pt idx="1543">
                  <c:v>7719</c:v>
                </c:pt>
                <c:pt idx="1544">
                  <c:v>7724</c:v>
                </c:pt>
                <c:pt idx="1545">
                  <c:v>7729</c:v>
                </c:pt>
                <c:pt idx="1546">
                  <c:v>7734</c:v>
                </c:pt>
                <c:pt idx="1547">
                  <c:v>7739</c:v>
                </c:pt>
                <c:pt idx="1548">
                  <c:v>7744</c:v>
                </c:pt>
                <c:pt idx="1549">
                  <c:v>7749</c:v>
                </c:pt>
                <c:pt idx="1550">
                  <c:v>7754</c:v>
                </c:pt>
                <c:pt idx="1551">
                  <c:v>7759</c:v>
                </c:pt>
                <c:pt idx="1552">
                  <c:v>7764</c:v>
                </c:pt>
                <c:pt idx="1553">
                  <c:v>7769</c:v>
                </c:pt>
                <c:pt idx="1554">
                  <c:v>7774</c:v>
                </c:pt>
                <c:pt idx="1555">
                  <c:v>7779</c:v>
                </c:pt>
                <c:pt idx="1556">
                  <c:v>7784</c:v>
                </c:pt>
                <c:pt idx="1557">
                  <c:v>7789</c:v>
                </c:pt>
                <c:pt idx="1558">
                  <c:v>7794</c:v>
                </c:pt>
                <c:pt idx="1559">
                  <c:v>7799</c:v>
                </c:pt>
                <c:pt idx="1560">
                  <c:v>7804</c:v>
                </c:pt>
                <c:pt idx="1561">
                  <c:v>7809</c:v>
                </c:pt>
                <c:pt idx="1562">
                  <c:v>7814</c:v>
                </c:pt>
                <c:pt idx="1563">
                  <c:v>7819</c:v>
                </c:pt>
                <c:pt idx="1564">
                  <c:v>7824</c:v>
                </c:pt>
                <c:pt idx="1565">
                  <c:v>7829</c:v>
                </c:pt>
                <c:pt idx="1566">
                  <c:v>7834</c:v>
                </c:pt>
                <c:pt idx="1567">
                  <c:v>7839</c:v>
                </c:pt>
                <c:pt idx="1568">
                  <c:v>7844</c:v>
                </c:pt>
                <c:pt idx="1569">
                  <c:v>7849</c:v>
                </c:pt>
                <c:pt idx="1570">
                  <c:v>7854</c:v>
                </c:pt>
                <c:pt idx="1571">
                  <c:v>7859</c:v>
                </c:pt>
                <c:pt idx="1572">
                  <c:v>7864</c:v>
                </c:pt>
                <c:pt idx="1573">
                  <c:v>7869</c:v>
                </c:pt>
                <c:pt idx="1574">
                  <c:v>7874</c:v>
                </c:pt>
                <c:pt idx="1575">
                  <c:v>7879</c:v>
                </c:pt>
                <c:pt idx="1576">
                  <c:v>7884</c:v>
                </c:pt>
                <c:pt idx="1577">
                  <c:v>7889</c:v>
                </c:pt>
                <c:pt idx="1578">
                  <c:v>7894</c:v>
                </c:pt>
                <c:pt idx="1579">
                  <c:v>7899</c:v>
                </c:pt>
                <c:pt idx="1580">
                  <c:v>7904</c:v>
                </c:pt>
                <c:pt idx="1581">
                  <c:v>7909</c:v>
                </c:pt>
                <c:pt idx="1582">
                  <c:v>7914</c:v>
                </c:pt>
                <c:pt idx="1583">
                  <c:v>7919</c:v>
                </c:pt>
                <c:pt idx="1584">
                  <c:v>7924</c:v>
                </c:pt>
                <c:pt idx="1585">
                  <c:v>7929</c:v>
                </c:pt>
                <c:pt idx="1586">
                  <c:v>7934</c:v>
                </c:pt>
                <c:pt idx="1587">
                  <c:v>7939</c:v>
                </c:pt>
                <c:pt idx="1588">
                  <c:v>7944</c:v>
                </c:pt>
                <c:pt idx="1589">
                  <c:v>7949</c:v>
                </c:pt>
                <c:pt idx="1590">
                  <c:v>7954</c:v>
                </c:pt>
                <c:pt idx="1591">
                  <c:v>7959</c:v>
                </c:pt>
                <c:pt idx="1592">
                  <c:v>7964</c:v>
                </c:pt>
                <c:pt idx="1593">
                  <c:v>7969</c:v>
                </c:pt>
                <c:pt idx="1594">
                  <c:v>7974</c:v>
                </c:pt>
                <c:pt idx="1595">
                  <c:v>7979</c:v>
                </c:pt>
                <c:pt idx="1596">
                  <c:v>7984</c:v>
                </c:pt>
                <c:pt idx="1597">
                  <c:v>7989</c:v>
                </c:pt>
                <c:pt idx="1598">
                  <c:v>7994</c:v>
                </c:pt>
                <c:pt idx="1599">
                  <c:v>7999</c:v>
                </c:pt>
                <c:pt idx="1600">
                  <c:v>8004</c:v>
                </c:pt>
                <c:pt idx="1601">
                  <c:v>8009</c:v>
                </c:pt>
                <c:pt idx="1602">
                  <c:v>8014</c:v>
                </c:pt>
                <c:pt idx="1603">
                  <c:v>8019</c:v>
                </c:pt>
                <c:pt idx="1604">
                  <c:v>8024</c:v>
                </c:pt>
                <c:pt idx="1605">
                  <c:v>8029</c:v>
                </c:pt>
                <c:pt idx="1606">
                  <c:v>8034</c:v>
                </c:pt>
                <c:pt idx="1607">
                  <c:v>8039</c:v>
                </c:pt>
                <c:pt idx="1608">
                  <c:v>8044</c:v>
                </c:pt>
                <c:pt idx="1609">
                  <c:v>8049</c:v>
                </c:pt>
                <c:pt idx="1610">
                  <c:v>8054</c:v>
                </c:pt>
                <c:pt idx="1611">
                  <c:v>8059</c:v>
                </c:pt>
                <c:pt idx="1612">
                  <c:v>8064</c:v>
                </c:pt>
                <c:pt idx="1613">
                  <c:v>8069</c:v>
                </c:pt>
                <c:pt idx="1614">
                  <c:v>8074</c:v>
                </c:pt>
                <c:pt idx="1615">
                  <c:v>8079</c:v>
                </c:pt>
                <c:pt idx="1616">
                  <c:v>8084</c:v>
                </c:pt>
                <c:pt idx="1617">
                  <c:v>8089</c:v>
                </c:pt>
                <c:pt idx="1618">
                  <c:v>8094</c:v>
                </c:pt>
                <c:pt idx="1619">
                  <c:v>8099</c:v>
                </c:pt>
                <c:pt idx="1620">
                  <c:v>8104</c:v>
                </c:pt>
                <c:pt idx="1621">
                  <c:v>8109</c:v>
                </c:pt>
                <c:pt idx="1622">
                  <c:v>8114</c:v>
                </c:pt>
                <c:pt idx="1623">
                  <c:v>8119</c:v>
                </c:pt>
                <c:pt idx="1624">
                  <c:v>8124</c:v>
                </c:pt>
                <c:pt idx="1625">
                  <c:v>8129</c:v>
                </c:pt>
                <c:pt idx="1626">
                  <c:v>8134</c:v>
                </c:pt>
                <c:pt idx="1627">
                  <c:v>8139</c:v>
                </c:pt>
                <c:pt idx="1628">
                  <c:v>8144</c:v>
                </c:pt>
                <c:pt idx="1629">
                  <c:v>8149</c:v>
                </c:pt>
                <c:pt idx="1630">
                  <c:v>8154</c:v>
                </c:pt>
                <c:pt idx="1631">
                  <c:v>8159</c:v>
                </c:pt>
                <c:pt idx="1632">
                  <c:v>8164</c:v>
                </c:pt>
                <c:pt idx="1633">
                  <c:v>8169</c:v>
                </c:pt>
                <c:pt idx="1634">
                  <c:v>8174</c:v>
                </c:pt>
                <c:pt idx="1635">
                  <c:v>8179</c:v>
                </c:pt>
                <c:pt idx="1636">
                  <c:v>8184</c:v>
                </c:pt>
                <c:pt idx="1637">
                  <c:v>8189</c:v>
                </c:pt>
                <c:pt idx="1638">
                  <c:v>8194</c:v>
                </c:pt>
                <c:pt idx="1639">
                  <c:v>8199</c:v>
                </c:pt>
                <c:pt idx="1640">
                  <c:v>8204</c:v>
                </c:pt>
                <c:pt idx="1641">
                  <c:v>8209</c:v>
                </c:pt>
                <c:pt idx="1642">
                  <c:v>8214</c:v>
                </c:pt>
                <c:pt idx="1643">
                  <c:v>8219</c:v>
                </c:pt>
                <c:pt idx="1644">
                  <c:v>8224</c:v>
                </c:pt>
                <c:pt idx="1645">
                  <c:v>8229</c:v>
                </c:pt>
                <c:pt idx="1646">
                  <c:v>8234</c:v>
                </c:pt>
                <c:pt idx="1647">
                  <c:v>8239</c:v>
                </c:pt>
                <c:pt idx="1648">
                  <c:v>8244</c:v>
                </c:pt>
                <c:pt idx="1649">
                  <c:v>8249</c:v>
                </c:pt>
                <c:pt idx="1650">
                  <c:v>8254</c:v>
                </c:pt>
                <c:pt idx="1651">
                  <c:v>8259</c:v>
                </c:pt>
                <c:pt idx="1652">
                  <c:v>8264</c:v>
                </c:pt>
                <c:pt idx="1653">
                  <c:v>8269</c:v>
                </c:pt>
                <c:pt idx="1654">
                  <c:v>8274</c:v>
                </c:pt>
                <c:pt idx="1655">
                  <c:v>8279</c:v>
                </c:pt>
                <c:pt idx="1656">
                  <c:v>8284</c:v>
                </c:pt>
                <c:pt idx="1657">
                  <c:v>8289</c:v>
                </c:pt>
                <c:pt idx="1658">
                  <c:v>8294</c:v>
                </c:pt>
                <c:pt idx="1659">
                  <c:v>8299</c:v>
                </c:pt>
                <c:pt idx="1660">
                  <c:v>8304</c:v>
                </c:pt>
                <c:pt idx="1661">
                  <c:v>8309</c:v>
                </c:pt>
                <c:pt idx="1662">
                  <c:v>8314</c:v>
                </c:pt>
                <c:pt idx="1663">
                  <c:v>8319</c:v>
                </c:pt>
                <c:pt idx="1664">
                  <c:v>8324</c:v>
                </c:pt>
                <c:pt idx="1665">
                  <c:v>8329</c:v>
                </c:pt>
                <c:pt idx="1666">
                  <c:v>8334</c:v>
                </c:pt>
                <c:pt idx="1667">
                  <c:v>8339</c:v>
                </c:pt>
                <c:pt idx="1668">
                  <c:v>8344</c:v>
                </c:pt>
                <c:pt idx="1669">
                  <c:v>8349</c:v>
                </c:pt>
                <c:pt idx="1670">
                  <c:v>8354</c:v>
                </c:pt>
                <c:pt idx="1671">
                  <c:v>8359</c:v>
                </c:pt>
                <c:pt idx="1672">
                  <c:v>8364</c:v>
                </c:pt>
                <c:pt idx="1673">
                  <c:v>8369</c:v>
                </c:pt>
                <c:pt idx="1674">
                  <c:v>8374</c:v>
                </c:pt>
                <c:pt idx="1675">
                  <c:v>8379</c:v>
                </c:pt>
                <c:pt idx="1676">
                  <c:v>8384</c:v>
                </c:pt>
                <c:pt idx="1677">
                  <c:v>8389</c:v>
                </c:pt>
                <c:pt idx="1678">
                  <c:v>8394</c:v>
                </c:pt>
                <c:pt idx="1679">
                  <c:v>8399</c:v>
                </c:pt>
                <c:pt idx="1680">
                  <c:v>8404</c:v>
                </c:pt>
                <c:pt idx="1681">
                  <c:v>8409</c:v>
                </c:pt>
                <c:pt idx="1682">
                  <c:v>8414</c:v>
                </c:pt>
                <c:pt idx="1683">
                  <c:v>8419</c:v>
                </c:pt>
                <c:pt idx="1684">
                  <c:v>8424</c:v>
                </c:pt>
                <c:pt idx="1685">
                  <c:v>8429</c:v>
                </c:pt>
                <c:pt idx="1686">
                  <c:v>8434</c:v>
                </c:pt>
                <c:pt idx="1687">
                  <c:v>8439</c:v>
                </c:pt>
                <c:pt idx="1688">
                  <c:v>8444</c:v>
                </c:pt>
                <c:pt idx="1689">
                  <c:v>8449</c:v>
                </c:pt>
                <c:pt idx="1690">
                  <c:v>8454</c:v>
                </c:pt>
                <c:pt idx="1691">
                  <c:v>8459</c:v>
                </c:pt>
                <c:pt idx="1692">
                  <c:v>8464</c:v>
                </c:pt>
                <c:pt idx="1693">
                  <c:v>8469</c:v>
                </c:pt>
                <c:pt idx="1694">
                  <c:v>8474</c:v>
                </c:pt>
                <c:pt idx="1695">
                  <c:v>8479</c:v>
                </c:pt>
                <c:pt idx="1696">
                  <c:v>8484</c:v>
                </c:pt>
                <c:pt idx="1697">
                  <c:v>8489</c:v>
                </c:pt>
                <c:pt idx="1698">
                  <c:v>8494</c:v>
                </c:pt>
                <c:pt idx="1699">
                  <c:v>8499</c:v>
                </c:pt>
                <c:pt idx="1700">
                  <c:v>8504</c:v>
                </c:pt>
                <c:pt idx="1701">
                  <c:v>8509</c:v>
                </c:pt>
                <c:pt idx="1702">
                  <c:v>8514</c:v>
                </c:pt>
                <c:pt idx="1703">
                  <c:v>8519</c:v>
                </c:pt>
                <c:pt idx="1704">
                  <c:v>8524</c:v>
                </c:pt>
                <c:pt idx="1705">
                  <c:v>8529</c:v>
                </c:pt>
                <c:pt idx="1706">
                  <c:v>8534</c:v>
                </c:pt>
                <c:pt idx="1707">
                  <c:v>8539</c:v>
                </c:pt>
                <c:pt idx="1708">
                  <c:v>8544</c:v>
                </c:pt>
                <c:pt idx="1709">
                  <c:v>8549</c:v>
                </c:pt>
                <c:pt idx="1710">
                  <c:v>8554</c:v>
                </c:pt>
                <c:pt idx="1711">
                  <c:v>8559</c:v>
                </c:pt>
                <c:pt idx="1712">
                  <c:v>8564</c:v>
                </c:pt>
                <c:pt idx="1713">
                  <c:v>8569</c:v>
                </c:pt>
                <c:pt idx="1714">
                  <c:v>8574</c:v>
                </c:pt>
                <c:pt idx="1715">
                  <c:v>8579</c:v>
                </c:pt>
                <c:pt idx="1716">
                  <c:v>8584</c:v>
                </c:pt>
                <c:pt idx="1717">
                  <c:v>8589</c:v>
                </c:pt>
                <c:pt idx="1718">
                  <c:v>8594</c:v>
                </c:pt>
                <c:pt idx="1719">
                  <c:v>8599</c:v>
                </c:pt>
                <c:pt idx="1720">
                  <c:v>8604</c:v>
                </c:pt>
                <c:pt idx="1721">
                  <c:v>8609</c:v>
                </c:pt>
                <c:pt idx="1722">
                  <c:v>8614</c:v>
                </c:pt>
                <c:pt idx="1723">
                  <c:v>8619</c:v>
                </c:pt>
                <c:pt idx="1724">
                  <c:v>8624</c:v>
                </c:pt>
                <c:pt idx="1725">
                  <c:v>8629</c:v>
                </c:pt>
                <c:pt idx="1726">
                  <c:v>8634</c:v>
                </c:pt>
                <c:pt idx="1727">
                  <c:v>8639</c:v>
                </c:pt>
                <c:pt idx="1728">
                  <c:v>8644</c:v>
                </c:pt>
                <c:pt idx="1729">
                  <c:v>8649</c:v>
                </c:pt>
                <c:pt idx="1730">
                  <c:v>8654</c:v>
                </c:pt>
                <c:pt idx="1731">
                  <c:v>8659</c:v>
                </c:pt>
                <c:pt idx="1732">
                  <c:v>8664</c:v>
                </c:pt>
                <c:pt idx="1733">
                  <c:v>8669</c:v>
                </c:pt>
                <c:pt idx="1734">
                  <c:v>8674</c:v>
                </c:pt>
                <c:pt idx="1735">
                  <c:v>8679</c:v>
                </c:pt>
                <c:pt idx="1736">
                  <c:v>8684</c:v>
                </c:pt>
                <c:pt idx="1737">
                  <c:v>8689</c:v>
                </c:pt>
                <c:pt idx="1738">
                  <c:v>8694</c:v>
                </c:pt>
                <c:pt idx="1739">
                  <c:v>8699</c:v>
                </c:pt>
                <c:pt idx="1740">
                  <c:v>8704</c:v>
                </c:pt>
                <c:pt idx="1741">
                  <c:v>8709</c:v>
                </c:pt>
                <c:pt idx="1742">
                  <c:v>8714</c:v>
                </c:pt>
                <c:pt idx="1743">
                  <c:v>8719</c:v>
                </c:pt>
                <c:pt idx="1744">
                  <c:v>8724</c:v>
                </c:pt>
                <c:pt idx="1745">
                  <c:v>8729</c:v>
                </c:pt>
                <c:pt idx="1746">
                  <c:v>8734</c:v>
                </c:pt>
                <c:pt idx="1747">
                  <c:v>8739</c:v>
                </c:pt>
                <c:pt idx="1748">
                  <c:v>8744</c:v>
                </c:pt>
                <c:pt idx="1749">
                  <c:v>8749</c:v>
                </c:pt>
                <c:pt idx="1750">
                  <c:v>8754</c:v>
                </c:pt>
                <c:pt idx="1751">
                  <c:v>8759</c:v>
                </c:pt>
                <c:pt idx="1752">
                  <c:v>8764</c:v>
                </c:pt>
                <c:pt idx="1753">
                  <c:v>8769</c:v>
                </c:pt>
                <c:pt idx="1754">
                  <c:v>8774</c:v>
                </c:pt>
                <c:pt idx="1755">
                  <c:v>8779</c:v>
                </c:pt>
                <c:pt idx="1756">
                  <c:v>8784</c:v>
                </c:pt>
                <c:pt idx="1757">
                  <c:v>8789</c:v>
                </c:pt>
                <c:pt idx="1758">
                  <c:v>8794</c:v>
                </c:pt>
                <c:pt idx="1759">
                  <c:v>8799</c:v>
                </c:pt>
                <c:pt idx="1760">
                  <c:v>8804</c:v>
                </c:pt>
                <c:pt idx="1761">
                  <c:v>8809</c:v>
                </c:pt>
                <c:pt idx="1762">
                  <c:v>8814</c:v>
                </c:pt>
                <c:pt idx="1763">
                  <c:v>8819</c:v>
                </c:pt>
                <c:pt idx="1764">
                  <c:v>8824</c:v>
                </c:pt>
                <c:pt idx="1765">
                  <c:v>8829</c:v>
                </c:pt>
                <c:pt idx="1766">
                  <c:v>8834</c:v>
                </c:pt>
                <c:pt idx="1767">
                  <c:v>8839</c:v>
                </c:pt>
                <c:pt idx="1768">
                  <c:v>8844</c:v>
                </c:pt>
                <c:pt idx="1769">
                  <c:v>8849</c:v>
                </c:pt>
                <c:pt idx="1770">
                  <c:v>8854</c:v>
                </c:pt>
                <c:pt idx="1771">
                  <c:v>8859</c:v>
                </c:pt>
                <c:pt idx="1772">
                  <c:v>8864</c:v>
                </c:pt>
                <c:pt idx="1773">
                  <c:v>8869</c:v>
                </c:pt>
                <c:pt idx="1774">
                  <c:v>8874</c:v>
                </c:pt>
                <c:pt idx="1775">
                  <c:v>8879</c:v>
                </c:pt>
                <c:pt idx="1776">
                  <c:v>8884</c:v>
                </c:pt>
                <c:pt idx="1777">
                  <c:v>8889</c:v>
                </c:pt>
                <c:pt idx="1778">
                  <c:v>8894</c:v>
                </c:pt>
                <c:pt idx="1779">
                  <c:v>8899</c:v>
                </c:pt>
                <c:pt idx="1780">
                  <c:v>8904</c:v>
                </c:pt>
                <c:pt idx="1781">
                  <c:v>8909</c:v>
                </c:pt>
                <c:pt idx="1782">
                  <c:v>8914</c:v>
                </c:pt>
                <c:pt idx="1783">
                  <c:v>8919</c:v>
                </c:pt>
                <c:pt idx="1784">
                  <c:v>8924</c:v>
                </c:pt>
                <c:pt idx="1785">
                  <c:v>8929</c:v>
                </c:pt>
                <c:pt idx="1786">
                  <c:v>8934</c:v>
                </c:pt>
                <c:pt idx="1787">
                  <c:v>8939</c:v>
                </c:pt>
                <c:pt idx="1788">
                  <c:v>8944</c:v>
                </c:pt>
                <c:pt idx="1789">
                  <c:v>8949</c:v>
                </c:pt>
                <c:pt idx="1790">
                  <c:v>8954</c:v>
                </c:pt>
                <c:pt idx="1791">
                  <c:v>8959</c:v>
                </c:pt>
                <c:pt idx="1792">
                  <c:v>8964</c:v>
                </c:pt>
                <c:pt idx="1793">
                  <c:v>8969</c:v>
                </c:pt>
                <c:pt idx="1794">
                  <c:v>8974</c:v>
                </c:pt>
                <c:pt idx="1795">
                  <c:v>8979</c:v>
                </c:pt>
                <c:pt idx="1796">
                  <c:v>8984</c:v>
                </c:pt>
                <c:pt idx="1797">
                  <c:v>8989</c:v>
                </c:pt>
                <c:pt idx="1798">
                  <c:v>8994</c:v>
                </c:pt>
                <c:pt idx="1799">
                  <c:v>8999</c:v>
                </c:pt>
                <c:pt idx="1800">
                  <c:v>9004</c:v>
                </c:pt>
                <c:pt idx="1801">
                  <c:v>9009</c:v>
                </c:pt>
                <c:pt idx="1802">
                  <c:v>9014</c:v>
                </c:pt>
                <c:pt idx="1803">
                  <c:v>9019</c:v>
                </c:pt>
                <c:pt idx="1804">
                  <c:v>9024</c:v>
                </c:pt>
                <c:pt idx="1805">
                  <c:v>9029</c:v>
                </c:pt>
                <c:pt idx="1806">
                  <c:v>9034</c:v>
                </c:pt>
                <c:pt idx="1807">
                  <c:v>9039</c:v>
                </c:pt>
                <c:pt idx="1808">
                  <c:v>9044</c:v>
                </c:pt>
                <c:pt idx="1809">
                  <c:v>9049</c:v>
                </c:pt>
                <c:pt idx="1810">
                  <c:v>9054</c:v>
                </c:pt>
                <c:pt idx="1811">
                  <c:v>9059</c:v>
                </c:pt>
                <c:pt idx="1812">
                  <c:v>9064</c:v>
                </c:pt>
                <c:pt idx="1813">
                  <c:v>9069</c:v>
                </c:pt>
                <c:pt idx="1814">
                  <c:v>9074</c:v>
                </c:pt>
                <c:pt idx="1815">
                  <c:v>9079</c:v>
                </c:pt>
                <c:pt idx="1816">
                  <c:v>9084</c:v>
                </c:pt>
                <c:pt idx="1817">
                  <c:v>9089</c:v>
                </c:pt>
                <c:pt idx="1818">
                  <c:v>9094</c:v>
                </c:pt>
                <c:pt idx="1819">
                  <c:v>9099</c:v>
                </c:pt>
                <c:pt idx="1820">
                  <c:v>9104</c:v>
                </c:pt>
                <c:pt idx="1821">
                  <c:v>9109</c:v>
                </c:pt>
                <c:pt idx="1822">
                  <c:v>9114</c:v>
                </c:pt>
                <c:pt idx="1823">
                  <c:v>9119</c:v>
                </c:pt>
                <c:pt idx="1824">
                  <c:v>9124</c:v>
                </c:pt>
                <c:pt idx="1825">
                  <c:v>9129</c:v>
                </c:pt>
                <c:pt idx="1826">
                  <c:v>9134</c:v>
                </c:pt>
                <c:pt idx="1827">
                  <c:v>9139</c:v>
                </c:pt>
                <c:pt idx="1828">
                  <c:v>9144</c:v>
                </c:pt>
                <c:pt idx="1829">
                  <c:v>9149</c:v>
                </c:pt>
                <c:pt idx="1830">
                  <c:v>9154</c:v>
                </c:pt>
                <c:pt idx="1831">
                  <c:v>9159</c:v>
                </c:pt>
                <c:pt idx="1832">
                  <c:v>9164</c:v>
                </c:pt>
                <c:pt idx="1833">
                  <c:v>9169</c:v>
                </c:pt>
                <c:pt idx="1834">
                  <c:v>9174</c:v>
                </c:pt>
                <c:pt idx="1835">
                  <c:v>9179</c:v>
                </c:pt>
                <c:pt idx="1836">
                  <c:v>9184</c:v>
                </c:pt>
                <c:pt idx="1837">
                  <c:v>9189</c:v>
                </c:pt>
                <c:pt idx="1838">
                  <c:v>9194</c:v>
                </c:pt>
                <c:pt idx="1839">
                  <c:v>9199</c:v>
                </c:pt>
                <c:pt idx="1840">
                  <c:v>9204</c:v>
                </c:pt>
                <c:pt idx="1841">
                  <c:v>9209</c:v>
                </c:pt>
                <c:pt idx="1842">
                  <c:v>9214</c:v>
                </c:pt>
                <c:pt idx="1843">
                  <c:v>9219</c:v>
                </c:pt>
                <c:pt idx="1844">
                  <c:v>9224</c:v>
                </c:pt>
                <c:pt idx="1845">
                  <c:v>9229</c:v>
                </c:pt>
                <c:pt idx="1846">
                  <c:v>9234</c:v>
                </c:pt>
                <c:pt idx="1847">
                  <c:v>9239</c:v>
                </c:pt>
                <c:pt idx="1848">
                  <c:v>9244</c:v>
                </c:pt>
                <c:pt idx="1849">
                  <c:v>9249</c:v>
                </c:pt>
                <c:pt idx="1850">
                  <c:v>9254</c:v>
                </c:pt>
                <c:pt idx="1851">
                  <c:v>9259</c:v>
                </c:pt>
                <c:pt idx="1852">
                  <c:v>9264</c:v>
                </c:pt>
                <c:pt idx="1853">
                  <c:v>9269</c:v>
                </c:pt>
                <c:pt idx="1854">
                  <c:v>9274</c:v>
                </c:pt>
                <c:pt idx="1855">
                  <c:v>9279</c:v>
                </c:pt>
                <c:pt idx="1856">
                  <c:v>9284</c:v>
                </c:pt>
                <c:pt idx="1857">
                  <c:v>9289</c:v>
                </c:pt>
                <c:pt idx="1858">
                  <c:v>9294</c:v>
                </c:pt>
                <c:pt idx="1859">
                  <c:v>9299</c:v>
                </c:pt>
                <c:pt idx="1860">
                  <c:v>9304</c:v>
                </c:pt>
                <c:pt idx="1861">
                  <c:v>9309</c:v>
                </c:pt>
                <c:pt idx="1862">
                  <c:v>9314</c:v>
                </c:pt>
                <c:pt idx="1863">
                  <c:v>9319</c:v>
                </c:pt>
                <c:pt idx="1864">
                  <c:v>9324</c:v>
                </c:pt>
                <c:pt idx="1865">
                  <c:v>9329</c:v>
                </c:pt>
                <c:pt idx="1866">
                  <c:v>9334</c:v>
                </c:pt>
                <c:pt idx="1867">
                  <c:v>9339</c:v>
                </c:pt>
                <c:pt idx="1868">
                  <c:v>9344</c:v>
                </c:pt>
                <c:pt idx="1869">
                  <c:v>9349</c:v>
                </c:pt>
                <c:pt idx="1870">
                  <c:v>9354</c:v>
                </c:pt>
                <c:pt idx="1871">
                  <c:v>9359</c:v>
                </c:pt>
                <c:pt idx="1872">
                  <c:v>9364</c:v>
                </c:pt>
                <c:pt idx="1873">
                  <c:v>9369</c:v>
                </c:pt>
                <c:pt idx="1874">
                  <c:v>9374</c:v>
                </c:pt>
                <c:pt idx="1875">
                  <c:v>9379</c:v>
                </c:pt>
                <c:pt idx="1876">
                  <c:v>9384</c:v>
                </c:pt>
                <c:pt idx="1877">
                  <c:v>9389</c:v>
                </c:pt>
                <c:pt idx="1878">
                  <c:v>9394</c:v>
                </c:pt>
                <c:pt idx="1879">
                  <c:v>9399</c:v>
                </c:pt>
                <c:pt idx="1880">
                  <c:v>9404</c:v>
                </c:pt>
                <c:pt idx="1881">
                  <c:v>9409</c:v>
                </c:pt>
                <c:pt idx="1882">
                  <c:v>9414</c:v>
                </c:pt>
                <c:pt idx="1883">
                  <c:v>9419</c:v>
                </c:pt>
                <c:pt idx="1884">
                  <c:v>9424</c:v>
                </c:pt>
                <c:pt idx="1885">
                  <c:v>9429</c:v>
                </c:pt>
                <c:pt idx="1886">
                  <c:v>9434</c:v>
                </c:pt>
                <c:pt idx="1887">
                  <c:v>9439</c:v>
                </c:pt>
                <c:pt idx="1888">
                  <c:v>9444</c:v>
                </c:pt>
                <c:pt idx="1889">
                  <c:v>9449</c:v>
                </c:pt>
                <c:pt idx="1890">
                  <c:v>9454</c:v>
                </c:pt>
                <c:pt idx="1891">
                  <c:v>9459</c:v>
                </c:pt>
                <c:pt idx="1892">
                  <c:v>9464</c:v>
                </c:pt>
                <c:pt idx="1893">
                  <c:v>9469</c:v>
                </c:pt>
                <c:pt idx="1894">
                  <c:v>9474</c:v>
                </c:pt>
                <c:pt idx="1895">
                  <c:v>9479</c:v>
                </c:pt>
                <c:pt idx="1896">
                  <c:v>9484</c:v>
                </c:pt>
                <c:pt idx="1897">
                  <c:v>9489</c:v>
                </c:pt>
                <c:pt idx="1898">
                  <c:v>9494</c:v>
                </c:pt>
                <c:pt idx="1899">
                  <c:v>9499</c:v>
                </c:pt>
                <c:pt idx="1900">
                  <c:v>9504</c:v>
                </c:pt>
                <c:pt idx="1901">
                  <c:v>9509</c:v>
                </c:pt>
                <c:pt idx="1902">
                  <c:v>9514</c:v>
                </c:pt>
                <c:pt idx="1903">
                  <c:v>9519</c:v>
                </c:pt>
                <c:pt idx="1904">
                  <c:v>9524</c:v>
                </c:pt>
                <c:pt idx="1905">
                  <c:v>9529</c:v>
                </c:pt>
                <c:pt idx="1906">
                  <c:v>9534</c:v>
                </c:pt>
                <c:pt idx="1907">
                  <c:v>9539</c:v>
                </c:pt>
                <c:pt idx="1908">
                  <c:v>9544</c:v>
                </c:pt>
                <c:pt idx="1909">
                  <c:v>9549</c:v>
                </c:pt>
                <c:pt idx="1910">
                  <c:v>9554</c:v>
                </c:pt>
                <c:pt idx="1911">
                  <c:v>9559</c:v>
                </c:pt>
                <c:pt idx="1912">
                  <c:v>9564</c:v>
                </c:pt>
                <c:pt idx="1913">
                  <c:v>9569</c:v>
                </c:pt>
                <c:pt idx="1914">
                  <c:v>9574</c:v>
                </c:pt>
                <c:pt idx="1915">
                  <c:v>9579</c:v>
                </c:pt>
                <c:pt idx="1916">
                  <c:v>9584</c:v>
                </c:pt>
                <c:pt idx="1917">
                  <c:v>9589</c:v>
                </c:pt>
                <c:pt idx="1918">
                  <c:v>9594</c:v>
                </c:pt>
                <c:pt idx="1919">
                  <c:v>9599</c:v>
                </c:pt>
                <c:pt idx="1920">
                  <c:v>9604</c:v>
                </c:pt>
                <c:pt idx="1921">
                  <c:v>9609</c:v>
                </c:pt>
                <c:pt idx="1922">
                  <c:v>9614</c:v>
                </c:pt>
                <c:pt idx="1923">
                  <c:v>9619</c:v>
                </c:pt>
                <c:pt idx="1924">
                  <c:v>9624</c:v>
                </c:pt>
                <c:pt idx="1925">
                  <c:v>9629</c:v>
                </c:pt>
                <c:pt idx="1926">
                  <c:v>9634</c:v>
                </c:pt>
                <c:pt idx="1927">
                  <c:v>9639</c:v>
                </c:pt>
                <c:pt idx="1928">
                  <c:v>9644</c:v>
                </c:pt>
                <c:pt idx="1929">
                  <c:v>9649</c:v>
                </c:pt>
                <c:pt idx="1930">
                  <c:v>9654</c:v>
                </c:pt>
                <c:pt idx="1931">
                  <c:v>9659</c:v>
                </c:pt>
                <c:pt idx="1932">
                  <c:v>9664</c:v>
                </c:pt>
                <c:pt idx="1933">
                  <c:v>9669</c:v>
                </c:pt>
                <c:pt idx="1934">
                  <c:v>9674</c:v>
                </c:pt>
                <c:pt idx="1935">
                  <c:v>9679</c:v>
                </c:pt>
                <c:pt idx="1936">
                  <c:v>9684</c:v>
                </c:pt>
                <c:pt idx="1937">
                  <c:v>9689</c:v>
                </c:pt>
                <c:pt idx="1938">
                  <c:v>9694</c:v>
                </c:pt>
                <c:pt idx="1939">
                  <c:v>9699</c:v>
                </c:pt>
                <c:pt idx="1940">
                  <c:v>9704</c:v>
                </c:pt>
                <c:pt idx="1941">
                  <c:v>9709</c:v>
                </c:pt>
                <c:pt idx="1942">
                  <c:v>9714</c:v>
                </c:pt>
                <c:pt idx="1943">
                  <c:v>9719</c:v>
                </c:pt>
                <c:pt idx="1944">
                  <c:v>9724</c:v>
                </c:pt>
                <c:pt idx="1945">
                  <c:v>9729</c:v>
                </c:pt>
                <c:pt idx="1946">
                  <c:v>9734</c:v>
                </c:pt>
                <c:pt idx="1947">
                  <c:v>9739</c:v>
                </c:pt>
                <c:pt idx="1948">
                  <c:v>9744</c:v>
                </c:pt>
                <c:pt idx="1949">
                  <c:v>9749</c:v>
                </c:pt>
                <c:pt idx="1950">
                  <c:v>9754</c:v>
                </c:pt>
                <c:pt idx="1951">
                  <c:v>9759</c:v>
                </c:pt>
                <c:pt idx="1952">
                  <c:v>9764</c:v>
                </c:pt>
                <c:pt idx="1953">
                  <c:v>9769</c:v>
                </c:pt>
                <c:pt idx="1954">
                  <c:v>9774</c:v>
                </c:pt>
                <c:pt idx="1955">
                  <c:v>9779</c:v>
                </c:pt>
                <c:pt idx="1956">
                  <c:v>9784</c:v>
                </c:pt>
                <c:pt idx="1957">
                  <c:v>9789</c:v>
                </c:pt>
                <c:pt idx="1958">
                  <c:v>9794</c:v>
                </c:pt>
                <c:pt idx="1959">
                  <c:v>9799</c:v>
                </c:pt>
                <c:pt idx="1960">
                  <c:v>9804</c:v>
                </c:pt>
                <c:pt idx="1961">
                  <c:v>9809</c:v>
                </c:pt>
                <c:pt idx="1962">
                  <c:v>9814</c:v>
                </c:pt>
                <c:pt idx="1963">
                  <c:v>9819</c:v>
                </c:pt>
                <c:pt idx="1964">
                  <c:v>9824</c:v>
                </c:pt>
                <c:pt idx="1965">
                  <c:v>9829</c:v>
                </c:pt>
                <c:pt idx="1966">
                  <c:v>9834</c:v>
                </c:pt>
                <c:pt idx="1967">
                  <c:v>9839</c:v>
                </c:pt>
                <c:pt idx="1968">
                  <c:v>9844</c:v>
                </c:pt>
                <c:pt idx="1969">
                  <c:v>9849</c:v>
                </c:pt>
                <c:pt idx="1970">
                  <c:v>9854</c:v>
                </c:pt>
                <c:pt idx="1971">
                  <c:v>9859</c:v>
                </c:pt>
                <c:pt idx="1972">
                  <c:v>9864</c:v>
                </c:pt>
                <c:pt idx="1973">
                  <c:v>9869</c:v>
                </c:pt>
                <c:pt idx="1974">
                  <c:v>9874</c:v>
                </c:pt>
                <c:pt idx="1975">
                  <c:v>9879</c:v>
                </c:pt>
                <c:pt idx="1976">
                  <c:v>9884</c:v>
                </c:pt>
                <c:pt idx="1977">
                  <c:v>9889</c:v>
                </c:pt>
                <c:pt idx="1978">
                  <c:v>9894</c:v>
                </c:pt>
                <c:pt idx="1979">
                  <c:v>9899</c:v>
                </c:pt>
                <c:pt idx="1980">
                  <c:v>9904</c:v>
                </c:pt>
                <c:pt idx="1981">
                  <c:v>9909</c:v>
                </c:pt>
                <c:pt idx="1982">
                  <c:v>9914</c:v>
                </c:pt>
                <c:pt idx="1983">
                  <c:v>9919</c:v>
                </c:pt>
                <c:pt idx="1984">
                  <c:v>9924</c:v>
                </c:pt>
                <c:pt idx="1985">
                  <c:v>9929</c:v>
                </c:pt>
                <c:pt idx="1986">
                  <c:v>9934</c:v>
                </c:pt>
                <c:pt idx="1987">
                  <c:v>9939</c:v>
                </c:pt>
                <c:pt idx="1988">
                  <c:v>9944</c:v>
                </c:pt>
                <c:pt idx="1989">
                  <c:v>9949</c:v>
                </c:pt>
                <c:pt idx="1990">
                  <c:v>9954</c:v>
                </c:pt>
                <c:pt idx="1991">
                  <c:v>9959</c:v>
                </c:pt>
                <c:pt idx="1992">
                  <c:v>9964</c:v>
                </c:pt>
                <c:pt idx="1993">
                  <c:v>9969</c:v>
                </c:pt>
                <c:pt idx="1994">
                  <c:v>9974</c:v>
                </c:pt>
                <c:pt idx="1995">
                  <c:v>9979</c:v>
                </c:pt>
                <c:pt idx="1996">
                  <c:v>9984</c:v>
                </c:pt>
                <c:pt idx="1997">
                  <c:v>9989</c:v>
                </c:pt>
                <c:pt idx="1998">
                  <c:v>9994</c:v>
                </c:pt>
                <c:pt idx="1999">
                  <c:v>9999</c:v>
                </c:pt>
                <c:pt idx="2000">
                  <c:v>10004</c:v>
                </c:pt>
                <c:pt idx="2001">
                  <c:v>10009</c:v>
                </c:pt>
                <c:pt idx="2002">
                  <c:v>10014</c:v>
                </c:pt>
                <c:pt idx="2003">
                  <c:v>10019</c:v>
                </c:pt>
                <c:pt idx="2004">
                  <c:v>10024</c:v>
                </c:pt>
                <c:pt idx="2005">
                  <c:v>10029</c:v>
                </c:pt>
                <c:pt idx="2006">
                  <c:v>10034</c:v>
                </c:pt>
                <c:pt idx="2007">
                  <c:v>10039</c:v>
                </c:pt>
                <c:pt idx="2008">
                  <c:v>10044</c:v>
                </c:pt>
                <c:pt idx="2009">
                  <c:v>10049</c:v>
                </c:pt>
                <c:pt idx="2010">
                  <c:v>10054</c:v>
                </c:pt>
                <c:pt idx="2011">
                  <c:v>10059</c:v>
                </c:pt>
                <c:pt idx="2012">
                  <c:v>10064</c:v>
                </c:pt>
                <c:pt idx="2013">
                  <c:v>10069</c:v>
                </c:pt>
                <c:pt idx="2014">
                  <c:v>10074</c:v>
                </c:pt>
                <c:pt idx="2015">
                  <c:v>10079</c:v>
                </c:pt>
                <c:pt idx="2016">
                  <c:v>10084</c:v>
                </c:pt>
                <c:pt idx="2017">
                  <c:v>10089</c:v>
                </c:pt>
                <c:pt idx="2018">
                  <c:v>10094</c:v>
                </c:pt>
                <c:pt idx="2019">
                  <c:v>10099</c:v>
                </c:pt>
                <c:pt idx="2020">
                  <c:v>10104</c:v>
                </c:pt>
                <c:pt idx="2021">
                  <c:v>10109</c:v>
                </c:pt>
                <c:pt idx="2022">
                  <c:v>10114</c:v>
                </c:pt>
                <c:pt idx="2023">
                  <c:v>10119</c:v>
                </c:pt>
                <c:pt idx="2024">
                  <c:v>10124</c:v>
                </c:pt>
                <c:pt idx="2025">
                  <c:v>10129</c:v>
                </c:pt>
                <c:pt idx="2026">
                  <c:v>10134</c:v>
                </c:pt>
                <c:pt idx="2027">
                  <c:v>10139</c:v>
                </c:pt>
                <c:pt idx="2028">
                  <c:v>10144</c:v>
                </c:pt>
                <c:pt idx="2029">
                  <c:v>10149</c:v>
                </c:pt>
                <c:pt idx="2030">
                  <c:v>10154</c:v>
                </c:pt>
                <c:pt idx="2031">
                  <c:v>10159</c:v>
                </c:pt>
                <c:pt idx="2032">
                  <c:v>10164</c:v>
                </c:pt>
                <c:pt idx="2033">
                  <c:v>10169</c:v>
                </c:pt>
                <c:pt idx="2034">
                  <c:v>10174</c:v>
                </c:pt>
                <c:pt idx="2035">
                  <c:v>10179</c:v>
                </c:pt>
                <c:pt idx="2036">
                  <c:v>10184</c:v>
                </c:pt>
                <c:pt idx="2037">
                  <c:v>10189</c:v>
                </c:pt>
                <c:pt idx="2038">
                  <c:v>10194</c:v>
                </c:pt>
                <c:pt idx="2039">
                  <c:v>10199</c:v>
                </c:pt>
                <c:pt idx="2040">
                  <c:v>10204</c:v>
                </c:pt>
                <c:pt idx="2041">
                  <c:v>10209</c:v>
                </c:pt>
                <c:pt idx="2042">
                  <c:v>10214</c:v>
                </c:pt>
                <c:pt idx="2043">
                  <c:v>10219</c:v>
                </c:pt>
                <c:pt idx="2044">
                  <c:v>10224</c:v>
                </c:pt>
                <c:pt idx="2045">
                  <c:v>10229</c:v>
                </c:pt>
                <c:pt idx="2046">
                  <c:v>10234</c:v>
                </c:pt>
                <c:pt idx="2047">
                  <c:v>10239</c:v>
                </c:pt>
                <c:pt idx="2048">
                  <c:v>10244</c:v>
                </c:pt>
                <c:pt idx="2049">
                  <c:v>10249</c:v>
                </c:pt>
                <c:pt idx="2050">
                  <c:v>10254</c:v>
                </c:pt>
                <c:pt idx="2051">
                  <c:v>10259</c:v>
                </c:pt>
                <c:pt idx="2052">
                  <c:v>10264</c:v>
                </c:pt>
                <c:pt idx="2053">
                  <c:v>10269</c:v>
                </c:pt>
                <c:pt idx="2054">
                  <c:v>10274</c:v>
                </c:pt>
                <c:pt idx="2055">
                  <c:v>10279</c:v>
                </c:pt>
                <c:pt idx="2056">
                  <c:v>10284</c:v>
                </c:pt>
                <c:pt idx="2057">
                  <c:v>10289</c:v>
                </c:pt>
                <c:pt idx="2058">
                  <c:v>10294</c:v>
                </c:pt>
                <c:pt idx="2059">
                  <c:v>10299</c:v>
                </c:pt>
                <c:pt idx="2060">
                  <c:v>10304</c:v>
                </c:pt>
                <c:pt idx="2061">
                  <c:v>10309</c:v>
                </c:pt>
                <c:pt idx="2062">
                  <c:v>10314</c:v>
                </c:pt>
                <c:pt idx="2063">
                  <c:v>10319</c:v>
                </c:pt>
                <c:pt idx="2064">
                  <c:v>10324</c:v>
                </c:pt>
                <c:pt idx="2065">
                  <c:v>10329</c:v>
                </c:pt>
                <c:pt idx="2066">
                  <c:v>10334</c:v>
                </c:pt>
                <c:pt idx="2067">
                  <c:v>10339</c:v>
                </c:pt>
                <c:pt idx="2068">
                  <c:v>10344</c:v>
                </c:pt>
                <c:pt idx="2069">
                  <c:v>10349</c:v>
                </c:pt>
                <c:pt idx="2070">
                  <c:v>10354</c:v>
                </c:pt>
                <c:pt idx="2071">
                  <c:v>10359</c:v>
                </c:pt>
                <c:pt idx="2072">
                  <c:v>10364</c:v>
                </c:pt>
                <c:pt idx="2073">
                  <c:v>10369</c:v>
                </c:pt>
                <c:pt idx="2074">
                  <c:v>10374</c:v>
                </c:pt>
                <c:pt idx="2075">
                  <c:v>10379</c:v>
                </c:pt>
                <c:pt idx="2076">
                  <c:v>10384</c:v>
                </c:pt>
                <c:pt idx="2077">
                  <c:v>10389</c:v>
                </c:pt>
                <c:pt idx="2078">
                  <c:v>10394</c:v>
                </c:pt>
                <c:pt idx="2079">
                  <c:v>10399</c:v>
                </c:pt>
                <c:pt idx="2080">
                  <c:v>10404</c:v>
                </c:pt>
                <c:pt idx="2081">
                  <c:v>10409</c:v>
                </c:pt>
                <c:pt idx="2082">
                  <c:v>10414</c:v>
                </c:pt>
                <c:pt idx="2083">
                  <c:v>10419</c:v>
                </c:pt>
                <c:pt idx="2084">
                  <c:v>10424</c:v>
                </c:pt>
                <c:pt idx="2085">
                  <c:v>10429</c:v>
                </c:pt>
                <c:pt idx="2086">
                  <c:v>10434</c:v>
                </c:pt>
                <c:pt idx="2087">
                  <c:v>10439</c:v>
                </c:pt>
                <c:pt idx="2088">
                  <c:v>10444</c:v>
                </c:pt>
                <c:pt idx="2089">
                  <c:v>10449</c:v>
                </c:pt>
                <c:pt idx="2090">
                  <c:v>10454</c:v>
                </c:pt>
                <c:pt idx="2091">
                  <c:v>10459</c:v>
                </c:pt>
                <c:pt idx="2092">
                  <c:v>10464</c:v>
                </c:pt>
                <c:pt idx="2093">
                  <c:v>10469</c:v>
                </c:pt>
                <c:pt idx="2094">
                  <c:v>10474</c:v>
                </c:pt>
                <c:pt idx="2095">
                  <c:v>10479</c:v>
                </c:pt>
                <c:pt idx="2096">
                  <c:v>10484</c:v>
                </c:pt>
                <c:pt idx="2097">
                  <c:v>10489</c:v>
                </c:pt>
                <c:pt idx="2098">
                  <c:v>10494</c:v>
                </c:pt>
                <c:pt idx="2099">
                  <c:v>10499</c:v>
                </c:pt>
                <c:pt idx="2100">
                  <c:v>10504</c:v>
                </c:pt>
                <c:pt idx="2101">
                  <c:v>10509</c:v>
                </c:pt>
                <c:pt idx="2102">
                  <c:v>10514</c:v>
                </c:pt>
                <c:pt idx="2103">
                  <c:v>10519</c:v>
                </c:pt>
                <c:pt idx="2104">
                  <c:v>10524</c:v>
                </c:pt>
                <c:pt idx="2105">
                  <c:v>10529</c:v>
                </c:pt>
                <c:pt idx="2106">
                  <c:v>10534</c:v>
                </c:pt>
                <c:pt idx="2107">
                  <c:v>10539</c:v>
                </c:pt>
                <c:pt idx="2108">
                  <c:v>10544</c:v>
                </c:pt>
                <c:pt idx="2109">
                  <c:v>10549</c:v>
                </c:pt>
                <c:pt idx="2110">
                  <c:v>10554</c:v>
                </c:pt>
                <c:pt idx="2111">
                  <c:v>10559</c:v>
                </c:pt>
                <c:pt idx="2112">
                  <c:v>10564</c:v>
                </c:pt>
                <c:pt idx="2113">
                  <c:v>10569</c:v>
                </c:pt>
                <c:pt idx="2114">
                  <c:v>10574</c:v>
                </c:pt>
                <c:pt idx="2115">
                  <c:v>10579</c:v>
                </c:pt>
                <c:pt idx="2116">
                  <c:v>10584</c:v>
                </c:pt>
                <c:pt idx="2117">
                  <c:v>10589</c:v>
                </c:pt>
                <c:pt idx="2118">
                  <c:v>10594</c:v>
                </c:pt>
                <c:pt idx="2119">
                  <c:v>10599</c:v>
                </c:pt>
                <c:pt idx="2120">
                  <c:v>10604</c:v>
                </c:pt>
                <c:pt idx="2121">
                  <c:v>10609</c:v>
                </c:pt>
                <c:pt idx="2122">
                  <c:v>10614</c:v>
                </c:pt>
                <c:pt idx="2123">
                  <c:v>10619</c:v>
                </c:pt>
                <c:pt idx="2124">
                  <c:v>10624</c:v>
                </c:pt>
                <c:pt idx="2125">
                  <c:v>10629</c:v>
                </c:pt>
                <c:pt idx="2126">
                  <c:v>10634</c:v>
                </c:pt>
                <c:pt idx="2127">
                  <c:v>10639</c:v>
                </c:pt>
                <c:pt idx="2128">
                  <c:v>10644</c:v>
                </c:pt>
                <c:pt idx="2129">
                  <c:v>10649</c:v>
                </c:pt>
                <c:pt idx="2130">
                  <c:v>10654</c:v>
                </c:pt>
                <c:pt idx="2131">
                  <c:v>10659</c:v>
                </c:pt>
                <c:pt idx="2132">
                  <c:v>10664</c:v>
                </c:pt>
                <c:pt idx="2133">
                  <c:v>10669</c:v>
                </c:pt>
                <c:pt idx="2134">
                  <c:v>10674</c:v>
                </c:pt>
                <c:pt idx="2135">
                  <c:v>10679</c:v>
                </c:pt>
                <c:pt idx="2136">
                  <c:v>10684</c:v>
                </c:pt>
                <c:pt idx="2137">
                  <c:v>10689</c:v>
                </c:pt>
                <c:pt idx="2138">
                  <c:v>10694</c:v>
                </c:pt>
                <c:pt idx="2139">
                  <c:v>10699</c:v>
                </c:pt>
                <c:pt idx="2140">
                  <c:v>10704</c:v>
                </c:pt>
                <c:pt idx="2141">
                  <c:v>10709</c:v>
                </c:pt>
                <c:pt idx="2142">
                  <c:v>10714</c:v>
                </c:pt>
                <c:pt idx="2143">
                  <c:v>10719</c:v>
                </c:pt>
                <c:pt idx="2144">
                  <c:v>10724</c:v>
                </c:pt>
                <c:pt idx="2145">
                  <c:v>10729</c:v>
                </c:pt>
                <c:pt idx="2146">
                  <c:v>10734</c:v>
                </c:pt>
                <c:pt idx="2147">
                  <c:v>10739</c:v>
                </c:pt>
                <c:pt idx="2148">
                  <c:v>10744</c:v>
                </c:pt>
                <c:pt idx="2149">
                  <c:v>10749</c:v>
                </c:pt>
                <c:pt idx="2150">
                  <c:v>10754</c:v>
                </c:pt>
                <c:pt idx="2151">
                  <c:v>10759</c:v>
                </c:pt>
                <c:pt idx="2152">
                  <c:v>10764</c:v>
                </c:pt>
                <c:pt idx="2153">
                  <c:v>10769</c:v>
                </c:pt>
                <c:pt idx="2154">
                  <c:v>10774</c:v>
                </c:pt>
                <c:pt idx="2155">
                  <c:v>10779</c:v>
                </c:pt>
                <c:pt idx="2156">
                  <c:v>10784</c:v>
                </c:pt>
                <c:pt idx="2157">
                  <c:v>10789</c:v>
                </c:pt>
                <c:pt idx="2158">
                  <c:v>10794</c:v>
                </c:pt>
                <c:pt idx="2159">
                  <c:v>10799</c:v>
                </c:pt>
                <c:pt idx="2160">
                  <c:v>10804</c:v>
                </c:pt>
                <c:pt idx="2161">
                  <c:v>10809</c:v>
                </c:pt>
                <c:pt idx="2162">
                  <c:v>10814</c:v>
                </c:pt>
                <c:pt idx="2163">
                  <c:v>10819</c:v>
                </c:pt>
                <c:pt idx="2164">
                  <c:v>10824</c:v>
                </c:pt>
                <c:pt idx="2165">
                  <c:v>10829</c:v>
                </c:pt>
                <c:pt idx="2166">
                  <c:v>10834</c:v>
                </c:pt>
                <c:pt idx="2167">
                  <c:v>10839</c:v>
                </c:pt>
                <c:pt idx="2168">
                  <c:v>10844</c:v>
                </c:pt>
                <c:pt idx="2169">
                  <c:v>10849</c:v>
                </c:pt>
                <c:pt idx="2170">
                  <c:v>10854</c:v>
                </c:pt>
                <c:pt idx="2171">
                  <c:v>10859</c:v>
                </c:pt>
                <c:pt idx="2172">
                  <c:v>10864</c:v>
                </c:pt>
                <c:pt idx="2173">
                  <c:v>10869</c:v>
                </c:pt>
                <c:pt idx="2174">
                  <c:v>10874</c:v>
                </c:pt>
                <c:pt idx="2175">
                  <c:v>10879</c:v>
                </c:pt>
                <c:pt idx="2176">
                  <c:v>10884</c:v>
                </c:pt>
                <c:pt idx="2177">
                  <c:v>10889</c:v>
                </c:pt>
                <c:pt idx="2178">
                  <c:v>10894</c:v>
                </c:pt>
                <c:pt idx="2179">
                  <c:v>10899</c:v>
                </c:pt>
                <c:pt idx="2180">
                  <c:v>10904</c:v>
                </c:pt>
                <c:pt idx="2181">
                  <c:v>10909</c:v>
                </c:pt>
                <c:pt idx="2182">
                  <c:v>10914</c:v>
                </c:pt>
                <c:pt idx="2183">
                  <c:v>10919</c:v>
                </c:pt>
                <c:pt idx="2184">
                  <c:v>10924</c:v>
                </c:pt>
                <c:pt idx="2185">
                  <c:v>10929</c:v>
                </c:pt>
                <c:pt idx="2186">
                  <c:v>10934</c:v>
                </c:pt>
                <c:pt idx="2187">
                  <c:v>10939</c:v>
                </c:pt>
                <c:pt idx="2188">
                  <c:v>10944</c:v>
                </c:pt>
                <c:pt idx="2189">
                  <c:v>10949</c:v>
                </c:pt>
                <c:pt idx="2190">
                  <c:v>10954</c:v>
                </c:pt>
                <c:pt idx="2191">
                  <c:v>10959</c:v>
                </c:pt>
                <c:pt idx="2192">
                  <c:v>10964</c:v>
                </c:pt>
                <c:pt idx="2193">
                  <c:v>10969</c:v>
                </c:pt>
                <c:pt idx="2194">
                  <c:v>10974</c:v>
                </c:pt>
                <c:pt idx="2195">
                  <c:v>10979</c:v>
                </c:pt>
                <c:pt idx="2196">
                  <c:v>10984</c:v>
                </c:pt>
                <c:pt idx="2197">
                  <c:v>10989</c:v>
                </c:pt>
                <c:pt idx="2198">
                  <c:v>10994</c:v>
                </c:pt>
                <c:pt idx="2199">
                  <c:v>10999</c:v>
                </c:pt>
                <c:pt idx="2200">
                  <c:v>11004</c:v>
                </c:pt>
                <c:pt idx="2201">
                  <c:v>11009</c:v>
                </c:pt>
                <c:pt idx="2202">
                  <c:v>11014</c:v>
                </c:pt>
                <c:pt idx="2203">
                  <c:v>11019</c:v>
                </c:pt>
                <c:pt idx="2204">
                  <c:v>11024</c:v>
                </c:pt>
                <c:pt idx="2205">
                  <c:v>11029</c:v>
                </c:pt>
                <c:pt idx="2206">
                  <c:v>11034</c:v>
                </c:pt>
                <c:pt idx="2207">
                  <c:v>11039</c:v>
                </c:pt>
                <c:pt idx="2208">
                  <c:v>11044</c:v>
                </c:pt>
                <c:pt idx="2209">
                  <c:v>11049</c:v>
                </c:pt>
                <c:pt idx="2210">
                  <c:v>11054</c:v>
                </c:pt>
                <c:pt idx="2211">
                  <c:v>11059</c:v>
                </c:pt>
                <c:pt idx="2212">
                  <c:v>11064</c:v>
                </c:pt>
                <c:pt idx="2213">
                  <c:v>11069</c:v>
                </c:pt>
                <c:pt idx="2214">
                  <c:v>11074</c:v>
                </c:pt>
                <c:pt idx="2215">
                  <c:v>11079</c:v>
                </c:pt>
                <c:pt idx="2216">
                  <c:v>11084</c:v>
                </c:pt>
                <c:pt idx="2217">
                  <c:v>11089</c:v>
                </c:pt>
                <c:pt idx="2218">
                  <c:v>11094</c:v>
                </c:pt>
                <c:pt idx="2219">
                  <c:v>11099</c:v>
                </c:pt>
                <c:pt idx="2220">
                  <c:v>11104</c:v>
                </c:pt>
                <c:pt idx="2221">
                  <c:v>11109</c:v>
                </c:pt>
                <c:pt idx="2222">
                  <c:v>11114</c:v>
                </c:pt>
                <c:pt idx="2223">
                  <c:v>11119</c:v>
                </c:pt>
                <c:pt idx="2224">
                  <c:v>11124</c:v>
                </c:pt>
                <c:pt idx="2225">
                  <c:v>11129</c:v>
                </c:pt>
                <c:pt idx="2226">
                  <c:v>11134</c:v>
                </c:pt>
                <c:pt idx="2227">
                  <c:v>11139</c:v>
                </c:pt>
                <c:pt idx="2228">
                  <c:v>11144</c:v>
                </c:pt>
                <c:pt idx="2229">
                  <c:v>11149</c:v>
                </c:pt>
                <c:pt idx="2230">
                  <c:v>11154</c:v>
                </c:pt>
                <c:pt idx="2231">
                  <c:v>11159</c:v>
                </c:pt>
                <c:pt idx="2232">
                  <c:v>11164</c:v>
                </c:pt>
                <c:pt idx="2233">
                  <c:v>11169</c:v>
                </c:pt>
                <c:pt idx="2234">
                  <c:v>11174</c:v>
                </c:pt>
                <c:pt idx="2235">
                  <c:v>11179</c:v>
                </c:pt>
                <c:pt idx="2236">
                  <c:v>11184</c:v>
                </c:pt>
                <c:pt idx="2237">
                  <c:v>11189</c:v>
                </c:pt>
                <c:pt idx="2238">
                  <c:v>11194</c:v>
                </c:pt>
                <c:pt idx="2239">
                  <c:v>11199</c:v>
                </c:pt>
                <c:pt idx="2240">
                  <c:v>11204</c:v>
                </c:pt>
                <c:pt idx="2241">
                  <c:v>11209</c:v>
                </c:pt>
                <c:pt idx="2242">
                  <c:v>11214</c:v>
                </c:pt>
                <c:pt idx="2243">
                  <c:v>11219</c:v>
                </c:pt>
                <c:pt idx="2244">
                  <c:v>11224</c:v>
                </c:pt>
                <c:pt idx="2245">
                  <c:v>11229</c:v>
                </c:pt>
                <c:pt idx="2246">
                  <c:v>11234</c:v>
                </c:pt>
                <c:pt idx="2247">
                  <c:v>11239</c:v>
                </c:pt>
                <c:pt idx="2248">
                  <c:v>11244</c:v>
                </c:pt>
                <c:pt idx="2249">
                  <c:v>11249</c:v>
                </c:pt>
                <c:pt idx="2250">
                  <c:v>11254</c:v>
                </c:pt>
                <c:pt idx="2251">
                  <c:v>11259</c:v>
                </c:pt>
                <c:pt idx="2252">
                  <c:v>11264</c:v>
                </c:pt>
                <c:pt idx="2253">
                  <c:v>11269</c:v>
                </c:pt>
                <c:pt idx="2254">
                  <c:v>11274</c:v>
                </c:pt>
                <c:pt idx="2255">
                  <c:v>11279</c:v>
                </c:pt>
                <c:pt idx="2256">
                  <c:v>11284</c:v>
                </c:pt>
                <c:pt idx="2257">
                  <c:v>11289</c:v>
                </c:pt>
                <c:pt idx="2258">
                  <c:v>11294</c:v>
                </c:pt>
                <c:pt idx="2259">
                  <c:v>11299</c:v>
                </c:pt>
                <c:pt idx="2260">
                  <c:v>11304</c:v>
                </c:pt>
                <c:pt idx="2261">
                  <c:v>11309</c:v>
                </c:pt>
                <c:pt idx="2262">
                  <c:v>11314</c:v>
                </c:pt>
                <c:pt idx="2263">
                  <c:v>11319</c:v>
                </c:pt>
                <c:pt idx="2264">
                  <c:v>11324</c:v>
                </c:pt>
                <c:pt idx="2265">
                  <c:v>11329</c:v>
                </c:pt>
                <c:pt idx="2266">
                  <c:v>11334</c:v>
                </c:pt>
                <c:pt idx="2267">
                  <c:v>11339</c:v>
                </c:pt>
                <c:pt idx="2268">
                  <c:v>11344</c:v>
                </c:pt>
                <c:pt idx="2269">
                  <c:v>11349</c:v>
                </c:pt>
                <c:pt idx="2270">
                  <c:v>11354</c:v>
                </c:pt>
                <c:pt idx="2271">
                  <c:v>11359</c:v>
                </c:pt>
                <c:pt idx="2272">
                  <c:v>11364</c:v>
                </c:pt>
                <c:pt idx="2273">
                  <c:v>11369</c:v>
                </c:pt>
                <c:pt idx="2274">
                  <c:v>11374</c:v>
                </c:pt>
                <c:pt idx="2275">
                  <c:v>11379</c:v>
                </c:pt>
                <c:pt idx="2276">
                  <c:v>11384</c:v>
                </c:pt>
                <c:pt idx="2277">
                  <c:v>11389</c:v>
                </c:pt>
                <c:pt idx="2278">
                  <c:v>11394</c:v>
                </c:pt>
                <c:pt idx="2279">
                  <c:v>11399</c:v>
                </c:pt>
                <c:pt idx="2280">
                  <c:v>11404</c:v>
                </c:pt>
                <c:pt idx="2281">
                  <c:v>11409</c:v>
                </c:pt>
                <c:pt idx="2282">
                  <c:v>11414</c:v>
                </c:pt>
                <c:pt idx="2283">
                  <c:v>11419</c:v>
                </c:pt>
                <c:pt idx="2284">
                  <c:v>11424</c:v>
                </c:pt>
                <c:pt idx="2285">
                  <c:v>11429</c:v>
                </c:pt>
                <c:pt idx="2286">
                  <c:v>11434</c:v>
                </c:pt>
                <c:pt idx="2287">
                  <c:v>11439</c:v>
                </c:pt>
                <c:pt idx="2288">
                  <c:v>11444</c:v>
                </c:pt>
                <c:pt idx="2289">
                  <c:v>11449</c:v>
                </c:pt>
                <c:pt idx="2290">
                  <c:v>11454</c:v>
                </c:pt>
                <c:pt idx="2291">
                  <c:v>11459</c:v>
                </c:pt>
                <c:pt idx="2292">
                  <c:v>11464</c:v>
                </c:pt>
                <c:pt idx="2293">
                  <c:v>11469</c:v>
                </c:pt>
                <c:pt idx="2294">
                  <c:v>11474</c:v>
                </c:pt>
                <c:pt idx="2295">
                  <c:v>11479</c:v>
                </c:pt>
                <c:pt idx="2296">
                  <c:v>11484</c:v>
                </c:pt>
                <c:pt idx="2297">
                  <c:v>11489</c:v>
                </c:pt>
                <c:pt idx="2298">
                  <c:v>11494</c:v>
                </c:pt>
                <c:pt idx="2299">
                  <c:v>11499</c:v>
                </c:pt>
                <c:pt idx="2300">
                  <c:v>11504</c:v>
                </c:pt>
                <c:pt idx="2301">
                  <c:v>11509</c:v>
                </c:pt>
                <c:pt idx="2302">
                  <c:v>11514</c:v>
                </c:pt>
                <c:pt idx="2303">
                  <c:v>11519</c:v>
                </c:pt>
                <c:pt idx="2304">
                  <c:v>11524</c:v>
                </c:pt>
                <c:pt idx="2305">
                  <c:v>11529</c:v>
                </c:pt>
                <c:pt idx="2306">
                  <c:v>11534</c:v>
                </c:pt>
                <c:pt idx="2307">
                  <c:v>11539</c:v>
                </c:pt>
                <c:pt idx="2308">
                  <c:v>11544</c:v>
                </c:pt>
                <c:pt idx="2309">
                  <c:v>11549</c:v>
                </c:pt>
                <c:pt idx="2310">
                  <c:v>11554</c:v>
                </c:pt>
                <c:pt idx="2311">
                  <c:v>11559</c:v>
                </c:pt>
                <c:pt idx="2312">
                  <c:v>11564</c:v>
                </c:pt>
                <c:pt idx="2313">
                  <c:v>11569</c:v>
                </c:pt>
                <c:pt idx="2314">
                  <c:v>11574</c:v>
                </c:pt>
                <c:pt idx="2315">
                  <c:v>11579</c:v>
                </c:pt>
                <c:pt idx="2316">
                  <c:v>11584</c:v>
                </c:pt>
                <c:pt idx="2317">
                  <c:v>11589</c:v>
                </c:pt>
                <c:pt idx="2318">
                  <c:v>11594</c:v>
                </c:pt>
                <c:pt idx="2319">
                  <c:v>11599</c:v>
                </c:pt>
                <c:pt idx="2320">
                  <c:v>11604</c:v>
                </c:pt>
                <c:pt idx="2321">
                  <c:v>11609</c:v>
                </c:pt>
                <c:pt idx="2322">
                  <c:v>11614</c:v>
                </c:pt>
                <c:pt idx="2323">
                  <c:v>11619</c:v>
                </c:pt>
                <c:pt idx="2324">
                  <c:v>11624</c:v>
                </c:pt>
                <c:pt idx="2325">
                  <c:v>11629</c:v>
                </c:pt>
                <c:pt idx="2326">
                  <c:v>11634</c:v>
                </c:pt>
                <c:pt idx="2327">
                  <c:v>11639</c:v>
                </c:pt>
                <c:pt idx="2328">
                  <c:v>11644</c:v>
                </c:pt>
                <c:pt idx="2329">
                  <c:v>11649</c:v>
                </c:pt>
                <c:pt idx="2330">
                  <c:v>11654</c:v>
                </c:pt>
                <c:pt idx="2331">
                  <c:v>11659</c:v>
                </c:pt>
                <c:pt idx="2332">
                  <c:v>11664</c:v>
                </c:pt>
                <c:pt idx="2333">
                  <c:v>11669</c:v>
                </c:pt>
                <c:pt idx="2334">
                  <c:v>11674</c:v>
                </c:pt>
                <c:pt idx="2335">
                  <c:v>11679</c:v>
                </c:pt>
                <c:pt idx="2336">
                  <c:v>11684</c:v>
                </c:pt>
                <c:pt idx="2337">
                  <c:v>11689</c:v>
                </c:pt>
                <c:pt idx="2338">
                  <c:v>11694</c:v>
                </c:pt>
                <c:pt idx="2339">
                  <c:v>11699</c:v>
                </c:pt>
                <c:pt idx="2340">
                  <c:v>11704</c:v>
                </c:pt>
                <c:pt idx="2341">
                  <c:v>11709</c:v>
                </c:pt>
                <c:pt idx="2342">
                  <c:v>11714</c:v>
                </c:pt>
                <c:pt idx="2343">
                  <c:v>11719</c:v>
                </c:pt>
                <c:pt idx="2344">
                  <c:v>11724</c:v>
                </c:pt>
                <c:pt idx="2345">
                  <c:v>11729</c:v>
                </c:pt>
                <c:pt idx="2346">
                  <c:v>11734</c:v>
                </c:pt>
                <c:pt idx="2347">
                  <c:v>11739</c:v>
                </c:pt>
                <c:pt idx="2348">
                  <c:v>11744</c:v>
                </c:pt>
                <c:pt idx="2349">
                  <c:v>11749</c:v>
                </c:pt>
                <c:pt idx="2350">
                  <c:v>11754</c:v>
                </c:pt>
                <c:pt idx="2351">
                  <c:v>11759</c:v>
                </c:pt>
                <c:pt idx="2352">
                  <c:v>11764</c:v>
                </c:pt>
                <c:pt idx="2353">
                  <c:v>11769</c:v>
                </c:pt>
                <c:pt idx="2354">
                  <c:v>11774</c:v>
                </c:pt>
                <c:pt idx="2355">
                  <c:v>11779</c:v>
                </c:pt>
                <c:pt idx="2356">
                  <c:v>11784</c:v>
                </c:pt>
                <c:pt idx="2357">
                  <c:v>11789</c:v>
                </c:pt>
                <c:pt idx="2358">
                  <c:v>11794</c:v>
                </c:pt>
                <c:pt idx="2359">
                  <c:v>11799</c:v>
                </c:pt>
                <c:pt idx="2360">
                  <c:v>11804</c:v>
                </c:pt>
                <c:pt idx="2361">
                  <c:v>11809</c:v>
                </c:pt>
                <c:pt idx="2362">
                  <c:v>11814</c:v>
                </c:pt>
                <c:pt idx="2363">
                  <c:v>11819</c:v>
                </c:pt>
                <c:pt idx="2364">
                  <c:v>11824</c:v>
                </c:pt>
                <c:pt idx="2365">
                  <c:v>11829</c:v>
                </c:pt>
                <c:pt idx="2366">
                  <c:v>11834</c:v>
                </c:pt>
                <c:pt idx="2367">
                  <c:v>11839</c:v>
                </c:pt>
                <c:pt idx="2368">
                  <c:v>11844</c:v>
                </c:pt>
                <c:pt idx="2369">
                  <c:v>11849</c:v>
                </c:pt>
                <c:pt idx="2370">
                  <c:v>11854</c:v>
                </c:pt>
                <c:pt idx="2371">
                  <c:v>11859</c:v>
                </c:pt>
                <c:pt idx="2372">
                  <c:v>11864</c:v>
                </c:pt>
                <c:pt idx="2373">
                  <c:v>11869</c:v>
                </c:pt>
                <c:pt idx="2374">
                  <c:v>11874</c:v>
                </c:pt>
                <c:pt idx="2375">
                  <c:v>11879</c:v>
                </c:pt>
                <c:pt idx="2376">
                  <c:v>11884</c:v>
                </c:pt>
                <c:pt idx="2377">
                  <c:v>11889</c:v>
                </c:pt>
                <c:pt idx="2378">
                  <c:v>11894</c:v>
                </c:pt>
                <c:pt idx="2379">
                  <c:v>11899</c:v>
                </c:pt>
                <c:pt idx="2380">
                  <c:v>11904</c:v>
                </c:pt>
                <c:pt idx="2381">
                  <c:v>11909</c:v>
                </c:pt>
                <c:pt idx="2382">
                  <c:v>11914</c:v>
                </c:pt>
                <c:pt idx="2383">
                  <c:v>11919</c:v>
                </c:pt>
                <c:pt idx="2384">
                  <c:v>11924</c:v>
                </c:pt>
                <c:pt idx="2385">
                  <c:v>11929</c:v>
                </c:pt>
                <c:pt idx="2386">
                  <c:v>11934</c:v>
                </c:pt>
                <c:pt idx="2387">
                  <c:v>11939</c:v>
                </c:pt>
                <c:pt idx="2388">
                  <c:v>11944</c:v>
                </c:pt>
                <c:pt idx="2389">
                  <c:v>11949</c:v>
                </c:pt>
                <c:pt idx="2390">
                  <c:v>11954</c:v>
                </c:pt>
                <c:pt idx="2391">
                  <c:v>11959</c:v>
                </c:pt>
                <c:pt idx="2392">
                  <c:v>11964</c:v>
                </c:pt>
                <c:pt idx="2393">
                  <c:v>11969</c:v>
                </c:pt>
                <c:pt idx="2394">
                  <c:v>11974</c:v>
                </c:pt>
                <c:pt idx="2395">
                  <c:v>11979</c:v>
                </c:pt>
                <c:pt idx="2396">
                  <c:v>11984</c:v>
                </c:pt>
                <c:pt idx="2397">
                  <c:v>11989</c:v>
                </c:pt>
                <c:pt idx="2398">
                  <c:v>11994</c:v>
                </c:pt>
                <c:pt idx="2399">
                  <c:v>11999</c:v>
                </c:pt>
                <c:pt idx="2400">
                  <c:v>12004</c:v>
                </c:pt>
                <c:pt idx="2401">
                  <c:v>12009</c:v>
                </c:pt>
                <c:pt idx="2402">
                  <c:v>12014</c:v>
                </c:pt>
                <c:pt idx="2403">
                  <c:v>12019</c:v>
                </c:pt>
                <c:pt idx="2404">
                  <c:v>12024</c:v>
                </c:pt>
                <c:pt idx="2405">
                  <c:v>12029</c:v>
                </c:pt>
                <c:pt idx="2406">
                  <c:v>12034</c:v>
                </c:pt>
                <c:pt idx="2407">
                  <c:v>12039</c:v>
                </c:pt>
                <c:pt idx="2408">
                  <c:v>12044</c:v>
                </c:pt>
                <c:pt idx="2409">
                  <c:v>12049</c:v>
                </c:pt>
                <c:pt idx="2410">
                  <c:v>12054</c:v>
                </c:pt>
                <c:pt idx="2411">
                  <c:v>12059</c:v>
                </c:pt>
                <c:pt idx="2412">
                  <c:v>12064</c:v>
                </c:pt>
                <c:pt idx="2413">
                  <c:v>12069</c:v>
                </c:pt>
                <c:pt idx="2414">
                  <c:v>12074</c:v>
                </c:pt>
                <c:pt idx="2415">
                  <c:v>12079</c:v>
                </c:pt>
                <c:pt idx="2416">
                  <c:v>12084</c:v>
                </c:pt>
                <c:pt idx="2417">
                  <c:v>12089</c:v>
                </c:pt>
                <c:pt idx="2418">
                  <c:v>12094</c:v>
                </c:pt>
                <c:pt idx="2419">
                  <c:v>12099</c:v>
                </c:pt>
                <c:pt idx="2420">
                  <c:v>12104</c:v>
                </c:pt>
                <c:pt idx="2421">
                  <c:v>12109</c:v>
                </c:pt>
                <c:pt idx="2422">
                  <c:v>12114</c:v>
                </c:pt>
                <c:pt idx="2423">
                  <c:v>12119</c:v>
                </c:pt>
                <c:pt idx="2424">
                  <c:v>12124</c:v>
                </c:pt>
                <c:pt idx="2425">
                  <c:v>12129</c:v>
                </c:pt>
                <c:pt idx="2426">
                  <c:v>12134</c:v>
                </c:pt>
                <c:pt idx="2427">
                  <c:v>12139</c:v>
                </c:pt>
                <c:pt idx="2428">
                  <c:v>12144</c:v>
                </c:pt>
                <c:pt idx="2429">
                  <c:v>12149</c:v>
                </c:pt>
                <c:pt idx="2430">
                  <c:v>12154</c:v>
                </c:pt>
                <c:pt idx="2431">
                  <c:v>12159</c:v>
                </c:pt>
                <c:pt idx="2432">
                  <c:v>12164</c:v>
                </c:pt>
                <c:pt idx="2433">
                  <c:v>12169</c:v>
                </c:pt>
                <c:pt idx="2434">
                  <c:v>12174</c:v>
                </c:pt>
                <c:pt idx="2435">
                  <c:v>12179</c:v>
                </c:pt>
                <c:pt idx="2436">
                  <c:v>12184</c:v>
                </c:pt>
                <c:pt idx="2437">
                  <c:v>12189</c:v>
                </c:pt>
                <c:pt idx="2438">
                  <c:v>12194</c:v>
                </c:pt>
                <c:pt idx="2439">
                  <c:v>12199</c:v>
                </c:pt>
                <c:pt idx="2440">
                  <c:v>12204</c:v>
                </c:pt>
                <c:pt idx="2441">
                  <c:v>12209</c:v>
                </c:pt>
                <c:pt idx="2442">
                  <c:v>12214</c:v>
                </c:pt>
                <c:pt idx="2443">
                  <c:v>12219</c:v>
                </c:pt>
                <c:pt idx="2444">
                  <c:v>12224</c:v>
                </c:pt>
                <c:pt idx="2445">
                  <c:v>12229</c:v>
                </c:pt>
                <c:pt idx="2446">
                  <c:v>12234</c:v>
                </c:pt>
                <c:pt idx="2447">
                  <c:v>12239</c:v>
                </c:pt>
                <c:pt idx="2448">
                  <c:v>12244</c:v>
                </c:pt>
                <c:pt idx="2449">
                  <c:v>12249</c:v>
                </c:pt>
                <c:pt idx="2450">
                  <c:v>12254</c:v>
                </c:pt>
                <c:pt idx="2451">
                  <c:v>12259</c:v>
                </c:pt>
                <c:pt idx="2452">
                  <c:v>12264</c:v>
                </c:pt>
                <c:pt idx="2453">
                  <c:v>12269</c:v>
                </c:pt>
                <c:pt idx="2454">
                  <c:v>12274</c:v>
                </c:pt>
                <c:pt idx="2455">
                  <c:v>12279</c:v>
                </c:pt>
                <c:pt idx="2456">
                  <c:v>12284</c:v>
                </c:pt>
                <c:pt idx="2457">
                  <c:v>12289</c:v>
                </c:pt>
                <c:pt idx="2458">
                  <c:v>12294</c:v>
                </c:pt>
                <c:pt idx="2459">
                  <c:v>12299</c:v>
                </c:pt>
                <c:pt idx="2460">
                  <c:v>12304</c:v>
                </c:pt>
                <c:pt idx="2461">
                  <c:v>12309</c:v>
                </c:pt>
                <c:pt idx="2462">
                  <c:v>12314</c:v>
                </c:pt>
                <c:pt idx="2463">
                  <c:v>12319</c:v>
                </c:pt>
                <c:pt idx="2464">
                  <c:v>12324</c:v>
                </c:pt>
                <c:pt idx="2465">
                  <c:v>12329</c:v>
                </c:pt>
                <c:pt idx="2466">
                  <c:v>12334</c:v>
                </c:pt>
                <c:pt idx="2467">
                  <c:v>12339</c:v>
                </c:pt>
                <c:pt idx="2468">
                  <c:v>12344</c:v>
                </c:pt>
                <c:pt idx="2469">
                  <c:v>12349</c:v>
                </c:pt>
                <c:pt idx="2470">
                  <c:v>12354</c:v>
                </c:pt>
                <c:pt idx="2471">
                  <c:v>12359</c:v>
                </c:pt>
                <c:pt idx="2472">
                  <c:v>12364</c:v>
                </c:pt>
                <c:pt idx="2473">
                  <c:v>12369</c:v>
                </c:pt>
                <c:pt idx="2474">
                  <c:v>12374</c:v>
                </c:pt>
                <c:pt idx="2475">
                  <c:v>12379</c:v>
                </c:pt>
                <c:pt idx="2476">
                  <c:v>12384</c:v>
                </c:pt>
                <c:pt idx="2477">
                  <c:v>12389</c:v>
                </c:pt>
                <c:pt idx="2478">
                  <c:v>12394</c:v>
                </c:pt>
                <c:pt idx="2479">
                  <c:v>12399</c:v>
                </c:pt>
                <c:pt idx="2480">
                  <c:v>12404</c:v>
                </c:pt>
                <c:pt idx="2481">
                  <c:v>12409</c:v>
                </c:pt>
                <c:pt idx="2482">
                  <c:v>12414</c:v>
                </c:pt>
                <c:pt idx="2483">
                  <c:v>12419</c:v>
                </c:pt>
                <c:pt idx="2484">
                  <c:v>12424</c:v>
                </c:pt>
                <c:pt idx="2485">
                  <c:v>12429</c:v>
                </c:pt>
                <c:pt idx="2486">
                  <c:v>12434</c:v>
                </c:pt>
                <c:pt idx="2487">
                  <c:v>12439</c:v>
                </c:pt>
                <c:pt idx="2488">
                  <c:v>12444</c:v>
                </c:pt>
                <c:pt idx="2489">
                  <c:v>12449</c:v>
                </c:pt>
                <c:pt idx="2490">
                  <c:v>12454</c:v>
                </c:pt>
                <c:pt idx="2491">
                  <c:v>12459</c:v>
                </c:pt>
                <c:pt idx="2492">
                  <c:v>12464</c:v>
                </c:pt>
                <c:pt idx="2493">
                  <c:v>12469</c:v>
                </c:pt>
                <c:pt idx="2494">
                  <c:v>12474</c:v>
                </c:pt>
                <c:pt idx="2495">
                  <c:v>12479</c:v>
                </c:pt>
                <c:pt idx="2496">
                  <c:v>12484</c:v>
                </c:pt>
                <c:pt idx="2497">
                  <c:v>12489</c:v>
                </c:pt>
                <c:pt idx="2498">
                  <c:v>12494</c:v>
                </c:pt>
                <c:pt idx="2499">
                  <c:v>12499</c:v>
                </c:pt>
                <c:pt idx="2500">
                  <c:v>12504</c:v>
                </c:pt>
                <c:pt idx="2501">
                  <c:v>12509</c:v>
                </c:pt>
                <c:pt idx="2502">
                  <c:v>12514</c:v>
                </c:pt>
                <c:pt idx="2503">
                  <c:v>12519</c:v>
                </c:pt>
                <c:pt idx="2504">
                  <c:v>12524</c:v>
                </c:pt>
                <c:pt idx="2505">
                  <c:v>12529</c:v>
                </c:pt>
                <c:pt idx="2506">
                  <c:v>12534</c:v>
                </c:pt>
                <c:pt idx="2507">
                  <c:v>12539</c:v>
                </c:pt>
                <c:pt idx="2508">
                  <c:v>12544</c:v>
                </c:pt>
                <c:pt idx="2509">
                  <c:v>12549</c:v>
                </c:pt>
                <c:pt idx="2510">
                  <c:v>12554</c:v>
                </c:pt>
                <c:pt idx="2511">
                  <c:v>12559</c:v>
                </c:pt>
                <c:pt idx="2512">
                  <c:v>12564</c:v>
                </c:pt>
                <c:pt idx="2513">
                  <c:v>12569</c:v>
                </c:pt>
                <c:pt idx="2514">
                  <c:v>12574</c:v>
                </c:pt>
                <c:pt idx="2515">
                  <c:v>12579</c:v>
                </c:pt>
                <c:pt idx="2516">
                  <c:v>12584</c:v>
                </c:pt>
                <c:pt idx="2517">
                  <c:v>12589</c:v>
                </c:pt>
                <c:pt idx="2518">
                  <c:v>12594</c:v>
                </c:pt>
                <c:pt idx="2519">
                  <c:v>12599</c:v>
                </c:pt>
                <c:pt idx="2520">
                  <c:v>12604</c:v>
                </c:pt>
                <c:pt idx="2521">
                  <c:v>12609</c:v>
                </c:pt>
                <c:pt idx="2522">
                  <c:v>12614</c:v>
                </c:pt>
                <c:pt idx="2523">
                  <c:v>12619</c:v>
                </c:pt>
                <c:pt idx="2524">
                  <c:v>12624</c:v>
                </c:pt>
                <c:pt idx="2525">
                  <c:v>12629</c:v>
                </c:pt>
                <c:pt idx="2526">
                  <c:v>12634</c:v>
                </c:pt>
                <c:pt idx="2527">
                  <c:v>12639</c:v>
                </c:pt>
                <c:pt idx="2528">
                  <c:v>12644</c:v>
                </c:pt>
                <c:pt idx="2529">
                  <c:v>12649</c:v>
                </c:pt>
                <c:pt idx="2530">
                  <c:v>12654</c:v>
                </c:pt>
                <c:pt idx="2531">
                  <c:v>12659</c:v>
                </c:pt>
                <c:pt idx="2532">
                  <c:v>12664</c:v>
                </c:pt>
                <c:pt idx="2533">
                  <c:v>12669</c:v>
                </c:pt>
                <c:pt idx="2534">
                  <c:v>12674</c:v>
                </c:pt>
                <c:pt idx="2535">
                  <c:v>12679</c:v>
                </c:pt>
                <c:pt idx="2536">
                  <c:v>12684</c:v>
                </c:pt>
                <c:pt idx="2537">
                  <c:v>12689</c:v>
                </c:pt>
                <c:pt idx="2538">
                  <c:v>12694</c:v>
                </c:pt>
                <c:pt idx="2539">
                  <c:v>12699</c:v>
                </c:pt>
                <c:pt idx="2540">
                  <c:v>12704</c:v>
                </c:pt>
                <c:pt idx="2541">
                  <c:v>12709</c:v>
                </c:pt>
                <c:pt idx="2542">
                  <c:v>12714</c:v>
                </c:pt>
                <c:pt idx="2543">
                  <c:v>12719</c:v>
                </c:pt>
                <c:pt idx="2544">
                  <c:v>12724</c:v>
                </c:pt>
                <c:pt idx="2545">
                  <c:v>12729</c:v>
                </c:pt>
                <c:pt idx="2546">
                  <c:v>12734</c:v>
                </c:pt>
                <c:pt idx="2547">
                  <c:v>12739</c:v>
                </c:pt>
                <c:pt idx="2548">
                  <c:v>12744</c:v>
                </c:pt>
                <c:pt idx="2549">
                  <c:v>12749</c:v>
                </c:pt>
                <c:pt idx="2550">
                  <c:v>12754</c:v>
                </c:pt>
                <c:pt idx="2551">
                  <c:v>12759</c:v>
                </c:pt>
                <c:pt idx="2552">
                  <c:v>12764</c:v>
                </c:pt>
                <c:pt idx="2553">
                  <c:v>12769</c:v>
                </c:pt>
                <c:pt idx="2554">
                  <c:v>12774</c:v>
                </c:pt>
                <c:pt idx="2555">
                  <c:v>12779</c:v>
                </c:pt>
                <c:pt idx="2556">
                  <c:v>12784</c:v>
                </c:pt>
                <c:pt idx="2557">
                  <c:v>12789</c:v>
                </c:pt>
                <c:pt idx="2558">
                  <c:v>12794</c:v>
                </c:pt>
                <c:pt idx="2559">
                  <c:v>12799</c:v>
                </c:pt>
                <c:pt idx="2560">
                  <c:v>12804</c:v>
                </c:pt>
                <c:pt idx="2561">
                  <c:v>12809</c:v>
                </c:pt>
                <c:pt idx="2562">
                  <c:v>12814</c:v>
                </c:pt>
                <c:pt idx="2563">
                  <c:v>12819</c:v>
                </c:pt>
                <c:pt idx="2564">
                  <c:v>12824</c:v>
                </c:pt>
                <c:pt idx="2565">
                  <c:v>12829</c:v>
                </c:pt>
                <c:pt idx="2566">
                  <c:v>12834</c:v>
                </c:pt>
                <c:pt idx="2567">
                  <c:v>12839</c:v>
                </c:pt>
                <c:pt idx="2568">
                  <c:v>12844</c:v>
                </c:pt>
                <c:pt idx="2569">
                  <c:v>12849</c:v>
                </c:pt>
                <c:pt idx="2570">
                  <c:v>12854</c:v>
                </c:pt>
                <c:pt idx="2571">
                  <c:v>12859</c:v>
                </c:pt>
                <c:pt idx="2572">
                  <c:v>12864</c:v>
                </c:pt>
                <c:pt idx="2573">
                  <c:v>12869</c:v>
                </c:pt>
                <c:pt idx="2574">
                  <c:v>12874</c:v>
                </c:pt>
                <c:pt idx="2575">
                  <c:v>12879</c:v>
                </c:pt>
                <c:pt idx="2576">
                  <c:v>12884</c:v>
                </c:pt>
                <c:pt idx="2577">
                  <c:v>12889</c:v>
                </c:pt>
                <c:pt idx="2578">
                  <c:v>12894</c:v>
                </c:pt>
                <c:pt idx="2579">
                  <c:v>12899</c:v>
                </c:pt>
                <c:pt idx="2580">
                  <c:v>12904</c:v>
                </c:pt>
                <c:pt idx="2581">
                  <c:v>12909</c:v>
                </c:pt>
                <c:pt idx="2582">
                  <c:v>12914</c:v>
                </c:pt>
                <c:pt idx="2583">
                  <c:v>12919</c:v>
                </c:pt>
                <c:pt idx="2584">
                  <c:v>12924</c:v>
                </c:pt>
                <c:pt idx="2585">
                  <c:v>12929</c:v>
                </c:pt>
                <c:pt idx="2586">
                  <c:v>12934</c:v>
                </c:pt>
                <c:pt idx="2587">
                  <c:v>12939</c:v>
                </c:pt>
                <c:pt idx="2588">
                  <c:v>12944</c:v>
                </c:pt>
                <c:pt idx="2589">
                  <c:v>12949</c:v>
                </c:pt>
                <c:pt idx="2590">
                  <c:v>12954</c:v>
                </c:pt>
                <c:pt idx="2591">
                  <c:v>12959</c:v>
                </c:pt>
                <c:pt idx="2592">
                  <c:v>12964</c:v>
                </c:pt>
                <c:pt idx="2593">
                  <c:v>12969</c:v>
                </c:pt>
                <c:pt idx="2594">
                  <c:v>12974</c:v>
                </c:pt>
                <c:pt idx="2595">
                  <c:v>12979</c:v>
                </c:pt>
                <c:pt idx="2596">
                  <c:v>12984</c:v>
                </c:pt>
                <c:pt idx="2597">
                  <c:v>12989</c:v>
                </c:pt>
                <c:pt idx="2598">
                  <c:v>12994</c:v>
                </c:pt>
                <c:pt idx="2599">
                  <c:v>12999</c:v>
                </c:pt>
                <c:pt idx="2600">
                  <c:v>13004</c:v>
                </c:pt>
                <c:pt idx="2601">
                  <c:v>13009</c:v>
                </c:pt>
                <c:pt idx="2602">
                  <c:v>13014</c:v>
                </c:pt>
                <c:pt idx="2603">
                  <c:v>13019</c:v>
                </c:pt>
                <c:pt idx="2604">
                  <c:v>13024</c:v>
                </c:pt>
                <c:pt idx="2605">
                  <c:v>13029</c:v>
                </c:pt>
                <c:pt idx="2606">
                  <c:v>13034</c:v>
                </c:pt>
                <c:pt idx="2607">
                  <c:v>13039</c:v>
                </c:pt>
                <c:pt idx="2608">
                  <c:v>13044</c:v>
                </c:pt>
                <c:pt idx="2609">
                  <c:v>13049</c:v>
                </c:pt>
                <c:pt idx="2610">
                  <c:v>13054</c:v>
                </c:pt>
                <c:pt idx="2611">
                  <c:v>13059</c:v>
                </c:pt>
                <c:pt idx="2612">
                  <c:v>13064</c:v>
                </c:pt>
                <c:pt idx="2613">
                  <c:v>13069</c:v>
                </c:pt>
                <c:pt idx="2614">
                  <c:v>13074</c:v>
                </c:pt>
                <c:pt idx="2615">
                  <c:v>13079</c:v>
                </c:pt>
                <c:pt idx="2616">
                  <c:v>13084</c:v>
                </c:pt>
                <c:pt idx="2617">
                  <c:v>13089</c:v>
                </c:pt>
                <c:pt idx="2618">
                  <c:v>13094</c:v>
                </c:pt>
                <c:pt idx="2619">
                  <c:v>13099</c:v>
                </c:pt>
                <c:pt idx="2620">
                  <c:v>13104</c:v>
                </c:pt>
                <c:pt idx="2621">
                  <c:v>13109</c:v>
                </c:pt>
                <c:pt idx="2622">
                  <c:v>13114</c:v>
                </c:pt>
                <c:pt idx="2623">
                  <c:v>13119</c:v>
                </c:pt>
                <c:pt idx="2624">
                  <c:v>13124</c:v>
                </c:pt>
                <c:pt idx="2625">
                  <c:v>13129</c:v>
                </c:pt>
                <c:pt idx="2626">
                  <c:v>13134</c:v>
                </c:pt>
                <c:pt idx="2627">
                  <c:v>13139</c:v>
                </c:pt>
                <c:pt idx="2628">
                  <c:v>13144</c:v>
                </c:pt>
                <c:pt idx="2629">
                  <c:v>13149</c:v>
                </c:pt>
                <c:pt idx="2630">
                  <c:v>13154</c:v>
                </c:pt>
                <c:pt idx="2631">
                  <c:v>13159</c:v>
                </c:pt>
                <c:pt idx="2632">
                  <c:v>13164</c:v>
                </c:pt>
                <c:pt idx="2633">
                  <c:v>13169</c:v>
                </c:pt>
                <c:pt idx="2634">
                  <c:v>13174</c:v>
                </c:pt>
                <c:pt idx="2635">
                  <c:v>13179</c:v>
                </c:pt>
                <c:pt idx="2636">
                  <c:v>13184</c:v>
                </c:pt>
                <c:pt idx="2637">
                  <c:v>13189</c:v>
                </c:pt>
                <c:pt idx="2638">
                  <c:v>13194</c:v>
                </c:pt>
                <c:pt idx="2639">
                  <c:v>13199</c:v>
                </c:pt>
                <c:pt idx="2640">
                  <c:v>13204</c:v>
                </c:pt>
                <c:pt idx="2641">
                  <c:v>13209</c:v>
                </c:pt>
                <c:pt idx="2642">
                  <c:v>13214</c:v>
                </c:pt>
                <c:pt idx="2643">
                  <c:v>13219</c:v>
                </c:pt>
                <c:pt idx="2644">
                  <c:v>13224</c:v>
                </c:pt>
                <c:pt idx="2645">
                  <c:v>13229</c:v>
                </c:pt>
                <c:pt idx="2646">
                  <c:v>13234</c:v>
                </c:pt>
                <c:pt idx="2647">
                  <c:v>13239</c:v>
                </c:pt>
                <c:pt idx="2648">
                  <c:v>13244</c:v>
                </c:pt>
                <c:pt idx="2649">
                  <c:v>13249</c:v>
                </c:pt>
                <c:pt idx="2650">
                  <c:v>13254</c:v>
                </c:pt>
                <c:pt idx="2651">
                  <c:v>13259</c:v>
                </c:pt>
                <c:pt idx="2652">
                  <c:v>13264</c:v>
                </c:pt>
                <c:pt idx="2653">
                  <c:v>13269</c:v>
                </c:pt>
                <c:pt idx="2654">
                  <c:v>13274</c:v>
                </c:pt>
                <c:pt idx="2655">
                  <c:v>13279</c:v>
                </c:pt>
                <c:pt idx="2656">
                  <c:v>13284</c:v>
                </c:pt>
                <c:pt idx="2657">
                  <c:v>13289</c:v>
                </c:pt>
                <c:pt idx="2658">
                  <c:v>13294</c:v>
                </c:pt>
                <c:pt idx="2659">
                  <c:v>13299</c:v>
                </c:pt>
                <c:pt idx="2660">
                  <c:v>13304</c:v>
                </c:pt>
                <c:pt idx="2661">
                  <c:v>13309</c:v>
                </c:pt>
                <c:pt idx="2662">
                  <c:v>13314</c:v>
                </c:pt>
                <c:pt idx="2663">
                  <c:v>13319</c:v>
                </c:pt>
                <c:pt idx="2664">
                  <c:v>13324</c:v>
                </c:pt>
                <c:pt idx="2665">
                  <c:v>13329</c:v>
                </c:pt>
                <c:pt idx="2666">
                  <c:v>13334</c:v>
                </c:pt>
                <c:pt idx="2667">
                  <c:v>13339</c:v>
                </c:pt>
                <c:pt idx="2668">
                  <c:v>13344</c:v>
                </c:pt>
                <c:pt idx="2669">
                  <c:v>13349</c:v>
                </c:pt>
                <c:pt idx="2670">
                  <c:v>13354</c:v>
                </c:pt>
                <c:pt idx="2671">
                  <c:v>13359</c:v>
                </c:pt>
                <c:pt idx="2672">
                  <c:v>13364</c:v>
                </c:pt>
                <c:pt idx="2673">
                  <c:v>13369</c:v>
                </c:pt>
                <c:pt idx="2674">
                  <c:v>13374</c:v>
                </c:pt>
                <c:pt idx="2675">
                  <c:v>13379</c:v>
                </c:pt>
                <c:pt idx="2676">
                  <c:v>13384</c:v>
                </c:pt>
                <c:pt idx="2677">
                  <c:v>13389</c:v>
                </c:pt>
                <c:pt idx="2678">
                  <c:v>13394</c:v>
                </c:pt>
                <c:pt idx="2679">
                  <c:v>13399</c:v>
                </c:pt>
                <c:pt idx="2680">
                  <c:v>13404</c:v>
                </c:pt>
                <c:pt idx="2681">
                  <c:v>13409</c:v>
                </c:pt>
                <c:pt idx="2682">
                  <c:v>13414</c:v>
                </c:pt>
                <c:pt idx="2683">
                  <c:v>13419</c:v>
                </c:pt>
                <c:pt idx="2684">
                  <c:v>13424</c:v>
                </c:pt>
                <c:pt idx="2685">
                  <c:v>13429</c:v>
                </c:pt>
                <c:pt idx="2686">
                  <c:v>13434</c:v>
                </c:pt>
                <c:pt idx="2687">
                  <c:v>13439</c:v>
                </c:pt>
                <c:pt idx="2688">
                  <c:v>13444</c:v>
                </c:pt>
                <c:pt idx="2689">
                  <c:v>13449</c:v>
                </c:pt>
                <c:pt idx="2690">
                  <c:v>13454</c:v>
                </c:pt>
                <c:pt idx="2691">
                  <c:v>13459</c:v>
                </c:pt>
                <c:pt idx="2692">
                  <c:v>13464</c:v>
                </c:pt>
                <c:pt idx="2693">
                  <c:v>13469</c:v>
                </c:pt>
                <c:pt idx="2694">
                  <c:v>13474</c:v>
                </c:pt>
                <c:pt idx="2695">
                  <c:v>13479</c:v>
                </c:pt>
                <c:pt idx="2696">
                  <c:v>13484</c:v>
                </c:pt>
                <c:pt idx="2697">
                  <c:v>13489</c:v>
                </c:pt>
                <c:pt idx="2698">
                  <c:v>13494</c:v>
                </c:pt>
                <c:pt idx="2699">
                  <c:v>13499</c:v>
                </c:pt>
                <c:pt idx="2700">
                  <c:v>13504</c:v>
                </c:pt>
                <c:pt idx="2701">
                  <c:v>13509</c:v>
                </c:pt>
                <c:pt idx="2702">
                  <c:v>13514</c:v>
                </c:pt>
                <c:pt idx="2703">
                  <c:v>13519</c:v>
                </c:pt>
                <c:pt idx="2704">
                  <c:v>13524</c:v>
                </c:pt>
                <c:pt idx="2705">
                  <c:v>13529</c:v>
                </c:pt>
                <c:pt idx="2706">
                  <c:v>13534</c:v>
                </c:pt>
                <c:pt idx="2707">
                  <c:v>13539</c:v>
                </c:pt>
                <c:pt idx="2708">
                  <c:v>13544</c:v>
                </c:pt>
                <c:pt idx="2709">
                  <c:v>13549</c:v>
                </c:pt>
                <c:pt idx="2710">
                  <c:v>13554</c:v>
                </c:pt>
                <c:pt idx="2711">
                  <c:v>13559</c:v>
                </c:pt>
                <c:pt idx="2712">
                  <c:v>13564</c:v>
                </c:pt>
                <c:pt idx="2713">
                  <c:v>13569</c:v>
                </c:pt>
                <c:pt idx="2714">
                  <c:v>13574</c:v>
                </c:pt>
                <c:pt idx="2715">
                  <c:v>13579</c:v>
                </c:pt>
                <c:pt idx="2716">
                  <c:v>13584</c:v>
                </c:pt>
                <c:pt idx="2717">
                  <c:v>13589</c:v>
                </c:pt>
                <c:pt idx="2718">
                  <c:v>13594</c:v>
                </c:pt>
                <c:pt idx="2719">
                  <c:v>13599</c:v>
                </c:pt>
                <c:pt idx="2720">
                  <c:v>13604</c:v>
                </c:pt>
                <c:pt idx="2721">
                  <c:v>13609</c:v>
                </c:pt>
                <c:pt idx="2722">
                  <c:v>13614</c:v>
                </c:pt>
                <c:pt idx="2723">
                  <c:v>13619</c:v>
                </c:pt>
                <c:pt idx="2724">
                  <c:v>13624</c:v>
                </c:pt>
                <c:pt idx="2725">
                  <c:v>13629</c:v>
                </c:pt>
                <c:pt idx="2726">
                  <c:v>13634</c:v>
                </c:pt>
                <c:pt idx="2727">
                  <c:v>13639</c:v>
                </c:pt>
                <c:pt idx="2728">
                  <c:v>13644</c:v>
                </c:pt>
                <c:pt idx="2729">
                  <c:v>13649</c:v>
                </c:pt>
                <c:pt idx="2730">
                  <c:v>13654</c:v>
                </c:pt>
                <c:pt idx="2731">
                  <c:v>13659</c:v>
                </c:pt>
                <c:pt idx="2732">
                  <c:v>13664</c:v>
                </c:pt>
                <c:pt idx="2733">
                  <c:v>13669</c:v>
                </c:pt>
                <c:pt idx="2734">
                  <c:v>13674</c:v>
                </c:pt>
                <c:pt idx="2735">
                  <c:v>13679</c:v>
                </c:pt>
                <c:pt idx="2736">
                  <c:v>13684</c:v>
                </c:pt>
                <c:pt idx="2737">
                  <c:v>13689</c:v>
                </c:pt>
                <c:pt idx="2738">
                  <c:v>13694</c:v>
                </c:pt>
                <c:pt idx="2739">
                  <c:v>13699</c:v>
                </c:pt>
                <c:pt idx="2740">
                  <c:v>13704</c:v>
                </c:pt>
                <c:pt idx="2741">
                  <c:v>13709</c:v>
                </c:pt>
                <c:pt idx="2742">
                  <c:v>13714</c:v>
                </c:pt>
                <c:pt idx="2743">
                  <c:v>13719</c:v>
                </c:pt>
                <c:pt idx="2744">
                  <c:v>13724</c:v>
                </c:pt>
                <c:pt idx="2745">
                  <c:v>13729</c:v>
                </c:pt>
                <c:pt idx="2746">
                  <c:v>13734</c:v>
                </c:pt>
                <c:pt idx="2747">
                  <c:v>13739</c:v>
                </c:pt>
                <c:pt idx="2748">
                  <c:v>13744</c:v>
                </c:pt>
                <c:pt idx="2749">
                  <c:v>13749</c:v>
                </c:pt>
                <c:pt idx="2750">
                  <c:v>13754</c:v>
                </c:pt>
                <c:pt idx="2751">
                  <c:v>13759</c:v>
                </c:pt>
                <c:pt idx="2752">
                  <c:v>13764</c:v>
                </c:pt>
                <c:pt idx="2753">
                  <c:v>13769</c:v>
                </c:pt>
                <c:pt idx="2754">
                  <c:v>13774</c:v>
                </c:pt>
                <c:pt idx="2755">
                  <c:v>13779</c:v>
                </c:pt>
                <c:pt idx="2756">
                  <c:v>13784</c:v>
                </c:pt>
                <c:pt idx="2757">
                  <c:v>13789</c:v>
                </c:pt>
                <c:pt idx="2758">
                  <c:v>13794</c:v>
                </c:pt>
                <c:pt idx="2759">
                  <c:v>13799</c:v>
                </c:pt>
                <c:pt idx="2760">
                  <c:v>13804</c:v>
                </c:pt>
                <c:pt idx="2761">
                  <c:v>13809</c:v>
                </c:pt>
                <c:pt idx="2762">
                  <c:v>13814</c:v>
                </c:pt>
                <c:pt idx="2763">
                  <c:v>13819</c:v>
                </c:pt>
                <c:pt idx="2764">
                  <c:v>13824</c:v>
                </c:pt>
                <c:pt idx="2765">
                  <c:v>13829</c:v>
                </c:pt>
                <c:pt idx="2766">
                  <c:v>13834</c:v>
                </c:pt>
                <c:pt idx="2767">
                  <c:v>13839</c:v>
                </c:pt>
                <c:pt idx="2768">
                  <c:v>13844</c:v>
                </c:pt>
                <c:pt idx="2769">
                  <c:v>13849</c:v>
                </c:pt>
                <c:pt idx="2770">
                  <c:v>13854</c:v>
                </c:pt>
                <c:pt idx="2771">
                  <c:v>13859</c:v>
                </c:pt>
                <c:pt idx="2772">
                  <c:v>13864</c:v>
                </c:pt>
                <c:pt idx="2773">
                  <c:v>13869</c:v>
                </c:pt>
                <c:pt idx="2774">
                  <c:v>13874</c:v>
                </c:pt>
                <c:pt idx="2775">
                  <c:v>13879</c:v>
                </c:pt>
                <c:pt idx="2776">
                  <c:v>13884</c:v>
                </c:pt>
                <c:pt idx="2777">
                  <c:v>13889</c:v>
                </c:pt>
                <c:pt idx="2778">
                  <c:v>13894</c:v>
                </c:pt>
                <c:pt idx="2779">
                  <c:v>13899</c:v>
                </c:pt>
                <c:pt idx="2780">
                  <c:v>13904</c:v>
                </c:pt>
                <c:pt idx="2781">
                  <c:v>13909</c:v>
                </c:pt>
                <c:pt idx="2782">
                  <c:v>13914</c:v>
                </c:pt>
                <c:pt idx="2783">
                  <c:v>13919</c:v>
                </c:pt>
                <c:pt idx="2784">
                  <c:v>13924</c:v>
                </c:pt>
                <c:pt idx="2785">
                  <c:v>13929</c:v>
                </c:pt>
                <c:pt idx="2786">
                  <c:v>13934</c:v>
                </c:pt>
                <c:pt idx="2787">
                  <c:v>13939</c:v>
                </c:pt>
                <c:pt idx="2788">
                  <c:v>13944</c:v>
                </c:pt>
                <c:pt idx="2789">
                  <c:v>13949</c:v>
                </c:pt>
                <c:pt idx="2790">
                  <c:v>13954</c:v>
                </c:pt>
                <c:pt idx="2791">
                  <c:v>13959</c:v>
                </c:pt>
                <c:pt idx="2792">
                  <c:v>13964</c:v>
                </c:pt>
                <c:pt idx="2793">
                  <c:v>13969</c:v>
                </c:pt>
                <c:pt idx="2794">
                  <c:v>13974</c:v>
                </c:pt>
                <c:pt idx="2795">
                  <c:v>13979</c:v>
                </c:pt>
                <c:pt idx="2796">
                  <c:v>13984</c:v>
                </c:pt>
                <c:pt idx="2797">
                  <c:v>13989</c:v>
                </c:pt>
                <c:pt idx="2798">
                  <c:v>13994</c:v>
                </c:pt>
                <c:pt idx="2799">
                  <c:v>13999</c:v>
                </c:pt>
                <c:pt idx="2800">
                  <c:v>14004</c:v>
                </c:pt>
                <c:pt idx="2801">
                  <c:v>14009</c:v>
                </c:pt>
                <c:pt idx="2802">
                  <c:v>14014</c:v>
                </c:pt>
                <c:pt idx="2803">
                  <c:v>14019</c:v>
                </c:pt>
                <c:pt idx="2804">
                  <c:v>14024</c:v>
                </c:pt>
                <c:pt idx="2805">
                  <c:v>14029</c:v>
                </c:pt>
                <c:pt idx="2806">
                  <c:v>14034</c:v>
                </c:pt>
                <c:pt idx="2807">
                  <c:v>14039</c:v>
                </c:pt>
                <c:pt idx="2808">
                  <c:v>14044</c:v>
                </c:pt>
                <c:pt idx="2809">
                  <c:v>14049</c:v>
                </c:pt>
                <c:pt idx="2810">
                  <c:v>14054</c:v>
                </c:pt>
                <c:pt idx="2811">
                  <c:v>14059</c:v>
                </c:pt>
                <c:pt idx="2812">
                  <c:v>14064</c:v>
                </c:pt>
                <c:pt idx="2813">
                  <c:v>14069</c:v>
                </c:pt>
                <c:pt idx="2814">
                  <c:v>14074</c:v>
                </c:pt>
                <c:pt idx="2815">
                  <c:v>14079</c:v>
                </c:pt>
                <c:pt idx="2816">
                  <c:v>14084</c:v>
                </c:pt>
                <c:pt idx="2817">
                  <c:v>14089</c:v>
                </c:pt>
                <c:pt idx="2818">
                  <c:v>14094</c:v>
                </c:pt>
                <c:pt idx="2819">
                  <c:v>14099</c:v>
                </c:pt>
                <c:pt idx="2820">
                  <c:v>14104</c:v>
                </c:pt>
                <c:pt idx="2821">
                  <c:v>14109</c:v>
                </c:pt>
                <c:pt idx="2822">
                  <c:v>14114</c:v>
                </c:pt>
                <c:pt idx="2823">
                  <c:v>14119</c:v>
                </c:pt>
                <c:pt idx="2824">
                  <c:v>14124</c:v>
                </c:pt>
                <c:pt idx="2825">
                  <c:v>14129</c:v>
                </c:pt>
                <c:pt idx="2826">
                  <c:v>14134</c:v>
                </c:pt>
                <c:pt idx="2827">
                  <c:v>14139</c:v>
                </c:pt>
                <c:pt idx="2828">
                  <c:v>14144</c:v>
                </c:pt>
                <c:pt idx="2829">
                  <c:v>14149</c:v>
                </c:pt>
                <c:pt idx="2830">
                  <c:v>14154</c:v>
                </c:pt>
                <c:pt idx="2831">
                  <c:v>14159</c:v>
                </c:pt>
                <c:pt idx="2832">
                  <c:v>14164</c:v>
                </c:pt>
                <c:pt idx="2833">
                  <c:v>14169</c:v>
                </c:pt>
                <c:pt idx="2834">
                  <c:v>14174</c:v>
                </c:pt>
                <c:pt idx="2835">
                  <c:v>14179</c:v>
                </c:pt>
                <c:pt idx="2836">
                  <c:v>14184</c:v>
                </c:pt>
                <c:pt idx="2837">
                  <c:v>14189</c:v>
                </c:pt>
                <c:pt idx="2838">
                  <c:v>14194</c:v>
                </c:pt>
                <c:pt idx="2839">
                  <c:v>14199</c:v>
                </c:pt>
                <c:pt idx="2840">
                  <c:v>14204</c:v>
                </c:pt>
                <c:pt idx="2841">
                  <c:v>14209</c:v>
                </c:pt>
                <c:pt idx="2842">
                  <c:v>14214</c:v>
                </c:pt>
                <c:pt idx="2843">
                  <c:v>14219</c:v>
                </c:pt>
                <c:pt idx="2844">
                  <c:v>14224</c:v>
                </c:pt>
                <c:pt idx="2845">
                  <c:v>14229</c:v>
                </c:pt>
                <c:pt idx="2846">
                  <c:v>14234</c:v>
                </c:pt>
                <c:pt idx="2847">
                  <c:v>14239</c:v>
                </c:pt>
                <c:pt idx="2848">
                  <c:v>14244</c:v>
                </c:pt>
                <c:pt idx="2849">
                  <c:v>14249</c:v>
                </c:pt>
                <c:pt idx="2850">
                  <c:v>14254</c:v>
                </c:pt>
                <c:pt idx="2851">
                  <c:v>14259</c:v>
                </c:pt>
                <c:pt idx="2852">
                  <c:v>14264</c:v>
                </c:pt>
                <c:pt idx="2853">
                  <c:v>14269</c:v>
                </c:pt>
                <c:pt idx="2854">
                  <c:v>14274</c:v>
                </c:pt>
                <c:pt idx="2855">
                  <c:v>14279</c:v>
                </c:pt>
                <c:pt idx="2856">
                  <c:v>14284</c:v>
                </c:pt>
                <c:pt idx="2857">
                  <c:v>14289</c:v>
                </c:pt>
                <c:pt idx="2858">
                  <c:v>14294</c:v>
                </c:pt>
                <c:pt idx="2859">
                  <c:v>14299</c:v>
                </c:pt>
                <c:pt idx="2860">
                  <c:v>14304</c:v>
                </c:pt>
                <c:pt idx="2861">
                  <c:v>14309</c:v>
                </c:pt>
                <c:pt idx="2862">
                  <c:v>14314</c:v>
                </c:pt>
                <c:pt idx="2863">
                  <c:v>14319</c:v>
                </c:pt>
                <c:pt idx="2864">
                  <c:v>14324</c:v>
                </c:pt>
                <c:pt idx="2865">
                  <c:v>14329</c:v>
                </c:pt>
                <c:pt idx="2866">
                  <c:v>14334</c:v>
                </c:pt>
                <c:pt idx="2867">
                  <c:v>14339</c:v>
                </c:pt>
                <c:pt idx="2868">
                  <c:v>14344</c:v>
                </c:pt>
                <c:pt idx="2869">
                  <c:v>14349</c:v>
                </c:pt>
                <c:pt idx="2870">
                  <c:v>14354</c:v>
                </c:pt>
                <c:pt idx="2871">
                  <c:v>14359</c:v>
                </c:pt>
                <c:pt idx="2872">
                  <c:v>14364</c:v>
                </c:pt>
                <c:pt idx="2873">
                  <c:v>14369</c:v>
                </c:pt>
                <c:pt idx="2874">
                  <c:v>14374</c:v>
                </c:pt>
                <c:pt idx="2875">
                  <c:v>14379</c:v>
                </c:pt>
                <c:pt idx="2876">
                  <c:v>14384</c:v>
                </c:pt>
                <c:pt idx="2877">
                  <c:v>14389</c:v>
                </c:pt>
                <c:pt idx="2878">
                  <c:v>14394</c:v>
                </c:pt>
                <c:pt idx="2879">
                  <c:v>14399</c:v>
                </c:pt>
                <c:pt idx="2880">
                  <c:v>14404</c:v>
                </c:pt>
                <c:pt idx="2881">
                  <c:v>14409</c:v>
                </c:pt>
                <c:pt idx="2882">
                  <c:v>14414</c:v>
                </c:pt>
                <c:pt idx="2883">
                  <c:v>14419</c:v>
                </c:pt>
                <c:pt idx="2884">
                  <c:v>14424</c:v>
                </c:pt>
                <c:pt idx="2885">
                  <c:v>14429</c:v>
                </c:pt>
                <c:pt idx="2886">
                  <c:v>14434</c:v>
                </c:pt>
                <c:pt idx="2887">
                  <c:v>14439</c:v>
                </c:pt>
                <c:pt idx="2888">
                  <c:v>14444</c:v>
                </c:pt>
                <c:pt idx="2889">
                  <c:v>14449</c:v>
                </c:pt>
                <c:pt idx="2890">
                  <c:v>14454</c:v>
                </c:pt>
                <c:pt idx="2891">
                  <c:v>14459</c:v>
                </c:pt>
                <c:pt idx="2892">
                  <c:v>14464</c:v>
                </c:pt>
                <c:pt idx="2893">
                  <c:v>14469</c:v>
                </c:pt>
                <c:pt idx="2894">
                  <c:v>14474</c:v>
                </c:pt>
                <c:pt idx="2895">
                  <c:v>14479</c:v>
                </c:pt>
                <c:pt idx="2896">
                  <c:v>14484</c:v>
                </c:pt>
                <c:pt idx="2897">
                  <c:v>14489</c:v>
                </c:pt>
                <c:pt idx="2898">
                  <c:v>14494</c:v>
                </c:pt>
                <c:pt idx="2899">
                  <c:v>14499</c:v>
                </c:pt>
                <c:pt idx="2900">
                  <c:v>14504</c:v>
                </c:pt>
                <c:pt idx="2901">
                  <c:v>14509</c:v>
                </c:pt>
                <c:pt idx="2902">
                  <c:v>14514</c:v>
                </c:pt>
                <c:pt idx="2903">
                  <c:v>14519</c:v>
                </c:pt>
                <c:pt idx="2904">
                  <c:v>14524</c:v>
                </c:pt>
                <c:pt idx="2905">
                  <c:v>14529</c:v>
                </c:pt>
                <c:pt idx="2906">
                  <c:v>14534</c:v>
                </c:pt>
                <c:pt idx="2907">
                  <c:v>14539</c:v>
                </c:pt>
                <c:pt idx="2908">
                  <c:v>14544</c:v>
                </c:pt>
                <c:pt idx="2909">
                  <c:v>14549</c:v>
                </c:pt>
                <c:pt idx="2910">
                  <c:v>14554</c:v>
                </c:pt>
                <c:pt idx="2911">
                  <c:v>14559</c:v>
                </c:pt>
                <c:pt idx="2912">
                  <c:v>14564</c:v>
                </c:pt>
                <c:pt idx="2913">
                  <c:v>14569</c:v>
                </c:pt>
                <c:pt idx="2914">
                  <c:v>14574</c:v>
                </c:pt>
                <c:pt idx="2915">
                  <c:v>14579</c:v>
                </c:pt>
                <c:pt idx="2916">
                  <c:v>14584</c:v>
                </c:pt>
                <c:pt idx="2917">
                  <c:v>14589</c:v>
                </c:pt>
                <c:pt idx="2918">
                  <c:v>14594</c:v>
                </c:pt>
                <c:pt idx="2919">
                  <c:v>14599</c:v>
                </c:pt>
                <c:pt idx="2920">
                  <c:v>14604</c:v>
                </c:pt>
                <c:pt idx="2921">
                  <c:v>14609</c:v>
                </c:pt>
                <c:pt idx="2922">
                  <c:v>14614</c:v>
                </c:pt>
                <c:pt idx="2923">
                  <c:v>14619</c:v>
                </c:pt>
                <c:pt idx="2924">
                  <c:v>14624</c:v>
                </c:pt>
                <c:pt idx="2925">
                  <c:v>14629</c:v>
                </c:pt>
                <c:pt idx="2926">
                  <c:v>14634</c:v>
                </c:pt>
                <c:pt idx="2927">
                  <c:v>14639</c:v>
                </c:pt>
                <c:pt idx="2928">
                  <c:v>14644</c:v>
                </c:pt>
                <c:pt idx="2929">
                  <c:v>14649</c:v>
                </c:pt>
                <c:pt idx="2930">
                  <c:v>14654</c:v>
                </c:pt>
                <c:pt idx="2931">
                  <c:v>14659</c:v>
                </c:pt>
                <c:pt idx="2932">
                  <c:v>14664</c:v>
                </c:pt>
                <c:pt idx="2933">
                  <c:v>14669</c:v>
                </c:pt>
                <c:pt idx="2934">
                  <c:v>14674</c:v>
                </c:pt>
                <c:pt idx="2935">
                  <c:v>14679</c:v>
                </c:pt>
                <c:pt idx="2936">
                  <c:v>14684</c:v>
                </c:pt>
                <c:pt idx="2937">
                  <c:v>14689</c:v>
                </c:pt>
                <c:pt idx="2938">
                  <c:v>14694</c:v>
                </c:pt>
                <c:pt idx="2939">
                  <c:v>14699</c:v>
                </c:pt>
                <c:pt idx="2940">
                  <c:v>14704</c:v>
                </c:pt>
                <c:pt idx="2941">
                  <c:v>14709</c:v>
                </c:pt>
                <c:pt idx="2942">
                  <c:v>14714</c:v>
                </c:pt>
                <c:pt idx="2943">
                  <c:v>14719</c:v>
                </c:pt>
                <c:pt idx="2944">
                  <c:v>14724</c:v>
                </c:pt>
                <c:pt idx="2945">
                  <c:v>14729</c:v>
                </c:pt>
                <c:pt idx="2946">
                  <c:v>14734</c:v>
                </c:pt>
                <c:pt idx="2947">
                  <c:v>14739</c:v>
                </c:pt>
                <c:pt idx="2948">
                  <c:v>14744</c:v>
                </c:pt>
                <c:pt idx="2949">
                  <c:v>14749</c:v>
                </c:pt>
                <c:pt idx="2950">
                  <c:v>14754</c:v>
                </c:pt>
                <c:pt idx="2951">
                  <c:v>14759</c:v>
                </c:pt>
                <c:pt idx="2952">
                  <c:v>14764</c:v>
                </c:pt>
                <c:pt idx="2953">
                  <c:v>14769</c:v>
                </c:pt>
                <c:pt idx="2954">
                  <c:v>14774</c:v>
                </c:pt>
                <c:pt idx="2955">
                  <c:v>14779</c:v>
                </c:pt>
                <c:pt idx="2956">
                  <c:v>14784</c:v>
                </c:pt>
                <c:pt idx="2957">
                  <c:v>14789</c:v>
                </c:pt>
                <c:pt idx="2958">
                  <c:v>14794</c:v>
                </c:pt>
                <c:pt idx="2959">
                  <c:v>14799</c:v>
                </c:pt>
                <c:pt idx="2960">
                  <c:v>14804</c:v>
                </c:pt>
                <c:pt idx="2961">
                  <c:v>14809</c:v>
                </c:pt>
                <c:pt idx="2962">
                  <c:v>14814</c:v>
                </c:pt>
                <c:pt idx="2963">
                  <c:v>14819</c:v>
                </c:pt>
                <c:pt idx="2964">
                  <c:v>14824</c:v>
                </c:pt>
                <c:pt idx="2965">
                  <c:v>14829</c:v>
                </c:pt>
                <c:pt idx="2966">
                  <c:v>14834</c:v>
                </c:pt>
                <c:pt idx="2967">
                  <c:v>14839</c:v>
                </c:pt>
                <c:pt idx="2968">
                  <c:v>14844</c:v>
                </c:pt>
                <c:pt idx="2969">
                  <c:v>14849</c:v>
                </c:pt>
                <c:pt idx="2970">
                  <c:v>14854</c:v>
                </c:pt>
                <c:pt idx="2971">
                  <c:v>14859</c:v>
                </c:pt>
                <c:pt idx="2972">
                  <c:v>14864</c:v>
                </c:pt>
                <c:pt idx="2973">
                  <c:v>14869</c:v>
                </c:pt>
                <c:pt idx="2974">
                  <c:v>14874</c:v>
                </c:pt>
                <c:pt idx="2975">
                  <c:v>14879</c:v>
                </c:pt>
                <c:pt idx="2976">
                  <c:v>14884</c:v>
                </c:pt>
                <c:pt idx="2977">
                  <c:v>14889</c:v>
                </c:pt>
                <c:pt idx="2978">
                  <c:v>14894</c:v>
                </c:pt>
                <c:pt idx="2979">
                  <c:v>14899</c:v>
                </c:pt>
                <c:pt idx="2980">
                  <c:v>14904</c:v>
                </c:pt>
                <c:pt idx="2981">
                  <c:v>14909</c:v>
                </c:pt>
                <c:pt idx="2982">
                  <c:v>14914</c:v>
                </c:pt>
                <c:pt idx="2983">
                  <c:v>14919</c:v>
                </c:pt>
                <c:pt idx="2984">
                  <c:v>14924</c:v>
                </c:pt>
                <c:pt idx="2985">
                  <c:v>14929</c:v>
                </c:pt>
                <c:pt idx="2986">
                  <c:v>14934</c:v>
                </c:pt>
                <c:pt idx="2987">
                  <c:v>14939</c:v>
                </c:pt>
                <c:pt idx="2988">
                  <c:v>14944</c:v>
                </c:pt>
                <c:pt idx="2989">
                  <c:v>14949</c:v>
                </c:pt>
                <c:pt idx="2990">
                  <c:v>14954</c:v>
                </c:pt>
                <c:pt idx="2991">
                  <c:v>14959</c:v>
                </c:pt>
                <c:pt idx="2992">
                  <c:v>14964</c:v>
                </c:pt>
                <c:pt idx="2993">
                  <c:v>14969</c:v>
                </c:pt>
                <c:pt idx="2994">
                  <c:v>14974</c:v>
                </c:pt>
                <c:pt idx="2995">
                  <c:v>14979</c:v>
                </c:pt>
                <c:pt idx="2996">
                  <c:v>14984</c:v>
                </c:pt>
                <c:pt idx="2997">
                  <c:v>14989</c:v>
                </c:pt>
                <c:pt idx="2998">
                  <c:v>14994</c:v>
                </c:pt>
                <c:pt idx="2999">
                  <c:v>14999</c:v>
                </c:pt>
                <c:pt idx="3000">
                  <c:v>15004</c:v>
                </c:pt>
                <c:pt idx="3001">
                  <c:v>15009</c:v>
                </c:pt>
                <c:pt idx="3002">
                  <c:v>15014</c:v>
                </c:pt>
                <c:pt idx="3003">
                  <c:v>15019</c:v>
                </c:pt>
                <c:pt idx="3004">
                  <c:v>15024</c:v>
                </c:pt>
                <c:pt idx="3005">
                  <c:v>15029</c:v>
                </c:pt>
                <c:pt idx="3006">
                  <c:v>15034</c:v>
                </c:pt>
                <c:pt idx="3007">
                  <c:v>15039</c:v>
                </c:pt>
                <c:pt idx="3008">
                  <c:v>15044</c:v>
                </c:pt>
                <c:pt idx="3009">
                  <c:v>15049</c:v>
                </c:pt>
                <c:pt idx="3010">
                  <c:v>15054</c:v>
                </c:pt>
                <c:pt idx="3011">
                  <c:v>15059</c:v>
                </c:pt>
                <c:pt idx="3012">
                  <c:v>15064</c:v>
                </c:pt>
                <c:pt idx="3013">
                  <c:v>15069</c:v>
                </c:pt>
                <c:pt idx="3014">
                  <c:v>15074</c:v>
                </c:pt>
                <c:pt idx="3015">
                  <c:v>15079</c:v>
                </c:pt>
                <c:pt idx="3016">
                  <c:v>15084</c:v>
                </c:pt>
                <c:pt idx="3017">
                  <c:v>15089</c:v>
                </c:pt>
                <c:pt idx="3018">
                  <c:v>15094</c:v>
                </c:pt>
                <c:pt idx="3019">
                  <c:v>15099</c:v>
                </c:pt>
                <c:pt idx="3020">
                  <c:v>15104</c:v>
                </c:pt>
                <c:pt idx="3021">
                  <c:v>15109</c:v>
                </c:pt>
                <c:pt idx="3022">
                  <c:v>15114</c:v>
                </c:pt>
                <c:pt idx="3023">
                  <c:v>15119</c:v>
                </c:pt>
                <c:pt idx="3024">
                  <c:v>15124</c:v>
                </c:pt>
                <c:pt idx="3025">
                  <c:v>15129</c:v>
                </c:pt>
                <c:pt idx="3026">
                  <c:v>15134</c:v>
                </c:pt>
                <c:pt idx="3027">
                  <c:v>15139</c:v>
                </c:pt>
                <c:pt idx="3028">
                  <c:v>15144</c:v>
                </c:pt>
                <c:pt idx="3029">
                  <c:v>15149</c:v>
                </c:pt>
                <c:pt idx="3030">
                  <c:v>15154</c:v>
                </c:pt>
                <c:pt idx="3031">
                  <c:v>15159</c:v>
                </c:pt>
                <c:pt idx="3032">
                  <c:v>15164</c:v>
                </c:pt>
                <c:pt idx="3033">
                  <c:v>15169</c:v>
                </c:pt>
                <c:pt idx="3034">
                  <c:v>15174</c:v>
                </c:pt>
                <c:pt idx="3035">
                  <c:v>15179</c:v>
                </c:pt>
                <c:pt idx="3036">
                  <c:v>15184</c:v>
                </c:pt>
                <c:pt idx="3037">
                  <c:v>15189</c:v>
                </c:pt>
                <c:pt idx="3038">
                  <c:v>15194</c:v>
                </c:pt>
                <c:pt idx="3039">
                  <c:v>15199</c:v>
                </c:pt>
                <c:pt idx="3040">
                  <c:v>15204</c:v>
                </c:pt>
                <c:pt idx="3041">
                  <c:v>15209</c:v>
                </c:pt>
                <c:pt idx="3042">
                  <c:v>15214</c:v>
                </c:pt>
                <c:pt idx="3043">
                  <c:v>15219</c:v>
                </c:pt>
                <c:pt idx="3044">
                  <c:v>15224</c:v>
                </c:pt>
                <c:pt idx="3045">
                  <c:v>15229</c:v>
                </c:pt>
                <c:pt idx="3046">
                  <c:v>15234</c:v>
                </c:pt>
                <c:pt idx="3047">
                  <c:v>15239</c:v>
                </c:pt>
                <c:pt idx="3048">
                  <c:v>15244</c:v>
                </c:pt>
                <c:pt idx="3049">
                  <c:v>15249</c:v>
                </c:pt>
                <c:pt idx="3050">
                  <c:v>15254</c:v>
                </c:pt>
                <c:pt idx="3051">
                  <c:v>15259</c:v>
                </c:pt>
                <c:pt idx="3052">
                  <c:v>15264</c:v>
                </c:pt>
                <c:pt idx="3053">
                  <c:v>15269</c:v>
                </c:pt>
                <c:pt idx="3054">
                  <c:v>15274</c:v>
                </c:pt>
                <c:pt idx="3055">
                  <c:v>15279</c:v>
                </c:pt>
                <c:pt idx="3056">
                  <c:v>15284</c:v>
                </c:pt>
                <c:pt idx="3057">
                  <c:v>15289</c:v>
                </c:pt>
                <c:pt idx="3058">
                  <c:v>15294</c:v>
                </c:pt>
                <c:pt idx="3059">
                  <c:v>15299</c:v>
                </c:pt>
                <c:pt idx="3060">
                  <c:v>15304</c:v>
                </c:pt>
                <c:pt idx="3061">
                  <c:v>15309</c:v>
                </c:pt>
                <c:pt idx="3062">
                  <c:v>15314</c:v>
                </c:pt>
                <c:pt idx="3063">
                  <c:v>15319</c:v>
                </c:pt>
                <c:pt idx="3064">
                  <c:v>15324</c:v>
                </c:pt>
                <c:pt idx="3065">
                  <c:v>15329</c:v>
                </c:pt>
                <c:pt idx="3066">
                  <c:v>15334</c:v>
                </c:pt>
                <c:pt idx="3067">
                  <c:v>15339</c:v>
                </c:pt>
                <c:pt idx="3068">
                  <c:v>15344</c:v>
                </c:pt>
                <c:pt idx="3069">
                  <c:v>15349</c:v>
                </c:pt>
                <c:pt idx="3070">
                  <c:v>15354</c:v>
                </c:pt>
                <c:pt idx="3071">
                  <c:v>15359</c:v>
                </c:pt>
                <c:pt idx="3072">
                  <c:v>15364</c:v>
                </c:pt>
                <c:pt idx="3073">
                  <c:v>15369</c:v>
                </c:pt>
                <c:pt idx="3074">
                  <c:v>15374</c:v>
                </c:pt>
                <c:pt idx="3075">
                  <c:v>15379</c:v>
                </c:pt>
                <c:pt idx="3076">
                  <c:v>15384</c:v>
                </c:pt>
                <c:pt idx="3077">
                  <c:v>15389</c:v>
                </c:pt>
                <c:pt idx="3078">
                  <c:v>15394</c:v>
                </c:pt>
                <c:pt idx="3079">
                  <c:v>15399</c:v>
                </c:pt>
                <c:pt idx="3080">
                  <c:v>15404</c:v>
                </c:pt>
                <c:pt idx="3081">
                  <c:v>15409</c:v>
                </c:pt>
                <c:pt idx="3082">
                  <c:v>15414</c:v>
                </c:pt>
                <c:pt idx="3083">
                  <c:v>15419</c:v>
                </c:pt>
                <c:pt idx="3084">
                  <c:v>15424</c:v>
                </c:pt>
                <c:pt idx="3085">
                  <c:v>15429</c:v>
                </c:pt>
                <c:pt idx="3086">
                  <c:v>15434</c:v>
                </c:pt>
                <c:pt idx="3087">
                  <c:v>15439</c:v>
                </c:pt>
                <c:pt idx="3088">
                  <c:v>15444</c:v>
                </c:pt>
                <c:pt idx="3089">
                  <c:v>15449</c:v>
                </c:pt>
                <c:pt idx="3090">
                  <c:v>15454</c:v>
                </c:pt>
                <c:pt idx="3091">
                  <c:v>15459</c:v>
                </c:pt>
                <c:pt idx="3092">
                  <c:v>15464</c:v>
                </c:pt>
                <c:pt idx="3093">
                  <c:v>15469</c:v>
                </c:pt>
                <c:pt idx="3094">
                  <c:v>15474</c:v>
                </c:pt>
                <c:pt idx="3095">
                  <c:v>15479</c:v>
                </c:pt>
                <c:pt idx="3096">
                  <c:v>15484</c:v>
                </c:pt>
                <c:pt idx="3097">
                  <c:v>15489</c:v>
                </c:pt>
                <c:pt idx="3098">
                  <c:v>15494</c:v>
                </c:pt>
                <c:pt idx="3099">
                  <c:v>15499</c:v>
                </c:pt>
                <c:pt idx="3100">
                  <c:v>15504</c:v>
                </c:pt>
                <c:pt idx="3101">
                  <c:v>15509</c:v>
                </c:pt>
                <c:pt idx="3102">
                  <c:v>15514</c:v>
                </c:pt>
                <c:pt idx="3103">
                  <c:v>15519</c:v>
                </c:pt>
                <c:pt idx="3104">
                  <c:v>15524</c:v>
                </c:pt>
                <c:pt idx="3105">
                  <c:v>15529</c:v>
                </c:pt>
                <c:pt idx="3106">
                  <c:v>15534</c:v>
                </c:pt>
                <c:pt idx="3107">
                  <c:v>15539</c:v>
                </c:pt>
                <c:pt idx="3108">
                  <c:v>15544</c:v>
                </c:pt>
                <c:pt idx="3109">
                  <c:v>15549</c:v>
                </c:pt>
                <c:pt idx="3110">
                  <c:v>15554</c:v>
                </c:pt>
                <c:pt idx="3111">
                  <c:v>15559</c:v>
                </c:pt>
                <c:pt idx="3112">
                  <c:v>15564</c:v>
                </c:pt>
                <c:pt idx="3113">
                  <c:v>15569</c:v>
                </c:pt>
                <c:pt idx="3114">
                  <c:v>15574</c:v>
                </c:pt>
                <c:pt idx="3115">
                  <c:v>15579</c:v>
                </c:pt>
                <c:pt idx="3116">
                  <c:v>15584</c:v>
                </c:pt>
                <c:pt idx="3117">
                  <c:v>15589</c:v>
                </c:pt>
                <c:pt idx="3118">
                  <c:v>15594</c:v>
                </c:pt>
                <c:pt idx="3119">
                  <c:v>15599</c:v>
                </c:pt>
                <c:pt idx="3120">
                  <c:v>15604</c:v>
                </c:pt>
                <c:pt idx="3121">
                  <c:v>15609</c:v>
                </c:pt>
                <c:pt idx="3122">
                  <c:v>15614</c:v>
                </c:pt>
                <c:pt idx="3123">
                  <c:v>15619</c:v>
                </c:pt>
                <c:pt idx="3124">
                  <c:v>15624</c:v>
                </c:pt>
                <c:pt idx="3125">
                  <c:v>15629</c:v>
                </c:pt>
                <c:pt idx="3126">
                  <c:v>15634</c:v>
                </c:pt>
                <c:pt idx="3127">
                  <c:v>15639</c:v>
                </c:pt>
                <c:pt idx="3128">
                  <c:v>15644</c:v>
                </c:pt>
                <c:pt idx="3129">
                  <c:v>15649</c:v>
                </c:pt>
                <c:pt idx="3130">
                  <c:v>15654</c:v>
                </c:pt>
                <c:pt idx="3131">
                  <c:v>15659</c:v>
                </c:pt>
                <c:pt idx="3132">
                  <c:v>15664</c:v>
                </c:pt>
                <c:pt idx="3133">
                  <c:v>15669</c:v>
                </c:pt>
                <c:pt idx="3134">
                  <c:v>15674</c:v>
                </c:pt>
                <c:pt idx="3135">
                  <c:v>15679</c:v>
                </c:pt>
                <c:pt idx="3136">
                  <c:v>15684</c:v>
                </c:pt>
                <c:pt idx="3137">
                  <c:v>15689</c:v>
                </c:pt>
                <c:pt idx="3138">
                  <c:v>15694</c:v>
                </c:pt>
                <c:pt idx="3139">
                  <c:v>15699</c:v>
                </c:pt>
                <c:pt idx="3140">
                  <c:v>15704</c:v>
                </c:pt>
                <c:pt idx="3141">
                  <c:v>15709</c:v>
                </c:pt>
                <c:pt idx="3142">
                  <c:v>15714</c:v>
                </c:pt>
                <c:pt idx="3143">
                  <c:v>15719</c:v>
                </c:pt>
                <c:pt idx="3144">
                  <c:v>15724</c:v>
                </c:pt>
                <c:pt idx="3145">
                  <c:v>15729</c:v>
                </c:pt>
                <c:pt idx="3146">
                  <c:v>15734</c:v>
                </c:pt>
                <c:pt idx="3147">
                  <c:v>15739</c:v>
                </c:pt>
                <c:pt idx="3148">
                  <c:v>15744</c:v>
                </c:pt>
                <c:pt idx="3149">
                  <c:v>15749</c:v>
                </c:pt>
                <c:pt idx="3150">
                  <c:v>15754</c:v>
                </c:pt>
                <c:pt idx="3151">
                  <c:v>15759</c:v>
                </c:pt>
                <c:pt idx="3152">
                  <c:v>15764</c:v>
                </c:pt>
                <c:pt idx="3153">
                  <c:v>15769</c:v>
                </c:pt>
                <c:pt idx="3154">
                  <c:v>15774</c:v>
                </c:pt>
                <c:pt idx="3155">
                  <c:v>15779</c:v>
                </c:pt>
                <c:pt idx="3156">
                  <c:v>15784</c:v>
                </c:pt>
                <c:pt idx="3157">
                  <c:v>15789</c:v>
                </c:pt>
                <c:pt idx="3158">
                  <c:v>15794</c:v>
                </c:pt>
                <c:pt idx="3159">
                  <c:v>15799</c:v>
                </c:pt>
                <c:pt idx="3160">
                  <c:v>15804</c:v>
                </c:pt>
                <c:pt idx="3161">
                  <c:v>15809</c:v>
                </c:pt>
                <c:pt idx="3162">
                  <c:v>15814</c:v>
                </c:pt>
                <c:pt idx="3163">
                  <c:v>15819</c:v>
                </c:pt>
                <c:pt idx="3164">
                  <c:v>15824</c:v>
                </c:pt>
                <c:pt idx="3165">
                  <c:v>15829</c:v>
                </c:pt>
                <c:pt idx="3166">
                  <c:v>15834</c:v>
                </c:pt>
                <c:pt idx="3167">
                  <c:v>15839</c:v>
                </c:pt>
                <c:pt idx="3168">
                  <c:v>15844</c:v>
                </c:pt>
                <c:pt idx="3169">
                  <c:v>15849</c:v>
                </c:pt>
                <c:pt idx="3170">
                  <c:v>15854</c:v>
                </c:pt>
                <c:pt idx="3171">
                  <c:v>15859</c:v>
                </c:pt>
                <c:pt idx="3172">
                  <c:v>15864</c:v>
                </c:pt>
                <c:pt idx="3173">
                  <c:v>15869</c:v>
                </c:pt>
                <c:pt idx="3174">
                  <c:v>15874</c:v>
                </c:pt>
                <c:pt idx="3175">
                  <c:v>15879</c:v>
                </c:pt>
                <c:pt idx="3176">
                  <c:v>15884</c:v>
                </c:pt>
                <c:pt idx="3177">
                  <c:v>15889</c:v>
                </c:pt>
                <c:pt idx="3178">
                  <c:v>15894</c:v>
                </c:pt>
                <c:pt idx="3179">
                  <c:v>15899</c:v>
                </c:pt>
                <c:pt idx="3180">
                  <c:v>15904</c:v>
                </c:pt>
                <c:pt idx="3181">
                  <c:v>15909</c:v>
                </c:pt>
                <c:pt idx="3182">
                  <c:v>15914</c:v>
                </c:pt>
                <c:pt idx="3183">
                  <c:v>15919</c:v>
                </c:pt>
                <c:pt idx="3184">
                  <c:v>15924</c:v>
                </c:pt>
                <c:pt idx="3185">
                  <c:v>15929</c:v>
                </c:pt>
                <c:pt idx="3186">
                  <c:v>15934</c:v>
                </c:pt>
                <c:pt idx="3187">
                  <c:v>15939</c:v>
                </c:pt>
                <c:pt idx="3188">
                  <c:v>15944</c:v>
                </c:pt>
                <c:pt idx="3189">
                  <c:v>15949</c:v>
                </c:pt>
                <c:pt idx="3190">
                  <c:v>15954</c:v>
                </c:pt>
                <c:pt idx="3191">
                  <c:v>15959</c:v>
                </c:pt>
                <c:pt idx="3192">
                  <c:v>15964</c:v>
                </c:pt>
                <c:pt idx="3193">
                  <c:v>15969</c:v>
                </c:pt>
                <c:pt idx="3194">
                  <c:v>15974</c:v>
                </c:pt>
                <c:pt idx="3195">
                  <c:v>15979</c:v>
                </c:pt>
                <c:pt idx="3196">
                  <c:v>15984</c:v>
                </c:pt>
                <c:pt idx="3197">
                  <c:v>15989</c:v>
                </c:pt>
                <c:pt idx="3198">
                  <c:v>15994</c:v>
                </c:pt>
                <c:pt idx="3199">
                  <c:v>15999</c:v>
                </c:pt>
                <c:pt idx="3200">
                  <c:v>16004</c:v>
                </c:pt>
                <c:pt idx="3201">
                  <c:v>16009</c:v>
                </c:pt>
                <c:pt idx="3202">
                  <c:v>16014</c:v>
                </c:pt>
                <c:pt idx="3203">
                  <c:v>16019</c:v>
                </c:pt>
                <c:pt idx="3204">
                  <c:v>16024</c:v>
                </c:pt>
                <c:pt idx="3205">
                  <c:v>16029</c:v>
                </c:pt>
                <c:pt idx="3206">
                  <c:v>16034</c:v>
                </c:pt>
                <c:pt idx="3207">
                  <c:v>16039</c:v>
                </c:pt>
                <c:pt idx="3208">
                  <c:v>16044</c:v>
                </c:pt>
                <c:pt idx="3209">
                  <c:v>16049</c:v>
                </c:pt>
                <c:pt idx="3210">
                  <c:v>16054</c:v>
                </c:pt>
                <c:pt idx="3211">
                  <c:v>16059</c:v>
                </c:pt>
                <c:pt idx="3212">
                  <c:v>16064</c:v>
                </c:pt>
                <c:pt idx="3213">
                  <c:v>16069</c:v>
                </c:pt>
                <c:pt idx="3214">
                  <c:v>16074</c:v>
                </c:pt>
                <c:pt idx="3215">
                  <c:v>16079</c:v>
                </c:pt>
                <c:pt idx="3216">
                  <c:v>16084</c:v>
                </c:pt>
                <c:pt idx="3217">
                  <c:v>16089</c:v>
                </c:pt>
                <c:pt idx="3218">
                  <c:v>16094</c:v>
                </c:pt>
                <c:pt idx="3219">
                  <c:v>16099</c:v>
                </c:pt>
                <c:pt idx="3220">
                  <c:v>16104</c:v>
                </c:pt>
                <c:pt idx="3221">
                  <c:v>16109</c:v>
                </c:pt>
                <c:pt idx="3222">
                  <c:v>16114</c:v>
                </c:pt>
                <c:pt idx="3223">
                  <c:v>16119</c:v>
                </c:pt>
                <c:pt idx="3224">
                  <c:v>16124</c:v>
                </c:pt>
                <c:pt idx="3225">
                  <c:v>16129</c:v>
                </c:pt>
                <c:pt idx="3226">
                  <c:v>16134</c:v>
                </c:pt>
                <c:pt idx="3227">
                  <c:v>16139</c:v>
                </c:pt>
                <c:pt idx="3228">
                  <c:v>16144</c:v>
                </c:pt>
                <c:pt idx="3229">
                  <c:v>16149</c:v>
                </c:pt>
                <c:pt idx="3230">
                  <c:v>16154</c:v>
                </c:pt>
                <c:pt idx="3231">
                  <c:v>16159</c:v>
                </c:pt>
                <c:pt idx="3232">
                  <c:v>16164</c:v>
                </c:pt>
                <c:pt idx="3233">
                  <c:v>16169</c:v>
                </c:pt>
                <c:pt idx="3234">
                  <c:v>16174</c:v>
                </c:pt>
                <c:pt idx="3235">
                  <c:v>16179</c:v>
                </c:pt>
                <c:pt idx="3236">
                  <c:v>16184</c:v>
                </c:pt>
                <c:pt idx="3237">
                  <c:v>16189</c:v>
                </c:pt>
                <c:pt idx="3238">
                  <c:v>16194</c:v>
                </c:pt>
                <c:pt idx="3239">
                  <c:v>16199</c:v>
                </c:pt>
                <c:pt idx="3240">
                  <c:v>16204</c:v>
                </c:pt>
                <c:pt idx="3241">
                  <c:v>16209</c:v>
                </c:pt>
                <c:pt idx="3242">
                  <c:v>16214</c:v>
                </c:pt>
                <c:pt idx="3243">
                  <c:v>16219</c:v>
                </c:pt>
                <c:pt idx="3244">
                  <c:v>16224</c:v>
                </c:pt>
                <c:pt idx="3245">
                  <c:v>16229</c:v>
                </c:pt>
                <c:pt idx="3246">
                  <c:v>16234</c:v>
                </c:pt>
                <c:pt idx="3247">
                  <c:v>16239</c:v>
                </c:pt>
                <c:pt idx="3248">
                  <c:v>16244</c:v>
                </c:pt>
                <c:pt idx="3249">
                  <c:v>16249</c:v>
                </c:pt>
                <c:pt idx="3250">
                  <c:v>16254</c:v>
                </c:pt>
                <c:pt idx="3251">
                  <c:v>16259</c:v>
                </c:pt>
                <c:pt idx="3252">
                  <c:v>16264</c:v>
                </c:pt>
                <c:pt idx="3253">
                  <c:v>16269</c:v>
                </c:pt>
                <c:pt idx="3254">
                  <c:v>16274</c:v>
                </c:pt>
                <c:pt idx="3255">
                  <c:v>16279</c:v>
                </c:pt>
                <c:pt idx="3256">
                  <c:v>16284</c:v>
                </c:pt>
                <c:pt idx="3257">
                  <c:v>16289</c:v>
                </c:pt>
                <c:pt idx="3258">
                  <c:v>16294</c:v>
                </c:pt>
                <c:pt idx="3259">
                  <c:v>16299</c:v>
                </c:pt>
                <c:pt idx="3260">
                  <c:v>16304</c:v>
                </c:pt>
                <c:pt idx="3261">
                  <c:v>16309</c:v>
                </c:pt>
                <c:pt idx="3262">
                  <c:v>16314</c:v>
                </c:pt>
                <c:pt idx="3263">
                  <c:v>16319</c:v>
                </c:pt>
                <c:pt idx="3264">
                  <c:v>16324</c:v>
                </c:pt>
                <c:pt idx="3265">
                  <c:v>16329</c:v>
                </c:pt>
                <c:pt idx="3266">
                  <c:v>16334</c:v>
                </c:pt>
                <c:pt idx="3267">
                  <c:v>16339</c:v>
                </c:pt>
                <c:pt idx="3268">
                  <c:v>16344</c:v>
                </c:pt>
                <c:pt idx="3269">
                  <c:v>16349</c:v>
                </c:pt>
                <c:pt idx="3270">
                  <c:v>16354</c:v>
                </c:pt>
                <c:pt idx="3271">
                  <c:v>16359</c:v>
                </c:pt>
                <c:pt idx="3272">
                  <c:v>16364</c:v>
                </c:pt>
                <c:pt idx="3273">
                  <c:v>16369</c:v>
                </c:pt>
                <c:pt idx="3274">
                  <c:v>16374</c:v>
                </c:pt>
                <c:pt idx="3275">
                  <c:v>16379</c:v>
                </c:pt>
                <c:pt idx="3276">
                  <c:v>16384</c:v>
                </c:pt>
                <c:pt idx="3277">
                  <c:v>16389</c:v>
                </c:pt>
                <c:pt idx="3278">
                  <c:v>16394</c:v>
                </c:pt>
                <c:pt idx="3279">
                  <c:v>16399</c:v>
                </c:pt>
                <c:pt idx="3280">
                  <c:v>16404</c:v>
                </c:pt>
                <c:pt idx="3281">
                  <c:v>16409</c:v>
                </c:pt>
                <c:pt idx="3282">
                  <c:v>16414</c:v>
                </c:pt>
                <c:pt idx="3283">
                  <c:v>16419</c:v>
                </c:pt>
                <c:pt idx="3284">
                  <c:v>16424</c:v>
                </c:pt>
                <c:pt idx="3285">
                  <c:v>16429</c:v>
                </c:pt>
                <c:pt idx="3286">
                  <c:v>16434</c:v>
                </c:pt>
                <c:pt idx="3287">
                  <c:v>16439</c:v>
                </c:pt>
                <c:pt idx="3288">
                  <c:v>16444</c:v>
                </c:pt>
                <c:pt idx="3289">
                  <c:v>16449</c:v>
                </c:pt>
                <c:pt idx="3290">
                  <c:v>16454</c:v>
                </c:pt>
                <c:pt idx="3291">
                  <c:v>16459</c:v>
                </c:pt>
                <c:pt idx="3292">
                  <c:v>16464</c:v>
                </c:pt>
                <c:pt idx="3293">
                  <c:v>16469</c:v>
                </c:pt>
                <c:pt idx="3294">
                  <c:v>16474</c:v>
                </c:pt>
                <c:pt idx="3295">
                  <c:v>16479</c:v>
                </c:pt>
                <c:pt idx="3296">
                  <c:v>16484</c:v>
                </c:pt>
                <c:pt idx="3297">
                  <c:v>16489</c:v>
                </c:pt>
                <c:pt idx="3298">
                  <c:v>16494</c:v>
                </c:pt>
                <c:pt idx="3299">
                  <c:v>16499</c:v>
                </c:pt>
                <c:pt idx="3300">
                  <c:v>16504</c:v>
                </c:pt>
                <c:pt idx="3301">
                  <c:v>16509</c:v>
                </c:pt>
                <c:pt idx="3302">
                  <c:v>16514</c:v>
                </c:pt>
                <c:pt idx="3303">
                  <c:v>16519</c:v>
                </c:pt>
                <c:pt idx="3304">
                  <c:v>16524</c:v>
                </c:pt>
                <c:pt idx="3305">
                  <c:v>16529</c:v>
                </c:pt>
                <c:pt idx="3306">
                  <c:v>16534</c:v>
                </c:pt>
                <c:pt idx="3307">
                  <c:v>16539</c:v>
                </c:pt>
                <c:pt idx="3308">
                  <c:v>16544</c:v>
                </c:pt>
                <c:pt idx="3309">
                  <c:v>16549</c:v>
                </c:pt>
                <c:pt idx="3310">
                  <c:v>16554</c:v>
                </c:pt>
                <c:pt idx="3311">
                  <c:v>16559</c:v>
                </c:pt>
                <c:pt idx="3312">
                  <c:v>16564</c:v>
                </c:pt>
                <c:pt idx="3313">
                  <c:v>16569</c:v>
                </c:pt>
                <c:pt idx="3314">
                  <c:v>16574</c:v>
                </c:pt>
                <c:pt idx="3315">
                  <c:v>16579</c:v>
                </c:pt>
                <c:pt idx="3316">
                  <c:v>16584</c:v>
                </c:pt>
                <c:pt idx="3317">
                  <c:v>16589</c:v>
                </c:pt>
                <c:pt idx="3318">
                  <c:v>16594</c:v>
                </c:pt>
                <c:pt idx="3319">
                  <c:v>16599</c:v>
                </c:pt>
                <c:pt idx="3320">
                  <c:v>16604</c:v>
                </c:pt>
                <c:pt idx="3321">
                  <c:v>16609</c:v>
                </c:pt>
                <c:pt idx="3322">
                  <c:v>16614</c:v>
                </c:pt>
                <c:pt idx="3323">
                  <c:v>16619</c:v>
                </c:pt>
                <c:pt idx="3324">
                  <c:v>16624</c:v>
                </c:pt>
                <c:pt idx="3325">
                  <c:v>16629</c:v>
                </c:pt>
                <c:pt idx="3326">
                  <c:v>16634</c:v>
                </c:pt>
                <c:pt idx="3327">
                  <c:v>16639</c:v>
                </c:pt>
                <c:pt idx="3328">
                  <c:v>16644</c:v>
                </c:pt>
                <c:pt idx="3329">
                  <c:v>16649</c:v>
                </c:pt>
                <c:pt idx="3330">
                  <c:v>16654</c:v>
                </c:pt>
                <c:pt idx="3331">
                  <c:v>16659</c:v>
                </c:pt>
                <c:pt idx="3332">
                  <c:v>16664</c:v>
                </c:pt>
                <c:pt idx="3333">
                  <c:v>16669</c:v>
                </c:pt>
                <c:pt idx="3334">
                  <c:v>16674</c:v>
                </c:pt>
                <c:pt idx="3335">
                  <c:v>16679</c:v>
                </c:pt>
                <c:pt idx="3336">
                  <c:v>16684</c:v>
                </c:pt>
                <c:pt idx="3337">
                  <c:v>16689</c:v>
                </c:pt>
                <c:pt idx="3338">
                  <c:v>16694</c:v>
                </c:pt>
                <c:pt idx="3339">
                  <c:v>16699</c:v>
                </c:pt>
                <c:pt idx="3340">
                  <c:v>16704</c:v>
                </c:pt>
                <c:pt idx="3341">
                  <c:v>16709</c:v>
                </c:pt>
                <c:pt idx="3342">
                  <c:v>16714</c:v>
                </c:pt>
                <c:pt idx="3343">
                  <c:v>16719</c:v>
                </c:pt>
                <c:pt idx="3344">
                  <c:v>16724</c:v>
                </c:pt>
                <c:pt idx="3345">
                  <c:v>16729</c:v>
                </c:pt>
                <c:pt idx="3346">
                  <c:v>16734</c:v>
                </c:pt>
                <c:pt idx="3347">
                  <c:v>16739</c:v>
                </c:pt>
                <c:pt idx="3348">
                  <c:v>16744</c:v>
                </c:pt>
                <c:pt idx="3349">
                  <c:v>16749</c:v>
                </c:pt>
                <c:pt idx="3350">
                  <c:v>16754</c:v>
                </c:pt>
                <c:pt idx="3351">
                  <c:v>16759</c:v>
                </c:pt>
                <c:pt idx="3352">
                  <c:v>16764</c:v>
                </c:pt>
                <c:pt idx="3353">
                  <c:v>16769</c:v>
                </c:pt>
                <c:pt idx="3354">
                  <c:v>16774</c:v>
                </c:pt>
                <c:pt idx="3355">
                  <c:v>16779</c:v>
                </c:pt>
                <c:pt idx="3356">
                  <c:v>16784</c:v>
                </c:pt>
                <c:pt idx="3357">
                  <c:v>16789</c:v>
                </c:pt>
                <c:pt idx="3358">
                  <c:v>16794</c:v>
                </c:pt>
                <c:pt idx="3359">
                  <c:v>16799</c:v>
                </c:pt>
                <c:pt idx="3360">
                  <c:v>16804</c:v>
                </c:pt>
                <c:pt idx="3361">
                  <c:v>16809</c:v>
                </c:pt>
                <c:pt idx="3362">
                  <c:v>16814</c:v>
                </c:pt>
                <c:pt idx="3363">
                  <c:v>16819</c:v>
                </c:pt>
                <c:pt idx="3364">
                  <c:v>16824</c:v>
                </c:pt>
                <c:pt idx="3365">
                  <c:v>16829</c:v>
                </c:pt>
                <c:pt idx="3366">
                  <c:v>16834</c:v>
                </c:pt>
                <c:pt idx="3367">
                  <c:v>16839</c:v>
                </c:pt>
                <c:pt idx="3368">
                  <c:v>16844</c:v>
                </c:pt>
                <c:pt idx="3369">
                  <c:v>16849</c:v>
                </c:pt>
                <c:pt idx="3370">
                  <c:v>16854</c:v>
                </c:pt>
                <c:pt idx="3371">
                  <c:v>16859</c:v>
                </c:pt>
                <c:pt idx="3372">
                  <c:v>16864</c:v>
                </c:pt>
                <c:pt idx="3373">
                  <c:v>16869</c:v>
                </c:pt>
                <c:pt idx="3374">
                  <c:v>16874</c:v>
                </c:pt>
                <c:pt idx="3375">
                  <c:v>16879</c:v>
                </c:pt>
                <c:pt idx="3376">
                  <c:v>16884</c:v>
                </c:pt>
                <c:pt idx="3377">
                  <c:v>16889</c:v>
                </c:pt>
                <c:pt idx="3378">
                  <c:v>16894</c:v>
                </c:pt>
                <c:pt idx="3379">
                  <c:v>16899</c:v>
                </c:pt>
                <c:pt idx="3380">
                  <c:v>16904</c:v>
                </c:pt>
                <c:pt idx="3381">
                  <c:v>16909</c:v>
                </c:pt>
                <c:pt idx="3382">
                  <c:v>16914</c:v>
                </c:pt>
                <c:pt idx="3383">
                  <c:v>16919</c:v>
                </c:pt>
                <c:pt idx="3384">
                  <c:v>16924</c:v>
                </c:pt>
                <c:pt idx="3385">
                  <c:v>16929</c:v>
                </c:pt>
                <c:pt idx="3386">
                  <c:v>16934</c:v>
                </c:pt>
                <c:pt idx="3387">
                  <c:v>16939</c:v>
                </c:pt>
                <c:pt idx="3388">
                  <c:v>16944</c:v>
                </c:pt>
                <c:pt idx="3389">
                  <c:v>16949</c:v>
                </c:pt>
                <c:pt idx="3390">
                  <c:v>16954</c:v>
                </c:pt>
                <c:pt idx="3391">
                  <c:v>16959</c:v>
                </c:pt>
                <c:pt idx="3392">
                  <c:v>16964</c:v>
                </c:pt>
                <c:pt idx="3393">
                  <c:v>16969</c:v>
                </c:pt>
                <c:pt idx="3394">
                  <c:v>16974</c:v>
                </c:pt>
                <c:pt idx="3395">
                  <c:v>16979</c:v>
                </c:pt>
                <c:pt idx="3396">
                  <c:v>16984</c:v>
                </c:pt>
                <c:pt idx="3397">
                  <c:v>16989</c:v>
                </c:pt>
                <c:pt idx="3398">
                  <c:v>16994</c:v>
                </c:pt>
                <c:pt idx="3399">
                  <c:v>16999</c:v>
                </c:pt>
                <c:pt idx="3400">
                  <c:v>17004</c:v>
                </c:pt>
                <c:pt idx="3401">
                  <c:v>17009</c:v>
                </c:pt>
                <c:pt idx="3402">
                  <c:v>17014</c:v>
                </c:pt>
                <c:pt idx="3403">
                  <c:v>17019</c:v>
                </c:pt>
                <c:pt idx="3404">
                  <c:v>17024</c:v>
                </c:pt>
                <c:pt idx="3405">
                  <c:v>17029</c:v>
                </c:pt>
                <c:pt idx="3406">
                  <c:v>17034</c:v>
                </c:pt>
                <c:pt idx="3407">
                  <c:v>17039</c:v>
                </c:pt>
                <c:pt idx="3408">
                  <c:v>17044</c:v>
                </c:pt>
                <c:pt idx="3409">
                  <c:v>17049</c:v>
                </c:pt>
                <c:pt idx="3410">
                  <c:v>17054</c:v>
                </c:pt>
                <c:pt idx="3411">
                  <c:v>17059</c:v>
                </c:pt>
                <c:pt idx="3412">
                  <c:v>17064</c:v>
                </c:pt>
                <c:pt idx="3413">
                  <c:v>17069</c:v>
                </c:pt>
                <c:pt idx="3414">
                  <c:v>17074</c:v>
                </c:pt>
                <c:pt idx="3415">
                  <c:v>17079</c:v>
                </c:pt>
                <c:pt idx="3416">
                  <c:v>17084</c:v>
                </c:pt>
                <c:pt idx="3417">
                  <c:v>17089</c:v>
                </c:pt>
                <c:pt idx="3418">
                  <c:v>17094</c:v>
                </c:pt>
                <c:pt idx="3419">
                  <c:v>17099</c:v>
                </c:pt>
                <c:pt idx="3420">
                  <c:v>17104</c:v>
                </c:pt>
                <c:pt idx="3421">
                  <c:v>17109</c:v>
                </c:pt>
                <c:pt idx="3422">
                  <c:v>17114</c:v>
                </c:pt>
                <c:pt idx="3423">
                  <c:v>17119</c:v>
                </c:pt>
                <c:pt idx="3424">
                  <c:v>17124</c:v>
                </c:pt>
                <c:pt idx="3425">
                  <c:v>17129</c:v>
                </c:pt>
                <c:pt idx="3426">
                  <c:v>17134</c:v>
                </c:pt>
                <c:pt idx="3427">
                  <c:v>17139</c:v>
                </c:pt>
                <c:pt idx="3428">
                  <c:v>17144</c:v>
                </c:pt>
                <c:pt idx="3429">
                  <c:v>17149</c:v>
                </c:pt>
                <c:pt idx="3430">
                  <c:v>17154</c:v>
                </c:pt>
                <c:pt idx="3431">
                  <c:v>17159</c:v>
                </c:pt>
                <c:pt idx="3432">
                  <c:v>17164</c:v>
                </c:pt>
                <c:pt idx="3433">
                  <c:v>17169</c:v>
                </c:pt>
                <c:pt idx="3434">
                  <c:v>17174</c:v>
                </c:pt>
                <c:pt idx="3435">
                  <c:v>17179</c:v>
                </c:pt>
                <c:pt idx="3436">
                  <c:v>17184</c:v>
                </c:pt>
                <c:pt idx="3437">
                  <c:v>17189</c:v>
                </c:pt>
                <c:pt idx="3438">
                  <c:v>17194</c:v>
                </c:pt>
                <c:pt idx="3439">
                  <c:v>17199</c:v>
                </c:pt>
                <c:pt idx="3440">
                  <c:v>17204</c:v>
                </c:pt>
                <c:pt idx="3441">
                  <c:v>17209</c:v>
                </c:pt>
                <c:pt idx="3442">
                  <c:v>17214</c:v>
                </c:pt>
                <c:pt idx="3443">
                  <c:v>17219</c:v>
                </c:pt>
                <c:pt idx="3444">
                  <c:v>17224</c:v>
                </c:pt>
                <c:pt idx="3445">
                  <c:v>17229</c:v>
                </c:pt>
                <c:pt idx="3446">
                  <c:v>17234</c:v>
                </c:pt>
                <c:pt idx="3447">
                  <c:v>17239</c:v>
                </c:pt>
                <c:pt idx="3448">
                  <c:v>17244</c:v>
                </c:pt>
                <c:pt idx="3449">
                  <c:v>17249</c:v>
                </c:pt>
                <c:pt idx="3450">
                  <c:v>17254</c:v>
                </c:pt>
                <c:pt idx="3451">
                  <c:v>17259</c:v>
                </c:pt>
                <c:pt idx="3452">
                  <c:v>17264</c:v>
                </c:pt>
                <c:pt idx="3453">
                  <c:v>17269</c:v>
                </c:pt>
                <c:pt idx="3454">
                  <c:v>17274</c:v>
                </c:pt>
                <c:pt idx="3455">
                  <c:v>17279</c:v>
                </c:pt>
                <c:pt idx="3456">
                  <c:v>17284</c:v>
                </c:pt>
                <c:pt idx="3457">
                  <c:v>17289</c:v>
                </c:pt>
                <c:pt idx="3458">
                  <c:v>17294</c:v>
                </c:pt>
                <c:pt idx="3459">
                  <c:v>17299</c:v>
                </c:pt>
                <c:pt idx="3460">
                  <c:v>17304</c:v>
                </c:pt>
                <c:pt idx="3461">
                  <c:v>17309</c:v>
                </c:pt>
                <c:pt idx="3462">
                  <c:v>17314</c:v>
                </c:pt>
                <c:pt idx="3463">
                  <c:v>17319</c:v>
                </c:pt>
                <c:pt idx="3464">
                  <c:v>17324</c:v>
                </c:pt>
                <c:pt idx="3465">
                  <c:v>17329</c:v>
                </c:pt>
                <c:pt idx="3466">
                  <c:v>17334</c:v>
                </c:pt>
                <c:pt idx="3467">
                  <c:v>17339</c:v>
                </c:pt>
                <c:pt idx="3468">
                  <c:v>17344</c:v>
                </c:pt>
                <c:pt idx="3469">
                  <c:v>17349</c:v>
                </c:pt>
                <c:pt idx="3470">
                  <c:v>17354</c:v>
                </c:pt>
                <c:pt idx="3471">
                  <c:v>17359</c:v>
                </c:pt>
                <c:pt idx="3472">
                  <c:v>17364</c:v>
                </c:pt>
                <c:pt idx="3473">
                  <c:v>17369</c:v>
                </c:pt>
                <c:pt idx="3474">
                  <c:v>17374</c:v>
                </c:pt>
                <c:pt idx="3475">
                  <c:v>17379</c:v>
                </c:pt>
                <c:pt idx="3476">
                  <c:v>17384</c:v>
                </c:pt>
                <c:pt idx="3477">
                  <c:v>17389</c:v>
                </c:pt>
                <c:pt idx="3478">
                  <c:v>17394</c:v>
                </c:pt>
                <c:pt idx="3479">
                  <c:v>17399</c:v>
                </c:pt>
                <c:pt idx="3480">
                  <c:v>17404</c:v>
                </c:pt>
                <c:pt idx="3481">
                  <c:v>17409</c:v>
                </c:pt>
                <c:pt idx="3482">
                  <c:v>17414</c:v>
                </c:pt>
                <c:pt idx="3483">
                  <c:v>17419</c:v>
                </c:pt>
                <c:pt idx="3484">
                  <c:v>17424</c:v>
                </c:pt>
                <c:pt idx="3485">
                  <c:v>17429</c:v>
                </c:pt>
                <c:pt idx="3486">
                  <c:v>17434</c:v>
                </c:pt>
                <c:pt idx="3487">
                  <c:v>17439</c:v>
                </c:pt>
                <c:pt idx="3488">
                  <c:v>17444</c:v>
                </c:pt>
                <c:pt idx="3489">
                  <c:v>17449</c:v>
                </c:pt>
                <c:pt idx="3490">
                  <c:v>17454</c:v>
                </c:pt>
                <c:pt idx="3491">
                  <c:v>17459</c:v>
                </c:pt>
                <c:pt idx="3492">
                  <c:v>17464</c:v>
                </c:pt>
                <c:pt idx="3493">
                  <c:v>17469</c:v>
                </c:pt>
                <c:pt idx="3494">
                  <c:v>17474</c:v>
                </c:pt>
                <c:pt idx="3495">
                  <c:v>17479</c:v>
                </c:pt>
                <c:pt idx="3496">
                  <c:v>17484</c:v>
                </c:pt>
                <c:pt idx="3497">
                  <c:v>17489</c:v>
                </c:pt>
                <c:pt idx="3498">
                  <c:v>17494</c:v>
                </c:pt>
                <c:pt idx="3499">
                  <c:v>17499</c:v>
                </c:pt>
                <c:pt idx="3500">
                  <c:v>17504</c:v>
                </c:pt>
                <c:pt idx="3501">
                  <c:v>17509</c:v>
                </c:pt>
                <c:pt idx="3502">
                  <c:v>17514</c:v>
                </c:pt>
                <c:pt idx="3503">
                  <c:v>17519</c:v>
                </c:pt>
                <c:pt idx="3504">
                  <c:v>17524</c:v>
                </c:pt>
                <c:pt idx="3505">
                  <c:v>17529</c:v>
                </c:pt>
                <c:pt idx="3506">
                  <c:v>17534</c:v>
                </c:pt>
                <c:pt idx="3507">
                  <c:v>17539</c:v>
                </c:pt>
                <c:pt idx="3508">
                  <c:v>17544</c:v>
                </c:pt>
                <c:pt idx="3509">
                  <c:v>17549</c:v>
                </c:pt>
                <c:pt idx="3510">
                  <c:v>17554</c:v>
                </c:pt>
                <c:pt idx="3511">
                  <c:v>17559</c:v>
                </c:pt>
                <c:pt idx="3512">
                  <c:v>17564</c:v>
                </c:pt>
                <c:pt idx="3513">
                  <c:v>17569</c:v>
                </c:pt>
                <c:pt idx="3514">
                  <c:v>17574</c:v>
                </c:pt>
                <c:pt idx="3515">
                  <c:v>17579</c:v>
                </c:pt>
                <c:pt idx="3516">
                  <c:v>17584</c:v>
                </c:pt>
                <c:pt idx="3517">
                  <c:v>17589</c:v>
                </c:pt>
                <c:pt idx="3518">
                  <c:v>17594</c:v>
                </c:pt>
                <c:pt idx="3519">
                  <c:v>17599</c:v>
                </c:pt>
                <c:pt idx="3520">
                  <c:v>17604</c:v>
                </c:pt>
                <c:pt idx="3521">
                  <c:v>17609</c:v>
                </c:pt>
                <c:pt idx="3522">
                  <c:v>17614</c:v>
                </c:pt>
                <c:pt idx="3523">
                  <c:v>17619</c:v>
                </c:pt>
                <c:pt idx="3524">
                  <c:v>17624</c:v>
                </c:pt>
                <c:pt idx="3525">
                  <c:v>17629</c:v>
                </c:pt>
                <c:pt idx="3526">
                  <c:v>17634</c:v>
                </c:pt>
                <c:pt idx="3527">
                  <c:v>17639</c:v>
                </c:pt>
                <c:pt idx="3528">
                  <c:v>17644</c:v>
                </c:pt>
                <c:pt idx="3529">
                  <c:v>17649</c:v>
                </c:pt>
                <c:pt idx="3530">
                  <c:v>17654</c:v>
                </c:pt>
                <c:pt idx="3531">
                  <c:v>17659</c:v>
                </c:pt>
                <c:pt idx="3532">
                  <c:v>17664</c:v>
                </c:pt>
                <c:pt idx="3533">
                  <c:v>17669</c:v>
                </c:pt>
                <c:pt idx="3534">
                  <c:v>17674</c:v>
                </c:pt>
                <c:pt idx="3535">
                  <c:v>17679</c:v>
                </c:pt>
                <c:pt idx="3536">
                  <c:v>17684</c:v>
                </c:pt>
                <c:pt idx="3537">
                  <c:v>17689</c:v>
                </c:pt>
                <c:pt idx="3538">
                  <c:v>17694</c:v>
                </c:pt>
                <c:pt idx="3539">
                  <c:v>17699</c:v>
                </c:pt>
                <c:pt idx="3540">
                  <c:v>17704</c:v>
                </c:pt>
                <c:pt idx="3541">
                  <c:v>17709</c:v>
                </c:pt>
                <c:pt idx="3542">
                  <c:v>17714</c:v>
                </c:pt>
                <c:pt idx="3543">
                  <c:v>17719</c:v>
                </c:pt>
                <c:pt idx="3544">
                  <c:v>17724</c:v>
                </c:pt>
                <c:pt idx="3545">
                  <c:v>17729</c:v>
                </c:pt>
                <c:pt idx="3546">
                  <c:v>17734</c:v>
                </c:pt>
                <c:pt idx="3547">
                  <c:v>17739</c:v>
                </c:pt>
                <c:pt idx="3548">
                  <c:v>17744</c:v>
                </c:pt>
                <c:pt idx="3549">
                  <c:v>17749</c:v>
                </c:pt>
                <c:pt idx="3550">
                  <c:v>17754</c:v>
                </c:pt>
                <c:pt idx="3551">
                  <c:v>17759</c:v>
                </c:pt>
                <c:pt idx="3552">
                  <c:v>17764</c:v>
                </c:pt>
                <c:pt idx="3553">
                  <c:v>17769</c:v>
                </c:pt>
                <c:pt idx="3554">
                  <c:v>17774</c:v>
                </c:pt>
                <c:pt idx="3555">
                  <c:v>17779</c:v>
                </c:pt>
                <c:pt idx="3556">
                  <c:v>17784</c:v>
                </c:pt>
                <c:pt idx="3557">
                  <c:v>17789</c:v>
                </c:pt>
                <c:pt idx="3558">
                  <c:v>17794</c:v>
                </c:pt>
                <c:pt idx="3559">
                  <c:v>17799</c:v>
                </c:pt>
                <c:pt idx="3560">
                  <c:v>17804</c:v>
                </c:pt>
                <c:pt idx="3561">
                  <c:v>17809</c:v>
                </c:pt>
                <c:pt idx="3562">
                  <c:v>17814</c:v>
                </c:pt>
                <c:pt idx="3563">
                  <c:v>17819</c:v>
                </c:pt>
                <c:pt idx="3564">
                  <c:v>17824</c:v>
                </c:pt>
                <c:pt idx="3565">
                  <c:v>17829</c:v>
                </c:pt>
                <c:pt idx="3566">
                  <c:v>17834</c:v>
                </c:pt>
                <c:pt idx="3567">
                  <c:v>17839</c:v>
                </c:pt>
                <c:pt idx="3568">
                  <c:v>17844</c:v>
                </c:pt>
                <c:pt idx="3569">
                  <c:v>17849</c:v>
                </c:pt>
                <c:pt idx="3570">
                  <c:v>17854</c:v>
                </c:pt>
                <c:pt idx="3571">
                  <c:v>17859</c:v>
                </c:pt>
                <c:pt idx="3572">
                  <c:v>17864</c:v>
                </c:pt>
                <c:pt idx="3573">
                  <c:v>17869</c:v>
                </c:pt>
                <c:pt idx="3574">
                  <c:v>17874</c:v>
                </c:pt>
                <c:pt idx="3575">
                  <c:v>17879</c:v>
                </c:pt>
                <c:pt idx="3576">
                  <c:v>17884</c:v>
                </c:pt>
                <c:pt idx="3577">
                  <c:v>17889</c:v>
                </c:pt>
                <c:pt idx="3578">
                  <c:v>17894</c:v>
                </c:pt>
                <c:pt idx="3579">
                  <c:v>17899</c:v>
                </c:pt>
                <c:pt idx="3580">
                  <c:v>17904</c:v>
                </c:pt>
                <c:pt idx="3581">
                  <c:v>17909</c:v>
                </c:pt>
                <c:pt idx="3582">
                  <c:v>17914</c:v>
                </c:pt>
                <c:pt idx="3583">
                  <c:v>17919</c:v>
                </c:pt>
                <c:pt idx="3584">
                  <c:v>17924</c:v>
                </c:pt>
                <c:pt idx="3585">
                  <c:v>17929</c:v>
                </c:pt>
                <c:pt idx="3586">
                  <c:v>17934</c:v>
                </c:pt>
                <c:pt idx="3587">
                  <c:v>17939</c:v>
                </c:pt>
                <c:pt idx="3588">
                  <c:v>17944</c:v>
                </c:pt>
                <c:pt idx="3589">
                  <c:v>17949</c:v>
                </c:pt>
                <c:pt idx="3590">
                  <c:v>17954</c:v>
                </c:pt>
                <c:pt idx="3591">
                  <c:v>17959</c:v>
                </c:pt>
                <c:pt idx="3592">
                  <c:v>17964</c:v>
                </c:pt>
                <c:pt idx="3593">
                  <c:v>17969</c:v>
                </c:pt>
                <c:pt idx="3594">
                  <c:v>17974</c:v>
                </c:pt>
                <c:pt idx="3595">
                  <c:v>17979</c:v>
                </c:pt>
                <c:pt idx="3596">
                  <c:v>17984</c:v>
                </c:pt>
                <c:pt idx="3597">
                  <c:v>17989</c:v>
                </c:pt>
                <c:pt idx="3598">
                  <c:v>17994</c:v>
                </c:pt>
                <c:pt idx="3599">
                  <c:v>17999</c:v>
                </c:pt>
                <c:pt idx="3600">
                  <c:v>18004</c:v>
                </c:pt>
                <c:pt idx="3601">
                  <c:v>18009</c:v>
                </c:pt>
                <c:pt idx="3602">
                  <c:v>18014</c:v>
                </c:pt>
                <c:pt idx="3603">
                  <c:v>18019</c:v>
                </c:pt>
                <c:pt idx="3604">
                  <c:v>18024</c:v>
                </c:pt>
                <c:pt idx="3605">
                  <c:v>18029</c:v>
                </c:pt>
                <c:pt idx="3606">
                  <c:v>18034</c:v>
                </c:pt>
                <c:pt idx="3607">
                  <c:v>18039</c:v>
                </c:pt>
                <c:pt idx="3608">
                  <c:v>18044</c:v>
                </c:pt>
                <c:pt idx="3609">
                  <c:v>18049</c:v>
                </c:pt>
                <c:pt idx="3610">
                  <c:v>18054</c:v>
                </c:pt>
                <c:pt idx="3611">
                  <c:v>18059</c:v>
                </c:pt>
                <c:pt idx="3612">
                  <c:v>18064</c:v>
                </c:pt>
                <c:pt idx="3613">
                  <c:v>18069</c:v>
                </c:pt>
                <c:pt idx="3614">
                  <c:v>18074</c:v>
                </c:pt>
                <c:pt idx="3615">
                  <c:v>18079</c:v>
                </c:pt>
                <c:pt idx="3616">
                  <c:v>18084</c:v>
                </c:pt>
                <c:pt idx="3617">
                  <c:v>18089</c:v>
                </c:pt>
                <c:pt idx="3618">
                  <c:v>18094</c:v>
                </c:pt>
                <c:pt idx="3619">
                  <c:v>18099</c:v>
                </c:pt>
                <c:pt idx="3620">
                  <c:v>18104</c:v>
                </c:pt>
                <c:pt idx="3621">
                  <c:v>18109</c:v>
                </c:pt>
                <c:pt idx="3622">
                  <c:v>18114</c:v>
                </c:pt>
                <c:pt idx="3623">
                  <c:v>18119</c:v>
                </c:pt>
                <c:pt idx="3624">
                  <c:v>18124</c:v>
                </c:pt>
                <c:pt idx="3625">
                  <c:v>18129</c:v>
                </c:pt>
                <c:pt idx="3626">
                  <c:v>18134</c:v>
                </c:pt>
                <c:pt idx="3627">
                  <c:v>18139</c:v>
                </c:pt>
                <c:pt idx="3628">
                  <c:v>18144</c:v>
                </c:pt>
                <c:pt idx="3629">
                  <c:v>18149</c:v>
                </c:pt>
                <c:pt idx="3630">
                  <c:v>18154</c:v>
                </c:pt>
                <c:pt idx="3631">
                  <c:v>18159</c:v>
                </c:pt>
                <c:pt idx="3632">
                  <c:v>18164</c:v>
                </c:pt>
                <c:pt idx="3633">
                  <c:v>18169</c:v>
                </c:pt>
                <c:pt idx="3634">
                  <c:v>18174</c:v>
                </c:pt>
                <c:pt idx="3635">
                  <c:v>18179</c:v>
                </c:pt>
                <c:pt idx="3636">
                  <c:v>18184</c:v>
                </c:pt>
                <c:pt idx="3637">
                  <c:v>18189</c:v>
                </c:pt>
                <c:pt idx="3638">
                  <c:v>18194</c:v>
                </c:pt>
                <c:pt idx="3639">
                  <c:v>18199</c:v>
                </c:pt>
                <c:pt idx="3640">
                  <c:v>18204</c:v>
                </c:pt>
                <c:pt idx="3641">
                  <c:v>18209</c:v>
                </c:pt>
                <c:pt idx="3642">
                  <c:v>18214</c:v>
                </c:pt>
                <c:pt idx="3643">
                  <c:v>18219</c:v>
                </c:pt>
                <c:pt idx="3644">
                  <c:v>18224</c:v>
                </c:pt>
                <c:pt idx="3645">
                  <c:v>18229</c:v>
                </c:pt>
                <c:pt idx="3646">
                  <c:v>18234</c:v>
                </c:pt>
                <c:pt idx="3647">
                  <c:v>18239</c:v>
                </c:pt>
                <c:pt idx="3648">
                  <c:v>18244</c:v>
                </c:pt>
                <c:pt idx="3649">
                  <c:v>18249</c:v>
                </c:pt>
                <c:pt idx="3650">
                  <c:v>18254</c:v>
                </c:pt>
                <c:pt idx="3651">
                  <c:v>18259</c:v>
                </c:pt>
                <c:pt idx="3652">
                  <c:v>18264</c:v>
                </c:pt>
                <c:pt idx="3653">
                  <c:v>18269</c:v>
                </c:pt>
                <c:pt idx="3654">
                  <c:v>18274</c:v>
                </c:pt>
                <c:pt idx="3655">
                  <c:v>18279</c:v>
                </c:pt>
                <c:pt idx="3656">
                  <c:v>18284</c:v>
                </c:pt>
                <c:pt idx="3657">
                  <c:v>18289</c:v>
                </c:pt>
                <c:pt idx="3658">
                  <c:v>18294</c:v>
                </c:pt>
                <c:pt idx="3659">
                  <c:v>18299</c:v>
                </c:pt>
                <c:pt idx="3660">
                  <c:v>18304</c:v>
                </c:pt>
                <c:pt idx="3661">
                  <c:v>18309</c:v>
                </c:pt>
                <c:pt idx="3662">
                  <c:v>18314</c:v>
                </c:pt>
                <c:pt idx="3663">
                  <c:v>18319</c:v>
                </c:pt>
                <c:pt idx="3664">
                  <c:v>18324</c:v>
                </c:pt>
                <c:pt idx="3665">
                  <c:v>18329</c:v>
                </c:pt>
                <c:pt idx="3666">
                  <c:v>18334</c:v>
                </c:pt>
                <c:pt idx="3667">
                  <c:v>18339</c:v>
                </c:pt>
                <c:pt idx="3668">
                  <c:v>18344</c:v>
                </c:pt>
                <c:pt idx="3669">
                  <c:v>18349</c:v>
                </c:pt>
                <c:pt idx="3670">
                  <c:v>18354</c:v>
                </c:pt>
                <c:pt idx="3671">
                  <c:v>18359</c:v>
                </c:pt>
                <c:pt idx="3672">
                  <c:v>18364</c:v>
                </c:pt>
                <c:pt idx="3673">
                  <c:v>18369</c:v>
                </c:pt>
                <c:pt idx="3674">
                  <c:v>18374</c:v>
                </c:pt>
                <c:pt idx="3675">
                  <c:v>18379</c:v>
                </c:pt>
                <c:pt idx="3676">
                  <c:v>18384</c:v>
                </c:pt>
                <c:pt idx="3677">
                  <c:v>18389</c:v>
                </c:pt>
                <c:pt idx="3678">
                  <c:v>18394</c:v>
                </c:pt>
                <c:pt idx="3679">
                  <c:v>18399</c:v>
                </c:pt>
                <c:pt idx="3680">
                  <c:v>18404</c:v>
                </c:pt>
                <c:pt idx="3681">
                  <c:v>18409</c:v>
                </c:pt>
                <c:pt idx="3682">
                  <c:v>18414</c:v>
                </c:pt>
                <c:pt idx="3683">
                  <c:v>18419</c:v>
                </c:pt>
                <c:pt idx="3684">
                  <c:v>18424</c:v>
                </c:pt>
                <c:pt idx="3685">
                  <c:v>18429</c:v>
                </c:pt>
                <c:pt idx="3686">
                  <c:v>18434</c:v>
                </c:pt>
                <c:pt idx="3687">
                  <c:v>18439</c:v>
                </c:pt>
                <c:pt idx="3688">
                  <c:v>18444</c:v>
                </c:pt>
                <c:pt idx="3689">
                  <c:v>18449</c:v>
                </c:pt>
                <c:pt idx="3690">
                  <c:v>18454</c:v>
                </c:pt>
                <c:pt idx="3691">
                  <c:v>18459</c:v>
                </c:pt>
                <c:pt idx="3692">
                  <c:v>18464</c:v>
                </c:pt>
                <c:pt idx="3693">
                  <c:v>18469</c:v>
                </c:pt>
                <c:pt idx="3694">
                  <c:v>18474</c:v>
                </c:pt>
                <c:pt idx="3695">
                  <c:v>18479</c:v>
                </c:pt>
                <c:pt idx="3696">
                  <c:v>18484</c:v>
                </c:pt>
                <c:pt idx="3697">
                  <c:v>18489</c:v>
                </c:pt>
                <c:pt idx="3698">
                  <c:v>18494</c:v>
                </c:pt>
                <c:pt idx="3699">
                  <c:v>18499</c:v>
                </c:pt>
                <c:pt idx="3700">
                  <c:v>18504</c:v>
                </c:pt>
                <c:pt idx="3701">
                  <c:v>18509</c:v>
                </c:pt>
                <c:pt idx="3702">
                  <c:v>18514</c:v>
                </c:pt>
                <c:pt idx="3703">
                  <c:v>18519</c:v>
                </c:pt>
                <c:pt idx="3704">
                  <c:v>18524</c:v>
                </c:pt>
                <c:pt idx="3705">
                  <c:v>18529</c:v>
                </c:pt>
                <c:pt idx="3706">
                  <c:v>18534</c:v>
                </c:pt>
                <c:pt idx="3707">
                  <c:v>18539</c:v>
                </c:pt>
                <c:pt idx="3708">
                  <c:v>18544</c:v>
                </c:pt>
                <c:pt idx="3709">
                  <c:v>18549</c:v>
                </c:pt>
                <c:pt idx="3710">
                  <c:v>18554</c:v>
                </c:pt>
                <c:pt idx="3711">
                  <c:v>18559</c:v>
                </c:pt>
                <c:pt idx="3712">
                  <c:v>18564</c:v>
                </c:pt>
                <c:pt idx="3713">
                  <c:v>18569</c:v>
                </c:pt>
                <c:pt idx="3714">
                  <c:v>18574</c:v>
                </c:pt>
                <c:pt idx="3715">
                  <c:v>18579</c:v>
                </c:pt>
                <c:pt idx="3716">
                  <c:v>18584</c:v>
                </c:pt>
                <c:pt idx="3717">
                  <c:v>18589</c:v>
                </c:pt>
                <c:pt idx="3718">
                  <c:v>18594</c:v>
                </c:pt>
                <c:pt idx="3719">
                  <c:v>18599</c:v>
                </c:pt>
                <c:pt idx="3720">
                  <c:v>18604</c:v>
                </c:pt>
                <c:pt idx="3721">
                  <c:v>18609</c:v>
                </c:pt>
                <c:pt idx="3722">
                  <c:v>18614</c:v>
                </c:pt>
                <c:pt idx="3723">
                  <c:v>18619</c:v>
                </c:pt>
                <c:pt idx="3724">
                  <c:v>18624</c:v>
                </c:pt>
                <c:pt idx="3725">
                  <c:v>18629</c:v>
                </c:pt>
                <c:pt idx="3726">
                  <c:v>18634</c:v>
                </c:pt>
                <c:pt idx="3727">
                  <c:v>18639</c:v>
                </c:pt>
                <c:pt idx="3728">
                  <c:v>18644</c:v>
                </c:pt>
                <c:pt idx="3729">
                  <c:v>18649</c:v>
                </c:pt>
                <c:pt idx="3730">
                  <c:v>18654</c:v>
                </c:pt>
                <c:pt idx="3731">
                  <c:v>18659</c:v>
                </c:pt>
                <c:pt idx="3732">
                  <c:v>18664</c:v>
                </c:pt>
                <c:pt idx="3733">
                  <c:v>18669</c:v>
                </c:pt>
                <c:pt idx="3734">
                  <c:v>18674</c:v>
                </c:pt>
                <c:pt idx="3735">
                  <c:v>18679</c:v>
                </c:pt>
                <c:pt idx="3736">
                  <c:v>18684</c:v>
                </c:pt>
                <c:pt idx="3737">
                  <c:v>18689</c:v>
                </c:pt>
                <c:pt idx="3738">
                  <c:v>18694</c:v>
                </c:pt>
                <c:pt idx="3739">
                  <c:v>18699</c:v>
                </c:pt>
                <c:pt idx="3740">
                  <c:v>18704</c:v>
                </c:pt>
                <c:pt idx="3741">
                  <c:v>18709</c:v>
                </c:pt>
                <c:pt idx="3742">
                  <c:v>18714</c:v>
                </c:pt>
                <c:pt idx="3743">
                  <c:v>18719</c:v>
                </c:pt>
                <c:pt idx="3744">
                  <c:v>18725</c:v>
                </c:pt>
                <c:pt idx="3745">
                  <c:v>18730</c:v>
                </c:pt>
                <c:pt idx="3746">
                  <c:v>18735</c:v>
                </c:pt>
                <c:pt idx="3747">
                  <c:v>18740</c:v>
                </c:pt>
                <c:pt idx="3748">
                  <c:v>18745</c:v>
                </c:pt>
                <c:pt idx="3749">
                  <c:v>18750</c:v>
                </c:pt>
                <c:pt idx="3750">
                  <c:v>18755</c:v>
                </c:pt>
                <c:pt idx="3751">
                  <c:v>18760</c:v>
                </c:pt>
                <c:pt idx="3752">
                  <c:v>18765</c:v>
                </c:pt>
                <c:pt idx="3753">
                  <c:v>18770</c:v>
                </c:pt>
                <c:pt idx="3754">
                  <c:v>18775</c:v>
                </c:pt>
                <c:pt idx="3755">
                  <c:v>18780</c:v>
                </c:pt>
                <c:pt idx="3756">
                  <c:v>18785</c:v>
                </c:pt>
                <c:pt idx="3757">
                  <c:v>18790</c:v>
                </c:pt>
                <c:pt idx="3758">
                  <c:v>18795</c:v>
                </c:pt>
                <c:pt idx="3759">
                  <c:v>18800</c:v>
                </c:pt>
                <c:pt idx="3760">
                  <c:v>18805</c:v>
                </c:pt>
                <c:pt idx="3761">
                  <c:v>18810</c:v>
                </c:pt>
                <c:pt idx="3762">
                  <c:v>18815</c:v>
                </c:pt>
                <c:pt idx="3763">
                  <c:v>18820</c:v>
                </c:pt>
                <c:pt idx="3764">
                  <c:v>18825</c:v>
                </c:pt>
                <c:pt idx="3765">
                  <c:v>18830</c:v>
                </c:pt>
                <c:pt idx="3766">
                  <c:v>18835</c:v>
                </c:pt>
                <c:pt idx="3767">
                  <c:v>18840</c:v>
                </c:pt>
                <c:pt idx="3768">
                  <c:v>18845</c:v>
                </c:pt>
                <c:pt idx="3769">
                  <c:v>18850</c:v>
                </c:pt>
                <c:pt idx="3770">
                  <c:v>18855</c:v>
                </c:pt>
                <c:pt idx="3771">
                  <c:v>18860</c:v>
                </c:pt>
                <c:pt idx="3772">
                  <c:v>18865</c:v>
                </c:pt>
                <c:pt idx="3773">
                  <c:v>18870</c:v>
                </c:pt>
                <c:pt idx="3774">
                  <c:v>18875</c:v>
                </c:pt>
                <c:pt idx="3775">
                  <c:v>18880</c:v>
                </c:pt>
                <c:pt idx="3776">
                  <c:v>18885</c:v>
                </c:pt>
                <c:pt idx="3777">
                  <c:v>18890</c:v>
                </c:pt>
                <c:pt idx="3778">
                  <c:v>18895</c:v>
                </c:pt>
                <c:pt idx="3779">
                  <c:v>18900</c:v>
                </c:pt>
                <c:pt idx="3780">
                  <c:v>18905</c:v>
                </c:pt>
                <c:pt idx="3781">
                  <c:v>18910</c:v>
                </c:pt>
                <c:pt idx="3782">
                  <c:v>18915</c:v>
                </c:pt>
                <c:pt idx="3783">
                  <c:v>18920</c:v>
                </c:pt>
                <c:pt idx="3784">
                  <c:v>18925</c:v>
                </c:pt>
                <c:pt idx="3785">
                  <c:v>18930</c:v>
                </c:pt>
                <c:pt idx="3786">
                  <c:v>18935</c:v>
                </c:pt>
                <c:pt idx="3787">
                  <c:v>18940</c:v>
                </c:pt>
                <c:pt idx="3788">
                  <c:v>18945</c:v>
                </c:pt>
                <c:pt idx="3789">
                  <c:v>18950</c:v>
                </c:pt>
                <c:pt idx="3790">
                  <c:v>18955</c:v>
                </c:pt>
                <c:pt idx="3791">
                  <c:v>18960</c:v>
                </c:pt>
                <c:pt idx="3792">
                  <c:v>18965</c:v>
                </c:pt>
                <c:pt idx="3793">
                  <c:v>18970</c:v>
                </c:pt>
                <c:pt idx="3794">
                  <c:v>18975</c:v>
                </c:pt>
                <c:pt idx="3795">
                  <c:v>18980</c:v>
                </c:pt>
                <c:pt idx="3796">
                  <c:v>18985</c:v>
                </c:pt>
                <c:pt idx="3797">
                  <c:v>18990</c:v>
                </c:pt>
                <c:pt idx="3798">
                  <c:v>18995</c:v>
                </c:pt>
                <c:pt idx="3799">
                  <c:v>19000</c:v>
                </c:pt>
                <c:pt idx="3800">
                  <c:v>19005</c:v>
                </c:pt>
                <c:pt idx="3801">
                  <c:v>19010</c:v>
                </c:pt>
                <c:pt idx="3802">
                  <c:v>19015</c:v>
                </c:pt>
                <c:pt idx="3803">
                  <c:v>19020</c:v>
                </c:pt>
                <c:pt idx="3804">
                  <c:v>19025</c:v>
                </c:pt>
                <c:pt idx="3805">
                  <c:v>19030</c:v>
                </c:pt>
                <c:pt idx="3806">
                  <c:v>19035</c:v>
                </c:pt>
                <c:pt idx="3807">
                  <c:v>19040</c:v>
                </c:pt>
                <c:pt idx="3808">
                  <c:v>19045</c:v>
                </c:pt>
                <c:pt idx="3809">
                  <c:v>19050</c:v>
                </c:pt>
                <c:pt idx="3810">
                  <c:v>19055</c:v>
                </c:pt>
                <c:pt idx="3811">
                  <c:v>19060</c:v>
                </c:pt>
                <c:pt idx="3812">
                  <c:v>19065</c:v>
                </c:pt>
                <c:pt idx="3813">
                  <c:v>19070</c:v>
                </c:pt>
                <c:pt idx="3814">
                  <c:v>19075</c:v>
                </c:pt>
                <c:pt idx="3815">
                  <c:v>19080</c:v>
                </c:pt>
                <c:pt idx="3816">
                  <c:v>19085</c:v>
                </c:pt>
                <c:pt idx="3817">
                  <c:v>19090</c:v>
                </c:pt>
                <c:pt idx="3818">
                  <c:v>19095</c:v>
                </c:pt>
                <c:pt idx="3819">
                  <c:v>19100</c:v>
                </c:pt>
                <c:pt idx="3820">
                  <c:v>19105</c:v>
                </c:pt>
                <c:pt idx="3821">
                  <c:v>19110</c:v>
                </c:pt>
                <c:pt idx="3822">
                  <c:v>19115</c:v>
                </c:pt>
                <c:pt idx="3823">
                  <c:v>19120</c:v>
                </c:pt>
                <c:pt idx="3824">
                  <c:v>19125</c:v>
                </c:pt>
                <c:pt idx="3825">
                  <c:v>19130</c:v>
                </c:pt>
                <c:pt idx="3826">
                  <c:v>19135</c:v>
                </c:pt>
                <c:pt idx="3827">
                  <c:v>19140</c:v>
                </c:pt>
                <c:pt idx="3828">
                  <c:v>19145</c:v>
                </c:pt>
                <c:pt idx="3829">
                  <c:v>19150</c:v>
                </c:pt>
                <c:pt idx="3830">
                  <c:v>19155</c:v>
                </c:pt>
                <c:pt idx="3831">
                  <c:v>19160</c:v>
                </c:pt>
                <c:pt idx="3832">
                  <c:v>19165</c:v>
                </c:pt>
                <c:pt idx="3833">
                  <c:v>19170</c:v>
                </c:pt>
                <c:pt idx="3834">
                  <c:v>19175</c:v>
                </c:pt>
                <c:pt idx="3835">
                  <c:v>19180</c:v>
                </c:pt>
                <c:pt idx="3836">
                  <c:v>19185</c:v>
                </c:pt>
                <c:pt idx="3837">
                  <c:v>19190</c:v>
                </c:pt>
                <c:pt idx="3838">
                  <c:v>19195</c:v>
                </c:pt>
                <c:pt idx="3839">
                  <c:v>19200</c:v>
                </c:pt>
                <c:pt idx="3840">
                  <c:v>19205</c:v>
                </c:pt>
                <c:pt idx="3841">
                  <c:v>19210</c:v>
                </c:pt>
                <c:pt idx="3842">
                  <c:v>19215</c:v>
                </c:pt>
                <c:pt idx="3843">
                  <c:v>19220</c:v>
                </c:pt>
                <c:pt idx="3844">
                  <c:v>19225</c:v>
                </c:pt>
                <c:pt idx="3845">
                  <c:v>19230</c:v>
                </c:pt>
                <c:pt idx="3846">
                  <c:v>19235</c:v>
                </c:pt>
                <c:pt idx="3847">
                  <c:v>19240</c:v>
                </c:pt>
                <c:pt idx="3848">
                  <c:v>19245</c:v>
                </c:pt>
                <c:pt idx="3849">
                  <c:v>19250</c:v>
                </c:pt>
                <c:pt idx="3850">
                  <c:v>19255</c:v>
                </c:pt>
                <c:pt idx="3851">
                  <c:v>19260</c:v>
                </c:pt>
                <c:pt idx="3852">
                  <c:v>19265</c:v>
                </c:pt>
                <c:pt idx="3853">
                  <c:v>19270</c:v>
                </c:pt>
                <c:pt idx="3854">
                  <c:v>19275</c:v>
                </c:pt>
                <c:pt idx="3855">
                  <c:v>19280</c:v>
                </c:pt>
                <c:pt idx="3856">
                  <c:v>19285</c:v>
                </c:pt>
                <c:pt idx="3857">
                  <c:v>19290</c:v>
                </c:pt>
                <c:pt idx="3858">
                  <c:v>19295</c:v>
                </c:pt>
                <c:pt idx="3859">
                  <c:v>19300</c:v>
                </c:pt>
                <c:pt idx="3860">
                  <c:v>19305</c:v>
                </c:pt>
                <c:pt idx="3861">
                  <c:v>19310</c:v>
                </c:pt>
                <c:pt idx="3862">
                  <c:v>19315</c:v>
                </c:pt>
                <c:pt idx="3863">
                  <c:v>19320</c:v>
                </c:pt>
                <c:pt idx="3864">
                  <c:v>19325</c:v>
                </c:pt>
                <c:pt idx="3865">
                  <c:v>19330</c:v>
                </c:pt>
                <c:pt idx="3866">
                  <c:v>19335</c:v>
                </c:pt>
                <c:pt idx="3867">
                  <c:v>19340</c:v>
                </c:pt>
                <c:pt idx="3868">
                  <c:v>19345</c:v>
                </c:pt>
                <c:pt idx="3869">
                  <c:v>19350</c:v>
                </c:pt>
                <c:pt idx="3870">
                  <c:v>19355</c:v>
                </c:pt>
                <c:pt idx="3871">
                  <c:v>19360</c:v>
                </c:pt>
                <c:pt idx="3872">
                  <c:v>19365</c:v>
                </c:pt>
                <c:pt idx="3873">
                  <c:v>19370</c:v>
                </c:pt>
                <c:pt idx="3874">
                  <c:v>19375</c:v>
                </c:pt>
                <c:pt idx="3875">
                  <c:v>19380</c:v>
                </c:pt>
                <c:pt idx="3876">
                  <c:v>19385</c:v>
                </c:pt>
                <c:pt idx="3877">
                  <c:v>19390</c:v>
                </c:pt>
                <c:pt idx="3878">
                  <c:v>19395</c:v>
                </c:pt>
                <c:pt idx="3879">
                  <c:v>19400</c:v>
                </c:pt>
                <c:pt idx="3880">
                  <c:v>19405</c:v>
                </c:pt>
                <c:pt idx="3881">
                  <c:v>19410</c:v>
                </c:pt>
                <c:pt idx="3882">
                  <c:v>19415</c:v>
                </c:pt>
                <c:pt idx="3883">
                  <c:v>19420</c:v>
                </c:pt>
                <c:pt idx="3884">
                  <c:v>19425</c:v>
                </c:pt>
                <c:pt idx="3885">
                  <c:v>19430</c:v>
                </c:pt>
                <c:pt idx="3886">
                  <c:v>19435</c:v>
                </c:pt>
                <c:pt idx="3887">
                  <c:v>19440</c:v>
                </c:pt>
                <c:pt idx="3888">
                  <c:v>19445</c:v>
                </c:pt>
                <c:pt idx="3889">
                  <c:v>19450</c:v>
                </c:pt>
                <c:pt idx="3890">
                  <c:v>19455</c:v>
                </c:pt>
                <c:pt idx="3891">
                  <c:v>19460</c:v>
                </c:pt>
                <c:pt idx="3892">
                  <c:v>19465</c:v>
                </c:pt>
                <c:pt idx="3893">
                  <c:v>19470</c:v>
                </c:pt>
                <c:pt idx="3894">
                  <c:v>19475</c:v>
                </c:pt>
                <c:pt idx="3895">
                  <c:v>19480</c:v>
                </c:pt>
                <c:pt idx="3896">
                  <c:v>19485</c:v>
                </c:pt>
                <c:pt idx="3897">
                  <c:v>19490</c:v>
                </c:pt>
                <c:pt idx="3898">
                  <c:v>19495</c:v>
                </c:pt>
                <c:pt idx="3899">
                  <c:v>19500</c:v>
                </c:pt>
                <c:pt idx="3900">
                  <c:v>19505</c:v>
                </c:pt>
                <c:pt idx="3901">
                  <c:v>19510</c:v>
                </c:pt>
                <c:pt idx="3902">
                  <c:v>19515</c:v>
                </c:pt>
                <c:pt idx="3903">
                  <c:v>19520</c:v>
                </c:pt>
                <c:pt idx="3904">
                  <c:v>19525</c:v>
                </c:pt>
                <c:pt idx="3905">
                  <c:v>19530</c:v>
                </c:pt>
                <c:pt idx="3906">
                  <c:v>19535</c:v>
                </c:pt>
                <c:pt idx="3907">
                  <c:v>19540</c:v>
                </c:pt>
                <c:pt idx="3908">
                  <c:v>19545</c:v>
                </c:pt>
                <c:pt idx="3909">
                  <c:v>19550</c:v>
                </c:pt>
                <c:pt idx="3910">
                  <c:v>19555</c:v>
                </c:pt>
                <c:pt idx="3911">
                  <c:v>19560</c:v>
                </c:pt>
                <c:pt idx="3912">
                  <c:v>19565</c:v>
                </c:pt>
                <c:pt idx="3913">
                  <c:v>19570</c:v>
                </c:pt>
                <c:pt idx="3914">
                  <c:v>19575</c:v>
                </c:pt>
                <c:pt idx="3915">
                  <c:v>19580</c:v>
                </c:pt>
                <c:pt idx="3916">
                  <c:v>19585</c:v>
                </c:pt>
                <c:pt idx="3917">
                  <c:v>19590</c:v>
                </c:pt>
                <c:pt idx="3918">
                  <c:v>19595</c:v>
                </c:pt>
                <c:pt idx="3919">
                  <c:v>19600</c:v>
                </c:pt>
                <c:pt idx="3920">
                  <c:v>19605</c:v>
                </c:pt>
                <c:pt idx="3921">
                  <c:v>19610</c:v>
                </c:pt>
                <c:pt idx="3922">
                  <c:v>19615</c:v>
                </c:pt>
                <c:pt idx="3923">
                  <c:v>19620</c:v>
                </c:pt>
                <c:pt idx="3924">
                  <c:v>19625</c:v>
                </c:pt>
                <c:pt idx="3925">
                  <c:v>19630</c:v>
                </c:pt>
                <c:pt idx="3926">
                  <c:v>19635</c:v>
                </c:pt>
                <c:pt idx="3927">
                  <c:v>19640</c:v>
                </c:pt>
                <c:pt idx="3928">
                  <c:v>19645</c:v>
                </c:pt>
                <c:pt idx="3929">
                  <c:v>19650</c:v>
                </c:pt>
                <c:pt idx="3930">
                  <c:v>19655</c:v>
                </c:pt>
                <c:pt idx="3931">
                  <c:v>19660</c:v>
                </c:pt>
                <c:pt idx="3932">
                  <c:v>19665</c:v>
                </c:pt>
                <c:pt idx="3933">
                  <c:v>19670</c:v>
                </c:pt>
                <c:pt idx="3934">
                  <c:v>19675</c:v>
                </c:pt>
                <c:pt idx="3935">
                  <c:v>19680</c:v>
                </c:pt>
                <c:pt idx="3936">
                  <c:v>19685</c:v>
                </c:pt>
                <c:pt idx="3937">
                  <c:v>19690</c:v>
                </c:pt>
                <c:pt idx="3938">
                  <c:v>19695</c:v>
                </c:pt>
                <c:pt idx="3939">
                  <c:v>19700</c:v>
                </c:pt>
                <c:pt idx="3940">
                  <c:v>19705</c:v>
                </c:pt>
                <c:pt idx="3941">
                  <c:v>19710</c:v>
                </c:pt>
                <c:pt idx="3942">
                  <c:v>19715</c:v>
                </c:pt>
                <c:pt idx="3943">
                  <c:v>19720</c:v>
                </c:pt>
                <c:pt idx="3944">
                  <c:v>19725</c:v>
                </c:pt>
                <c:pt idx="3945">
                  <c:v>19730</c:v>
                </c:pt>
                <c:pt idx="3946">
                  <c:v>19735</c:v>
                </c:pt>
                <c:pt idx="3947">
                  <c:v>19740</c:v>
                </c:pt>
                <c:pt idx="3948">
                  <c:v>19745</c:v>
                </c:pt>
                <c:pt idx="3949">
                  <c:v>19750</c:v>
                </c:pt>
                <c:pt idx="3950">
                  <c:v>19755</c:v>
                </c:pt>
                <c:pt idx="3951">
                  <c:v>19760</c:v>
                </c:pt>
                <c:pt idx="3952">
                  <c:v>19765</c:v>
                </c:pt>
                <c:pt idx="3953">
                  <c:v>19770</c:v>
                </c:pt>
                <c:pt idx="3954">
                  <c:v>19775</c:v>
                </c:pt>
                <c:pt idx="3955">
                  <c:v>19780</c:v>
                </c:pt>
                <c:pt idx="3956">
                  <c:v>19785</c:v>
                </c:pt>
                <c:pt idx="3957">
                  <c:v>19790</c:v>
                </c:pt>
                <c:pt idx="3958">
                  <c:v>19795</c:v>
                </c:pt>
                <c:pt idx="3959">
                  <c:v>19800</c:v>
                </c:pt>
                <c:pt idx="3960">
                  <c:v>19805</c:v>
                </c:pt>
                <c:pt idx="3961">
                  <c:v>19810</c:v>
                </c:pt>
                <c:pt idx="3962">
                  <c:v>19815</c:v>
                </c:pt>
                <c:pt idx="3963">
                  <c:v>19820</c:v>
                </c:pt>
                <c:pt idx="3964">
                  <c:v>19825</c:v>
                </c:pt>
                <c:pt idx="3965">
                  <c:v>19830</c:v>
                </c:pt>
                <c:pt idx="3966">
                  <c:v>19835</c:v>
                </c:pt>
                <c:pt idx="3967">
                  <c:v>19840</c:v>
                </c:pt>
                <c:pt idx="3968">
                  <c:v>19845</c:v>
                </c:pt>
                <c:pt idx="3969">
                  <c:v>19850</c:v>
                </c:pt>
                <c:pt idx="3970">
                  <c:v>19855</c:v>
                </c:pt>
                <c:pt idx="3971">
                  <c:v>19860</c:v>
                </c:pt>
                <c:pt idx="3972">
                  <c:v>19865</c:v>
                </c:pt>
                <c:pt idx="3973">
                  <c:v>19870</c:v>
                </c:pt>
                <c:pt idx="3974">
                  <c:v>19875</c:v>
                </c:pt>
                <c:pt idx="3975">
                  <c:v>19880</c:v>
                </c:pt>
                <c:pt idx="3976">
                  <c:v>19885</c:v>
                </c:pt>
                <c:pt idx="3977">
                  <c:v>19890</c:v>
                </c:pt>
                <c:pt idx="3978">
                  <c:v>19895</c:v>
                </c:pt>
                <c:pt idx="3979">
                  <c:v>19900</c:v>
                </c:pt>
                <c:pt idx="3980">
                  <c:v>19905</c:v>
                </c:pt>
                <c:pt idx="3981">
                  <c:v>19910</c:v>
                </c:pt>
                <c:pt idx="3982">
                  <c:v>19915</c:v>
                </c:pt>
                <c:pt idx="3983">
                  <c:v>19920</c:v>
                </c:pt>
                <c:pt idx="3984">
                  <c:v>19925</c:v>
                </c:pt>
                <c:pt idx="3985">
                  <c:v>19930</c:v>
                </c:pt>
                <c:pt idx="3986">
                  <c:v>19935</c:v>
                </c:pt>
                <c:pt idx="3987">
                  <c:v>19940</c:v>
                </c:pt>
                <c:pt idx="3988">
                  <c:v>19945</c:v>
                </c:pt>
                <c:pt idx="3989">
                  <c:v>19950</c:v>
                </c:pt>
                <c:pt idx="3990">
                  <c:v>19955</c:v>
                </c:pt>
                <c:pt idx="3991">
                  <c:v>19960</c:v>
                </c:pt>
                <c:pt idx="3992">
                  <c:v>19965</c:v>
                </c:pt>
                <c:pt idx="3993">
                  <c:v>19970</c:v>
                </c:pt>
                <c:pt idx="3994">
                  <c:v>19975</c:v>
                </c:pt>
                <c:pt idx="3995">
                  <c:v>19980</c:v>
                </c:pt>
                <c:pt idx="3996">
                  <c:v>19985</c:v>
                </c:pt>
                <c:pt idx="3997">
                  <c:v>19990</c:v>
                </c:pt>
                <c:pt idx="3998">
                  <c:v>19995</c:v>
                </c:pt>
                <c:pt idx="3999">
                  <c:v>20000</c:v>
                </c:pt>
                <c:pt idx="4000">
                  <c:v>20005</c:v>
                </c:pt>
                <c:pt idx="4001">
                  <c:v>20010</c:v>
                </c:pt>
                <c:pt idx="4002">
                  <c:v>20015</c:v>
                </c:pt>
                <c:pt idx="4003">
                  <c:v>20020</c:v>
                </c:pt>
                <c:pt idx="4004">
                  <c:v>20025</c:v>
                </c:pt>
                <c:pt idx="4005">
                  <c:v>20030</c:v>
                </c:pt>
                <c:pt idx="4006">
                  <c:v>20035</c:v>
                </c:pt>
                <c:pt idx="4007">
                  <c:v>20040</c:v>
                </c:pt>
                <c:pt idx="4008">
                  <c:v>20045</c:v>
                </c:pt>
                <c:pt idx="4009">
                  <c:v>20050</c:v>
                </c:pt>
                <c:pt idx="4010">
                  <c:v>20055</c:v>
                </c:pt>
                <c:pt idx="4011">
                  <c:v>20060</c:v>
                </c:pt>
                <c:pt idx="4012">
                  <c:v>20065</c:v>
                </c:pt>
                <c:pt idx="4013">
                  <c:v>20070</c:v>
                </c:pt>
                <c:pt idx="4014">
                  <c:v>20075</c:v>
                </c:pt>
                <c:pt idx="4015">
                  <c:v>20080</c:v>
                </c:pt>
                <c:pt idx="4016">
                  <c:v>20085</c:v>
                </c:pt>
                <c:pt idx="4017">
                  <c:v>20090</c:v>
                </c:pt>
                <c:pt idx="4018">
                  <c:v>20095</c:v>
                </c:pt>
                <c:pt idx="4019">
                  <c:v>20100</c:v>
                </c:pt>
                <c:pt idx="4020">
                  <c:v>20105</c:v>
                </c:pt>
                <c:pt idx="4021">
                  <c:v>20110</c:v>
                </c:pt>
                <c:pt idx="4022">
                  <c:v>20115</c:v>
                </c:pt>
                <c:pt idx="4023">
                  <c:v>20120</c:v>
                </c:pt>
                <c:pt idx="4024">
                  <c:v>20125</c:v>
                </c:pt>
                <c:pt idx="4025">
                  <c:v>20130</c:v>
                </c:pt>
                <c:pt idx="4026">
                  <c:v>20135</c:v>
                </c:pt>
                <c:pt idx="4027">
                  <c:v>20140</c:v>
                </c:pt>
                <c:pt idx="4028">
                  <c:v>20145</c:v>
                </c:pt>
                <c:pt idx="4029">
                  <c:v>20150</c:v>
                </c:pt>
                <c:pt idx="4030">
                  <c:v>20155</c:v>
                </c:pt>
                <c:pt idx="4031">
                  <c:v>20160</c:v>
                </c:pt>
                <c:pt idx="4032">
                  <c:v>20165</c:v>
                </c:pt>
                <c:pt idx="4033">
                  <c:v>20170</c:v>
                </c:pt>
                <c:pt idx="4034">
                  <c:v>20175</c:v>
                </c:pt>
                <c:pt idx="4035">
                  <c:v>20180</c:v>
                </c:pt>
                <c:pt idx="4036">
                  <c:v>20185</c:v>
                </c:pt>
                <c:pt idx="4037">
                  <c:v>20190</c:v>
                </c:pt>
                <c:pt idx="4038">
                  <c:v>20195</c:v>
                </c:pt>
                <c:pt idx="4039">
                  <c:v>20200</c:v>
                </c:pt>
                <c:pt idx="4040">
                  <c:v>20205</c:v>
                </c:pt>
                <c:pt idx="4041">
                  <c:v>20210</c:v>
                </c:pt>
                <c:pt idx="4042">
                  <c:v>20215</c:v>
                </c:pt>
                <c:pt idx="4043">
                  <c:v>20220</c:v>
                </c:pt>
                <c:pt idx="4044">
                  <c:v>20225</c:v>
                </c:pt>
                <c:pt idx="4045">
                  <c:v>20230</c:v>
                </c:pt>
                <c:pt idx="4046">
                  <c:v>20235</c:v>
                </c:pt>
                <c:pt idx="4047">
                  <c:v>20240</c:v>
                </c:pt>
                <c:pt idx="4048">
                  <c:v>20245</c:v>
                </c:pt>
                <c:pt idx="4049">
                  <c:v>20250</c:v>
                </c:pt>
                <c:pt idx="4050">
                  <c:v>20255</c:v>
                </c:pt>
                <c:pt idx="4051">
                  <c:v>20260</c:v>
                </c:pt>
                <c:pt idx="4052">
                  <c:v>20265</c:v>
                </c:pt>
                <c:pt idx="4053">
                  <c:v>20270</c:v>
                </c:pt>
                <c:pt idx="4054">
                  <c:v>20275</c:v>
                </c:pt>
                <c:pt idx="4055">
                  <c:v>20280</c:v>
                </c:pt>
                <c:pt idx="4056">
                  <c:v>20285</c:v>
                </c:pt>
                <c:pt idx="4057">
                  <c:v>20290</c:v>
                </c:pt>
                <c:pt idx="4058">
                  <c:v>20295</c:v>
                </c:pt>
                <c:pt idx="4059">
                  <c:v>20300</c:v>
                </c:pt>
                <c:pt idx="4060">
                  <c:v>20305</c:v>
                </c:pt>
                <c:pt idx="4061">
                  <c:v>20310</c:v>
                </c:pt>
                <c:pt idx="4062">
                  <c:v>20315</c:v>
                </c:pt>
                <c:pt idx="4063">
                  <c:v>20320</c:v>
                </c:pt>
                <c:pt idx="4064">
                  <c:v>20325</c:v>
                </c:pt>
                <c:pt idx="4065">
                  <c:v>20330</c:v>
                </c:pt>
                <c:pt idx="4066">
                  <c:v>20335</c:v>
                </c:pt>
                <c:pt idx="4067">
                  <c:v>20340</c:v>
                </c:pt>
                <c:pt idx="4068">
                  <c:v>20345</c:v>
                </c:pt>
                <c:pt idx="4069">
                  <c:v>20350</c:v>
                </c:pt>
                <c:pt idx="4070">
                  <c:v>20355</c:v>
                </c:pt>
                <c:pt idx="4071">
                  <c:v>20360</c:v>
                </c:pt>
                <c:pt idx="4072">
                  <c:v>20365</c:v>
                </c:pt>
                <c:pt idx="4073">
                  <c:v>20370</c:v>
                </c:pt>
                <c:pt idx="4074">
                  <c:v>20375</c:v>
                </c:pt>
                <c:pt idx="4075">
                  <c:v>20380</c:v>
                </c:pt>
                <c:pt idx="4076">
                  <c:v>20385</c:v>
                </c:pt>
                <c:pt idx="4077">
                  <c:v>20390</c:v>
                </c:pt>
                <c:pt idx="4078">
                  <c:v>20395</c:v>
                </c:pt>
                <c:pt idx="4079">
                  <c:v>20400</c:v>
                </c:pt>
                <c:pt idx="4080">
                  <c:v>20405</c:v>
                </c:pt>
                <c:pt idx="4081">
                  <c:v>20410</c:v>
                </c:pt>
                <c:pt idx="4082">
                  <c:v>20415</c:v>
                </c:pt>
                <c:pt idx="4083">
                  <c:v>20420</c:v>
                </c:pt>
                <c:pt idx="4084">
                  <c:v>20425</c:v>
                </c:pt>
                <c:pt idx="4085">
                  <c:v>20430</c:v>
                </c:pt>
                <c:pt idx="4086">
                  <c:v>20435</c:v>
                </c:pt>
                <c:pt idx="4087">
                  <c:v>20440</c:v>
                </c:pt>
                <c:pt idx="4088">
                  <c:v>20445</c:v>
                </c:pt>
                <c:pt idx="4089">
                  <c:v>20450</c:v>
                </c:pt>
                <c:pt idx="4090">
                  <c:v>20455</c:v>
                </c:pt>
                <c:pt idx="4091">
                  <c:v>20460</c:v>
                </c:pt>
                <c:pt idx="4092">
                  <c:v>20465</c:v>
                </c:pt>
                <c:pt idx="4093">
                  <c:v>20470</c:v>
                </c:pt>
                <c:pt idx="4094">
                  <c:v>20475</c:v>
                </c:pt>
                <c:pt idx="4095">
                  <c:v>20480</c:v>
                </c:pt>
                <c:pt idx="4096">
                  <c:v>20485</c:v>
                </c:pt>
                <c:pt idx="4097">
                  <c:v>20490</c:v>
                </c:pt>
                <c:pt idx="4098">
                  <c:v>20495</c:v>
                </c:pt>
                <c:pt idx="4099">
                  <c:v>20500</c:v>
                </c:pt>
                <c:pt idx="4100">
                  <c:v>20505</c:v>
                </c:pt>
                <c:pt idx="4101">
                  <c:v>20510</c:v>
                </c:pt>
                <c:pt idx="4102">
                  <c:v>20515</c:v>
                </c:pt>
                <c:pt idx="4103">
                  <c:v>20520</c:v>
                </c:pt>
                <c:pt idx="4104">
                  <c:v>20525</c:v>
                </c:pt>
                <c:pt idx="4105">
                  <c:v>20530</c:v>
                </c:pt>
                <c:pt idx="4106">
                  <c:v>20535</c:v>
                </c:pt>
                <c:pt idx="4107">
                  <c:v>20540</c:v>
                </c:pt>
                <c:pt idx="4108">
                  <c:v>20545</c:v>
                </c:pt>
                <c:pt idx="4109">
                  <c:v>20550</c:v>
                </c:pt>
                <c:pt idx="4110">
                  <c:v>20555</c:v>
                </c:pt>
                <c:pt idx="4111">
                  <c:v>20560</c:v>
                </c:pt>
                <c:pt idx="4112">
                  <c:v>20565</c:v>
                </c:pt>
                <c:pt idx="4113">
                  <c:v>20570</c:v>
                </c:pt>
                <c:pt idx="4114">
                  <c:v>20575</c:v>
                </c:pt>
                <c:pt idx="4115">
                  <c:v>20580</c:v>
                </c:pt>
                <c:pt idx="4116">
                  <c:v>20585</c:v>
                </c:pt>
                <c:pt idx="4117">
                  <c:v>20590</c:v>
                </c:pt>
                <c:pt idx="4118">
                  <c:v>20595</c:v>
                </c:pt>
                <c:pt idx="4119">
                  <c:v>20600</c:v>
                </c:pt>
                <c:pt idx="4120">
                  <c:v>20605</c:v>
                </c:pt>
                <c:pt idx="4121">
                  <c:v>20610</c:v>
                </c:pt>
                <c:pt idx="4122">
                  <c:v>20615</c:v>
                </c:pt>
                <c:pt idx="4123">
                  <c:v>20620</c:v>
                </c:pt>
                <c:pt idx="4124">
                  <c:v>20625</c:v>
                </c:pt>
                <c:pt idx="4125">
                  <c:v>20630</c:v>
                </c:pt>
                <c:pt idx="4126">
                  <c:v>20635</c:v>
                </c:pt>
                <c:pt idx="4127">
                  <c:v>20640</c:v>
                </c:pt>
                <c:pt idx="4128">
                  <c:v>20645</c:v>
                </c:pt>
                <c:pt idx="4129">
                  <c:v>20650</c:v>
                </c:pt>
                <c:pt idx="4130">
                  <c:v>20655</c:v>
                </c:pt>
                <c:pt idx="4131">
                  <c:v>20660</c:v>
                </c:pt>
                <c:pt idx="4132">
                  <c:v>20665</c:v>
                </c:pt>
                <c:pt idx="4133">
                  <c:v>20670</c:v>
                </c:pt>
                <c:pt idx="4134">
                  <c:v>20675</c:v>
                </c:pt>
                <c:pt idx="4135">
                  <c:v>20680</c:v>
                </c:pt>
                <c:pt idx="4136">
                  <c:v>20685</c:v>
                </c:pt>
                <c:pt idx="4137">
                  <c:v>20690</c:v>
                </c:pt>
                <c:pt idx="4138">
                  <c:v>20695</c:v>
                </c:pt>
                <c:pt idx="4139">
                  <c:v>20700</c:v>
                </c:pt>
                <c:pt idx="4140">
                  <c:v>20705</c:v>
                </c:pt>
                <c:pt idx="4141">
                  <c:v>20710</c:v>
                </c:pt>
                <c:pt idx="4142">
                  <c:v>20715</c:v>
                </c:pt>
                <c:pt idx="4143">
                  <c:v>20720</c:v>
                </c:pt>
                <c:pt idx="4144">
                  <c:v>20725</c:v>
                </c:pt>
                <c:pt idx="4145">
                  <c:v>20730</c:v>
                </c:pt>
                <c:pt idx="4146">
                  <c:v>20735</c:v>
                </c:pt>
                <c:pt idx="4147">
                  <c:v>20740</c:v>
                </c:pt>
                <c:pt idx="4148">
                  <c:v>20745</c:v>
                </c:pt>
                <c:pt idx="4149">
                  <c:v>20750</c:v>
                </c:pt>
                <c:pt idx="4150">
                  <c:v>20755</c:v>
                </c:pt>
                <c:pt idx="4151">
                  <c:v>20760</c:v>
                </c:pt>
                <c:pt idx="4152">
                  <c:v>20765</c:v>
                </c:pt>
                <c:pt idx="4153">
                  <c:v>20770</c:v>
                </c:pt>
                <c:pt idx="4154">
                  <c:v>20775</c:v>
                </c:pt>
                <c:pt idx="4155">
                  <c:v>20780</c:v>
                </c:pt>
                <c:pt idx="4156">
                  <c:v>20785</c:v>
                </c:pt>
                <c:pt idx="4157">
                  <c:v>20790</c:v>
                </c:pt>
                <c:pt idx="4158">
                  <c:v>20795</c:v>
                </c:pt>
                <c:pt idx="4159">
                  <c:v>20800</c:v>
                </c:pt>
                <c:pt idx="4160">
                  <c:v>20805</c:v>
                </c:pt>
                <c:pt idx="4161">
                  <c:v>20810</c:v>
                </c:pt>
                <c:pt idx="4162">
                  <c:v>20815</c:v>
                </c:pt>
                <c:pt idx="4163">
                  <c:v>20820</c:v>
                </c:pt>
                <c:pt idx="4164">
                  <c:v>20825</c:v>
                </c:pt>
                <c:pt idx="4165">
                  <c:v>20830</c:v>
                </c:pt>
                <c:pt idx="4166">
                  <c:v>20835</c:v>
                </c:pt>
                <c:pt idx="4167">
                  <c:v>20840</c:v>
                </c:pt>
                <c:pt idx="4168">
                  <c:v>20845</c:v>
                </c:pt>
                <c:pt idx="4169">
                  <c:v>20850</c:v>
                </c:pt>
                <c:pt idx="4170">
                  <c:v>20855</c:v>
                </c:pt>
                <c:pt idx="4171">
                  <c:v>20860</c:v>
                </c:pt>
                <c:pt idx="4172">
                  <c:v>20865</c:v>
                </c:pt>
                <c:pt idx="4173">
                  <c:v>20870</c:v>
                </c:pt>
                <c:pt idx="4174">
                  <c:v>20875</c:v>
                </c:pt>
                <c:pt idx="4175">
                  <c:v>20880</c:v>
                </c:pt>
                <c:pt idx="4176">
                  <c:v>20885</c:v>
                </c:pt>
                <c:pt idx="4177">
                  <c:v>20890</c:v>
                </c:pt>
                <c:pt idx="4178">
                  <c:v>20895</c:v>
                </c:pt>
                <c:pt idx="4179">
                  <c:v>20900</c:v>
                </c:pt>
                <c:pt idx="4180">
                  <c:v>20905</c:v>
                </c:pt>
                <c:pt idx="4181">
                  <c:v>20910</c:v>
                </c:pt>
                <c:pt idx="4182">
                  <c:v>20915</c:v>
                </c:pt>
                <c:pt idx="4183">
                  <c:v>20920</c:v>
                </c:pt>
                <c:pt idx="4184">
                  <c:v>20925</c:v>
                </c:pt>
                <c:pt idx="4185">
                  <c:v>20930</c:v>
                </c:pt>
                <c:pt idx="4186">
                  <c:v>20935</c:v>
                </c:pt>
                <c:pt idx="4187">
                  <c:v>20940</c:v>
                </c:pt>
                <c:pt idx="4188">
                  <c:v>20945</c:v>
                </c:pt>
                <c:pt idx="4189">
                  <c:v>20950</c:v>
                </c:pt>
                <c:pt idx="4190">
                  <c:v>20955</c:v>
                </c:pt>
                <c:pt idx="4191">
                  <c:v>20960</c:v>
                </c:pt>
                <c:pt idx="4192">
                  <c:v>20965</c:v>
                </c:pt>
                <c:pt idx="4193">
                  <c:v>20970</c:v>
                </c:pt>
                <c:pt idx="4194">
                  <c:v>20975</c:v>
                </c:pt>
                <c:pt idx="4195">
                  <c:v>20980</c:v>
                </c:pt>
                <c:pt idx="4196">
                  <c:v>20985</c:v>
                </c:pt>
                <c:pt idx="4197">
                  <c:v>20990</c:v>
                </c:pt>
                <c:pt idx="4198">
                  <c:v>20995</c:v>
                </c:pt>
                <c:pt idx="4199">
                  <c:v>21000</c:v>
                </c:pt>
                <c:pt idx="4200">
                  <c:v>21005</c:v>
                </c:pt>
                <c:pt idx="4201">
                  <c:v>21010</c:v>
                </c:pt>
                <c:pt idx="4202">
                  <c:v>21015</c:v>
                </c:pt>
                <c:pt idx="4203">
                  <c:v>21020</c:v>
                </c:pt>
                <c:pt idx="4204">
                  <c:v>21025</c:v>
                </c:pt>
                <c:pt idx="4205">
                  <c:v>21030</c:v>
                </c:pt>
                <c:pt idx="4206">
                  <c:v>21035</c:v>
                </c:pt>
                <c:pt idx="4207">
                  <c:v>21040</c:v>
                </c:pt>
                <c:pt idx="4208">
                  <c:v>21045</c:v>
                </c:pt>
                <c:pt idx="4209">
                  <c:v>21050</c:v>
                </c:pt>
                <c:pt idx="4210">
                  <c:v>21055</c:v>
                </c:pt>
                <c:pt idx="4211">
                  <c:v>21060</c:v>
                </c:pt>
                <c:pt idx="4212">
                  <c:v>21065</c:v>
                </c:pt>
                <c:pt idx="4213">
                  <c:v>21070</c:v>
                </c:pt>
                <c:pt idx="4214">
                  <c:v>21075</c:v>
                </c:pt>
                <c:pt idx="4215">
                  <c:v>21080</c:v>
                </c:pt>
                <c:pt idx="4216">
                  <c:v>21085</c:v>
                </c:pt>
                <c:pt idx="4217">
                  <c:v>21090</c:v>
                </c:pt>
                <c:pt idx="4218">
                  <c:v>21095</c:v>
                </c:pt>
                <c:pt idx="4219">
                  <c:v>21100</c:v>
                </c:pt>
                <c:pt idx="4220">
                  <c:v>21105</c:v>
                </c:pt>
                <c:pt idx="4221">
                  <c:v>21110</c:v>
                </c:pt>
                <c:pt idx="4222">
                  <c:v>21115</c:v>
                </c:pt>
                <c:pt idx="4223">
                  <c:v>21120</c:v>
                </c:pt>
                <c:pt idx="4224">
                  <c:v>21125</c:v>
                </c:pt>
                <c:pt idx="4225">
                  <c:v>21130</c:v>
                </c:pt>
                <c:pt idx="4226">
                  <c:v>21135</c:v>
                </c:pt>
                <c:pt idx="4227">
                  <c:v>21140</c:v>
                </c:pt>
                <c:pt idx="4228">
                  <c:v>21145</c:v>
                </c:pt>
                <c:pt idx="4229">
                  <c:v>21150</c:v>
                </c:pt>
                <c:pt idx="4230">
                  <c:v>21155</c:v>
                </c:pt>
                <c:pt idx="4231">
                  <c:v>21160</c:v>
                </c:pt>
                <c:pt idx="4232">
                  <c:v>21165</c:v>
                </c:pt>
                <c:pt idx="4233">
                  <c:v>21170</c:v>
                </c:pt>
                <c:pt idx="4234">
                  <c:v>21175</c:v>
                </c:pt>
                <c:pt idx="4235">
                  <c:v>21180</c:v>
                </c:pt>
                <c:pt idx="4236">
                  <c:v>21185</c:v>
                </c:pt>
                <c:pt idx="4237">
                  <c:v>21190</c:v>
                </c:pt>
                <c:pt idx="4238">
                  <c:v>21195</c:v>
                </c:pt>
                <c:pt idx="4239">
                  <c:v>21200</c:v>
                </c:pt>
                <c:pt idx="4240">
                  <c:v>21205</c:v>
                </c:pt>
                <c:pt idx="4241">
                  <c:v>21210</c:v>
                </c:pt>
                <c:pt idx="4242">
                  <c:v>21215</c:v>
                </c:pt>
                <c:pt idx="4243">
                  <c:v>21220</c:v>
                </c:pt>
                <c:pt idx="4244">
                  <c:v>21225</c:v>
                </c:pt>
                <c:pt idx="4245">
                  <c:v>21230</c:v>
                </c:pt>
                <c:pt idx="4246">
                  <c:v>21235</c:v>
                </c:pt>
                <c:pt idx="4247">
                  <c:v>21240</c:v>
                </c:pt>
                <c:pt idx="4248">
                  <c:v>21245</c:v>
                </c:pt>
                <c:pt idx="4249">
                  <c:v>21250</c:v>
                </c:pt>
                <c:pt idx="4250">
                  <c:v>21255</c:v>
                </c:pt>
                <c:pt idx="4251">
                  <c:v>21260</c:v>
                </c:pt>
                <c:pt idx="4252">
                  <c:v>21265</c:v>
                </c:pt>
                <c:pt idx="4253">
                  <c:v>21270</c:v>
                </c:pt>
                <c:pt idx="4254">
                  <c:v>21275</c:v>
                </c:pt>
                <c:pt idx="4255">
                  <c:v>21280</c:v>
                </c:pt>
                <c:pt idx="4256">
                  <c:v>21285</c:v>
                </c:pt>
                <c:pt idx="4257">
                  <c:v>21290</c:v>
                </c:pt>
                <c:pt idx="4258">
                  <c:v>21295</c:v>
                </c:pt>
                <c:pt idx="4259">
                  <c:v>21300</c:v>
                </c:pt>
                <c:pt idx="4260">
                  <c:v>21305</c:v>
                </c:pt>
                <c:pt idx="4261">
                  <c:v>21310</c:v>
                </c:pt>
                <c:pt idx="4262">
                  <c:v>21315</c:v>
                </c:pt>
                <c:pt idx="4263">
                  <c:v>21320</c:v>
                </c:pt>
                <c:pt idx="4264">
                  <c:v>21325</c:v>
                </c:pt>
                <c:pt idx="4265">
                  <c:v>21330</c:v>
                </c:pt>
                <c:pt idx="4266">
                  <c:v>21335</c:v>
                </c:pt>
                <c:pt idx="4267">
                  <c:v>21340</c:v>
                </c:pt>
                <c:pt idx="4268">
                  <c:v>21345</c:v>
                </c:pt>
                <c:pt idx="4269">
                  <c:v>21350</c:v>
                </c:pt>
                <c:pt idx="4270">
                  <c:v>21355</c:v>
                </c:pt>
                <c:pt idx="4271">
                  <c:v>21360</c:v>
                </c:pt>
                <c:pt idx="4272">
                  <c:v>21365</c:v>
                </c:pt>
                <c:pt idx="4273">
                  <c:v>21370</c:v>
                </c:pt>
                <c:pt idx="4274">
                  <c:v>21375</c:v>
                </c:pt>
                <c:pt idx="4275">
                  <c:v>21380</c:v>
                </c:pt>
                <c:pt idx="4276">
                  <c:v>21385</c:v>
                </c:pt>
                <c:pt idx="4277">
                  <c:v>21390</c:v>
                </c:pt>
                <c:pt idx="4278">
                  <c:v>21395</c:v>
                </c:pt>
                <c:pt idx="4279">
                  <c:v>21400</c:v>
                </c:pt>
                <c:pt idx="4280">
                  <c:v>21405</c:v>
                </c:pt>
                <c:pt idx="4281">
                  <c:v>21410</c:v>
                </c:pt>
                <c:pt idx="4282">
                  <c:v>21415</c:v>
                </c:pt>
                <c:pt idx="4283">
                  <c:v>21420</c:v>
                </c:pt>
                <c:pt idx="4284">
                  <c:v>21425</c:v>
                </c:pt>
                <c:pt idx="4285">
                  <c:v>21430</c:v>
                </c:pt>
                <c:pt idx="4286">
                  <c:v>21435</c:v>
                </c:pt>
                <c:pt idx="4287">
                  <c:v>21440</c:v>
                </c:pt>
                <c:pt idx="4288">
                  <c:v>21445</c:v>
                </c:pt>
                <c:pt idx="4289">
                  <c:v>21450</c:v>
                </c:pt>
                <c:pt idx="4290">
                  <c:v>21455</c:v>
                </c:pt>
                <c:pt idx="4291">
                  <c:v>21460</c:v>
                </c:pt>
                <c:pt idx="4292">
                  <c:v>21465</c:v>
                </c:pt>
                <c:pt idx="4293">
                  <c:v>21470</c:v>
                </c:pt>
                <c:pt idx="4294">
                  <c:v>21475</c:v>
                </c:pt>
                <c:pt idx="4295">
                  <c:v>21480</c:v>
                </c:pt>
                <c:pt idx="4296">
                  <c:v>21485</c:v>
                </c:pt>
                <c:pt idx="4297">
                  <c:v>21490</c:v>
                </c:pt>
                <c:pt idx="4298">
                  <c:v>21495</c:v>
                </c:pt>
                <c:pt idx="4299">
                  <c:v>21500</c:v>
                </c:pt>
                <c:pt idx="4300">
                  <c:v>21505</c:v>
                </c:pt>
                <c:pt idx="4301">
                  <c:v>21510</c:v>
                </c:pt>
                <c:pt idx="4302">
                  <c:v>21515</c:v>
                </c:pt>
                <c:pt idx="4303">
                  <c:v>21520</c:v>
                </c:pt>
                <c:pt idx="4304">
                  <c:v>21525</c:v>
                </c:pt>
                <c:pt idx="4305">
                  <c:v>21530</c:v>
                </c:pt>
                <c:pt idx="4306">
                  <c:v>21535</c:v>
                </c:pt>
                <c:pt idx="4307">
                  <c:v>21540</c:v>
                </c:pt>
                <c:pt idx="4308">
                  <c:v>21545</c:v>
                </c:pt>
                <c:pt idx="4309">
                  <c:v>21550</c:v>
                </c:pt>
                <c:pt idx="4310">
                  <c:v>21555</c:v>
                </c:pt>
                <c:pt idx="4311">
                  <c:v>21560</c:v>
                </c:pt>
                <c:pt idx="4312">
                  <c:v>21565</c:v>
                </c:pt>
                <c:pt idx="4313">
                  <c:v>21570</c:v>
                </c:pt>
                <c:pt idx="4314">
                  <c:v>21575</c:v>
                </c:pt>
                <c:pt idx="4315">
                  <c:v>21580</c:v>
                </c:pt>
                <c:pt idx="4316">
                  <c:v>21585</c:v>
                </c:pt>
                <c:pt idx="4317">
                  <c:v>21590</c:v>
                </c:pt>
                <c:pt idx="4318">
                  <c:v>21595</c:v>
                </c:pt>
                <c:pt idx="4319">
                  <c:v>21600</c:v>
                </c:pt>
                <c:pt idx="4320">
                  <c:v>21605</c:v>
                </c:pt>
                <c:pt idx="4321">
                  <c:v>21610</c:v>
                </c:pt>
                <c:pt idx="4322">
                  <c:v>21615</c:v>
                </c:pt>
                <c:pt idx="4323">
                  <c:v>21620</c:v>
                </c:pt>
                <c:pt idx="4324">
                  <c:v>21625</c:v>
                </c:pt>
                <c:pt idx="4325">
                  <c:v>21630</c:v>
                </c:pt>
                <c:pt idx="4326">
                  <c:v>21635</c:v>
                </c:pt>
                <c:pt idx="4327">
                  <c:v>21640</c:v>
                </c:pt>
                <c:pt idx="4328">
                  <c:v>21645</c:v>
                </c:pt>
                <c:pt idx="4329">
                  <c:v>21650</c:v>
                </c:pt>
                <c:pt idx="4330">
                  <c:v>21655</c:v>
                </c:pt>
                <c:pt idx="4331">
                  <c:v>21660</c:v>
                </c:pt>
                <c:pt idx="4332">
                  <c:v>21665</c:v>
                </c:pt>
                <c:pt idx="4333">
                  <c:v>21670</c:v>
                </c:pt>
                <c:pt idx="4334">
                  <c:v>21675</c:v>
                </c:pt>
                <c:pt idx="4335">
                  <c:v>21680</c:v>
                </c:pt>
                <c:pt idx="4336">
                  <c:v>21685</c:v>
                </c:pt>
                <c:pt idx="4337">
                  <c:v>21690</c:v>
                </c:pt>
                <c:pt idx="4338">
                  <c:v>21695</c:v>
                </c:pt>
                <c:pt idx="4339">
                  <c:v>21700</c:v>
                </c:pt>
                <c:pt idx="4340">
                  <c:v>21705</c:v>
                </c:pt>
                <c:pt idx="4341">
                  <c:v>21710</c:v>
                </c:pt>
                <c:pt idx="4342">
                  <c:v>21715</c:v>
                </c:pt>
                <c:pt idx="4343">
                  <c:v>21720</c:v>
                </c:pt>
                <c:pt idx="4344">
                  <c:v>21725</c:v>
                </c:pt>
                <c:pt idx="4345">
                  <c:v>21730</c:v>
                </c:pt>
                <c:pt idx="4346">
                  <c:v>21735</c:v>
                </c:pt>
                <c:pt idx="4347">
                  <c:v>21740</c:v>
                </c:pt>
                <c:pt idx="4348">
                  <c:v>21745</c:v>
                </c:pt>
                <c:pt idx="4349">
                  <c:v>21750</c:v>
                </c:pt>
                <c:pt idx="4350">
                  <c:v>21755</c:v>
                </c:pt>
                <c:pt idx="4351">
                  <c:v>21760</c:v>
                </c:pt>
                <c:pt idx="4352">
                  <c:v>21765</c:v>
                </c:pt>
                <c:pt idx="4353">
                  <c:v>21770</c:v>
                </c:pt>
                <c:pt idx="4354">
                  <c:v>21775</c:v>
                </c:pt>
                <c:pt idx="4355">
                  <c:v>21780</c:v>
                </c:pt>
                <c:pt idx="4356">
                  <c:v>21785</c:v>
                </c:pt>
                <c:pt idx="4357">
                  <c:v>21790</c:v>
                </c:pt>
                <c:pt idx="4358">
                  <c:v>21795</c:v>
                </c:pt>
                <c:pt idx="4359">
                  <c:v>21800</c:v>
                </c:pt>
                <c:pt idx="4360">
                  <c:v>21805</c:v>
                </c:pt>
                <c:pt idx="4361">
                  <c:v>21810</c:v>
                </c:pt>
                <c:pt idx="4362">
                  <c:v>21815</c:v>
                </c:pt>
                <c:pt idx="4363">
                  <c:v>21820</c:v>
                </c:pt>
                <c:pt idx="4364">
                  <c:v>21825</c:v>
                </c:pt>
                <c:pt idx="4365">
                  <c:v>21830</c:v>
                </c:pt>
                <c:pt idx="4366">
                  <c:v>21835</c:v>
                </c:pt>
                <c:pt idx="4367">
                  <c:v>21840</c:v>
                </c:pt>
                <c:pt idx="4368">
                  <c:v>21845</c:v>
                </c:pt>
                <c:pt idx="4369">
                  <c:v>21850</c:v>
                </c:pt>
                <c:pt idx="4370">
                  <c:v>21855</c:v>
                </c:pt>
                <c:pt idx="4371">
                  <c:v>21860</c:v>
                </c:pt>
                <c:pt idx="4372">
                  <c:v>21865</c:v>
                </c:pt>
                <c:pt idx="4373">
                  <c:v>21870</c:v>
                </c:pt>
                <c:pt idx="4374">
                  <c:v>21875</c:v>
                </c:pt>
                <c:pt idx="4375">
                  <c:v>21880</c:v>
                </c:pt>
                <c:pt idx="4376">
                  <c:v>21885</c:v>
                </c:pt>
                <c:pt idx="4377">
                  <c:v>21890</c:v>
                </c:pt>
                <c:pt idx="4378">
                  <c:v>21895</c:v>
                </c:pt>
                <c:pt idx="4379">
                  <c:v>21900</c:v>
                </c:pt>
                <c:pt idx="4380">
                  <c:v>21905</c:v>
                </c:pt>
                <c:pt idx="4381">
                  <c:v>21910</c:v>
                </c:pt>
                <c:pt idx="4382">
                  <c:v>21915</c:v>
                </c:pt>
                <c:pt idx="4383">
                  <c:v>21921</c:v>
                </c:pt>
                <c:pt idx="4384">
                  <c:v>21926</c:v>
                </c:pt>
                <c:pt idx="4385">
                  <c:v>21931</c:v>
                </c:pt>
                <c:pt idx="4386">
                  <c:v>21936</c:v>
                </c:pt>
                <c:pt idx="4387">
                  <c:v>21941</c:v>
                </c:pt>
                <c:pt idx="4388">
                  <c:v>21946</c:v>
                </c:pt>
                <c:pt idx="4389">
                  <c:v>21951</c:v>
                </c:pt>
                <c:pt idx="4390">
                  <c:v>21956</c:v>
                </c:pt>
                <c:pt idx="4391">
                  <c:v>21961</c:v>
                </c:pt>
                <c:pt idx="4392">
                  <c:v>21966</c:v>
                </c:pt>
                <c:pt idx="4393">
                  <c:v>21971</c:v>
                </c:pt>
                <c:pt idx="4394">
                  <c:v>21976</c:v>
                </c:pt>
                <c:pt idx="4395">
                  <c:v>21981</c:v>
                </c:pt>
                <c:pt idx="4396">
                  <c:v>21986</c:v>
                </c:pt>
                <c:pt idx="4397">
                  <c:v>21991</c:v>
                </c:pt>
                <c:pt idx="4398">
                  <c:v>21996</c:v>
                </c:pt>
                <c:pt idx="4399">
                  <c:v>22001</c:v>
                </c:pt>
                <c:pt idx="4400">
                  <c:v>22006</c:v>
                </c:pt>
                <c:pt idx="4401">
                  <c:v>22011</c:v>
                </c:pt>
                <c:pt idx="4402">
                  <c:v>22016</c:v>
                </c:pt>
                <c:pt idx="4403">
                  <c:v>22021</c:v>
                </c:pt>
                <c:pt idx="4404">
                  <c:v>22026</c:v>
                </c:pt>
                <c:pt idx="4405">
                  <c:v>22031</c:v>
                </c:pt>
                <c:pt idx="4406">
                  <c:v>22036</c:v>
                </c:pt>
                <c:pt idx="4407">
                  <c:v>22041</c:v>
                </c:pt>
                <c:pt idx="4408">
                  <c:v>22046</c:v>
                </c:pt>
                <c:pt idx="4409">
                  <c:v>22051</c:v>
                </c:pt>
                <c:pt idx="4410">
                  <c:v>22056</c:v>
                </c:pt>
                <c:pt idx="4411">
                  <c:v>22061</c:v>
                </c:pt>
                <c:pt idx="4412">
                  <c:v>22066</c:v>
                </c:pt>
                <c:pt idx="4413">
                  <c:v>22071</c:v>
                </c:pt>
                <c:pt idx="4414">
                  <c:v>22076</c:v>
                </c:pt>
                <c:pt idx="4415">
                  <c:v>22081</c:v>
                </c:pt>
                <c:pt idx="4416">
                  <c:v>22086</c:v>
                </c:pt>
                <c:pt idx="4417">
                  <c:v>22091</c:v>
                </c:pt>
                <c:pt idx="4418">
                  <c:v>22096</c:v>
                </c:pt>
                <c:pt idx="4419">
                  <c:v>22101</c:v>
                </c:pt>
                <c:pt idx="4420">
                  <c:v>22106</c:v>
                </c:pt>
                <c:pt idx="4421">
                  <c:v>22111</c:v>
                </c:pt>
                <c:pt idx="4422">
                  <c:v>22116</c:v>
                </c:pt>
                <c:pt idx="4423">
                  <c:v>22121</c:v>
                </c:pt>
                <c:pt idx="4424">
                  <c:v>22126</c:v>
                </c:pt>
                <c:pt idx="4425">
                  <c:v>22131</c:v>
                </c:pt>
                <c:pt idx="4426">
                  <c:v>22136</c:v>
                </c:pt>
                <c:pt idx="4427">
                  <c:v>22141</c:v>
                </c:pt>
                <c:pt idx="4428">
                  <c:v>22146</c:v>
                </c:pt>
                <c:pt idx="4429">
                  <c:v>22151</c:v>
                </c:pt>
                <c:pt idx="4430">
                  <c:v>22156</c:v>
                </c:pt>
                <c:pt idx="4431">
                  <c:v>22161</c:v>
                </c:pt>
                <c:pt idx="4432">
                  <c:v>22166</c:v>
                </c:pt>
                <c:pt idx="4433">
                  <c:v>22171</c:v>
                </c:pt>
                <c:pt idx="4434">
                  <c:v>22176</c:v>
                </c:pt>
                <c:pt idx="4435">
                  <c:v>22181</c:v>
                </c:pt>
                <c:pt idx="4436">
                  <c:v>22186</c:v>
                </c:pt>
                <c:pt idx="4437">
                  <c:v>22191</c:v>
                </c:pt>
                <c:pt idx="4438">
                  <c:v>22196</c:v>
                </c:pt>
                <c:pt idx="4439">
                  <c:v>22201</c:v>
                </c:pt>
                <c:pt idx="4440">
                  <c:v>22206</c:v>
                </c:pt>
                <c:pt idx="4441">
                  <c:v>22211</c:v>
                </c:pt>
                <c:pt idx="4442">
                  <c:v>22216</c:v>
                </c:pt>
                <c:pt idx="4443">
                  <c:v>22221</c:v>
                </c:pt>
                <c:pt idx="4444">
                  <c:v>22226</c:v>
                </c:pt>
                <c:pt idx="4445">
                  <c:v>22231</c:v>
                </c:pt>
                <c:pt idx="4446">
                  <c:v>22236</c:v>
                </c:pt>
                <c:pt idx="4447">
                  <c:v>22241</c:v>
                </c:pt>
                <c:pt idx="4448">
                  <c:v>22246</c:v>
                </c:pt>
                <c:pt idx="4449">
                  <c:v>22251</c:v>
                </c:pt>
                <c:pt idx="4450">
                  <c:v>22256</c:v>
                </c:pt>
                <c:pt idx="4451">
                  <c:v>22261</c:v>
                </c:pt>
                <c:pt idx="4452">
                  <c:v>22266</c:v>
                </c:pt>
                <c:pt idx="4453">
                  <c:v>22271</c:v>
                </c:pt>
                <c:pt idx="4454">
                  <c:v>22276</c:v>
                </c:pt>
                <c:pt idx="4455">
                  <c:v>22281</c:v>
                </c:pt>
                <c:pt idx="4456">
                  <c:v>22286</c:v>
                </c:pt>
                <c:pt idx="4457">
                  <c:v>22291</c:v>
                </c:pt>
                <c:pt idx="4458">
                  <c:v>22296</c:v>
                </c:pt>
                <c:pt idx="4459">
                  <c:v>22301</c:v>
                </c:pt>
                <c:pt idx="4460">
                  <c:v>22306</c:v>
                </c:pt>
                <c:pt idx="4461">
                  <c:v>22311</c:v>
                </c:pt>
                <c:pt idx="4462">
                  <c:v>22316</c:v>
                </c:pt>
                <c:pt idx="4463">
                  <c:v>22321</c:v>
                </c:pt>
                <c:pt idx="4464">
                  <c:v>22326</c:v>
                </c:pt>
                <c:pt idx="4465">
                  <c:v>22331</c:v>
                </c:pt>
                <c:pt idx="4466">
                  <c:v>22336</c:v>
                </c:pt>
                <c:pt idx="4467">
                  <c:v>22341</c:v>
                </c:pt>
                <c:pt idx="4468">
                  <c:v>22346</c:v>
                </c:pt>
                <c:pt idx="4469">
                  <c:v>22351</c:v>
                </c:pt>
                <c:pt idx="4470">
                  <c:v>22356</c:v>
                </c:pt>
                <c:pt idx="4471">
                  <c:v>22361</c:v>
                </c:pt>
                <c:pt idx="4472">
                  <c:v>22366</c:v>
                </c:pt>
                <c:pt idx="4473">
                  <c:v>22371</c:v>
                </c:pt>
                <c:pt idx="4474">
                  <c:v>22376</c:v>
                </c:pt>
                <c:pt idx="4475">
                  <c:v>22381</c:v>
                </c:pt>
                <c:pt idx="4476">
                  <c:v>22386</c:v>
                </c:pt>
                <c:pt idx="4477">
                  <c:v>22391</c:v>
                </c:pt>
                <c:pt idx="4478">
                  <c:v>22396</c:v>
                </c:pt>
                <c:pt idx="4479">
                  <c:v>22401</c:v>
                </c:pt>
                <c:pt idx="4480">
                  <c:v>22406</c:v>
                </c:pt>
                <c:pt idx="4481">
                  <c:v>22411</c:v>
                </c:pt>
                <c:pt idx="4482">
                  <c:v>22416</c:v>
                </c:pt>
                <c:pt idx="4483">
                  <c:v>22421</c:v>
                </c:pt>
                <c:pt idx="4484">
                  <c:v>22426</c:v>
                </c:pt>
                <c:pt idx="4485">
                  <c:v>22431</c:v>
                </c:pt>
                <c:pt idx="4486">
                  <c:v>22436</c:v>
                </c:pt>
                <c:pt idx="4487">
                  <c:v>22441</c:v>
                </c:pt>
                <c:pt idx="4488">
                  <c:v>22446</c:v>
                </c:pt>
                <c:pt idx="4489">
                  <c:v>22451</c:v>
                </c:pt>
                <c:pt idx="4490">
                  <c:v>22456</c:v>
                </c:pt>
                <c:pt idx="4491">
                  <c:v>22461</c:v>
                </c:pt>
                <c:pt idx="4492">
                  <c:v>22466</c:v>
                </c:pt>
                <c:pt idx="4493">
                  <c:v>22471</c:v>
                </c:pt>
                <c:pt idx="4494">
                  <c:v>22476</c:v>
                </c:pt>
                <c:pt idx="4495">
                  <c:v>22481</c:v>
                </c:pt>
                <c:pt idx="4496">
                  <c:v>22486</c:v>
                </c:pt>
                <c:pt idx="4497">
                  <c:v>22491</c:v>
                </c:pt>
                <c:pt idx="4498">
                  <c:v>22496</c:v>
                </c:pt>
                <c:pt idx="4499">
                  <c:v>22501</c:v>
                </c:pt>
                <c:pt idx="4500">
                  <c:v>22506</c:v>
                </c:pt>
                <c:pt idx="4501">
                  <c:v>22511</c:v>
                </c:pt>
                <c:pt idx="4502">
                  <c:v>22516</c:v>
                </c:pt>
                <c:pt idx="4503">
                  <c:v>22521</c:v>
                </c:pt>
                <c:pt idx="4504">
                  <c:v>22526</c:v>
                </c:pt>
                <c:pt idx="4505">
                  <c:v>22531</c:v>
                </c:pt>
                <c:pt idx="4506">
                  <c:v>22536</c:v>
                </c:pt>
                <c:pt idx="4507">
                  <c:v>22541</c:v>
                </c:pt>
                <c:pt idx="4508">
                  <c:v>22546</c:v>
                </c:pt>
                <c:pt idx="4509">
                  <c:v>22551</c:v>
                </c:pt>
                <c:pt idx="4510">
                  <c:v>22556</c:v>
                </c:pt>
                <c:pt idx="4511">
                  <c:v>22561</c:v>
                </c:pt>
                <c:pt idx="4512">
                  <c:v>22566</c:v>
                </c:pt>
                <c:pt idx="4513">
                  <c:v>22571</c:v>
                </c:pt>
                <c:pt idx="4514">
                  <c:v>22576</c:v>
                </c:pt>
                <c:pt idx="4515">
                  <c:v>22581</c:v>
                </c:pt>
                <c:pt idx="4516">
                  <c:v>22586</c:v>
                </c:pt>
                <c:pt idx="4517">
                  <c:v>22591</c:v>
                </c:pt>
                <c:pt idx="4518">
                  <c:v>22596</c:v>
                </c:pt>
                <c:pt idx="4519">
                  <c:v>22601</c:v>
                </c:pt>
                <c:pt idx="4520">
                  <c:v>22606</c:v>
                </c:pt>
                <c:pt idx="4521">
                  <c:v>22611</c:v>
                </c:pt>
                <c:pt idx="4522">
                  <c:v>22616</c:v>
                </c:pt>
                <c:pt idx="4523">
                  <c:v>22621</c:v>
                </c:pt>
                <c:pt idx="4524">
                  <c:v>22626</c:v>
                </c:pt>
                <c:pt idx="4525">
                  <c:v>22631</c:v>
                </c:pt>
                <c:pt idx="4526">
                  <c:v>22636</c:v>
                </c:pt>
                <c:pt idx="4527">
                  <c:v>22641</c:v>
                </c:pt>
                <c:pt idx="4528">
                  <c:v>22646</c:v>
                </c:pt>
                <c:pt idx="4529">
                  <c:v>22651</c:v>
                </c:pt>
                <c:pt idx="4530">
                  <c:v>22656</c:v>
                </c:pt>
                <c:pt idx="4531">
                  <c:v>22661</c:v>
                </c:pt>
                <c:pt idx="4532">
                  <c:v>22666</c:v>
                </c:pt>
                <c:pt idx="4533">
                  <c:v>22671</c:v>
                </c:pt>
                <c:pt idx="4534">
                  <c:v>22676</c:v>
                </c:pt>
                <c:pt idx="4535">
                  <c:v>22681</c:v>
                </c:pt>
                <c:pt idx="4536">
                  <c:v>22686</c:v>
                </c:pt>
                <c:pt idx="4537">
                  <c:v>22691</c:v>
                </c:pt>
                <c:pt idx="4538">
                  <c:v>22696</c:v>
                </c:pt>
                <c:pt idx="4539">
                  <c:v>22701</c:v>
                </c:pt>
                <c:pt idx="4540">
                  <c:v>22706</c:v>
                </c:pt>
                <c:pt idx="4541">
                  <c:v>22711</c:v>
                </c:pt>
                <c:pt idx="4542">
                  <c:v>22716</c:v>
                </c:pt>
                <c:pt idx="4543">
                  <c:v>22721</c:v>
                </c:pt>
                <c:pt idx="4544">
                  <c:v>22726</c:v>
                </c:pt>
                <c:pt idx="4545">
                  <c:v>22731</c:v>
                </c:pt>
                <c:pt idx="4546">
                  <c:v>22736</c:v>
                </c:pt>
                <c:pt idx="4547">
                  <c:v>22741</c:v>
                </c:pt>
                <c:pt idx="4548">
                  <c:v>22746</c:v>
                </c:pt>
                <c:pt idx="4549">
                  <c:v>22751</c:v>
                </c:pt>
                <c:pt idx="4550">
                  <c:v>22756</c:v>
                </c:pt>
                <c:pt idx="4551">
                  <c:v>22761</c:v>
                </c:pt>
                <c:pt idx="4552">
                  <c:v>22766</c:v>
                </c:pt>
                <c:pt idx="4553">
                  <c:v>22771</c:v>
                </c:pt>
                <c:pt idx="4554">
                  <c:v>22776</c:v>
                </c:pt>
                <c:pt idx="4555">
                  <c:v>22781</c:v>
                </c:pt>
                <c:pt idx="4556">
                  <c:v>22786</c:v>
                </c:pt>
                <c:pt idx="4557">
                  <c:v>22791</c:v>
                </c:pt>
                <c:pt idx="4558">
                  <c:v>22796</c:v>
                </c:pt>
                <c:pt idx="4559">
                  <c:v>22801</c:v>
                </c:pt>
                <c:pt idx="4560">
                  <c:v>22806</c:v>
                </c:pt>
                <c:pt idx="4561">
                  <c:v>22811</c:v>
                </c:pt>
                <c:pt idx="4562">
                  <c:v>22816</c:v>
                </c:pt>
                <c:pt idx="4563">
                  <c:v>22821</c:v>
                </c:pt>
                <c:pt idx="4564">
                  <c:v>22826</c:v>
                </c:pt>
                <c:pt idx="4565">
                  <c:v>22831</c:v>
                </c:pt>
                <c:pt idx="4566">
                  <c:v>22836</c:v>
                </c:pt>
                <c:pt idx="4567">
                  <c:v>22841</c:v>
                </c:pt>
                <c:pt idx="4568">
                  <c:v>22846</c:v>
                </c:pt>
                <c:pt idx="4569">
                  <c:v>22851</c:v>
                </c:pt>
                <c:pt idx="4570">
                  <c:v>22856</c:v>
                </c:pt>
                <c:pt idx="4571">
                  <c:v>22861</c:v>
                </c:pt>
                <c:pt idx="4572">
                  <c:v>22866</c:v>
                </c:pt>
                <c:pt idx="4573">
                  <c:v>22871</c:v>
                </c:pt>
                <c:pt idx="4574">
                  <c:v>22876</c:v>
                </c:pt>
                <c:pt idx="4575">
                  <c:v>22881</c:v>
                </c:pt>
                <c:pt idx="4576">
                  <c:v>22886</c:v>
                </c:pt>
                <c:pt idx="4577">
                  <c:v>22891</c:v>
                </c:pt>
                <c:pt idx="4578">
                  <c:v>22896</c:v>
                </c:pt>
                <c:pt idx="4579">
                  <c:v>22901</c:v>
                </c:pt>
                <c:pt idx="4580">
                  <c:v>22906</c:v>
                </c:pt>
                <c:pt idx="4581">
                  <c:v>22911</c:v>
                </c:pt>
                <c:pt idx="4582">
                  <c:v>22916</c:v>
                </c:pt>
                <c:pt idx="4583">
                  <c:v>22921</c:v>
                </c:pt>
                <c:pt idx="4584">
                  <c:v>22926</c:v>
                </c:pt>
                <c:pt idx="4585">
                  <c:v>22931</c:v>
                </c:pt>
                <c:pt idx="4586">
                  <c:v>22936</c:v>
                </c:pt>
                <c:pt idx="4587">
                  <c:v>22941</c:v>
                </c:pt>
                <c:pt idx="4588">
                  <c:v>22946</c:v>
                </c:pt>
                <c:pt idx="4589">
                  <c:v>22951</c:v>
                </c:pt>
                <c:pt idx="4590">
                  <c:v>22956</c:v>
                </c:pt>
                <c:pt idx="4591">
                  <c:v>22961</c:v>
                </c:pt>
                <c:pt idx="4592">
                  <c:v>22966</c:v>
                </c:pt>
                <c:pt idx="4593">
                  <c:v>22971</c:v>
                </c:pt>
                <c:pt idx="4594">
                  <c:v>22976</c:v>
                </c:pt>
                <c:pt idx="4595">
                  <c:v>22981</c:v>
                </c:pt>
                <c:pt idx="4596">
                  <c:v>22986</c:v>
                </c:pt>
                <c:pt idx="4597">
                  <c:v>22991</c:v>
                </c:pt>
                <c:pt idx="4598">
                  <c:v>22996</c:v>
                </c:pt>
                <c:pt idx="4599">
                  <c:v>23001</c:v>
                </c:pt>
                <c:pt idx="4600">
                  <c:v>23006</c:v>
                </c:pt>
                <c:pt idx="4601">
                  <c:v>23011</c:v>
                </c:pt>
                <c:pt idx="4602">
                  <c:v>23016</c:v>
                </c:pt>
                <c:pt idx="4603">
                  <c:v>23021</c:v>
                </c:pt>
                <c:pt idx="4604">
                  <c:v>23026</c:v>
                </c:pt>
                <c:pt idx="4605">
                  <c:v>23031</c:v>
                </c:pt>
                <c:pt idx="4606">
                  <c:v>23036</c:v>
                </c:pt>
                <c:pt idx="4607">
                  <c:v>23041</c:v>
                </c:pt>
                <c:pt idx="4608">
                  <c:v>23046</c:v>
                </c:pt>
                <c:pt idx="4609">
                  <c:v>23051</c:v>
                </c:pt>
                <c:pt idx="4610">
                  <c:v>23056</c:v>
                </c:pt>
                <c:pt idx="4611">
                  <c:v>23061</c:v>
                </c:pt>
                <c:pt idx="4612">
                  <c:v>23066</c:v>
                </c:pt>
                <c:pt idx="4613">
                  <c:v>23071</c:v>
                </c:pt>
                <c:pt idx="4614">
                  <c:v>23076</c:v>
                </c:pt>
                <c:pt idx="4615">
                  <c:v>23081</c:v>
                </c:pt>
                <c:pt idx="4616">
                  <c:v>23086</c:v>
                </c:pt>
                <c:pt idx="4617">
                  <c:v>23091</c:v>
                </c:pt>
                <c:pt idx="4618">
                  <c:v>23096</c:v>
                </c:pt>
                <c:pt idx="4619">
                  <c:v>23101</c:v>
                </c:pt>
                <c:pt idx="4620">
                  <c:v>23106</c:v>
                </c:pt>
                <c:pt idx="4621">
                  <c:v>23111</c:v>
                </c:pt>
                <c:pt idx="4622">
                  <c:v>23116</c:v>
                </c:pt>
                <c:pt idx="4623">
                  <c:v>23121</c:v>
                </c:pt>
                <c:pt idx="4624">
                  <c:v>23126</c:v>
                </c:pt>
                <c:pt idx="4625">
                  <c:v>23131</c:v>
                </c:pt>
                <c:pt idx="4626">
                  <c:v>23136</c:v>
                </c:pt>
                <c:pt idx="4627">
                  <c:v>23141</c:v>
                </c:pt>
                <c:pt idx="4628">
                  <c:v>23146</c:v>
                </c:pt>
                <c:pt idx="4629">
                  <c:v>23151</c:v>
                </c:pt>
                <c:pt idx="4630">
                  <c:v>23156</c:v>
                </c:pt>
                <c:pt idx="4631">
                  <c:v>23161</c:v>
                </c:pt>
                <c:pt idx="4632">
                  <c:v>23166</c:v>
                </c:pt>
                <c:pt idx="4633">
                  <c:v>23171</c:v>
                </c:pt>
                <c:pt idx="4634">
                  <c:v>23176</c:v>
                </c:pt>
                <c:pt idx="4635">
                  <c:v>23181</c:v>
                </c:pt>
                <c:pt idx="4636">
                  <c:v>23186</c:v>
                </c:pt>
                <c:pt idx="4637">
                  <c:v>23191</c:v>
                </c:pt>
                <c:pt idx="4638">
                  <c:v>23196</c:v>
                </c:pt>
                <c:pt idx="4639">
                  <c:v>23201</c:v>
                </c:pt>
                <c:pt idx="4640">
                  <c:v>23206</c:v>
                </c:pt>
                <c:pt idx="4641">
                  <c:v>23211</c:v>
                </c:pt>
                <c:pt idx="4642">
                  <c:v>23216</c:v>
                </c:pt>
                <c:pt idx="4643">
                  <c:v>23221</c:v>
                </c:pt>
                <c:pt idx="4644">
                  <c:v>23226</c:v>
                </c:pt>
                <c:pt idx="4645">
                  <c:v>23231</c:v>
                </c:pt>
                <c:pt idx="4646">
                  <c:v>23236</c:v>
                </c:pt>
                <c:pt idx="4647">
                  <c:v>23241</c:v>
                </c:pt>
                <c:pt idx="4648">
                  <c:v>23246</c:v>
                </c:pt>
                <c:pt idx="4649">
                  <c:v>23251</c:v>
                </c:pt>
                <c:pt idx="4650">
                  <c:v>23256</c:v>
                </c:pt>
                <c:pt idx="4651">
                  <c:v>23261</c:v>
                </c:pt>
                <c:pt idx="4652">
                  <c:v>23266</c:v>
                </c:pt>
                <c:pt idx="4653">
                  <c:v>23271</c:v>
                </c:pt>
                <c:pt idx="4654">
                  <c:v>23276</c:v>
                </c:pt>
                <c:pt idx="4655">
                  <c:v>23281</c:v>
                </c:pt>
                <c:pt idx="4656">
                  <c:v>23286</c:v>
                </c:pt>
                <c:pt idx="4657">
                  <c:v>23291</c:v>
                </c:pt>
                <c:pt idx="4658">
                  <c:v>23296</c:v>
                </c:pt>
                <c:pt idx="4659">
                  <c:v>23301</c:v>
                </c:pt>
                <c:pt idx="4660">
                  <c:v>23306</c:v>
                </c:pt>
                <c:pt idx="4661">
                  <c:v>23311</c:v>
                </c:pt>
                <c:pt idx="4662">
                  <c:v>23316</c:v>
                </c:pt>
                <c:pt idx="4663">
                  <c:v>23321</c:v>
                </c:pt>
                <c:pt idx="4664">
                  <c:v>23326</c:v>
                </c:pt>
                <c:pt idx="4665">
                  <c:v>23331</c:v>
                </c:pt>
                <c:pt idx="4666">
                  <c:v>23336</c:v>
                </c:pt>
                <c:pt idx="4667">
                  <c:v>23341</c:v>
                </c:pt>
                <c:pt idx="4668">
                  <c:v>23346</c:v>
                </c:pt>
                <c:pt idx="4669">
                  <c:v>23351</c:v>
                </c:pt>
                <c:pt idx="4670">
                  <c:v>23356</c:v>
                </c:pt>
                <c:pt idx="4671">
                  <c:v>23361</c:v>
                </c:pt>
                <c:pt idx="4672">
                  <c:v>23366</c:v>
                </c:pt>
                <c:pt idx="4673">
                  <c:v>23371</c:v>
                </c:pt>
                <c:pt idx="4674">
                  <c:v>23376</c:v>
                </c:pt>
                <c:pt idx="4675">
                  <c:v>23381</c:v>
                </c:pt>
                <c:pt idx="4676">
                  <c:v>23386</c:v>
                </c:pt>
                <c:pt idx="4677">
                  <c:v>23391</c:v>
                </c:pt>
                <c:pt idx="4678">
                  <c:v>23396</c:v>
                </c:pt>
                <c:pt idx="4679">
                  <c:v>23401</c:v>
                </c:pt>
                <c:pt idx="4680">
                  <c:v>23406</c:v>
                </c:pt>
                <c:pt idx="4681">
                  <c:v>23411</c:v>
                </c:pt>
                <c:pt idx="4682">
                  <c:v>23416</c:v>
                </c:pt>
                <c:pt idx="4683">
                  <c:v>23421</c:v>
                </c:pt>
                <c:pt idx="4684">
                  <c:v>23426</c:v>
                </c:pt>
                <c:pt idx="4685">
                  <c:v>23431</c:v>
                </c:pt>
                <c:pt idx="4686">
                  <c:v>23436</c:v>
                </c:pt>
                <c:pt idx="4687">
                  <c:v>23441</c:v>
                </c:pt>
                <c:pt idx="4688">
                  <c:v>23446</c:v>
                </c:pt>
                <c:pt idx="4689">
                  <c:v>23451</c:v>
                </c:pt>
                <c:pt idx="4690">
                  <c:v>23456</c:v>
                </c:pt>
                <c:pt idx="4691">
                  <c:v>23461</c:v>
                </c:pt>
                <c:pt idx="4692">
                  <c:v>23466</c:v>
                </c:pt>
                <c:pt idx="4693">
                  <c:v>23471</c:v>
                </c:pt>
                <c:pt idx="4694">
                  <c:v>23476</c:v>
                </c:pt>
                <c:pt idx="4695">
                  <c:v>23481</c:v>
                </c:pt>
                <c:pt idx="4696">
                  <c:v>23486</c:v>
                </c:pt>
                <c:pt idx="4697">
                  <c:v>23491</c:v>
                </c:pt>
                <c:pt idx="4698">
                  <c:v>23496</c:v>
                </c:pt>
                <c:pt idx="4699">
                  <c:v>23501</c:v>
                </c:pt>
                <c:pt idx="4700">
                  <c:v>23506</c:v>
                </c:pt>
                <c:pt idx="4701">
                  <c:v>23511</c:v>
                </c:pt>
                <c:pt idx="4702">
                  <c:v>23516</c:v>
                </c:pt>
                <c:pt idx="4703">
                  <c:v>23521</c:v>
                </c:pt>
                <c:pt idx="4704">
                  <c:v>23526</c:v>
                </c:pt>
                <c:pt idx="4705">
                  <c:v>23531</c:v>
                </c:pt>
                <c:pt idx="4706">
                  <c:v>23536</c:v>
                </c:pt>
                <c:pt idx="4707">
                  <c:v>23541</c:v>
                </c:pt>
                <c:pt idx="4708">
                  <c:v>23546</c:v>
                </c:pt>
                <c:pt idx="4709">
                  <c:v>23551</c:v>
                </c:pt>
                <c:pt idx="4710">
                  <c:v>23556</c:v>
                </c:pt>
                <c:pt idx="4711">
                  <c:v>23561</c:v>
                </c:pt>
                <c:pt idx="4712">
                  <c:v>23566</c:v>
                </c:pt>
                <c:pt idx="4713">
                  <c:v>23571</c:v>
                </c:pt>
                <c:pt idx="4714">
                  <c:v>23576</c:v>
                </c:pt>
                <c:pt idx="4715">
                  <c:v>23581</c:v>
                </c:pt>
                <c:pt idx="4716">
                  <c:v>23586</c:v>
                </c:pt>
                <c:pt idx="4717">
                  <c:v>23591</c:v>
                </c:pt>
                <c:pt idx="4718">
                  <c:v>23596</c:v>
                </c:pt>
                <c:pt idx="4719">
                  <c:v>23601</c:v>
                </c:pt>
                <c:pt idx="4720">
                  <c:v>23606</c:v>
                </c:pt>
                <c:pt idx="4721">
                  <c:v>23611</c:v>
                </c:pt>
                <c:pt idx="4722">
                  <c:v>23616</c:v>
                </c:pt>
                <c:pt idx="4723">
                  <c:v>23621</c:v>
                </c:pt>
                <c:pt idx="4724">
                  <c:v>23626</c:v>
                </c:pt>
                <c:pt idx="4725">
                  <c:v>23631</c:v>
                </c:pt>
                <c:pt idx="4726">
                  <c:v>23636</c:v>
                </c:pt>
                <c:pt idx="4727">
                  <c:v>23641</c:v>
                </c:pt>
                <c:pt idx="4728">
                  <c:v>23646</c:v>
                </c:pt>
                <c:pt idx="4729">
                  <c:v>23651</c:v>
                </c:pt>
                <c:pt idx="4730">
                  <c:v>23656</c:v>
                </c:pt>
                <c:pt idx="4731">
                  <c:v>23661</c:v>
                </c:pt>
                <c:pt idx="4732">
                  <c:v>23666</c:v>
                </c:pt>
                <c:pt idx="4733">
                  <c:v>23671</c:v>
                </c:pt>
                <c:pt idx="4734">
                  <c:v>23676</c:v>
                </c:pt>
                <c:pt idx="4735">
                  <c:v>23681</c:v>
                </c:pt>
                <c:pt idx="4736">
                  <c:v>23686</c:v>
                </c:pt>
                <c:pt idx="4737">
                  <c:v>23691</c:v>
                </c:pt>
                <c:pt idx="4738">
                  <c:v>23696</c:v>
                </c:pt>
                <c:pt idx="4739">
                  <c:v>23701</c:v>
                </c:pt>
                <c:pt idx="4740">
                  <c:v>23706</c:v>
                </c:pt>
                <c:pt idx="4741">
                  <c:v>23711</c:v>
                </c:pt>
                <c:pt idx="4742">
                  <c:v>23716</c:v>
                </c:pt>
                <c:pt idx="4743">
                  <c:v>23721</c:v>
                </c:pt>
                <c:pt idx="4744">
                  <c:v>23726</c:v>
                </c:pt>
                <c:pt idx="4745">
                  <c:v>23731</c:v>
                </c:pt>
                <c:pt idx="4746">
                  <c:v>23736</c:v>
                </c:pt>
                <c:pt idx="4747">
                  <c:v>23741</c:v>
                </c:pt>
                <c:pt idx="4748">
                  <c:v>23746</c:v>
                </c:pt>
                <c:pt idx="4749">
                  <c:v>23751</c:v>
                </c:pt>
                <c:pt idx="4750">
                  <c:v>23756</c:v>
                </c:pt>
                <c:pt idx="4751">
                  <c:v>23761</c:v>
                </c:pt>
                <c:pt idx="4752">
                  <c:v>23766</c:v>
                </c:pt>
                <c:pt idx="4753">
                  <c:v>23771</c:v>
                </c:pt>
                <c:pt idx="4754">
                  <c:v>23776</c:v>
                </c:pt>
                <c:pt idx="4755">
                  <c:v>23781</c:v>
                </c:pt>
                <c:pt idx="4756">
                  <c:v>23786</c:v>
                </c:pt>
                <c:pt idx="4757">
                  <c:v>23791</c:v>
                </c:pt>
                <c:pt idx="4758">
                  <c:v>23796</c:v>
                </c:pt>
                <c:pt idx="4759">
                  <c:v>23801</c:v>
                </c:pt>
                <c:pt idx="4760">
                  <c:v>23806</c:v>
                </c:pt>
                <c:pt idx="4761">
                  <c:v>23811</c:v>
                </c:pt>
                <c:pt idx="4762">
                  <c:v>23816</c:v>
                </c:pt>
                <c:pt idx="4763">
                  <c:v>23821</c:v>
                </c:pt>
                <c:pt idx="4764">
                  <c:v>23826</c:v>
                </c:pt>
                <c:pt idx="4765">
                  <c:v>23831</c:v>
                </c:pt>
                <c:pt idx="4766">
                  <c:v>23836</c:v>
                </c:pt>
                <c:pt idx="4767">
                  <c:v>23841</c:v>
                </c:pt>
                <c:pt idx="4768">
                  <c:v>23846</c:v>
                </c:pt>
                <c:pt idx="4769">
                  <c:v>23851</c:v>
                </c:pt>
                <c:pt idx="4770">
                  <c:v>23856</c:v>
                </c:pt>
                <c:pt idx="4771">
                  <c:v>23861</c:v>
                </c:pt>
                <c:pt idx="4772">
                  <c:v>23866</c:v>
                </c:pt>
                <c:pt idx="4773">
                  <c:v>23871</c:v>
                </c:pt>
                <c:pt idx="4774">
                  <c:v>23876</c:v>
                </c:pt>
                <c:pt idx="4775">
                  <c:v>23881</c:v>
                </c:pt>
                <c:pt idx="4776">
                  <c:v>23886</c:v>
                </c:pt>
                <c:pt idx="4777">
                  <c:v>23891</c:v>
                </c:pt>
                <c:pt idx="4778">
                  <c:v>23896</c:v>
                </c:pt>
                <c:pt idx="4779">
                  <c:v>23901</c:v>
                </c:pt>
                <c:pt idx="4780">
                  <c:v>23906</c:v>
                </c:pt>
                <c:pt idx="4781">
                  <c:v>23911</c:v>
                </c:pt>
                <c:pt idx="4782">
                  <c:v>23916</c:v>
                </c:pt>
                <c:pt idx="4783">
                  <c:v>23921</c:v>
                </c:pt>
                <c:pt idx="4784">
                  <c:v>23926</c:v>
                </c:pt>
                <c:pt idx="4785">
                  <c:v>23931</c:v>
                </c:pt>
                <c:pt idx="4786">
                  <c:v>23936</c:v>
                </c:pt>
                <c:pt idx="4787">
                  <c:v>23941</c:v>
                </c:pt>
                <c:pt idx="4788">
                  <c:v>23946</c:v>
                </c:pt>
                <c:pt idx="4789">
                  <c:v>23951</c:v>
                </c:pt>
                <c:pt idx="4790">
                  <c:v>23956</c:v>
                </c:pt>
                <c:pt idx="4791">
                  <c:v>23961</c:v>
                </c:pt>
                <c:pt idx="4792">
                  <c:v>23966</c:v>
                </c:pt>
                <c:pt idx="4793">
                  <c:v>23971</c:v>
                </c:pt>
                <c:pt idx="4794">
                  <c:v>23976</c:v>
                </c:pt>
                <c:pt idx="4795">
                  <c:v>23981</c:v>
                </c:pt>
                <c:pt idx="4796">
                  <c:v>23986</c:v>
                </c:pt>
                <c:pt idx="4797">
                  <c:v>23991</c:v>
                </c:pt>
                <c:pt idx="4798">
                  <c:v>23996</c:v>
                </c:pt>
                <c:pt idx="4799">
                  <c:v>24001</c:v>
                </c:pt>
                <c:pt idx="4800">
                  <c:v>24006</c:v>
                </c:pt>
                <c:pt idx="4801">
                  <c:v>24011</c:v>
                </c:pt>
                <c:pt idx="4802">
                  <c:v>24016</c:v>
                </c:pt>
                <c:pt idx="4803">
                  <c:v>24021</c:v>
                </c:pt>
                <c:pt idx="4804">
                  <c:v>24026</c:v>
                </c:pt>
                <c:pt idx="4805">
                  <c:v>24031</c:v>
                </c:pt>
                <c:pt idx="4806">
                  <c:v>24036</c:v>
                </c:pt>
                <c:pt idx="4807">
                  <c:v>24041</c:v>
                </c:pt>
                <c:pt idx="4808">
                  <c:v>24046</c:v>
                </c:pt>
                <c:pt idx="4809">
                  <c:v>24051</c:v>
                </c:pt>
                <c:pt idx="4810">
                  <c:v>24056</c:v>
                </c:pt>
                <c:pt idx="4811">
                  <c:v>24061</c:v>
                </c:pt>
                <c:pt idx="4812">
                  <c:v>24066</c:v>
                </c:pt>
                <c:pt idx="4813">
                  <c:v>24071</c:v>
                </c:pt>
                <c:pt idx="4814">
                  <c:v>24076</c:v>
                </c:pt>
                <c:pt idx="4815">
                  <c:v>24081</c:v>
                </c:pt>
                <c:pt idx="4816">
                  <c:v>24086</c:v>
                </c:pt>
                <c:pt idx="4817">
                  <c:v>24091</c:v>
                </c:pt>
                <c:pt idx="4818">
                  <c:v>24096</c:v>
                </c:pt>
                <c:pt idx="4819">
                  <c:v>24101</c:v>
                </c:pt>
                <c:pt idx="4820">
                  <c:v>24106</c:v>
                </c:pt>
                <c:pt idx="4821">
                  <c:v>24111</c:v>
                </c:pt>
                <c:pt idx="4822">
                  <c:v>24116</c:v>
                </c:pt>
                <c:pt idx="4823">
                  <c:v>24121</c:v>
                </c:pt>
                <c:pt idx="4824">
                  <c:v>24126</c:v>
                </c:pt>
                <c:pt idx="4825">
                  <c:v>24131</c:v>
                </c:pt>
                <c:pt idx="4826">
                  <c:v>24136</c:v>
                </c:pt>
                <c:pt idx="4827">
                  <c:v>24141</c:v>
                </c:pt>
                <c:pt idx="4828">
                  <c:v>24146</c:v>
                </c:pt>
                <c:pt idx="4829">
                  <c:v>24151</c:v>
                </c:pt>
                <c:pt idx="4830">
                  <c:v>24156</c:v>
                </c:pt>
                <c:pt idx="4831">
                  <c:v>24161</c:v>
                </c:pt>
                <c:pt idx="4832">
                  <c:v>24166</c:v>
                </c:pt>
                <c:pt idx="4833">
                  <c:v>24171</c:v>
                </c:pt>
                <c:pt idx="4834">
                  <c:v>24176</c:v>
                </c:pt>
                <c:pt idx="4835">
                  <c:v>24181</c:v>
                </c:pt>
                <c:pt idx="4836">
                  <c:v>24186</c:v>
                </c:pt>
                <c:pt idx="4837">
                  <c:v>24191</c:v>
                </c:pt>
                <c:pt idx="4838">
                  <c:v>24196</c:v>
                </c:pt>
                <c:pt idx="4839">
                  <c:v>24201</c:v>
                </c:pt>
                <c:pt idx="4840">
                  <c:v>24206</c:v>
                </c:pt>
                <c:pt idx="4841">
                  <c:v>24211</c:v>
                </c:pt>
                <c:pt idx="4842">
                  <c:v>24216</c:v>
                </c:pt>
                <c:pt idx="4843">
                  <c:v>24221</c:v>
                </c:pt>
                <c:pt idx="4844">
                  <c:v>24226</c:v>
                </c:pt>
                <c:pt idx="4845">
                  <c:v>24231</c:v>
                </c:pt>
                <c:pt idx="4846">
                  <c:v>24236</c:v>
                </c:pt>
                <c:pt idx="4847">
                  <c:v>24241</c:v>
                </c:pt>
                <c:pt idx="4848">
                  <c:v>24246</c:v>
                </c:pt>
                <c:pt idx="4849">
                  <c:v>24251</c:v>
                </c:pt>
                <c:pt idx="4850">
                  <c:v>24256</c:v>
                </c:pt>
                <c:pt idx="4851">
                  <c:v>24261</c:v>
                </c:pt>
                <c:pt idx="4852">
                  <c:v>24266</c:v>
                </c:pt>
                <c:pt idx="4853">
                  <c:v>24271</c:v>
                </c:pt>
                <c:pt idx="4854">
                  <c:v>24276</c:v>
                </c:pt>
                <c:pt idx="4855">
                  <c:v>24281</c:v>
                </c:pt>
                <c:pt idx="4856">
                  <c:v>24286</c:v>
                </c:pt>
                <c:pt idx="4857">
                  <c:v>24291</c:v>
                </c:pt>
                <c:pt idx="4858">
                  <c:v>24296</c:v>
                </c:pt>
                <c:pt idx="4859">
                  <c:v>24301</c:v>
                </c:pt>
                <c:pt idx="4860">
                  <c:v>24306</c:v>
                </c:pt>
                <c:pt idx="4861">
                  <c:v>24311</c:v>
                </c:pt>
                <c:pt idx="4862">
                  <c:v>24316</c:v>
                </c:pt>
                <c:pt idx="4863">
                  <c:v>24321</c:v>
                </c:pt>
                <c:pt idx="4864">
                  <c:v>24326</c:v>
                </c:pt>
                <c:pt idx="4865">
                  <c:v>24331</c:v>
                </c:pt>
                <c:pt idx="4866">
                  <c:v>24336</c:v>
                </c:pt>
                <c:pt idx="4867">
                  <c:v>24341</c:v>
                </c:pt>
                <c:pt idx="4868">
                  <c:v>24346</c:v>
                </c:pt>
                <c:pt idx="4869">
                  <c:v>24351</c:v>
                </c:pt>
                <c:pt idx="4870">
                  <c:v>24356</c:v>
                </c:pt>
                <c:pt idx="4871">
                  <c:v>24361</c:v>
                </c:pt>
                <c:pt idx="4872">
                  <c:v>24366</c:v>
                </c:pt>
                <c:pt idx="4873">
                  <c:v>24371</c:v>
                </c:pt>
                <c:pt idx="4874">
                  <c:v>24376</c:v>
                </c:pt>
                <c:pt idx="4875">
                  <c:v>24381</c:v>
                </c:pt>
                <c:pt idx="4876">
                  <c:v>24386</c:v>
                </c:pt>
                <c:pt idx="4877">
                  <c:v>24391</c:v>
                </c:pt>
                <c:pt idx="4878">
                  <c:v>24396</c:v>
                </c:pt>
                <c:pt idx="4879">
                  <c:v>24401</c:v>
                </c:pt>
                <c:pt idx="4880">
                  <c:v>24406</c:v>
                </c:pt>
                <c:pt idx="4881">
                  <c:v>24411</c:v>
                </c:pt>
                <c:pt idx="4882">
                  <c:v>24416</c:v>
                </c:pt>
                <c:pt idx="4883">
                  <c:v>24421</c:v>
                </c:pt>
                <c:pt idx="4884">
                  <c:v>24426</c:v>
                </c:pt>
                <c:pt idx="4885">
                  <c:v>24431</c:v>
                </c:pt>
                <c:pt idx="4886">
                  <c:v>24436</c:v>
                </c:pt>
                <c:pt idx="4887">
                  <c:v>24441</c:v>
                </c:pt>
                <c:pt idx="4888">
                  <c:v>24446</c:v>
                </c:pt>
                <c:pt idx="4889">
                  <c:v>24451</c:v>
                </c:pt>
                <c:pt idx="4890">
                  <c:v>24456</c:v>
                </c:pt>
                <c:pt idx="4891">
                  <c:v>24461</c:v>
                </c:pt>
                <c:pt idx="4892">
                  <c:v>24466</c:v>
                </c:pt>
                <c:pt idx="4893">
                  <c:v>24471</c:v>
                </c:pt>
                <c:pt idx="4894">
                  <c:v>24476</c:v>
                </c:pt>
                <c:pt idx="4895">
                  <c:v>24481</c:v>
                </c:pt>
                <c:pt idx="4896">
                  <c:v>24486</c:v>
                </c:pt>
                <c:pt idx="4897">
                  <c:v>24491</c:v>
                </c:pt>
                <c:pt idx="4898">
                  <c:v>24496</c:v>
                </c:pt>
                <c:pt idx="4899">
                  <c:v>24501</c:v>
                </c:pt>
                <c:pt idx="4900">
                  <c:v>24506</c:v>
                </c:pt>
                <c:pt idx="4901">
                  <c:v>24511</c:v>
                </c:pt>
                <c:pt idx="4902">
                  <c:v>24516</c:v>
                </c:pt>
                <c:pt idx="4903">
                  <c:v>24521</c:v>
                </c:pt>
                <c:pt idx="4904">
                  <c:v>24526</c:v>
                </c:pt>
                <c:pt idx="4905">
                  <c:v>24531</c:v>
                </c:pt>
                <c:pt idx="4906">
                  <c:v>24536</c:v>
                </c:pt>
                <c:pt idx="4907">
                  <c:v>24541</c:v>
                </c:pt>
                <c:pt idx="4908">
                  <c:v>24546</c:v>
                </c:pt>
                <c:pt idx="4909">
                  <c:v>24551</c:v>
                </c:pt>
                <c:pt idx="4910">
                  <c:v>24556</c:v>
                </c:pt>
                <c:pt idx="4911">
                  <c:v>24561</c:v>
                </c:pt>
                <c:pt idx="4912">
                  <c:v>24566</c:v>
                </c:pt>
                <c:pt idx="4913">
                  <c:v>24571</c:v>
                </c:pt>
                <c:pt idx="4914">
                  <c:v>24576</c:v>
                </c:pt>
                <c:pt idx="4915">
                  <c:v>24581</c:v>
                </c:pt>
                <c:pt idx="4916">
                  <c:v>24586</c:v>
                </c:pt>
                <c:pt idx="4917">
                  <c:v>24591</c:v>
                </c:pt>
                <c:pt idx="4918">
                  <c:v>24596</c:v>
                </c:pt>
                <c:pt idx="4919">
                  <c:v>24601</c:v>
                </c:pt>
                <c:pt idx="4920">
                  <c:v>24606</c:v>
                </c:pt>
                <c:pt idx="4921">
                  <c:v>24611</c:v>
                </c:pt>
                <c:pt idx="4922">
                  <c:v>24616</c:v>
                </c:pt>
                <c:pt idx="4923">
                  <c:v>24621</c:v>
                </c:pt>
                <c:pt idx="4924">
                  <c:v>24626</c:v>
                </c:pt>
                <c:pt idx="4925">
                  <c:v>24631</c:v>
                </c:pt>
                <c:pt idx="4926">
                  <c:v>24636</c:v>
                </c:pt>
                <c:pt idx="4927">
                  <c:v>24641</c:v>
                </c:pt>
                <c:pt idx="4928">
                  <c:v>24646</c:v>
                </c:pt>
                <c:pt idx="4929">
                  <c:v>24651</c:v>
                </c:pt>
                <c:pt idx="4930">
                  <c:v>24656</c:v>
                </c:pt>
                <c:pt idx="4931">
                  <c:v>24661</c:v>
                </c:pt>
                <c:pt idx="4932">
                  <c:v>24666</c:v>
                </c:pt>
                <c:pt idx="4933">
                  <c:v>24671</c:v>
                </c:pt>
                <c:pt idx="4934">
                  <c:v>24676</c:v>
                </c:pt>
                <c:pt idx="4935">
                  <c:v>24681</c:v>
                </c:pt>
                <c:pt idx="4936">
                  <c:v>24686</c:v>
                </c:pt>
                <c:pt idx="4937">
                  <c:v>24691</c:v>
                </c:pt>
                <c:pt idx="4938">
                  <c:v>24696</c:v>
                </c:pt>
                <c:pt idx="4939">
                  <c:v>24701</c:v>
                </c:pt>
                <c:pt idx="4940">
                  <c:v>24706</c:v>
                </c:pt>
                <c:pt idx="4941">
                  <c:v>24711</c:v>
                </c:pt>
                <c:pt idx="4942">
                  <c:v>24716</c:v>
                </c:pt>
                <c:pt idx="4943">
                  <c:v>24721</c:v>
                </c:pt>
                <c:pt idx="4944">
                  <c:v>24726</c:v>
                </c:pt>
                <c:pt idx="4945">
                  <c:v>24731</c:v>
                </c:pt>
                <c:pt idx="4946">
                  <c:v>24736</c:v>
                </c:pt>
                <c:pt idx="4947">
                  <c:v>24741</c:v>
                </c:pt>
                <c:pt idx="4948">
                  <c:v>24746</c:v>
                </c:pt>
                <c:pt idx="4949">
                  <c:v>24751</c:v>
                </c:pt>
                <c:pt idx="4950">
                  <c:v>24756</c:v>
                </c:pt>
                <c:pt idx="4951">
                  <c:v>24761</c:v>
                </c:pt>
                <c:pt idx="4952">
                  <c:v>24766</c:v>
                </c:pt>
                <c:pt idx="4953">
                  <c:v>24771</c:v>
                </c:pt>
                <c:pt idx="4954">
                  <c:v>24776</c:v>
                </c:pt>
                <c:pt idx="4955">
                  <c:v>24781</c:v>
                </c:pt>
                <c:pt idx="4956">
                  <c:v>24786</c:v>
                </c:pt>
                <c:pt idx="4957">
                  <c:v>24791</c:v>
                </c:pt>
                <c:pt idx="4958">
                  <c:v>24796</c:v>
                </c:pt>
                <c:pt idx="4959">
                  <c:v>24801</c:v>
                </c:pt>
                <c:pt idx="4960">
                  <c:v>24806</c:v>
                </c:pt>
                <c:pt idx="4961">
                  <c:v>24811</c:v>
                </c:pt>
                <c:pt idx="4962">
                  <c:v>24816</c:v>
                </c:pt>
                <c:pt idx="4963">
                  <c:v>24821</c:v>
                </c:pt>
                <c:pt idx="4964">
                  <c:v>24826</c:v>
                </c:pt>
                <c:pt idx="4965">
                  <c:v>24831</c:v>
                </c:pt>
                <c:pt idx="4966">
                  <c:v>24836</c:v>
                </c:pt>
                <c:pt idx="4967">
                  <c:v>24841</c:v>
                </c:pt>
                <c:pt idx="4968">
                  <c:v>24846</c:v>
                </c:pt>
                <c:pt idx="4969">
                  <c:v>24851</c:v>
                </c:pt>
                <c:pt idx="4970">
                  <c:v>24856</c:v>
                </c:pt>
                <c:pt idx="4971">
                  <c:v>24861</c:v>
                </c:pt>
                <c:pt idx="4972">
                  <c:v>24866</c:v>
                </c:pt>
                <c:pt idx="4973">
                  <c:v>24871</c:v>
                </c:pt>
                <c:pt idx="4974">
                  <c:v>24876</c:v>
                </c:pt>
                <c:pt idx="4975">
                  <c:v>24881</c:v>
                </c:pt>
                <c:pt idx="4976">
                  <c:v>24886</c:v>
                </c:pt>
                <c:pt idx="4977">
                  <c:v>24891</c:v>
                </c:pt>
                <c:pt idx="4978">
                  <c:v>24896</c:v>
                </c:pt>
                <c:pt idx="4979">
                  <c:v>24901</c:v>
                </c:pt>
                <c:pt idx="4980">
                  <c:v>24906</c:v>
                </c:pt>
                <c:pt idx="4981">
                  <c:v>24911</c:v>
                </c:pt>
                <c:pt idx="4982">
                  <c:v>24916</c:v>
                </c:pt>
                <c:pt idx="4983">
                  <c:v>24921</c:v>
                </c:pt>
                <c:pt idx="4984">
                  <c:v>24926</c:v>
                </c:pt>
                <c:pt idx="4985">
                  <c:v>24931</c:v>
                </c:pt>
                <c:pt idx="4986">
                  <c:v>24936</c:v>
                </c:pt>
                <c:pt idx="4987">
                  <c:v>24941</c:v>
                </c:pt>
                <c:pt idx="4988">
                  <c:v>24946</c:v>
                </c:pt>
                <c:pt idx="4989">
                  <c:v>24951</c:v>
                </c:pt>
                <c:pt idx="4990">
                  <c:v>24956</c:v>
                </c:pt>
                <c:pt idx="4991">
                  <c:v>24961</c:v>
                </c:pt>
                <c:pt idx="4992">
                  <c:v>24966</c:v>
                </c:pt>
                <c:pt idx="4993">
                  <c:v>24971</c:v>
                </c:pt>
                <c:pt idx="4994">
                  <c:v>24976</c:v>
                </c:pt>
                <c:pt idx="4995">
                  <c:v>24981</c:v>
                </c:pt>
                <c:pt idx="4996">
                  <c:v>24986</c:v>
                </c:pt>
                <c:pt idx="4997">
                  <c:v>24991</c:v>
                </c:pt>
                <c:pt idx="4998">
                  <c:v>24996</c:v>
                </c:pt>
                <c:pt idx="4999">
                  <c:v>25001</c:v>
                </c:pt>
                <c:pt idx="5000">
                  <c:v>25006</c:v>
                </c:pt>
                <c:pt idx="5001">
                  <c:v>25011</c:v>
                </c:pt>
                <c:pt idx="5002">
                  <c:v>25016</c:v>
                </c:pt>
                <c:pt idx="5003">
                  <c:v>25021</c:v>
                </c:pt>
                <c:pt idx="5004">
                  <c:v>25026</c:v>
                </c:pt>
                <c:pt idx="5005">
                  <c:v>25031</c:v>
                </c:pt>
                <c:pt idx="5006">
                  <c:v>25036</c:v>
                </c:pt>
                <c:pt idx="5007">
                  <c:v>25041</c:v>
                </c:pt>
                <c:pt idx="5008">
                  <c:v>25046</c:v>
                </c:pt>
                <c:pt idx="5009">
                  <c:v>25051</c:v>
                </c:pt>
                <c:pt idx="5010">
                  <c:v>25056</c:v>
                </c:pt>
                <c:pt idx="5011">
                  <c:v>25061</c:v>
                </c:pt>
                <c:pt idx="5012">
                  <c:v>25066</c:v>
                </c:pt>
                <c:pt idx="5013">
                  <c:v>25071</c:v>
                </c:pt>
                <c:pt idx="5014">
                  <c:v>25076</c:v>
                </c:pt>
                <c:pt idx="5015">
                  <c:v>25081</c:v>
                </c:pt>
                <c:pt idx="5016">
                  <c:v>25086</c:v>
                </c:pt>
                <c:pt idx="5017">
                  <c:v>25091</c:v>
                </c:pt>
                <c:pt idx="5018">
                  <c:v>25096</c:v>
                </c:pt>
                <c:pt idx="5019">
                  <c:v>25101</c:v>
                </c:pt>
                <c:pt idx="5020">
                  <c:v>25106</c:v>
                </c:pt>
                <c:pt idx="5021">
                  <c:v>25111</c:v>
                </c:pt>
                <c:pt idx="5022">
                  <c:v>25116</c:v>
                </c:pt>
                <c:pt idx="5023">
                  <c:v>25121</c:v>
                </c:pt>
                <c:pt idx="5024">
                  <c:v>25126</c:v>
                </c:pt>
                <c:pt idx="5025">
                  <c:v>25131</c:v>
                </c:pt>
                <c:pt idx="5026">
                  <c:v>25136</c:v>
                </c:pt>
                <c:pt idx="5027">
                  <c:v>25141</c:v>
                </c:pt>
                <c:pt idx="5028">
                  <c:v>25146</c:v>
                </c:pt>
                <c:pt idx="5029">
                  <c:v>25151</c:v>
                </c:pt>
                <c:pt idx="5030">
                  <c:v>25156</c:v>
                </c:pt>
                <c:pt idx="5031">
                  <c:v>25161</c:v>
                </c:pt>
                <c:pt idx="5032">
                  <c:v>25166</c:v>
                </c:pt>
                <c:pt idx="5033">
                  <c:v>25171</c:v>
                </c:pt>
                <c:pt idx="5034">
                  <c:v>25176</c:v>
                </c:pt>
                <c:pt idx="5035">
                  <c:v>25181</c:v>
                </c:pt>
                <c:pt idx="5036">
                  <c:v>25186</c:v>
                </c:pt>
                <c:pt idx="5037">
                  <c:v>25191</c:v>
                </c:pt>
                <c:pt idx="5038">
                  <c:v>25196</c:v>
                </c:pt>
                <c:pt idx="5039">
                  <c:v>25201</c:v>
                </c:pt>
                <c:pt idx="5040">
                  <c:v>25206</c:v>
                </c:pt>
                <c:pt idx="5041">
                  <c:v>25211</c:v>
                </c:pt>
                <c:pt idx="5042">
                  <c:v>25216</c:v>
                </c:pt>
                <c:pt idx="5043">
                  <c:v>25221</c:v>
                </c:pt>
                <c:pt idx="5044">
                  <c:v>25226</c:v>
                </c:pt>
                <c:pt idx="5045">
                  <c:v>25231</c:v>
                </c:pt>
                <c:pt idx="5046">
                  <c:v>25236</c:v>
                </c:pt>
                <c:pt idx="5047">
                  <c:v>25241</c:v>
                </c:pt>
                <c:pt idx="5048">
                  <c:v>25246</c:v>
                </c:pt>
                <c:pt idx="5049">
                  <c:v>25251</c:v>
                </c:pt>
                <c:pt idx="5050">
                  <c:v>25256</c:v>
                </c:pt>
                <c:pt idx="5051">
                  <c:v>25261</c:v>
                </c:pt>
                <c:pt idx="5052">
                  <c:v>25266</c:v>
                </c:pt>
                <c:pt idx="5053">
                  <c:v>25271</c:v>
                </c:pt>
                <c:pt idx="5054">
                  <c:v>25276</c:v>
                </c:pt>
                <c:pt idx="5055">
                  <c:v>25281</c:v>
                </c:pt>
                <c:pt idx="5056">
                  <c:v>25286</c:v>
                </c:pt>
                <c:pt idx="5057">
                  <c:v>25291</c:v>
                </c:pt>
                <c:pt idx="5058">
                  <c:v>25296</c:v>
                </c:pt>
                <c:pt idx="5059">
                  <c:v>25301</c:v>
                </c:pt>
                <c:pt idx="5060">
                  <c:v>25306</c:v>
                </c:pt>
                <c:pt idx="5061">
                  <c:v>25311</c:v>
                </c:pt>
                <c:pt idx="5062">
                  <c:v>25316</c:v>
                </c:pt>
                <c:pt idx="5063">
                  <c:v>25321</c:v>
                </c:pt>
                <c:pt idx="5064">
                  <c:v>25326</c:v>
                </c:pt>
                <c:pt idx="5065">
                  <c:v>25331</c:v>
                </c:pt>
                <c:pt idx="5066">
                  <c:v>25336</c:v>
                </c:pt>
                <c:pt idx="5067">
                  <c:v>25341</c:v>
                </c:pt>
                <c:pt idx="5068">
                  <c:v>25346</c:v>
                </c:pt>
                <c:pt idx="5069">
                  <c:v>25351</c:v>
                </c:pt>
                <c:pt idx="5070">
                  <c:v>25356</c:v>
                </c:pt>
                <c:pt idx="5071">
                  <c:v>25361</c:v>
                </c:pt>
                <c:pt idx="5072">
                  <c:v>25366</c:v>
                </c:pt>
                <c:pt idx="5073">
                  <c:v>25371</c:v>
                </c:pt>
                <c:pt idx="5074">
                  <c:v>25376</c:v>
                </c:pt>
                <c:pt idx="5075">
                  <c:v>25381</c:v>
                </c:pt>
                <c:pt idx="5076">
                  <c:v>25386</c:v>
                </c:pt>
                <c:pt idx="5077">
                  <c:v>25391</c:v>
                </c:pt>
                <c:pt idx="5078">
                  <c:v>25396</c:v>
                </c:pt>
                <c:pt idx="5079">
                  <c:v>25401</c:v>
                </c:pt>
                <c:pt idx="5080">
                  <c:v>25406</c:v>
                </c:pt>
                <c:pt idx="5081">
                  <c:v>25411</c:v>
                </c:pt>
                <c:pt idx="5082">
                  <c:v>25416</c:v>
                </c:pt>
                <c:pt idx="5083">
                  <c:v>25421</c:v>
                </c:pt>
                <c:pt idx="5084">
                  <c:v>25426</c:v>
                </c:pt>
                <c:pt idx="5085">
                  <c:v>25431</c:v>
                </c:pt>
                <c:pt idx="5086">
                  <c:v>25436</c:v>
                </c:pt>
                <c:pt idx="5087">
                  <c:v>25441</c:v>
                </c:pt>
                <c:pt idx="5088">
                  <c:v>25446</c:v>
                </c:pt>
                <c:pt idx="5089">
                  <c:v>25451</c:v>
                </c:pt>
                <c:pt idx="5090">
                  <c:v>25456</c:v>
                </c:pt>
                <c:pt idx="5091">
                  <c:v>25461</c:v>
                </c:pt>
                <c:pt idx="5092">
                  <c:v>25466</c:v>
                </c:pt>
                <c:pt idx="5093">
                  <c:v>25471</c:v>
                </c:pt>
                <c:pt idx="5094">
                  <c:v>25476</c:v>
                </c:pt>
                <c:pt idx="5095">
                  <c:v>25481</c:v>
                </c:pt>
                <c:pt idx="5096">
                  <c:v>25486</c:v>
                </c:pt>
                <c:pt idx="5097">
                  <c:v>25491</c:v>
                </c:pt>
                <c:pt idx="5098">
                  <c:v>25496</c:v>
                </c:pt>
                <c:pt idx="5099">
                  <c:v>25501</c:v>
                </c:pt>
                <c:pt idx="5100">
                  <c:v>25506</c:v>
                </c:pt>
                <c:pt idx="5101">
                  <c:v>25511</c:v>
                </c:pt>
                <c:pt idx="5102">
                  <c:v>25516</c:v>
                </c:pt>
                <c:pt idx="5103">
                  <c:v>25521</c:v>
                </c:pt>
                <c:pt idx="5104">
                  <c:v>25526</c:v>
                </c:pt>
                <c:pt idx="5105">
                  <c:v>25531</c:v>
                </c:pt>
                <c:pt idx="5106">
                  <c:v>25536</c:v>
                </c:pt>
                <c:pt idx="5107">
                  <c:v>25541</c:v>
                </c:pt>
                <c:pt idx="5108">
                  <c:v>25546</c:v>
                </c:pt>
                <c:pt idx="5109">
                  <c:v>25551</c:v>
                </c:pt>
                <c:pt idx="5110">
                  <c:v>25556</c:v>
                </c:pt>
                <c:pt idx="5111">
                  <c:v>25561</c:v>
                </c:pt>
                <c:pt idx="5112">
                  <c:v>25566</c:v>
                </c:pt>
                <c:pt idx="5113">
                  <c:v>25571</c:v>
                </c:pt>
                <c:pt idx="5114">
                  <c:v>25576</c:v>
                </c:pt>
                <c:pt idx="5115">
                  <c:v>25581</c:v>
                </c:pt>
                <c:pt idx="5116">
                  <c:v>25586</c:v>
                </c:pt>
                <c:pt idx="5117">
                  <c:v>25591</c:v>
                </c:pt>
                <c:pt idx="5118">
                  <c:v>25596</c:v>
                </c:pt>
                <c:pt idx="5119">
                  <c:v>25601</c:v>
                </c:pt>
                <c:pt idx="5120">
                  <c:v>25606</c:v>
                </c:pt>
                <c:pt idx="5121">
                  <c:v>25611</c:v>
                </c:pt>
                <c:pt idx="5122">
                  <c:v>25616</c:v>
                </c:pt>
                <c:pt idx="5123">
                  <c:v>25621</c:v>
                </c:pt>
                <c:pt idx="5124">
                  <c:v>25626</c:v>
                </c:pt>
                <c:pt idx="5125">
                  <c:v>25631</c:v>
                </c:pt>
                <c:pt idx="5126">
                  <c:v>25636</c:v>
                </c:pt>
                <c:pt idx="5127">
                  <c:v>25641</c:v>
                </c:pt>
                <c:pt idx="5128">
                  <c:v>25646</c:v>
                </c:pt>
                <c:pt idx="5129">
                  <c:v>25651</c:v>
                </c:pt>
                <c:pt idx="5130">
                  <c:v>25656</c:v>
                </c:pt>
                <c:pt idx="5131">
                  <c:v>25661</c:v>
                </c:pt>
                <c:pt idx="5132">
                  <c:v>25666</c:v>
                </c:pt>
                <c:pt idx="5133">
                  <c:v>25671</c:v>
                </c:pt>
                <c:pt idx="5134">
                  <c:v>25676</c:v>
                </c:pt>
                <c:pt idx="5135">
                  <c:v>25681</c:v>
                </c:pt>
                <c:pt idx="5136">
                  <c:v>25686</c:v>
                </c:pt>
                <c:pt idx="5137">
                  <c:v>25691</c:v>
                </c:pt>
                <c:pt idx="5138">
                  <c:v>25696</c:v>
                </c:pt>
                <c:pt idx="5139">
                  <c:v>25701</c:v>
                </c:pt>
                <c:pt idx="5140">
                  <c:v>25706</c:v>
                </c:pt>
                <c:pt idx="5141">
                  <c:v>25711</c:v>
                </c:pt>
                <c:pt idx="5142">
                  <c:v>25716</c:v>
                </c:pt>
                <c:pt idx="5143">
                  <c:v>25721</c:v>
                </c:pt>
                <c:pt idx="5144">
                  <c:v>25726</c:v>
                </c:pt>
                <c:pt idx="5145">
                  <c:v>25731</c:v>
                </c:pt>
                <c:pt idx="5146">
                  <c:v>25736</c:v>
                </c:pt>
                <c:pt idx="5147">
                  <c:v>25741</c:v>
                </c:pt>
                <c:pt idx="5148">
                  <c:v>25746</c:v>
                </c:pt>
                <c:pt idx="5149">
                  <c:v>25751</c:v>
                </c:pt>
                <c:pt idx="5150">
                  <c:v>25756</c:v>
                </c:pt>
                <c:pt idx="5151">
                  <c:v>25761</c:v>
                </c:pt>
                <c:pt idx="5152">
                  <c:v>25766</c:v>
                </c:pt>
                <c:pt idx="5153">
                  <c:v>25771</c:v>
                </c:pt>
                <c:pt idx="5154">
                  <c:v>25776</c:v>
                </c:pt>
                <c:pt idx="5155">
                  <c:v>25781</c:v>
                </c:pt>
                <c:pt idx="5156">
                  <c:v>25786</c:v>
                </c:pt>
                <c:pt idx="5157">
                  <c:v>25791</c:v>
                </c:pt>
                <c:pt idx="5158">
                  <c:v>25796</c:v>
                </c:pt>
                <c:pt idx="5159">
                  <c:v>25801</c:v>
                </c:pt>
                <c:pt idx="5160">
                  <c:v>25806</c:v>
                </c:pt>
                <c:pt idx="5161">
                  <c:v>25811</c:v>
                </c:pt>
                <c:pt idx="5162">
                  <c:v>25817</c:v>
                </c:pt>
                <c:pt idx="5163">
                  <c:v>25822</c:v>
                </c:pt>
                <c:pt idx="5164">
                  <c:v>25827</c:v>
                </c:pt>
                <c:pt idx="5165">
                  <c:v>25832</c:v>
                </c:pt>
                <c:pt idx="5166">
                  <c:v>25837</c:v>
                </c:pt>
                <c:pt idx="5167">
                  <c:v>25842</c:v>
                </c:pt>
                <c:pt idx="5168">
                  <c:v>25847</c:v>
                </c:pt>
                <c:pt idx="5169">
                  <c:v>25852</c:v>
                </c:pt>
                <c:pt idx="5170">
                  <c:v>25857</c:v>
                </c:pt>
                <c:pt idx="5171">
                  <c:v>25862</c:v>
                </c:pt>
                <c:pt idx="5172">
                  <c:v>25867</c:v>
                </c:pt>
                <c:pt idx="5173">
                  <c:v>25872</c:v>
                </c:pt>
                <c:pt idx="5174">
                  <c:v>25877</c:v>
                </c:pt>
                <c:pt idx="5175">
                  <c:v>25882</c:v>
                </c:pt>
                <c:pt idx="5176">
                  <c:v>25887</c:v>
                </c:pt>
                <c:pt idx="5177">
                  <c:v>25892</c:v>
                </c:pt>
                <c:pt idx="5178">
                  <c:v>25897</c:v>
                </c:pt>
                <c:pt idx="5179">
                  <c:v>25902</c:v>
                </c:pt>
                <c:pt idx="5180">
                  <c:v>25907</c:v>
                </c:pt>
                <c:pt idx="5181">
                  <c:v>25912</c:v>
                </c:pt>
                <c:pt idx="5182">
                  <c:v>25917</c:v>
                </c:pt>
                <c:pt idx="5183">
                  <c:v>25922</c:v>
                </c:pt>
                <c:pt idx="5184">
                  <c:v>25927</c:v>
                </c:pt>
                <c:pt idx="5185">
                  <c:v>25932</c:v>
                </c:pt>
                <c:pt idx="5186">
                  <c:v>25937</c:v>
                </c:pt>
                <c:pt idx="5187">
                  <c:v>25942</c:v>
                </c:pt>
                <c:pt idx="5188">
                  <c:v>25947</c:v>
                </c:pt>
                <c:pt idx="5189">
                  <c:v>25952</c:v>
                </c:pt>
                <c:pt idx="5190">
                  <c:v>25957</c:v>
                </c:pt>
                <c:pt idx="5191">
                  <c:v>25962</c:v>
                </c:pt>
                <c:pt idx="5192">
                  <c:v>25967</c:v>
                </c:pt>
                <c:pt idx="5193">
                  <c:v>25972</c:v>
                </c:pt>
                <c:pt idx="5194">
                  <c:v>25977</c:v>
                </c:pt>
                <c:pt idx="5195">
                  <c:v>25982</c:v>
                </c:pt>
                <c:pt idx="5196">
                  <c:v>25987</c:v>
                </c:pt>
                <c:pt idx="5197">
                  <c:v>25992</c:v>
                </c:pt>
                <c:pt idx="5198">
                  <c:v>25997</c:v>
                </c:pt>
                <c:pt idx="5199">
                  <c:v>26002</c:v>
                </c:pt>
                <c:pt idx="5200">
                  <c:v>26007</c:v>
                </c:pt>
                <c:pt idx="5201">
                  <c:v>26012</c:v>
                </c:pt>
                <c:pt idx="5202">
                  <c:v>26017</c:v>
                </c:pt>
                <c:pt idx="5203">
                  <c:v>26022</c:v>
                </c:pt>
                <c:pt idx="5204">
                  <c:v>26027</c:v>
                </c:pt>
                <c:pt idx="5205">
                  <c:v>26032</c:v>
                </c:pt>
                <c:pt idx="5206">
                  <c:v>26037</c:v>
                </c:pt>
                <c:pt idx="5207">
                  <c:v>26042</c:v>
                </c:pt>
                <c:pt idx="5208">
                  <c:v>26047</c:v>
                </c:pt>
                <c:pt idx="5209">
                  <c:v>26052</c:v>
                </c:pt>
                <c:pt idx="5210">
                  <c:v>26057</c:v>
                </c:pt>
                <c:pt idx="5211">
                  <c:v>26062</c:v>
                </c:pt>
                <c:pt idx="5212">
                  <c:v>26067</c:v>
                </c:pt>
                <c:pt idx="5213">
                  <c:v>26072</c:v>
                </c:pt>
                <c:pt idx="5214">
                  <c:v>26077</c:v>
                </c:pt>
                <c:pt idx="5215">
                  <c:v>26082</c:v>
                </c:pt>
                <c:pt idx="5216">
                  <c:v>26087</c:v>
                </c:pt>
                <c:pt idx="5217">
                  <c:v>26092</c:v>
                </c:pt>
                <c:pt idx="5218">
                  <c:v>26097</c:v>
                </c:pt>
                <c:pt idx="5219">
                  <c:v>26102</c:v>
                </c:pt>
                <c:pt idx="5220">
                  <c:v>26107</c:v>
                </c:pt>
                <c:pt idx="5221">
                  <c:v>26112</c:v>
                </c:pt>
                <c:pt idx="5222">
                  <c:v>26117</c:v>
                </c:pt>
                <c:pt idx="5223">
                  <c:v>26122</c:v>
                </c:pt>
                <c:pt idx="5224">
                  <c:v>26127</c:v>
                </c:pt>
                <c:pt idx="5225">
                  <c:v>26132</c:v>
                </c:pt>
                <c:pt idx="5226">
                  <c:v>26137</c:v>
                </c:pt>
                <c:pt idx="5227">
                  <c:v>26142</c:v>
                </c:pt>
                <c:pt idx="5228">
                  <c:v>26147</c:v>
                </c:pt>
                <c:pt idx="5229">
                  <c:v>26152</c:v>
                </c:pt>
                <c:pt idx="5230">
                  <c:v>26157</c:v>
                </c:pt>
                <c:pt idx="5231">
                  <c:v>26162</c:v>
                </c:pt>
                <c:pt idx="5232">
                  <c:v>26167</c:v>
                </c:pt>
                <c:pt idx="5233">
                  <c:v>26172</c:v>
                </c:pt>
                <c:pt idx="5234">
                  <c:v>26177</c:v>
                </c:pt>
                <c:pt idx="5235">
                  <c:v>26182</c:v>
                </c:pt>
                <c:pt idx="5236">
                  <c:v>26187</c:v>
                </c:pt>
                <c:pt idx="5237">
                  <c:v>26192</c:v>
                </c:pt>
                <c:pt idx="5238">
                  <c:v>26197</c:v>
                </c:pt>
                <c:pt idx="5239">
                  <c:v>26202</c:v>
                </c:pt>
                <c:pt idx="5240">
                  <c:v>26207</c:v>
                </c:pt>
                <c:pt idx="5241">
                  <c:v>26212</c:v>
                </c:pt>
                <c:pt idx="5242">
                  <c:v>26217</c:v>
                </c:pt>
                <c:pt idx="5243">
                  <c:v>26222</c:v>
                </c:pt>
                <c:pt idx="5244">
                  <c:v>26227</c:v>
                </c:pt>
                <c:pt idx="5245">
                  <c:v>26232</c:v>
                </c:pt>
                <c:pt idx="5246">
                  <c:v>26237</c:v>
                </c:pt>
                <c:pt idx="5247">
                  <c:v>26242</c:v>
                </c:pt>
                <c:pt idx="5248">
                  <c:v>26247</c:v>
                </c:pt>
                <c:pt idx="5249">
                  <c:v>26252</c:v>
                </c:pt>
                <c:pt idx="5250">
                  <c:v>26257</c:v>
                </c:pt>
                <c:pt idx="5251">
                  <c:v>26262</c:v>
                </c:pt>
                <c:pt idx="5252">
                  <c:v>26267</c:v>
                </c:pt>
                <c:pt idx="5253">
                  <c:v>26272</c:v>
                </c:pt>
                <c:pt idx="5254">
                  <c:v>26277</c:v>
                </c:pt>
                <c:pt idx="5255">
                  <c:v>26282</c:v>
                </c:pt>
                <c:pt idx="5256">
                  <c:v>26287</c:v>
                </c:pt>
                <c:pt idx="5257">
                  <c:v>26292</c:v>
                </c:pt>
                <c:pt idx="5258">
                  <c:v>26297</c:v>
                </c:pt>
                <c:pt idx="5259">
                  <c:v>26302</c:v>
                </c:pt>
                <c:pt idx="5260">
                  <c:v>26307</c:v>
                </c:pt>
                <c:pt idx="5261">
                  <c:v>26312</c:v>
                </c:pt>
                <c:pt idx="5262">
                  <c:v>26317</c:v>
                </c:pt>
                <c:pt idx="5263">
                  <c:v>26322</c:v>
                </c:pt>
                <c:pt idx="5264">
                  <c:v>26327</c:v>
                </c:pt>
                <c:pt idx="5265">
                  <c:v>26332</c:v>
                </c:pt>
                <c:pt idx="5266">
                  <c:v>26337</c:v>
                </c:pt>
                <c:pt idx="5267">
                  <c:v>26342</c:v>
                </c:pt>
                <c:pt idx="5268">
                  <c:v>26347</c:v>
                </c:pt>
                <c:pt idx="5269">
                  <c:v>26352</c:v>
                </c:pt>
                <c:pt idx="5270">
                  <c:v>26357</c:v>
                </c:pt>
                <c:pt idx="5271">
                  <c:v>26362</c:v>
                </c:pt>
                <c:pt idx="5272">
                  <c:v>26367</c:v>
                </c:pt>
                <c:pt idx="5273">
                  <c:v>26372</c:v>
                </c:pt>
                <c:pt idx="5274">
                  <c:v>26377</c:v>
                </c:pt>
                <c:pt idx="5275">
                  <c:v>26382</c:v>
                </c:pt>
                <c:pt idx="5276">
                  <c:v>26387</c:v>
                </c:pt>
                <c:pt idx="5277">
                  <c:v>26392</c:v>
                </c:pt>
                <c:pt idx="5278">
                  <c:v>26397</c:v>
                </c:pt>
                <c:pt idx="5279">
                  <c:v>26402</c:v>
                </c:pt>
                <c:pt idx="5280">
                  <c:v>26407</c:v>
                </c:pt>
                <c:pt idx="5281">
                  <c:v>26412</c:v>
                </c:pt>
                <c:pt idx="5282">
                  <c:v>26417</c:v>
                </c:pt>
                <c:pt idx="5283">
                  <c:v>26422</c:v>
                </c:pt>
                <c:pt idx="5284">
                  <c:v>26427</c:v>
                </c:pt>
                <c:pt idx="5285">
                  <c:v>26432</c:v>
                </c:pt>
                <c:pt idx="5286">
                  <c:v>26437</c:v>
                </c:pt>
                <c:pt idx="5287">
                  <c:v>26442</c:v>
                </c:pt>
                <c:pt idx="5288">
                  <c:v>26447</c:v>
                </c:pt>
                <c:pt idx="5289">
                  <c:v>26452</c:v>
                </c:pt>
                <c:pt idx="5290">
                  <c:v>26457</c:v>
                </c:pt>
                <c:pt idx="5291">
                  <c:v>26462</c:v>
                </c:pt>
                <c:pt idx="5292">
                  <c:v>26467</c:v>
                </c:pt>
                <c:pt idx="5293">
                  <c:v>26472</c:v>
                </c:pt>
                <c:pt idx="5294">
                  <c:v>26477</c:v>
                </c:pt>
                <c:pt idx="5295">
                  <c:v>26482</c:v>
                </c:pt>
                <c:pt idx="5296">
                  <c:v>26487</c:v>
                </c:pt>
                <c:pt idx="5297">
                  <c:v>26492</c:v>
                </c:pt>
                <c:pt idx="5298">
                  <c:v>26497</c:v>
                </c:pt>
                <c:pt idx="5299">
                  <c:v>26502</c:v>
                </c:pt>
                <c:pt idx="5300">
                  <c:v>26507</c:v>
                </c:pt>
                <c:pt idx="5301">
                  <c:v>26512</c:v>
                </c:pt>
                <c:pt idx="5302">
                  <c:v>26517</c:v>
                </c:pt>
                <c:pt idx="5303">
                  <c:v>26522</c:v>
                </c:pt>
                <c:pt idx="5304">
                  <c:v>26527</c:v>
                </c:pt>
                <c:pt idx="5305">
                  <c:v>26532</c:v>
                </c:pt>
                <c:pt idx="5306">
                  <c:v>26537</c:v>
                </c:pt>
                <c:pt idx="5307">
                  <c:v>26542</c:v>
                </c:pt>
                <c:pt idx="5308">
                  <c:v>26547</c:v>
                </c:pt>
                <c:pt idx="5309">
                  <c:v>26552</c:v>
                </c:pt>
                <c:pt idx="5310">
                  <c:v>26557</c:v>
                </c:pt>
                <c:pt idx="5311">
                  <c:v>26562</c:v>
                </c:pt>
                <c:pt idx="5312">
                  <c:v>26567</c:v>
                </c:pt>
                <c:pt idx="5313">
                  <c:v>26572</c:v>
                </c:pt>
                <c:pt idx="5314">
                  <c:v>26577</c:v>
                </c:pt>
                <c:pt idx="5315">
                  <c:v>26582</c:v>
                </c:pt>
                <c:pt idx="5316">
                  <c:v>26587</c:v>
                </c:pt>
                <c:pt idx="5317">
                  <c:v>26592</c:v>
                </c:pt>
                <c:pt idx="5318">
                  <c:v>26597</c:v>
                </c:pt>
                <c:pt idx="5319">
                  <c:v>26602</c:v>
                </c:pt>
                <c:pt idx="5320">
                  <c:v>26607</c:v>
                </c:pt>
                <c:pt idx="5321">
                  <c:v>26612</c:v>
                </c:pt>
                <c:pt idx="5322">
                  <c:v>26617</c:v>
                </c:pt>
                <c:pt idx="5323">
                  <c:v>26622</c:v>
                </c:pt>
                <c:pt idx="5324">
                  <c:v>26627</c:v>
                </c:pt>
                <c:pt idx="5325">
                  <c:v>26632</c:v>
                </c:pt>
                <c:pt idx="5326">
                  <c:v>26637</c:v>
                </c:pt>
                <c:pt idx="5327">
                  <c:v>26642</c:v>
                </c:pt>
                <c:pt idx="5328">
                  <c:v>26647</c:v>
                </c:pt>
                <c:pt idx="5329">
                  <c:v>26652</c:v>
                </c:pt>
                <c:pt idx="5330">
                  <c:v>26657</c:v>
                </c:pt>
                <c:pt idx="5331">
                  <c:v>26662</c:v>
                </c:pt>
                <c:pt idx="5332">
                  <c:v>26667</c:v>
                </c:pt>
                <c:pt idx="5333">
                  <c:v>26672</c:v>
                </c:pt>
                <c:pt idx="5334">
                  <c:v>26677</c:v>
                </c:pt>
                <c:pt idx="5335">
                  <c:v>26682</c:v>
                </c:pt>
                <c:pt idx="5336">
                  <c:v>26687</c:v>
                </c:pt>
                <c:pt idx="5337">
                  <c:v>26692</c:v>
                </c:pt>
                <c:pt idx="5338">
                  <c:v>26697</c:v>
                </c:pt>
                <c:pt idx="5339">
                  <c:v>26702</c:v>
                </c:pt>
                <c:pt idx="5340">
                  <c:v>26707</c:v>
                </c:pt>
                <c:pt idx="5341">
                  <c:v>26712</c:v>
                </c:pt>
                <c:pt idx="5342">
                  <c:v>26717</c:v>
                </c:pt>
                <c:pt idx="5343">
                  <c:v>26722</c:v>
                </c:pt>
                <c:pt idx="5344">
                  <c:v>26727</c:v>
                </c:pt>
                <c:pt idx="5345">
                  <c:v>26732</c:v>
                </c:pt>
                <c:pt idx="5346">
                  <c:v>26737</c:v>
                </c:pt>
                <c:pt idx="5347">
                  <c:v>26742</c:v>
                </c:pt>
                <c:pt idx="5348">
                  <c:v>26747</c:v>
                </c:pt>
                <c:pt idx="5349">
                  <c:v>26752</c:v>
                </c:pt>
                <c:pt idx="5350">
                  <c:v>26757</c:v>
                </c:pt>
                <c:pt idx="5351">
                  <c:v>26762</c:v>
                </c:pt>
                <c:pt idx="5352">
                  <c:v>26767</c:v>
                </c:pt>
                <c:pt idx="5353">
                  <c:v>26772</c:v>
                </c:pt>
                <c:pt idx="5354">
                  <c:v>26777</c:v>
                </c:pt>
                <c:pt idx="5355">
                  <c:v>26782</c:v>
                </c:pt>
                <c:pt idx="5356">
                  <c:v>26787</c:v>
                </c:pt>
                <c:pt idx="5357">
                  <c:v>26792</c:v>
                </c:pt>
                <c:pt idx="5358">
                  <c:v>26797</c:v>
                </c:pt>
                <c:pt idx="5359">
                  <c:v>26802</c:v>
                </c:pt>
                <c:pt idx="5360">
                  <c:v>26807</c:v>
                </c:pt>
                <c:pt idx="5361">
                  <c:v>26812</c:v>
                </c:pt>
                <c:pt idx="5362">
                  <c:v>26817</c:v>
                </c:pt>
                <c:pt idx="5363">
                  <c:v>26822</c:v>
                </c:pt>
                <c:pt idx="5364">
                  <c:v>26827</c:v>
                </c:pt>
                <c:pt idx="5365">
                  <c:v>26832</c:v>
                </c:pt>
                <c:pt idx="5366">
                  <c:v>26837</c:v>
                </c:pt>
                <c:pt idx="5367">
                  <c:v>26842</c:v>
                </c:pt>
                <c:pt idx="5368">
                  <c:v>26847</c:v>
                </c:pt>
                <c:pt idx="5369">
                  <c:v>26852</c:v>
                </c:pt>
                <c:pt idx="5370">
                  <c:v>26857</c:v>
                </c:pt>
                <c:pt idx="5371">
                  <c:v>26862</c:v>
                </c:pt>
                <c:pt idx="5372">
                  <c:v>26867</c:v>
                </c:pt>
                <c:pt idx="5373">
                  <c:v>26872</c:v>
                </c:pt>
                <c:pt idx="5374">
                  <c:v>26877</c:v>
                </c:pt>
                <c:pt idx="5375">
                  <c:v>26882</c:v>
                </c:pt>
                <c:pt idx="5376">
                  <c:v>26887</c:v>
                </c:pt>
                <c:pt idx="5377">
                  <c:v>26892</c:v>
                </c:pt>
                <c:pt idx="5378">
                  <c:v>26897</c:v>
                </c:pt>
                <c:pt idx="5379">
                  <c:v>26902</c:v>
                </c:pt>
                <c:pt idx="5380">
                  <c:v>26907</c:v>
                </c:pt>
                <c:pt idx="5381">
                  <c:v>26912</c:v>
                </c:pt>
                <c:pt idx="5382">
                  <c:v>26917</c:v>
                </c:pt>
                <c:pt idx="5383">
                  <c:v>26922</c:v>
                </c:pt>
                <c:pt idx="5384">
                  <c:v>26927</c:v>
                </c:pt>
                <c:pt idx="5385">
                  <c:v>26932</c:v>
                </c:pt>
                <c:pt idx="5386">
                  <c:v>26937</c:v>
                </c:pt>
                <c:pt idx="5387">
                  <c:v>26942</c:v>
                </c:pt>
                <c:pt idx="5388">
                  <c:v>26947</c:v>
                </c:pt>
                <c:pt idx="5389">
                  <c:v>26952</c:v>
                </c:pt>
                <c:pt idx="5390">
                  <c:v>26957</c:v>
                </c:pt>
                <c:pt idx="5391">
                  <c:v>26962</c:v>
                </c:pt>
                <c:pt idx="5392">
                  <c:v>26967</c:v>
                </c:pt>
                <c:pt idx="5393">
                  <c:v>26972</c:v>
                </c:pt>
                <c:pt idx="5394">
                  <c:v>26977</c:v>
                </c:pt>
                <c:pt idx="5395">
                  <c:v>26982</c:v>
                </c:pt>
                <c:pt idx="5396">
                  <c:v>26987</c:v>
                </c:pt>
                <c:pt idx="5397">
                  <c:v>26992</c:v>
                </c:pt>
                <c:pt idx="5398">
                  <c:v>26997</c:v>
                </c:pt>
                <c:pt idx="5399">
                  <c:v>27002</c:v>
                </c:pt>
                <c:pt idx="5400">
                  <c:v>27007</c:v>
                </c:pt>
                <c:pt idx="5401">
                  <c:v>27012</c:v>
                </c:pt>
                <c:pt idx="5402">
                  <c:v>27017</c:v>
                </c:pt>
                <c:pt idx="5403">
                  <c:v>27022</c:v>
                </c:pt>
                <c:pt idx="5404">
                  <c:v>27027</c:v>
                </c:pt>
                <c:pt idx="5405">
                  <c:v>27032</c:v>
                </c:pt>
                <c:pt idx="5406">
                  <c:v>27037</c:v>
                </c:pt>
                <c:pt idx="5407">
                  <c:v>27042</c:v>
                </c:pt>
                <c:pt idx="5408">
                  <c:v>27047</c:v>
                </c:pt>
                <c:pt idx="5409">
                  <c:v>27052</c:v>
                </c:pt>
                <c:pt idx="5410">
                  <c:v>27057</c:v>
                </c:pt>
                <c:pt idx="5411">
                  <c:v>27062</c:v>
                </c:pt>
                <c:pt idx="5412">
                  <c:v>27067</c:v>
                </c:pt>
                <c:pt idx="5413">
                  <c:v>27072</c:v>
                </c:pt>
                <c:pt idx="5414">
                  <c:v>27077</c:v>
                </c:pt>
                <c:pt idx="5415">
                  <c:v>27082</c:v>
                </c:pt>
                <c:pt idx="5416">
                  <c:v>27087</c:v>
                </c:pt>
                <c:pt idx="5417">
                  <c:v>27092</c:v>
                </c:pt>
                <c:pt idx="5418">
                  <c:v>27097</c:v>
                </c:pt>
                <c:pt idx="5419">
                  <c:v>27102</c:v>
                </c:pt>
                <c:pt idx="5420">
                  <c:v>27107</c:v>
                </c:pt>
                <c:pt idx="5421">
                  <c:v>27112</c:v>
                </c:pt>
                <c:pt idx="5422">
                  <c:v>27117</c:v>
                </c:pt>
                <c:pt idx="5423">
                  <c:v>27122</c:v>
                </c:pt>
                <c:pt idx="5424">
                  <c:v>27127</c:v>
                </c:pt>
                <c:pt idx="5425">
                  <c:v>27132</c:v>
                </c:pt>
                <c:pt idx="5426">
                  <c:v>27137</c:v>
                </c:pt>
                <c:pt idx="5427">
                  <c:v>27142</c:v>
                </c:pt>
                <c:pt idx="5428">
                  <c:v>27147</c:v>
                </c:pt>
                <c:pt idx="5429">
                  <c:v>27152</c:v>
                </c:pt>
                <c:pt idx="5430">
                  <c:v>27157</c:v>
                </c:pt>
                <c:pt idx="5431">
                  <c:v>27162</c:v>
                </c:pt>
                <c:pt idx="5432">
                  <c:v>27167</c:v>
                </c:pt>
                <c:pt idx="5433">
                  <c:v>27172</c:v>
                </c:pt>
                <c:pt idx="5434">
                  <c:v>27177</c:v>
                </c:pt>
                <c:pt idx="5435">
                  <c:v>27182</c:v>
                </c:pt>
                <c:pt idx="5436">
                  <c:v>27187</c:v>
                </c:pt>
                <c:pt idx="5437">
                  <c:v>27192</c:v>
                </c:pt>
                <c:pt idx="5438">
                  <c:v>27197</c:v>
                </c:pt>
                <c:pt idx="5439">
                  <c:v>27202</c:v>
                </c:pt>
                <c:pt idx="5440">
                  <c:v>27207</c:v>
                </c:pt>
                <c:pt idx="5441">
                  <c:v>27212</c:v>
                </c:pt>
                <c:pt idx="5442">
                  <c:v>27217</c:v>
                </c:pt>
                <c:pt idx="5443">
                  <c:v>27222</c:v>
                </c:pt>
                <c:pt idx="5444">
                  <c:v>27227</c:v>
                </c:pt>
                <c:pt idx="5445">
                  <c:v>27232</c:v>
                </c:pt>
                <c:pt idx="5446">
                  <c:v>27237</c:v>
                </c:pt>
                <c:pt idx="5447">
                  <c:v>27242</c:v>
                </c:pt>
                <c:pt idx="5448">
                  <c:v>27247</c:v>
                </c:pt>
                <c:pt idx="5449">
                  <c:v>27252</c:v>
                </c:pt>
                <c:pt idx="5450">
                  <c:v>27257</c:v>
                </c:pt>
                <c:pt idx="5451">
                  <c:v>27262</c:v>
                </c:pt>
                <c:pt idx="5452">
                  <c:v>27267</c:v>
                </c:pt>
                <c:pt idx="5453">
                  <c:v>27272</c:v>
                </c:pt>
                <c:pt idx="5454">
                  <c:v>27277</c:v>
                </c:pt>
                <c:pt idx="5455">
                  <c:v>27282</c:v>
                </c:pt>
                <c:pt idx="5456">
                  <c:v>27287</c:v>
                </c:pt>
                <c:pt idx="5457">
                  <c:v>27292</c:v>
                </c:pt>
                <c:pt idx="5458">
                  <c:v>27297</c:v>
                </c:pt>
                <c:pt idx="5459">
                  <c:v>27302</c:v>
                </c:pt>
                <c:pt idx="5460">
                  <c:v>27307</c:v>
                </c:pt>
                <c:pt idx="5461">
                  <c:v>27312</c:v>
                </c:pt>
                <c:pt idx="5462">
                  <c:v>27317</c:v>
                </c:pt>
                <c:pt idx="5463">
                  <c:v>27322</c:v>
                </c:pt>
                <c:pt idx="5464">
                  <c:v>27327</c:v>
                </c:pt>
                <c:pt idx="5465">
                  <c:v>27332</c:v>
                </c:pt>
                <c:pt idx="5466">
                  <c:v>27337</c:v>
                </c:pt>
                <c:pt idx="5467">
                  <c:v>27342</c:v>
                </c:pt>
                <c:pt idx="5468">
                  <c:v>27347</c:v>
                </c:pt>
                <c:pt idx="5469">
                  <c:v>27352</c:v>
                </c:pt>
                <c:pt idx="5470">
                  <c:v>27357</c:v>
                </c:pt>
                <c:pt idx="5471">
                  <c:v>27362</c:v>
                </c:pt>
                <c:pt idx="5472">
                  <c:v>27367</c:v>
                </c:pt>
                <c:pt idx="5473">
                  <c:v>27372</c:v>
                </c:pt>
                <c:pt idx="5474">
                  <c:v>27377</c:v>
                </c:pt>
                <c:pt idx="5475">
                  <c:v>27382</c:v>
                </c:pt>
                <c:pt idx="5476">
                  <c:v>27387</c:v>
                </c:pt>
                <c:pt idx="5477">
                  <c:v>27392</c:v>
                </c:pt>
                <c:pt idx="5478">
                  <c:v>27397</c:v>
                </c:pt>
                <c:pt idx="5479">
                  <c:v>27402</c:v>
                </c:pt>
                <c:pt idx="5480">
                  <c:v>27407</c:v>
                </c:pt>
                <c:pt idx="5481">
                  <c:v>27412</c:v>
                </c:pt>
                <c:pt idx="5482">
                  <c:v>27417</c:v>
                </c:pt>
                <c:pt idx="5483">
                  <c:v>27422</c:v>
                </c:pt>
                <c:pt idx="5484">
                  <c:v>27427</c:v>
                </c:pt>
                <c:pt idx="5485">
                  <c:v>27432</c:v>
                </c:pt>
                <c:pt idx="5486">
                  <c:v>27437</c:v>
                </c:pt>
                <c:pt idx="5487">
                  <c:v>27442</c:v>
                </c:pt>
                <c:pt idx="5488">
                  <c:v>27447</c:v>
                </c:pt>
                <c:pt idx="5489">
                  <c:v>27452</c:v>
                </c:pt>
                <c:pt idx="5490">
                  <c:v>27457</c:v>
                </c:pt>
                <c:pt idx="5491">
                  <c:v>27462</c:v>
                </c:pt>
                <c:pt idx="5492">
                  <c:v>27467</c:v>
                </c:pt>
                <c:pt idx="5493">
                  <c:v>27472</c:v>
                </c:pt>
                <c:pt idx="5494">
                  <c:v>27477</c:v>
                </c:pt>
                <c:pt idx="5495">
                  <c:v>27482</c:v>
                </c:pt>
                <c:pt idx="5496">
                  <c:v>27487</c:v>
                </c:pt>
                <c:pt idx="5497">
                  <c:v>27492</c:v>
                </c:pt>
                <c:pt idx="5498">
                  <c:v>27497</c:v>
                </c:pt>
                <c:pt idx="5499">
                  <c:v>27502</c:v>
                </c:pt>
                <c:pt idx="5500">
                  <c:v>27507</c:v>
                </c:pt>
                <c:pt idx="5501">
                  <c:v>27512</c:v>
                </c:pt>
                <c:pt idx="5502">
                  <c:v>27517</c:v>
                </c:pt>
                <c:pt idx="5503">
                  <c:v>27522</c:v>
                </c:pt>
                <c:pt idx="5504">
                  <c:v>27527</c:v>
                </c:pt>
                <c:pt idx="5505">
                  <c:v>27532</c:v>
                </c:pt>
                <c:pt idx="5506">
                  <c:v>27537</c:v>
                </c:pt>
                <c:pt idx="5507">
                  <c:v>27542</c:v>
                </c:pt>
                <c:pt idx="5508">
                  <c:v>27547</c:v>
                </c:pt>
                <c:pt idx="5509">
                  <c:v>27552</c:v>
                </c:pt>
                <c:pt idx="5510">
                  <c:v>27557</c:v>
                </c:pt>
                <c:pt idx="5511">
                  <c:v>27562</c:v>
                </c:pt>
                <c:pt idx="5512">
                  <c:v>27567</c:v>
                </c:pt>
                <c:pt idx="5513">
                  <c:v>27572</c:v>
                </c:pt>
                <c:pt idx="5514">
                  <c:v>27577</c:v>
                </c:pt>
                <c:pt idx="5515">
                  <c:v>27582</c:v>
                </c:pt>
                <c:pt idx="5516">
                  <c:v>27587</c:v>
                </c:pt>
                <c:pt idx="5517">
                  <c:v>27592</c:v>
                </c:pt>
                <c:pt idx="5518">
                  <c:v>27597</c:v>
                </c:pt>
                <c:pt idx="5519">
                  <c:v>27602</c:v>
                </c:pt>
                <c:pt idx="5520">
                  <c:v>27607</c:v>
                </c:pt>
                <c:pt idx="5521">
                  <c:v>27612</c:v>
                </c:pt>
                <c:pt idx="5522">
                  <c:v>27617</c:v>
                </c:pt>
                <c:pt idx="5523">
                  <c:v>27622</c:v>
                </c:pt>
                <c:pt idx="5524">
                  <c:v>27627</c:v>
                </c:pt>
                <c:pt idx="5525">
                  <c:v>27632</c:v>
                </c:pt>
                <c:pt idx="5526">
                  <c:v>27637</c:v>
                </c:pt>
                <c:pt idx="5527">
                  <c:v>27642</c:v>
                </c:pt>
                <c:pt idx="5528">
                  <c:v>27647</c:v>
                </c:pt>
                <c:pt idx="5529">
                  <c:v>27652</c:v>
                </c:pt>
                <c:pt idx="5530">
                  <c:v>27657</c:v>
                </c:pt>
                <c:pt idx="5531">
                  <c:v>27662</c:v>
                </c:pt>
                <c:pt idx="5532">
                  <c:v>27667</c:v>
                </c:pt>
                <c:pt idx="5533">
                  <c:v>27672</c:v>
                </c:pt>
                <c:pt idx="5534">
                  <c:v>27677</c:v>
                </c:pt>
                <c:pt idx="5535">
                  <c:v>27682</c:v>
                </c:pt>
                <c:pt idx="5536">
                  <c:v>27687</c:v>
                </c:pt>
                <c:pt idx="5537">
                  <c:v>27692</c:v>
                </c:pt>
                <c:pt idx="5538">
                  <c:v>27697</c:v>
                </c:pt>
                <c:pt idx="5539">
                  <c:v>27702</c:v>
                </c:pt>
                <c:pt idx="5540">
                  <c:v>27707</c:v>
                </c:pt>
                <c:pt idx="5541">
                  <c:v>27712</c:v>
                </c:pt>
                <c:pt idx="5542">
                  <c:v>27717</c:v>
                </c:pt>
                <c:pt idx="5543">
                  <c:v>27722</c:v>
                </c:pt>
                <c:pt idx="5544">
                  <c:v>27727</c:v>
                </c:pt>
                <c:pt idx="5545">
                  <c:v>27732</c:v>
                </c:pt>
                <c:pt idx="5546">
                  <c:v>27737</c:v>
                </c:pt>
                <c:pt idx="5547">
                  <c:v>27742</c:v>
                </c:pt>
                <c:pt idx="5548">
                  <c:v>27747</c:v>
                </c:pt>
                <c:pt idx="5549">
                  <c:v>27752</c:v>
                </c:pt>
                <c:pt idx="5550">
                  <c:v>27757</c:v>
                </c:pt>
                <c:pt idx="5551">
                  <c:v>27762</c:v>
                </c:pt>
                <c:pt idx="5552">
                  <c:v>27767</c:v>
                </c:pt>
                <c:pt idx="5553">
                  <c:v>27772</c:v>
                </c:pt>
                <c:pt idx="5554">
                  <c:v>27777</c:v>
                </c:pt>
                <c:pt idx="5555">
                  <c:v>27782</c:v>
                </c:pt>
                <c:pt idx="5556">
                  <c:v>27787</c:v>
                </c:pt>
                <c:pt idx="5557">
                  <c:v>27792</c:v>
                </c:pt>
                <c:pt idx="5558">
                  <c:v>27797</c:v>
                </c:pt>
                <c:pt idx="5559">
                  <c:v>27802</c:v>
                </c:pt>
                <c:pt idx="5560">
                  <c:v>27807</c:v>
                </c:pt>
                <c:pt idx="5561">
                  <c:v>27812</c:v>
                </c:pt>
                <c:pt idx="5562">
                  <c:v>27817</c:v>
                </c:pt>
                <c:pt idx="5563">
                  <c:v>27822</c:v>
                </c:pt>
                <c:pt idx="5564">
                  <c:v>27827</c:v>
                </c:pt>
                <c:pt idx="5565">
                  <c:v>27832</c:v>
                </c:pt>
                <c:pt idx="5566">
                  <c:v>27837</c:v>
                </c:pt>
                <c:pt idx="5567">
                  <c:v>27842</c:v>
                </c:pt>
                <c:pt idx="5568">
                  <c:v>27847</c:v>
                </c:pt>
                <c:pt idx="5569">
                  <c:v>27852</c:v>
                </c:pt>
                <c:pt idx="5570">
                  <c:v>27857</c:v>
                </c:pt>
                <c:pt idx="5571">
                  <c:v>27862</c:v>
                </c:pt>
                <c:pt idx="5572">
                  <c:v>27867</c:v>
                </c:pt>
                <c:pt idx="5573">
                  <c:v>27872</c:v>
                </c:pt>
                <c:pt idx="5574">
                  <c:v>27877</c:v>
                </c:pt>
                <c:pt idx="5575">
                  <c:v>27882</c:v>
                </c:pt>
                <c:pt idx="5576">
                  <c:v>27887</c:v>
                </c:pt>
                <c:pt idx="5577">
                  <c:v>27892</c:v>
                </c:pt>
                <c:pt idx="5578">
                  <c:v>27897</c:v>
                </c:pt>
                <c:pt idx="5579">
                  <c:v>27902</c:v>
                </c:pt>
                <c:pt idx="5580">
                  <c:v>27907</c:v>
                </c:pt>
                <c:pt idx="5581">
                  <c:v>27912</c:v>
                </c:pt>
                <c:pt idx="5582">
                  <c:v>27917</c:v>
                </c:pt>
                <c:pt idx="5583">
                  <c:v>27922</c:v>
                </c:pt>
                <c:pt idx="5584">
                  <c:v>27927</c:v>
                </c:pt>
                <c:pt idx="5585">
                  <c:v>27932</c:v>
                </c:pt>
                <c:pt idx="5586">
                  <c:v>27937</c:v>
                </c:pt>
                <c:pt idx="5587">
                  <c:v>27942</c:v>
                </c:pt>
                <c:pt idx="5588">
                  <c:v>27947</c:v>
                </c:pt>
                <c:pt idx="5589">
                  <c:v>27952</c:v>
                </c:pt>
                <c:pt idx="5590">
                  <c:v>27957</c:v>
                </c:pt>
                <c:pt idx="5591">
                  <c:v>27962</c:v>
                </c:pt>
                <c:pt idx="5592">
                  <c:v>27967</c:v>
                </c:pt>
                <c:pt idx="5593">
                  <c:v>27972</c:v>
                </c:pt>
                <c:pt idx="5594">
                  <c:v>27977</c:v>
                </c:pt>
                <c:pt idx="5595">
                  <c:v>27982</c:v>
                </c:pt>
                <c:pt idx="5596">
                  <c:v>27987</c:v>
                </c:pt>
                <c:pt idx="5597">
                  <c:v>27992</c:v>
                </c:pt>
                <c:pt idx="5598">
                  <c:v>27997</c:v>
                </c:pt>
                <c:pt idx="5599">
                  <c:v>28002</c:v>
                </c:pt>
                <c:pt idx="5600">
                  <c:v>28007</c:v>
                </c:pt>
                <c:pt idx="5601">
                  <c:v>28012</c:v>
                </c:pt>
                <c:pt idx="5602">
                  <c:v>28017</c:v>
                </c:pt>
                <c:pt idx="5603">
                  <c:v>28022</c:v>
                </c:pt>
                <c:pt idx="5604">
                  <c:v>28027</c:v>
                </c:pt>
                <c:pt idx="5605">
                  <c:v>28032</c:v>
                </c:pt>
                <c:pt idx="5606">
                  <c:v>28037</c:v>
                </c:pt>
                <c:pt idx="5607">
                  <c:v>28042</c:v>
                </c:pt>
                <c:pt idx="5608">
                  <c:v>28047</c:v>
                </c:pt>
                <c:pt idx="5609">
                  <c:v>28052</c:v>
                </c:pt>
                <c:pt idx="5610">
                  <c:v>28057</c:v>
                </c:pt>
                <c:pt idx="5611">
                  <c:v>28062</c:v>
                </c:pt>
                <c:pt idx="5612">
                  <c:v>28067</c:v>
                </c:pt>
                <c:pt idx="5613">
                  <c:v>28072</c:v>
                </c:pt>
                <c:pt idx="5614">
                  <c:v>28077</c:v>
                </c:pt>
                <c:pt idx="5615">
                  <c:v>28082</c:v>
                </c:pt>
                <c:pt idx="5616">
                  <c:v>28087</c:v>
                </c:pt>
                <c:pt idx="5617">
                  <c:v>28092</c:v>
                </c:pt>
                <c:pt idx="5618">
                  <c:v>28097</c:v>
                </c:pt>
                <c:pt idx="5619">
                  <c:v>28102</c:v>
                </c:pt>
                <c:pt idx="5620">
                  <c:v>28107</c:v>
                </c:pt>
                <c:pt idx="5621">
                  <c:v>28112</c:v>
                </c:pt>
                <c:pt idx="5622">
                  <c:v>28117</c:v>
                </c:pt>
                <c:pt idx="5623">
                  <c:v>28122</c:v>
                </c:pt>
                <c:pt idx="5624">
                  <c:v>28127</c:v>
                </c:pt>
                <c:pt idx="5625">
                  <c:v>28132</c:v>
                </c:pt>
                <c:pt idx="5626">
                  <c:v>28137</c:v>
                </c:pt>
                <c:pt idx="5627">
                  <c:v>28142</c:v>
                </c:pt>
                <c:pt idx="5628">
                  <c:v>28147</c:v>
                </c:pt>
                <c:pt idx="5629">
                  <c:v>28152</c:v>
                </c:pt>
                <c:pt idx="5630">
                  <c:v>28157</c:v>
                </c:pt>
                <c:pt idx="5631">
                  <c:v>28162</c:v>
                </c:pt>
                <c:pt idx="5632">
                  <c:v>28167</c:v>
                </c:pt>
                <c:pt idx="5633">
                  <c:v>28172</c:v>
                </c:pt>
                <c:pt idx="5634">
                  <c:v>28177</c:v>
                </c:pt>
                <c:pt idx="5635">
                  <c:v>28182</c:v>
                </c:pt>
                <c:pt idx="5636">
                  <c:v>28187</c:v>
                </c:pt>
                <c:pt idx="5637">
                  <c:v>28192</c:v>
                </c:pt>
                <c:pt idx="5638">
                  <c:v>28197</c:v>
                </c:pt>
                <c:pt idx="5639">
                  <c:v>28202</c:v>
                </c:pt>
                <c:pt idx="5640">
                  <c:v>28207</c:v>
                </c:pt>
                <c:pt idx="5641">
                  <c:v>28212</c:v>
                </c:pt>
                <c:pt idx="5642">
                  <c:v>28217</c:v>
                </c:pt>
                <c:pt idx="5643">
                  <c:v>28222</c:v>
                </c:pt>
                <c:pt idx="5644">
                  <c:v>28227</c:v>
                </c:pt>
                <c:pt idx="5645">
                  <c:v>28232</c:v>
                </c:pt>
                <c:pt idx="5646">
                  <c:v>28237</c:v>
                </c:pt>
                <c:pt idx="5647">
                  <c:v>28242</c:v>
                </c:pt>
                <c:pt idx="5648">
                  <c:v>28247</c:v>
                </c:pt>
                <c:pt idx="5649">
                  <c:v>28252</c:v>
                </c:pt>
                <c:pt idx="5650">
                  <c:v>28257</c:v>
                </c:pt>
                <c:pt idx="5651">
                  <c:v>28262</c:v>
                </c:pt>
                <c:pt idx="5652">
                  <c:v>28267</c:v>
                </c:pt>
                <c:pt idx="5653">
                  <c:v>28272</c:v>
                </c:pt>
                <c:pt idx="5654">
                  <c:v>28277</c:v>
                </c:pt>
                <c:pt idx="5655">
                  <c:v>28282</c:v>
                </c:pt>
                <c:pt idx="5656">
                  <c:v>28287</c:v>
                </c:pt>
                <c:pt idx="5657">
                  <c:v>28292</c:v>
                </c:pt>
                <c:pt idx="5658">
                  <c:v>28297</c:v>
                </c:pt>
                <c:pt idx="5659">
                  <c:v>28302</c:v>
                </c:pt>
                <c:pt idx="5660">
                  <c:v>28307</c:v>
                </c:pt>
                <c:pt idx="5661">
                  <c:v>28313</c:v>
                </c:pt>
                <c:pt idx="5662">
                  <c:v>28318</c:v>
                </c:pt>
                <c:pt idx="5663">
                  <c:v>28323</c:v>
                </c:pt>
                <c:pt idx="5664">
                  <c:v>28328</c:v>
                </c:pt>
                <c:pt idx="5665">
                  <c:v>28333</c:v>
                </c:pt>
                <c:pt idx="5666">
                  <c:v>28338</c:v>
                </c:pt>
                <c:pt idx="5667">
                  <c:v>28343</c:v>
                </c:pt>
                <c:pt idx="5668">
                  <c:v>28348</c:v>
                </c:pt>
                <c:pt idx="5669">
                  <c:v>28353</c:v>
                </c:pt>
                <c:pt idx="5670">
                  <c:v>28358</c:v>
                </c:pt>
                <c:pt idx="5671">
                  <c:v>28363</c:v>
                </c:pt>
                <c:pt idx="5672">
                  <c:v>28368</c:v>
                </c:pt>
                <c:pt idx="5673">
                  <c:v>28373</c:v>
                </c:pt>
                <c:pt idx="5674">
                  <c:v>28378</c:v>
                </c:pt>
                <c:pt idx="5675">
                  <c:v>28383</c:v>
                </c:pt>
                <c:pt idx="5676">
                  <c:v>28388</c:v>
                </c:pt>
                <c:pt idx="5677">
                  <c:v>28393</c:v>
                </c:pt>
                <c:pt idx="5678">
                  <c:v>28398</c:v>
                </c:pt>
                <c:pt idx="5679">
                  <c:v>28403</c:v>
                </c:pt>
                <c:pt idx="5680">
                  <c:v>28408</c:v>
                </c:pt>
                <c:pt idx="5681">
                  <c:v>28413</c:v>
                </c:pt>
                <c:pt idx="5682">
                  <c:v>28418</c:v>
                </c:pt>
                <c:pt idx="5683">
                  <c:v>28423</c:v>
                </c:pt>
                <c:pt idx="5684">
                  <c:v>28428</c:v>
                </c:pt>
                <c:pt idx="5685">
                  <c:v>28433</c:v>
                </c:pt>
                <c:pt idx="5686">
                  <c:v>28438</c:v>
                </c:pt>
                <c:pt idx="5687">
                  <c:v>28443</c:v>
                </c:pt>
                <c:pt idx="5688">
                  <c:v>28448</c:v>
                </c:pt>
                <c:pt idx="5689">
                  <c:v>28453</c:v>
                </c:pt>
                <c:pt idx="5690">
                  <c:v>28458</c:v>
                </c:pt>
                <c:pt idx="5691">
                  <c:v>28463</c:v>
                </c:pt>
                <c:pt idx="5692">
                  <c:v>28468</c:v>
                </c:pt>
                <c:pt idx="5693">
                  <c:v>28473</c:v>
                </c:pt>
                <c:pt idx="5694">
                  <c:v>28478</c:v>
                </c:pt>
                <c:pt idx="5695">
                  <c:v>28483</c:v>
                </c:pt>
                <c:pt idx="5696">
                  <c:v>28488</c:v>
                </c:pt>
                <c:pt idx="5697">
                  <c:v>28493</c:v>
                </c:pt>
                <c:pt idx="5698">
                  <c:v>28498</c:v>
                </c:pt>
                <c:pt idx="5699">
                  <c:v>28503</c:v>
                </c:pt>
                <c:pt idx="5700">
                  <c:v>28508</c:v>
                </c:pt>
                <c:pt idx="5701">
                  <c:v>28513</c:v>
                </c:pt>
                <c:pt idx="5702">
                  <c:v>28518</c:v>
                </c:pt>
                <c:pt idx="5703">
                  <c:v>28523</c:v>
                </c:pt>
                <c:pt idx="5704">
                  <c:v>28528</c:v>
                </c:pt>
                <c:pt idx="5705">
                  <c:v>28533</c:v>
                </c:pt>
                <c:pt idx="5706">
                  <c:v>28538</c:v>
                </c:pt>
                <c:pt idx="5707">
                  <c:v>28543</c:v>
                </c:pt>
                <c:pt idx="5708">
                  <c:v>28548</c:v>
                </c:pt>
                <c:pt idx="5709">
                  <c:v>28553</c:v>
                </c:pt>
                <c:pt idx="5710">
                  <c:v>28558</c:v>
                </c:pt>
                <c:pt idx="5711">
                  <c:v>28563</c:v>
                </c:pt>
                <c:pt idx="5712">
                  <c:v>28568</c:v>
                </c:pt>
                <c:pt idx="5713">
                  <c:v>28573</c:v>
                </c:pt>
                <c:pt idx="5714">
                  <c:v>28578</c:v>
                </c:pt>
                <c:pt idx="5715">
                  <c:v>28583</c:v>
                </c:pt>
                <c:pt idx="5716">
                  <c:v>28588</c:v>
                </c:pt>
                <c:pt idx="5717">
                  <c:v>28593</c:v>
                </c:pt>
                <c:pt idx="5718">
                  <c:v>28598</c:v>
                </c:pt>
                <c:pt idx="5719">
                  <c:v>28603</c:v>
                </c:pt>
                <c:pt idx="5720">
                  <c:v>28608</c:v>
                </c:pt>
                <c:pt idx="5721">
                  <c:v>28613</c:v>
                </c:pt>
                <c:pt idx="5722">
                  <c:v>28618</c:v>
                </c:pt>
                <c:pt idx="5723">
                  <c:v>28623</c:v>
                </c:pt>
                <c:pt idx="5724">
                  <c:v>28628</c:v>
                </c:pt>
                <c:pt idx="5725">
                  <c:v>28633</c:v>
                </c:pt>
                <c:pt idx="5726">
                  <c:v>28638</c:v>
                </c:pt>
                <c:pt idx="5727">
                  <c:v>28643</c:v>
                </c:pt>
                <c:pt idx="5728">
                  <c:v>28648</c:v>
                </c:pt>
                <c:pt idx="5729">
                  <c:v>28653</c:v>
                </c:pt>
                <c:pt idx="5730">
                  <c:v>28658</c:v>
                </c:pt>
                <c:pt idx="5731">
                  <c:v>28663</c:v>
                </c:pt>
                <c:pt idx="5732">
                  <c:v>28668</c:v>
                </c:pt>
                <c:pt idx="5733">
                  <c:v>28673</c:v>
                </c:pt>
                <c:pt idx="5734">
                  <c:v>28678</c:v>
                </c:pt>
                <c:pt idx="5735">
                  <c:v>28683</c:v>
                </c:pt>
                <c:pt idx="5736">
                  <c:v>28688</c:v>
                </c:pt>
                <c:pt idx="5737">
                  <c:v>28693</c:v>
                </c:pt>
                <c:pt idx="5738">
                  <c:v>28698</c:v>
                </c:pt>
                <c:pt idx="5739">
                  <c:v>28703</c:v>
                </c:pt>
                <c:pt idx="5740">
                  <c:v>28708</c:v>
                </c:pt>
                <c:pt idx="5741">
                  <c:v>28713</c:v>
                </c:pt>
                <c:pt idx="5742">
                  <c:v>28718</c:v>
                </c:pt>
                <c:pt idx="5743">
                  <c:v>28723</c:v>
                </c:pt>
                <c:pt idx="5744">
                  <c:v>28728</c:v>
                </c:pt>
                <c:pt idx="5745">
                  <c:v>28733</c:v>
                </c:pt>
                <c:pt idx="5746">
                  <c:v>28738</c:v>
                </c:pt>
                <c:pt idx="5747">
                  <c:v>28743</c:v>
                </c:pt>
                <c:pt idx="5748">
                  <c:v>28748</c:v>
                </c:pt>
                <c:pt idx="5749">
                  <c:v>28753</c:v>
                </c:pt>
                <c:pt idx="5750">
                  <c:v>28758</c:v>
                </c:pt>
                <c:pt idx="5751">
                  <c:v>28763</c:v>
                </c:pt>
                <c:pt idx="5752">
                  <c:v>28768</c:v>
                </c:pt>
                <c:pt idx="5753">
                  <c:v>28773</c:v>
                </c:pt>
                <c:pt idx="5754">
                  <c:v>28778</c:v>
                </c:pt>
                <c:pt idx="5755">
                  <c:v>28783</c:v>
                </c:pt>
                <c:pt idx="5756">
                  <c:v>28788</c:v>
                </c:pt>
                <c:pt idx="5757">
                  <c:v>28793</c:v>
                </c:pt>
                <c:pt idx="5758">
                  <c:v>28798</c:v>
                </c:pt>
                <c:pt idx="5759">
                  <c:v>28803</c:v>
                </c:pt>
                <c:pt idx="5760">
                  <c:v>28808</c:v>
                </c:pt>
                <c:pt idx="5761">
                  <c:v>28813</c:v>
                </c:pt>
                <c:pt idx="5762">
                  <c:v>28818</c:v>
                </c:pt>
                <c:pt idx="5763">
                  <c:v>28823</c:v>
                </c:pt>
                <c:pt idx="5764">
                  <c:v>28828</c:v>
                </c:pt>
                <c:pt idx="5765">
                  <c:v>28833</c:v>
                </c:pt>
                <c:pt idx="5766">
                  <c:v>28838</c:v>
                </c:pt>
                <c:pt idx="5767">
                  <c:v>28843</c:v>
                </c:pt>
                <c:pt idx="5768">
                  <c:v>28848</c:v>
                </c:pt>
                <c:pt idx="5769">
                  <c:v>28853</c:v>
                </c:pt>
                <c:pt idx="5770">
                  <c:v>28858</c:v>
                </c:pt>
                <c:pt idx="5771">
                  <c:v>28863</c:v>
                </c:pt>
                <c:pt idx="5772">
                  <c:v>28868</c:v>
                </c:pt>
                <c:pt idx="5773">
                  <c:v>28873</c:v>
                </c:pt>
                <c:pt idx="5774">
                  <c:v>28878</c:v>
                </c:pt>
                <c:pt idx="5775">
                  <c:v>28883</c:v>
                </c:pt>
                <c:pt idx="5776">
                  <c:v>28888</c:v>
                </c:pt>
                <c:pt idx="5777">
                  <c:v>28893</c:v>
                </c:pt>
                <c:pt idx="5778">
                  <c:v>28898</c:v>
                </c:pt>
                <c:pt idx="5779">
                  <c:v>28903</c:v>
                </c:pt>
                <c:pt idx="5780">
                  <c:v>28908</c:v>
                </c:pt>
                <c:pt idx="5781">
                  <c:v>28913</c:v>
                </c:pt>
                <c:pt idx="5782">
                  <c:v>28918</c:v>
                </c:pt>
                <c:pt idx="5783">
                  <c:v>28924</c:v>
                </c:pt>
                <c:pt idx="5784">
                  <c:v>28929</c:v>
                </c:pt>
                <c:pt idx="5785">
                  <c:v>28934</c:v>
                </c:pt>
                <c:pt idx="5786">
                  <c:v>28939</c:v>
                </c:pt>
                <c:pt idx="5787">
                  <c:v>28944</c:v>
                </c:pt>
                <c:pt idx="5788">
                  <c:v>28949</c:v>
                </c:pt>
                <c:pt idx="5789">
                  <c:v>28954</c:v>
                </c:pt>
                <c:pt idx="5790">
                  <c:v>28959</c:v>
                </c:pt>
                <c:pt idx="5791">
                  <c:v>28964</c:v>
                </c:pt>
                <c:pt idx="5792">
                  <c:v>28969</c:v>
                </c:pt>
                <c:pt idx="5793">
                  <c:v>28974</c:v>
                </c:pt>
                <c:pt idx="5794">
                  <c:v>28979</c:v>
                </c:pt>
                <c:pt idx="5795">
                  <c:v>28984</c:v>
                </c:pt>
                <c:pt idx="5796">
                  <c:v>28989</c:v>
                </c:pt>
                <c:pt idx="5797">
                  <c:v>28994</c:v>
                </c:pt>
                <c:pt idx="5798">
                  <c:v>28999</c:v>
                </c:pt>
                <c:pt idx="5799">
                  <c:v>29004</c:v>
                </c:pt>
                <c:pt idx="5800">
                  <c:v>29009</c:v>
                </c:pt>
                <c:pt idx="5801">
                  <c:v>29014</c:v>
                </c:pt>
                <c:pt idx="5802">
                  <c:v>29019</c:v>
                </c:pt>
                <c:pt idx="5803">
                  <c:v>29024</c:v>
                </c:pt>
                <c:pt idx="5804">
                  <c:v>29029</c:v>
                </c:pt>
                <c:pt idx="5805">
                  <c:v>29034</c:v>
                </c:pt>
                <c:pt idx="5806">
                  <c:v>29039</c:v>
                </c:pt>
                <c:pt idx="5807">
                  <c:v>29044</c:v>
                </c:pt>
                <c:pt idx="5808">
                  <c:v>29049</c:v>
                </c:pt>
                <c:pt idx="5809">
                  <c:v>29054</c:v>
                </c:pt>
                <c:pt idx="5810">
                  <c:v>29059</c:v>
                </c:pt>
                <c:pt idx="5811">
                  <c:v>29064</c:v>
                </c:pt>
                <c:pt idx="5812">
                  <c:v>29069</c:v>
                </c:pt>
                <c:pt idx="5813">
                  <c:v>29074</c:v>
                </c:pt>
                <c:pt idx="5814">
                  <c:v>29079</c:v>
                </c:pt>
                <c:pt idx="5815">
                  <c:v>29084</c:v>
                </c:pt>
                <c:pt idx="5816">
                  <c:v>29089</c:v>
                </c:pt>
                <c:pt idx="5817">
                  <c:v>29094</c:v>
                </c:pt>
                <c:pt idx="5818">
                  <c:v>29099</c:v>
                </c:pt>
                <c:pt idx="5819">
                  <c:v>29104</c:v>
                </c:pt>
                <c:pt idx="5820">
                  <c:v>29109</c:v>
                </c:pt>
                <c:pt idx="5821">
                  <c:v>29114</c:v>
                </c:pt>
                <c:pt idx="5822">
                  <c:v>29119</c:v>
                </c:pt>
                <c:pt idx="5823">
                  <c:v>29124</c:v>
                </c:pt>
                <c:pt idx="5824">
                  <c:v>29129</c:v>
                </c:pt>
                <c:pt idx="5825">
                  <c:v>29134</c:v>
                </c:pt>
                <c:pt idx="5826">
                  <c:v>29139</c:v>
                </c:pt>
                <c:pt idx="5827">
                  <c:v>29144</c:v>
                </c:pt>
                <c:pt idx="5828">
                  <c:v>29149</c:v>
                </c:pt>
                <c:pt idx="5829">
                  <c:v>29154</c:v>
                </c:pt>
                <c:pt idx="5830">
                  <c:v>29159</c:v>
                </c:pt>
                <c:pt idx="5831">
                  <c:v>29164</c:v>
                </c:pt>
                <c:pt idx="5832">
                  <c:v>29169</c:v>
                </c:pt>
                <c:pt idx="5833">
                  <c:v>29174</c:v>
                </c:pt>
                <c:pt idx="5834">
                  <c:v>29179</c:v>
                </c:pt>
                <c:pt idx="5835">
                  <c:v>29184</c:v>
                </c:pt>
                <c:pt idx="5836">
                  <c:v>29189</c:v>
                </c:pt>
                <c:pt idx="5837">
                  <c:v>29194</c:v>
                </c:pt>
                <c:pt idx="5838">
                  <c:v>29199</c:v>
                </c:pt>
                <c:pt idx="5839">
                  <c:v>29204</c:v>
                </c:pt>
                <c:pt idx="5840">
                  <c:v>29209</c:v>
                </c:pt>
                <c:pt idx="5841">
                  <c:v>29214</c:v>
                </c:pt>
                <c:pt idx="5842">
                  <c:v>29219</c:v>
                </c:pt>
                <c:pt idx="5843">
                  <c:v>29224</c:v>
                </c:pt>
                <c:pt idx="5844">
                  <c:v>29229</c:v>
                </c:pt>
                <c:pt idx="5845">
                  <c:v>29234</c:v>
                </c:pt>
                <c:pt idx="5846">
                  <c:v>29239</c:v>
                </c:pt>
                <c:pt idx="5847">
                  <c:v>29244</c:v>
                </c:pt>
                <c:pt idx="5848">
                  <c:v>29249</c:v>
                </c:pt>
                <c:pt idx="5849">
                  <c:v>29254</c:v>
                </c:pt>
                <c:pt idx="5850">
                  <c:v>29259</c:v>
                </c:pt>
                <c:pt idx="5851">
                  <c:v>29264</c:v>
                </c:pt>
                <c:pt idx="5852">
                  <c:v>29269</c:v>
                </c:pt>
                <c:pt idx="5853">
                  <c:v>29274</c:v>
                </c:pt>
                <c:pt idx="5854">
                  <c:v>29279</c:v>
                </c:pt>
                <c:pt idx="5855">
                  <c:v>29284</c:v>
                </c:pt>
                <c:pt idx="5856">
                  <c:v>29289</c:v>
                </c:pt>
                <c:pt idx="5857">
                  <c:v>29294</c:v>
                </c:pt>
                <c:pt idx="5858">
                  <c:v>29299</c:v>
                </c:pt>
                <c:pt idx="5859">
                  <c:v>29304</c:v>
                </c:pt>
                <c:pt idx="5860">
                  <c:v>29309</c:v>
                </c:pt>
                <c:pt idx="5861">
                  <c:v>29314</c:v>
                </c:pt>
                <c:pt idx="5862">
                  <c:v>29319</c:v>
                </c:pt>
                <c:pt idx="5863">
                  <c:v>29324</c:v>
                </c:pt>
                <c:pt idx="5864">
                  <c:v>29329</c:v>
                </c:pt>
                <c:pt idx="5865">
                  <c:v>29334</c:v>
                </c:pt>
                <c:pt idx="5866">
                  <c:v>29339</c:v>
                </c:pt>
                <c:pt idx="5867">
                  <c:v>29344</c:v>
                </c:pt>
                <c:pt idx="5868">
                  <c:v>29349</c:v>
                </c:pt>
                <c:pt idx="5869">
                  <c:v>29354</c:v>
                </c:pt>
                <c:pt idx="5870">
                  <c:v>29359</c:v>
                </c:pt>
                <c:pt idx="5871">
                  <c:v>29364</c:v>
                </c:pt>
                <c:pt idx="5872">
                  <c:v>29369</c:v>
                </c:pt>
                <c:pt idx="5873">
                  <c:v>29374</c:v>
                </c:pt>
                <c:pt idx="5874">
                  <c:v>29379</c:v>
                </c:pt>
                <c:pt idx="5875">
                  <c:v>29384</c:v>
                </c:pt>
                <c:pt idx="5876">
                  <c:v>29389</c:v>
                </c:pt>
                <c:pt idx="5877">
                  <c:v>29394</c:v>
                </c:pt>
                <c:pt idx="5878">
                  <c:v>29399</c:v>
                </c:pt>
                <c:pt idx="5879">
                  <c:v>29404</c:v>
                </c:pt>
                <c:pt idx="5880">
                  <c:v>29409</c:v>
                </c:pt>
                <c:pt idx="5881">
                  <c:v>29414</c:v>
                </c:pt>
                <c:pt idx="5882">
                  <c:v>29419</c:v>
                </c:pt>
                <c:pt idx="5883">
                  <c:v>29424</c:v>
                </c:pt>
                <c:pt idx="5884">
                  <c:v>29429</c:v>
                </c:pt>
                <c:pt idx="5885">
                  <c:v>29434</c:v>
                </c:pt>
                <c:pt idx="5886">
                  <c:v>29439</c:v>
                </c:pt>
                <c:pt idx="5887">
                  <c:v>29444</c:v>
                </c:pt>
                <c:pt idx="5888">
                  <c:v>29449</c:v>
                </c:pt>
                <c:pt idx="5889">
                  <c:v>29454</c:v>
                </c:pt>
                <c:pt idx="5890">
                  <c:v>29459</c:v>
                </c:pt>
                <c:pt idx="5891">
                  <c:v>29464</c:v>
                </c:pt>
                <c:pt idx="5892">
                  <c:v>29469</c:v>
                </c:pt>
                <c:pt idx="5893">
                  <c:v>29474</c:v>
                </c:pt>
                <c:pt idx="5894">
                  <c:v>29479</c:v>
                </c:pt>
                <c:pt idx="5895">
                  <c:v>29484</c:v>
                </c:pt>
                <c:pt idx="5896">
                  <c:v>29489</c:v>
                </c:pt>
                <c:pt idx="5897">
                  <c:v>29494</c:v>
                </c:pt>
                <c:pt idx="5898">
                  <c:v>29499</c:v>
                </c:pt>
                <c:pt idx="5899">
                  <c:v>29504</c:v>
                </c:pt>
                <c:pt idx="5900">
                  <c:v>29509</c:v>
                </c:pt>
                <c:pt idx="5901">
                  <c:v>29514</c:v>
                </c:pt>
                <c:pt idx="5902">
                  <c:v>29519</c:v>
                </c:pt>
                <c:pt idx="5903">
                  <c:v>29524</c:v>
                </c:pt>
                <c:pt idx="5904">
                  <c:v>29529</c:v>
                </c:pt>
                <c:pt idx="5905">
                  <c:v>29534</c:v>
                </c:pt>
                <c:pt idx="5906">
                  <c:v>29539</c:v>
                </c:pt>
                <c:pt idx="5907">
                  <c:v>29544</c:v>
                </c:pt>
                <c:pt idx="5908">
                  <c:v>29549</c:v>
                </c:pt>
                <c:pt idx="5909">
                  <c:v>29554</c:v>
                </c:pt>
                <c:pt idx="5910">
                  <c:v>29559</c:v>
                </c:pt>
                <c:pt idx="5911">
                  <c:v>29564</c:v>
                </c:pt>
                <c:pt idx="5912">
                  <c:v>29569</c:v>
                </c:pt>
                <c:pt idx="5913">
                  <c:v>29574</c:v>
                </c:pt>
                <c:pt idx="5914">
                  <c:v>29579</c:v>
                </c:pt>
                <c:pt idx="5915">
                  <c:v>29584</c:v>
                </c:pt>
                <c:pt idx="5916">
                  <c:v>29589</c:v>
                </c:pt>
                <c:pt idx="5917">
                  <c:v>29594</c:v>
                </c:pt>
                <c:pt idx="5918">
                  <c:v>29599</c:v>
                </c:pt>
                <c:pt idx="5919">
                  <c:v>29604</c:v>
                </c:pt>
                <c:pt idx="5920">
                  <c:v>29609</c:v>
                </c:pt>
                <c:pt idx="5921">
                  <c:v>29614</c:v>
                </c:pt>
                <c:pt idx="5922">
                  <c:v>29619</c:v>
                </c:pt>
                <c:pt idx="5923">
                  <c:v>29624</c:v>
                </c:pt>
                <c:pt idx="5924">
                  <c:v>29629</c:v>
                </c:pt>
                <c:pt idx="5925">
                  <c:v>29634</c:v>
                </c:pt>
                <c:pt idx="5926">
                  <c:v>29639</c:v>
                </c:pt>
                <c:pt idx="5927">
                  <c:v>29644</c:v>
                </c:pt>
                <c:pt idx="5928">
                  <c:v>29649</c:v>
                </c:pt>
                <c:pt idx="5929">
                  <c:v>29654</c:v>
                </c:pt>
                <c:pt idx="5930">
                  <c:v>29659</c:v>
                </c:pt>
                <c:pt idx="5931">
                  <c:v>29664</c:v>
                </c:pt>
                <c:pt idx="5932">
                  <c:v>29669</c:v>
                </c:pt>
                <c:pt idx="5933">
                  <c:v>29674</c:v>
                </c:pt>
                <c:pt idx="5934">
                  <c:v>29679</c:v>
                </c:pt>
                <c:pt idx="5935">
                  <c:v>29684</c:v>
                </c:pt>
                <c:pt idx="5936">
                  <c:v>29689</c:v>
                </c:pt>
                <c:pt idx="5937">
                  <c:v>29694</c:v>
                </c:pt>
                <c:pt idx="5938">
                  <c:v>29699</c:v>
                </c:pt>
                <c:pt idx="5939">
                  <c:v>29704</c:v>
                </c:pt>
                <c:pt idx="5940">
                  <c:v>29709</c:v>
                </c:pt>
                <c:pt idx="5941">
                  <c:v>29714</c:v>
                </c:pt>
                <c:pt idx="5942">
                  <c:v>29719</c:v>
                </c:pt>
                <c:pt idx="5943">
                  <c:v>29724</c:v>
                </c:pt>
                <c:pt idx="5944">
                  <c:v>29729</c:v>
                </c:pt>
                <c:pt idx="5945">
                  <c:v>29734</c:v>
                </c:pt>
                <c:pt idx="5946">
                  <c:v>29739</c:v>
                </c:pt>
                <c:pt idx="5947">
                  <c:v>29744</c:v>
                </c:pt>
                <c:pt idx="5948">
                  <c:v>29749</c:v>
                </c:pt>
                <c:pt idx="5949">
                  <c:v>29754</c:v>
                </c:pt>
                <c:pt idx="5950">
                  <c:v>29759</c:v>
                </c:pt>
                <c:pt idx="5951">
                  <c:v>29764</c:v>
                </c:pt>
                <c:pt idx="5952">
                  <c:v>29769</c:v>
                </c:pt>
                <c:pt idx="5953">
                  <c:v>29774</c:v>
                </c:pt>
                <c:pt idx="5954">
                  <c:v>29779</c:v>
                </c:pt>
                <c:pt idx="5955">
                  <c:v>29784</c:v>
                </c:pt>
                <c:pt idx="5956">
                  <c:v>29789</c:v>
                </c:pt>
                <c:pt idx="5957">
                  <c:v>29794</c:v>
                </c:pt>
                <c:pt idx="5958">
                  <c:v>29799</c:v>
                </c:pt>
                <c:pt idx="5959">
                  <c:v>29804</c:v>
                </c:pt>
                <c:pt idx="5960">
                  <c:v>29809</c:v>
                </c:pt>
                <c:pt idx="5961">
                  <c:v>29814</c:v>
                </c:pt>
                <c:pt idx="5962">
                  <c:v>29819</c:v>
                </c:pt>
                <c:pt idx="5963">
                  <c:v>29824</c:v>
                </c:pt>
                <c:pt idx="5964">
                  <c:v>29829</c:v>
                </c:pt>
                <c:pt idx="5965">
                  <c:v>29834</c:v>
                </c:pt>
                <c:pt idx="5966">
                  <c:v>29839</c:v>
                </c:pt>
                <c:pt idx="5967">
                  <c:v>29844</c:v>
                </c:pt>
                <c:pt idx="5968">
                  <c:v>29849</c:v>
                </c:pt>
                <c:pt idx="5969">
                  <c:v>29854</c:v>
                </c:pt>
                <c:pt idx="5970">
                  <c:v>29859</c:v>
                </c:pt>
                <c:pt idx="5971">
                  <c:v>29864</c:v>
                </c:pt>
                <c:pt idx="5972">
                  <c:v>29869</c:v>
                </c:pt>
                <c:pt idx="5973">
                  <c:v>29874</c:v>
                </c:pt>
                <c:pt idx="5974">
                  <c:v>29879</c:v>
                </c:pt>
                <c:pt idx="5975">
                  <c:v>29884</c:v>
                </c:pt>
                <c:pt idx="5976">
                  <c:v>29889</c:v>
                </c:pt>
                <c:pt idx="5977">
                  <c:v>29894</c:v>
                </c:pt>
                <c:pt idx="5978">
                  <c:v>29899</c:v>
                </c:pt>
                <c:pt idx="5979">
                  <c:v>29904</c:v>
                </c:pt>
                <c:pt idx="5980">
                  <c:v>29909</c:v>
                </c:pt>
                <c:pt idx="5981">
                  <c:v>29914</c:v>
                </c:pt>
                <c:pt idx="5982">
                  <c:v>29919</c:v>
                </c:pt>
                <c:pt idx="5983">
                  <c:v>29924</c:v>
                </c:pt>
                <c:pt idx="5984">
                  <c:v>29929</c:v>
                </c:pt>
                <c:pt idx="5985">
                  <c:v>29934</c:v>
                </c:pt>
                <c:pt idx="5986">
                  <c:v>29939</c:v>
                </c:pt>
                <c:pt idx="5987">
                  <c:v>29944</c:v>
                </c:pt>
                <c:pt idx="5988">
                  <c:v>29949</c:v>
                </c:pt>
                <c:pt idx="5989">
                  <c:v>29954</c:v>
                </c:pt>
                <c:pt idx="5990">
                  <c:v>29959</c:v>
                </c:pt>
                <c:pt idx="5991">
                  <c:v>29964</c:v>
                </c:pt>
                <c:pt idx="5992">
                  <c:v>29969</c:v>
                </c:pt>
                <c:pt idx="5993">
                  <c:v>29974</c:v>
                </c:pt>
                <c:pt idx="5994">
                  <c:v>29979</c:v>
                </c:pt>
                <c:pt idx="5995">
                  <c:v>29984</c:v>
                </c:pt>
                <c:pt idx="5996">
                  <c:v>29989</c:v>
                </c:pt>
                <c:pt idx="5997">
                  <c:v>29994</c:v>
                </c:pt>
                <c:pt idx="5998">
                  <c:v>29999</c:v>
                </c:pt>
                <c:pt idx="5999">
                  <c:v>30004</c:v>
                </c:pt>
                <c:pt idx="6000">
                  <c:v>30009</c:v>
                </c:pt>
                <c:pt idx="6001">
                  <c:v>30014</c:v>
                </c:pt>
                <c:pt idx="6002">
                  <c:v>30019</c:v>
                </c:pt>
                <c:pt idx="6003">
                  <c:v>30024</c:v>
                </c:pt>
                <c:pt idx="6004">
                  <c:v>30029</c:v>
                </c:pt>
                <c:pt idx="6005">
                  <c:v>30034</c:v>
                </c:pt>
                <c:pt idx="6006">
                  <c:v>30039</c:v>
                </c:pt>
                <c:pt idx="6007">
                  <c:v>30044</c:v>
                </c:pt>
                <c:pt idx="6008">
                  <c:v>30049</c:v>
                </c:pt>
                <c:pt idx="6009">
                  <c:v>30054</c:v>
                </c:pt>
                <c:pt idx="6010">
                  <c:v>30059</c:v>
                </c:pt>
                <c:pt idx="6011">
                  <c:v>30064</c:v>
                </c:pt>
                <c:pt idx="6012">
                  <c:v>30069</c:v>
                </c:pt>
                <c:pt idx="6013">
                  <c:v>30074</c:v>
                </c:pt>
                <c:pt idx="6014">
                  <c:v>30079</c:v>
                </c:pt>
                <c:pt idx="6015">
                  <c:v>30084</c:v>
                </c:pt>
                <c:pt idx="6016">
                  <c:v>30089</c:v>
                </c:pt>
                <c:pt idx="6017">
                  <c:v>30094</c:v>
                </c:pt>
                <c:pt idx="6018">
                  <c:v>30099</c:v>
                </c:pt>
                <c:pt idx="6019">
                  <c:v>30104</c:v>
                </c:pt>
                <c:pt idx="6020">
                  <c:v>30109</c:v>
                </c:pt>
                <c:pt idx="6021">
                  <c:v>30114</c:v>
                </c:pt>
                <c:pt idx="6022">
                  <c:v>30119</c:v>
                </c:pt>
                <c:pt idx="6023">
                  <c:v>30124</c:v>
                </c:pt>
                <c:pt idx="6024">
                  <c:v>30129</c:v>
                </c:pt>
                <c:pt idx="6025">
                  <c:v>30134</c:v>
                </c:pt>
                <c:pt idx="6026">
                  <c:v>30139</c:v>
                </c:pt>
                <c:pt idx="6027">
                  <c:v>30144</c:v>
                </c:pt>
                <c:pt idx="6028">
                  <c:v>30149</c:v>
                </c:pt>
                <c:pt idx="6029">
                  <c:v>30154</c:v>
                </c:pt>
                <c:pt idx="6030">
                  <c:v>30159</c:v>
                </c:pt>
                <c:pt idx="6031">
                  <c:v>30164</c:v>
                </c:pt>
                <c:pt idx="6032">
                  <c:v>30169</c:v>
                </c:pt>
                <c:pt idx="6033">
                  <c:v>30174</c:v>
                </c:pt>
                <c:pt idx="6034">
                  <c:v>30179</c:v>
                </c:pt>
                <c:pt idx="6035">
                  <c:v>30184</c:v>
                </c:pt>
                <c:pt idx="6036">
                  <c:v>30189</c:v>
                </c:pt>
                <c:pt idx="6037">
                  <c:v>30194</c:v>
                </c:pt>
                <c:pt idx="6038">
                  <c:v>30199</c:v>
                </c:pt>
                <c:pt idx="6039">
                  <c:v>30204</c:v>
                </c:pt>
                <c:pt idx="6040">
                  <c:v>30209</c:v>
                </c:pt>
                <c:pt idx="6041">
                  <c:v>30214</c:v>
                </c:pt>
                <c:pt idx="6042">
                  <c:v>30219</c:v>
                </c:pt>
                <c:pt idx="6043">
                  <c:v>30224</c:v>
                </c:pt>
                <c:pt idx="6044">
                  <c:v>30229</c:v>
                </c:pt>
                <c:pt idx="6045">
                  <c:v>30234</c:v>
                </c:pt>
                <c:pt idx="6046">
                  <c:v>30239</c:v>
                </c:pt>
                <c:pt idx="6047">
                  <c:v>30244</c:v>
                </c:pt>
                <c:pt idx="6048">
                  <c:v>30249</c:v>
                </c:pt>
                <c:pt idx="6049">
                  <c:v>30254</c:v>
                </c:pt>
                <c:pt idx="6050">
                  <c:v>30259</c:v>
                </c:pt>
                <c:pt idx="6051">
                  <c:v>30264</c:v>
                </c:pt>
                <c:pt idx="6052">
                  <c:v>30269</c:v>
                </c:pt>
                <c:pt idx="6053">
                  <c:v>30274</c:v>
                </c:pt>
                <c:pt idx="6054">
                  <c:v>30279</c:v>
                </c:pt>
                <c:pt idx="6055">
                  <c:v>30284</c:v>
                </c:pt>
                <c:pt idx="6056">
                  <c:v>30289</c:v>
                </c:pt>
                <c:pt idx="6057">
                  <c:v>30294</c:v>
                </c:pt>
                <c:pt idx="6058">
                  <c:v>30299</c:v>
                </c:pt>
                <c:pt idx="6059">
                  <c:v>30304</c:v>
                </c:pt>
                <c:pt idx="6060">
                  <c:v>30309</c:v>
                </c:pt>
                <c:pt idx="6061">
                  <c:v>30314</c:v>
                </c:pt>
                <c:pt idx="6062">
                  <c:v>30319</c:v>
                </c:pt>
                <c:pt idx="6063">
                  <c:v>30324</c:v>
                </c:pt>
                <c:pt idx="6064">
                  <c:v>30329</c:v>
                </c:pt>
                <c:pt idx="6065">
                  <c:v>30334</c:v>
                </c:pt>
                <c:pt idx="6066">
                  <c:v>30339</c:v>
                </c:pt>
                <c:pt idx="6067">
                  <c:v>30344</c:v>
                </c:pt>
                <c:pt idx="6068">
                  <c:v>30349</c:v>
                </c:pt>
                <c:pt idx="6069">
                  <c:v>30354</c:v>
                </c:pt>
                <c:pt idx="6070">
                  <c:v>30359</c:v>
                </c:pt>
                <c:pt idx="6071">
                  <c:v>30364</c:v>
                </c:pt>
                <c:pt idx="6072">
                  <c:v>30369</c:v>
                </c:pt>
                <c:pt idx="6073">
                  <c:v>30374</c:v>
                </c:pt>
                <c:pt idx="6074">
                  <c:v>30379</c:v>
                </c:pt>
                <c:pt idx="6075">
                  <c:v>30384</c:v>
                </c:pt>
                <c:pt idx="6076">
                  <c:v>30389</c:v>
                </c:pt>
                <c:pt idx="6077">
                  <c:v>30394</c:v>
                </c:pt>
                <c:pt idx="6078">
                  <c:v>30399</c:v>
                </c:pt>
                <c:pt idx="6079">
                  <c:v>30404</c:v>
                </c:pt>
                <c:pt idx="6080">
                  <c:v>30409</c:v>
                </c:pt>
                <c:pt idx="6081">
                  <c:v>30414</c:v>
                </c:pt>
                <c:pt idx="6082">
                  <c:v>30419</c:v>
                </c:pt>
                <c:pt idx="6083">
                  <c:v>30424</c:v>
                </c:pt>
                <c:pt idx="6084">
                  <c:v>30429</c:v>
                </c:pt>
                <c:pt idx="6085">
                  <c:v>30434</c:v>
                </c:pt>
                <c:pt idx="6086">
                  <c:v>30439</c:v>
                </c:pt>
                <c:pt idx="6087">
                  <c:v>30444</c:v>
                </c:pt>
                <c:pt idx="6088">
                  <c:v>30449</c:v>
                </c:pt>
                <c:pt idx="6089">
                  <c:v>30454</c:v>
                </c:pt>
                <c:pt idx="6090">
                  <c:v>30459</c:v>
                </c:pt>
                <c:pt idx="6091">
                  <c:v>30464</c:v>
                </c:pt>
                <c:pt idx="6092">
                  <c:v>30469</c:v>
                </c:pt>
                <c:pt idx="6093">
                  <c:v>30474</c:v>
                </c:pt>
                <c:pt idx="6094">
                  <c:v>30479</c:v>
                </c:pt>
                <c:pt idx="6095">
                  <c:v>30484</c:v>
                </c:pt>
                <c:pt idx="6096">
                  <c:v>30489</c:v>
                </c:pt>
                <c:pt idx="6097">
                  <c:v>30494</c:v>
                </c:pt>
                <c:pt idx="6098">
                  <c:v>30499</c:v>
                </c:pt>
                <c:pt idx="6099">
                  <c:v>30504</c:v>
                </c:pt>
                <c:pt idx="6100">
                  <c:v>30509</c:v>
                </c:pt>
                <c:pt idx="6101">
                  <c:v>30514</c:v>
                </c:pt>
                <c:pt idx="6102">
                  <c:v>30519</c:v>
                </c:pt>
                <c:pt idx="6103">
                  <c:v>30524</c:v>
                </c:pt>
                <c:pt idx="6104">
                  <c:v>30529</c:v>
                </c:pt>
                <c:pt idx="6105">
                  <c:v>30534</c:v>
                </c:pt>
                <c:pt idx="6106">
                  <c:v>30539</c:v>
                </c:pt>
                <c:pt idx="6107">
                  <c:v>30544</c:v>
                </c:pt>
                <c:pt idx="6108">
                  <c:v>30549</c:v>
                </c:pt>
                <c:pt idx="6109">
                  <c:v>30554</c:v>
                </c:pt>
                <c:pt idx="6110">
                  <c:v>30559</c:v>
                </c:pt>
                <c:pt idx="6111">
                  <c:v>30564</c:v>
                </c:pt>
                <c:pt idx="6112">
                  <c:v>30569</c:v>
                </c:pt>
                <c:pt idx="6113">
                  <c:v>30574</c:v>
                </c:pt>
                <c:pt idx="6114">
                  <c:v>30579</c:v>
                </c:pt>
                <c:pt idx="6115">
                  <c:v>30584</c:v>
                </c:pt>
                <c:pt idx="6116">
                  <c:v>30589</c:v>
                </c:pt>
                <c:pt idx="6117">
                  <c:v>30594</c:v>
                </c:pt>
                <c:pt idx="6118">
                  <c:v>30599</c:v>
                </c:pt>
                <c:pt idx="6119">
                  <c:v>30604</c:v>
                </c:pt>
                <c:pt idx="6120">
                  <c:v>30609</c:v>
                </c:pt>
                <c:pt idx="6121">
                  <c:v>30614</c:v>
                </c:pt>
                <c:pt idx="6122">
                  <c:v>30619</c:v>
                </c:pt>
                <c:pt idx="6123">
                  <c:v>30624</c:v>
                </c:pt>
                <c:pt idx="6124">
                  <c:v>30629</c:v>
                </c:pt>
                <c:pt idx="6125">
                  <c:v>30634</c:v>
                </c:pt>
                <c:pt idx="6126">
                  <c:v>30639</c:v>
                </c:pt>
                <c:pt idx="6127">
                  <c:v>30644</c:v>
                </c:pt>
                <c:pt idx="6128">
                  <c:v>30649</c:v>
                </c:pt>
                <c:pt idx="6129">
                  <c:v>30654</c:v>
                </c:pt>
                <c:pt idx="6130">
                  <c:v>30659</c:v>
                </c:pt>
                <c:pt idx="6131">
                  <c:v>30664</c:v>
                </c:pt>
                <c:pt idx="6132">
                  <c:v>30669</c:v>
                </c:pt>
                <c:pt idx="6133">
                  <c:v>30674</c:v>
                </c:pt>
                <c:pt idx="6134">
                  <c:v>30679</c:v>
                </c:pt>
                <c:pt idx="6135">
                  <c:v>30684</c:v>
                </c:pt>
                <c:pt idx="6136">
                  <c:v>30689</c:v>
                </c:pt>
                <c:pt idx="6137">
                  <c:v>30694</c:v>
                </c:pt>
                <c:pt idx="6138">
                  <c:v>30699</c:v>
                </c:pt>
                <c:pt idx="6139">
                  <c:v>30704</c:v>
                </c:pt>
                <c:pt idx="6140">
                  <c:v>30709</c:v>
                </c:pt>
                <c:pt idx="6141">
                  <c:v>30714</c:v>
                </c:pt>
                <c:pt idx="6142">
                  <c:v>30719</c:v>
                </c:pt>
                <c:pt idx="6143">
                  <c:v>30724</c:v>
                </c:pt>
                <c:pt idx="6144">
                  <c:v>30729</c:v>
                </c:pt>
                <c:pt idx="6145">
                  <c:v>30734</c:v>
                </c:pt>
                <c:pt idx="6146">
                  <c:v>30739</c:v>
                </c:pt>
                <c:pt idx="6147">
                  <c:v>30744</c:v>
                </c:pt>
                <c:pt idx="6148">
                  <c:v>30749</c:v>
                </c:pt>
                <c:pt idx="6149">
                  <c:v>30754</c:v>
                </c:pt>
                <c:pt idx="6150">
                  <c:v>30759</c:v>
                </c:pt>
                <c:pt idx="6151">
                  <c:v>30764</c:v>
                </c:pt>
                <c:pt idx="6152">
                  <c:v>30769</c:v>
                </c:pt>
                <c:pt idx="6153">
                  <c:v>30774</c:v>
                </c:pt>
                <c:pt idx="6154">
                  <c:v>30779</c:v>
                </c:pt>
                <c:pt idx="6155">
                  <c:v>30784</c:v>
                </c:pt>
                <c:pt idx="6156">
                  <c:v>30789</c:v>
                </c:pt>
                <c:pt idx="6157">
                  <c:v>30794</c:v>
                </c:pt>
                <c:pt idx="6158">
                  <c:v>30799</c:v>
                </c:pt>
                <c:pt idx="6159">
                  <c:v>30804</c:v>
                </c:pt>
                <c:pt idx="6160">
                  <c:v>30809</c:v>
                </c:pt>
                <c:pt idx="6161">
                  <c:v>30814</c:v>
                </c:pt>
                <c:pt idx="6162">
                  <c:v>30819</c:v>
                </c:pt>
                <c:pt idx="6163">
                  <c:v>30824</c:v>
                </c:pt>
                <c:pt idx="6164">
                  <c:v>30829</c:v>
                </c:pt>
                <c:pt idx="6165">
                  <c:v>30834</c:v>
                </c:pt>
                <c:pt idx="6166">
                  <c:v>30839</c:v>
                </c:pt>
                <c:pt idx="6167">
                  <c:v>30844</c:v>
                </c:pt>
                <c:pt idx="6168">
                  <c:v>30849</c:v>
                </c:pt>
                <c:pt idx="6169">
                  <c:v>30854</c:v>
                </c:pt>
                <c:pt idx="6170">
                  <c:v>30859</c:v>
                </c:pt>
                <c:pt idx="6171">
                  <c:v>30864</c:v>
                </c:pt>
                <c:pt idx="6172">
                  <c:v>30869</c:v>
                </c:pt>
                <c:pt idx="6173">
                  <c:v>30874</c:v>
                </c:pt>
                <c:pt idx="6174">
                  <c:v>30879</c:v>
                </c:pt>
                <c:pt idx="6175">
                  <c:v>30884</c:v>
                </c:pt>
                <c:pt idx="6176">
                  <c:v>30889</c:v>
                </c:pt>
                <c:pt idx="6177">
                  <c:v>30894</c:v>
                </c:pt>
                <c:pt idx="6178">
                  <c:v>30899</c:v>
                </c:pt>
                <c:pt idx="6179">
                  <c:v>30904</c:v>
                </c:pt>
                <c:pt idx="6180">
                  <c:v>30909</c:v>
                </c:pt>
                <c:pt idx="6181">
                  <c:v>30914</c:v>
                </c:pt>
                <c:pt idx="6182">
                  <c:v>30919</c:v>
                </c:pt>
                <c:pt idx="6183">
                  <c:v>30924</c:v>
                </c:pt>
                <c:pt idx="6184">
                  <c:v>30929</c:v>
                </c:pt>
                <c:pt idx="6185">
                  <c:v>30934</c:v>
                </c:pt>
                <c:pt idx="6186">
                  <c:v>30939</c:v>
                </c:pt>
                <c:pt idx="6187">
                  <c:v>30944</c:v>
                </c:pt>
                <c:pt idx="6188">
                  <c:v>30949</c:v>
                </c:pt>
                <c:pt idx="6189">
                  <c:v>30954</c:v>
                </c:pt>
                <c:pt idx="6190">
                  <c:v>30959</c:v>
                </c:pt>
                <c:pt idx="6191">
                  <c:v>30964</c:v>
                </c:pt>
                <c:pt idx="6192">
                  <c:v>30969</c:v>
                </c:pt>
                <c:pt idx="6193">
                  <c:v>30974</c:v>
                </c:pt>
                <c:pt idx="6194">
                  <c:v>30979</c:v>
                </c:pt>
                <c:pt idx="6195">
                  <c:v>30984</c:v>
                </c:pt>
                <c:pt idx="6196">
                  <c:v>30989</c:v>
                </c:pt>
                <c:pt idx="6197">
                  <c:v>30994</c:v>
                </c:pt>
                <c:pt idx="6198">
                  <c:v>30999</c:v>
                </c:pt>
                <c:pt idx="6199">
                  <c:v>31004</c:v>
                </c:pt>
                <c:pt idx="6200">
                  <c:v>31009</c:v>
                </c:pt>
                <c:pt idx="6201">
                  <c:v>31014</c:v>
                </c:pt>
                <c:pt idx="6202">
                  <c:v>31019</c:v>
                </c:pt>
                <c:pt idx="6203">
                  <c:v>31024</c:v>
                </c:pt>
                <c:pt idx="6204">
                  <c:v>31029</c:v>
                </c:pt>
                <c:pt idx="6205">
                  <c:v>31034</c:v>
                </c:pt>
                <c:pt idx="6206">
                  <c:v>31039</c:v>
                </c:pt>
                <c:pt idx="6207">
                  <c:v>31044</c:v>
                </c:pt>
                <c:pt idx="6208">
                  <c:v>31049</c:v>
                </c:pt>
                <c:pt idx="6209">
                  <c:v>31054</c:v>
                </c:pt>
                <c:pt idx="6210">
                  <c:v>31059</c:v>
                </c:pt>
                <c:pt idx="6211">
                  <c:v>31064</c:v>
                </c:pt>
                <c:pt idx="6212">
                  <c:v>31069</c:v>
                </c:pt>
                <c:pt idx="6213">
                  <c:v>31074</c:v>
                </c:pt>
                <c:pt idx="6214">
                  <c:v>31079</c:v>
                </c:pt>
                <c:pt idx="6215">
                  <c:v>31084</c:v>
                </c:pt>
                <c:pt idx="6216">
                  <c:v>31089</c:v>
                </c:pt>
                <c:pt idx="6217">
                  <c:v>31094</c:v>
                </c:pt>
                <c:pt idx="6218">
                  <c:v>31099</c:v>
                </c:pt>
                <c:pt idx="6219">
                  <c:v>31104</c:v>
                </c:pt>
                <c:pt idx="6220">
                  <c:v>31109</c:v>
                </c:pt>
                <c:pt idx="6221">
                  <c:v>31114</c:v>
                </c:pt>
                <c:pt idx="6222">
                  <c:v>31119</c:v>
                </c:pt>
                <c:pt idx="6223">
                  <c:v>31124</c:v>
                </c:pt>
                <c:pt idx="6224">
                  <c:v>31129</c:v>
                </c:pt>
                <c:pt idx="6225">
                  <c:v>31134</c:v>
                </c:pt>
                <c:pt idx="6226">
                  <c:v>31139</c:v>
                </c:pt>
                <c:pt idx="6227">
                  <c:v>31144</c:v>
                </c:pt>
                <c:pt idx="6228">
                  <c:v>31149</c:v>
                </c:pt>
                <c:pt idx="6229">
                  <c:v>31154</c:v>
                </c:pt>
                <c:pt idx="6230">
                  <c:v>31159</c:v>
                </c:pt>
                <c:pt idx="6231">
                  <c:v>31164</c:v>
                </c:pt>
                <c:pt idx="6232">
                  <c:v>31169</c:v>
                </c:pt>
                <c:pt idx="6233">
                  <c:v>31174</c:v>
                </c:pt>
                <c:pt idx="6234">
                  <c:v>31179</c:v>
                </c:pt>
                <c:pt idx="6235">
                  <c:v>31184</c:v>
                </c:pt>
                <c:pt idx="6236">
                  <c:v>31189</c:v>
                </c:pt>
                <c:pt idx="6237">
                  <c:v>31194</c:v>
                </c:pt>
                <c:pt idx="6238">
                  <c:v>31199</c:v>
                </c:pt>
                <c:pt idx="6239">
                  <c:v>31204</c:v>
                </c:pt>
                <c:pt idx="6240">
                  <c:v>31209</c:v>
                </c:pt>
                <c:pt idx="6241">
                  <c:v>31214</c:v>
                </c:pt>
                <c:pt idx="6242">
                  <c:v>31219</c:v>
                </c:pt>
                <c:pt idx="6243">
                  <c:v>31224</c:v>
                </c:pt>
                <c:pt idx="6244">
                  <c:v>31229</c:v>
                </c:pt>
                <c:pt idx="6245">
                  <c:v>31234</c:v>
                </c:pt>
                <c:pt idx="6246">
                  <c:v>31239</c:v>
                </c:pt>
                <c:pt idx="6247">
                  <c:v>31244</c:v>
                </c:pt>
                <c:pt idx="6248">
                  <c:v>31249</c:v>
                </c:pt>
                <c:pt idx="6249">
                  <c:v>31254</c:v>
                </c:pt>
                <c:pt idx="6250">
                  <c:v>31259</c:v>
                </c:pt>
                <c:pt idx="6251">
                  <c:v>31264</c:v>
                </c:pt>
                <c:pt idx="6252">
                  <c:v>31269</c:v>
                </c:pt>
                <c:pt idx="6253">
                  <c:v>31274</c:v>
                </c:pt>
                <c:pt idx="6254">
                  <c:v>31279</c:v>
                </c:pt>
                <c:pt idx="6255">
                  <c:v>31284</c:v>
                </c:pt>
                <c:pt idx="6256">
                  <c:v>31289</c:v>
                </c:pt>
                <c:pt idx="6257">
                  <c:v>31294</c:v>
                </c:pt>
                <c:pt idx="6258">
                  <c:v>31299</c:v>
                </c:pt>
                <c:pt idx="6259">
                  <c:v>31304</c:v>
                </c:pt>
                <c:pt idx="6260">
                  <c:v>31309</c:v>
                </c:pt>
                <c:pt idx="6261">
                  <c:v>31314</c:v>
                </c:pt>
                <c:pt idx="6262">
                  <c:v>31319</c:v>
                </c:pt>
                <c:pt idx="6263">
                  <c:v>31324</c:v>
                </c:pt>
                <c:pt idx="6264">
                  <c:v>31329</c:v>
                </c:pt>
                <c:pt idx="6265">
                  <c:v>31334</c:v>
                </c:pt>
                <c:pt idx="6266">
                  <c:v>31339</c:v>
                </c:pt>
                <c:pt idx="6267">
                  <c:v>31344</c:v>
                </c:pt>
                <c:pt idx="6268">
                  <c:v>31349</c:v>
                </c:pt>
                <c:pt idx="6269">
                  <c:v>31354</c:v>
                </c:pt>
                <c:pt idx="6270">
                  <c:v>31359</c:v>
                </c:pt>
                <c:pt idx="6271">
                  <c:v>31364</c:v>
                </c:pt>
                <c:pt idx="6272">
                  <c:v>31369</c:v>
                </c:pt>
                <c:pt idx="6273">
                  <c:v>31374</c:v>
                </c:pt>
                <c:pt idx="6274">
                  <c:v>31379</c:v>
                </c:pt>
                <c:pt idx="6275">
                  <c:v>31384</c:v>
                </c:pt>
                <c:pt idx="6276">
                  <c:v>31389</c:v>
                </c:pt>
                <c:pt idx="6277">
                  <c:v>31394</c:v>
                </c:pt>
                <c:pt idx="6278">
                  <c:v>31399</c:v>
                </c:pt>
                <c:pt idx="6279">
                  <c:v>31404</c:v>
                </c:pt>
                <c:pt idx="6280">
                  <c:v>31409</c:v>
                </c:pt>
                <c:pt idx="6281">
                  <c:v>31414</c:v>
                </c:pt>
                <c:pt idx="6282">
                  <c:v>31419</c:v>
                </c:pt>
                <c:pt idx="6283">
                  <c:v>31424</c:v>
                </c:pt>
                <c:pt idx="6284">
                  <c:v>31429</c:v>
                </c:pt>
                <c:pt idx="6285">
                  <c:v>31434</c:v>
                </c:pt>
                <c:pt idx="6286">
                  <c:v>31439</c:v>
                </c:pt>
                <c:pt idx="6287">
                  <c:v>31444</c:v>
                </c:pt>
                <c:pt idx="6288">
                  <c:v>31449</c:v>
                </c:pt>
                <c:pt idx="6289">
                  <c:v>31454</c:v>
                </c:pt>
                <c:pt idx="6290">
                  <c:v>31459</c:v>
                </c:pt>
                <c:pt idx="6291">
                  <c:v>31464</c:v>
                </c:pt>
                <c:pt idx="6292">
                  <c:v>31469</c:v>
                </c:pt>
                <c:pt idx="6293">
                  <c:v>31474</c:v>
                </c:pt>
                <c:pt idx="6294">
                  <c:v>31479</c:v>
                </c:pt>
                <c:pt idx="6295">
                  <c:v>31484</c:v>
                </c:pt>
                <c:pt idx="6296">
                  <c:v>31489</c:v>
                </c:pt>
                <c:pt idx="6297">
                  <c:v>31494</c:v>
                </c:pt>
                <c:pt idx="6298">
                  <c:v>31499</c:v>
                </c:pt>
                <c:pt idx="6299">
                  <c:v>31504</c:v>
                </c:pt>
                <c:pt idx="6300">
                  <c:v>31509</c:v>
                </c:pt>
                <c:pt idx="6301">
                  <c:v>31514</c:v>
                </c:pt>
                <c:pt idx="6302">
                  <c:v>31519</c:v>
                </c:pt>
                <c:pt idx="6303">
                  <c:v>31524</c:v>
                </c:pt>
                <c:pt idx="6304">
                  <c:v>31529</c:v>
                </c:pt>
                <c:pt idx="6305">
                  <c:v>31534</c:v>
                </c:pt>
                <c:pt idx="6306">
                  <c:v>31539</c:v>
                </c:pt>
                <c:pt idx="6307">
                  <c:v>31544</c:v>
                </c:pt>
                <c:pt idx="6308">
                  <c:v>31549</c:v>
                </c:pt>
                <c:pt idx="6309">
                  <c:v>31554</c:v>
                </c:pt>
                <c:pt idx="6310">
                  <c:v>31559</c:v>
                </c:pt>
                <c:pt idx="6311">
                  <c:v>31564</c:v>
                </c:pt>
                <c:pt idx="6312">
                  <c:v>31569</c:v>
                </c:pt>
                <c:pt idx="6313">
                  <c:v>31574</c:v>
                </c:pt>
                <c:pt idx="6314">
                  <c:v>31579</c:v>
                </c:pt>
                <c:pt idx="6315">
                  <c:v>31584</c:v>
                </c:pt>
                <c:pt idx="6316">
                  <c:v>31589</c:v>
                </c:pt>
                <c:pt idx="6317">
                  <c:v>31594</c:v>
                </c:pt>
                <c:pt idx="6318">
                  <c:v>31599</c:v>
                </c:pt>
                <c:pt idx="6319">
                  <c:v>31604</c:v>
                </c:pt>
                <c:pt idx="6320">
                  <c:v>31609</c:v>
                </c:pt>
                <c:pt idx="6321">
                  <c:v>31614</c:v>
                </c:pt>
                <c:pt idx="6322">
                  <c:v>31619</c:v>
                </c:pt>
                <c:pt idx="6323">
                  <c:v>31624</c:v>
                </c:pt>
                <c:pt idx="6324">
                  <c:v>31629</c:v>
                </c:pt>
                <c:pt idx="6325">
                  <c:v>31634</c:v>
                </c:pt>
                <c:pt idx="6326">
                  <c:v>31639</c:v>
                </c:pt>
                <c:pt idx="6327">
                  <c:v>31644</c:v>
                </c:pt>
                <c:pt idx="6328">
                  <c:v>31649</c:v>
                </c:pt>
                <c:pt idx="6329">
                  <c:v>31654</c:v>
                </c:pt>
                <c:pt idx="6330">
                  <c:v>31659</c:v>
                </c:pt>
                <c:pt idx="6331">
                  <c:v>31664</c:v>
                </c:pt>
                <c:pt idx="6332">
                  <c:v>31669</c:v>
                </c:pt>
                <c:pt idx="6333">
                  <c:v>31674</c:v>
                </c:pt>
                <c:pt idx="6334">
                  <c:v>31679</c:v>
                </c:pt>
                <c:pt idx="6335">
                  <c:v>31684</c:v>
                </c:pt>
                <c:pt idx="6336">
                  <c:v>31689</c:v>
                </c:pt>
                <c:pt idx="6337">
                  <c:v>31694</c:v>
                </c:pt>
                <c:pt idx="6338">
                  <c:v>31699</c:v>
                </c:pt>
                <c:pt idx="6339">
                  <c:v>31704</c:v>
                </c:pt>
                <c:pt idx="6340">
                  <c:v>31709</c:v>
                </c:pt>
                <c:pt idx="6341">
                  <c:v>31714</c:v>
                </c:pt>
                <c:pt idx="6342">
                  <c:v>31719</c:v>
                </c:pt>
                <c:pt idx="6343">
                  <c:v>31724</c:v>
                </c:pt>
                <c:pt idx="6344">
                  <c:v>31729</c:v>
                </c:pt>
                <c:pt idx="6345">
                  <c:v>31734</c:v>
                </c:pt>
                <c:pt idx="6346">
                  <c:v>31739</c:v>
                </c:pt>
                <c:pt idx="6347">
                  <c:v>31744</c:v>
                </c:pt>
                <c:pt idx="6348">
                  <c:v>31749</c:v>
                </c:pt>
                <c:pt idx="6349">
                  <c:v>31754</c:v>
                </c:pt>
                <c:pt idx="6350">
                  <c:v>31759</c:v>
                </c:pt>
                <c:pt idx="6351">
                  <c:v>31764</c:v>
                </c:pt>
                <c:pt idx="6352">
                  <c:v>31769</c:v>
                </c:pt>
                <c:pt idx="6353">
                  <c:v>31774</c:v>
                </c:pt>
                <c:pt idx="6354">
                  <c:v>31779</c:v>
                </c:pt>
                <c:pt idx="6355">
                  <c:v>31784</c:v>
                </c:pt>
                <c:pt idx="6356">
                  <c:v>31789</c:v>
                </c:pt>
                <c:pt idx="6357">
                  <c:v>31794</c:v>
                </c:pt>
                <c:pt idx="6358">
                  <c:v>31799</c:v>
                </c:pt>
                <c:pt idx="6359">
                  <c:v>31804</c:v>
                </c:pt>
                <c:pt idx="6360">
                  <c:v>31809</c:v>
                </c:pt>
                <c:pt idx="6361">
                  <c:v>31814</c:v>
                </c:pt>
                <c:pt idx="6362">
                  <c:v>31819</c:v>
                </c:pt>
                <c:pt idx="6363">
                  <c:v>31824</c:v>
                </c:pt>
                <c:pt idx="6364">
                  <c:v>31829</c:v>
                </c:pt>
                <c:pt idx="6365">
                  <c:v>31834</c:v>
                </c:pt>
                <c:pt idx="6366">
                  <c:v>31839</c:v>
                </c:pt>
                <c:pt idx="6367">
                  <c:v>31844</c:v>
                </c:pt>
                <c:pt idx="6368">
                  <c:v>31849</c:v>
                </c:pt>
                <c:pt idx="6369">
                  <c:v>31854</c:v>
                </c:pt>
                <c:pt idx="6370">
                  <c:v>31859</c:v>
                </c:pt>
                <c:pt idx="6371">
                  <c:v>31864</c:v>
                </c:pt>
                <c:pt idx="6372">
                  <c:v>31869</c:v>
                </c:pt>
                <c:pt idx="6373">
                  <c:v>31874</c:v>
                </c:pt>
                <c:pt idx="6374">
                  <c:v>31879</c:v>
                </c:pt>
                <c:pt idx="6375">
                  <c:v>31884</c:v>
                </c:pt>
                <c:pt idx="6376">
                  <c:v>31889</c:v>
                </c:pt>
                <c:pt idx="6377">
                  <c:v>31894</c:v>
                </c:pt>
                <c:pt idx="6378">
                  <c:v>31899</c:v>
                </c:pt>
                <c:pt idx="6379">
                  <c:v>31904</c:v>
                </c:pt>
                <c:pt idx="6380">
                  <c:v>31909</c:v>
                </c:pt>
                <c:pt idx="6381">
                  <c:v>31914</c:v>
                </c:pt>
                <c:pt idx="6382">
                  <c:v>31919</c:v>
                </c:pt>
                <c:pt idx="6383">
                  <c:v>31924</c:v>
                </c:pt>
                <c:pt idx="6384">
                  <c:v>31929</c:v>
                </c:pt>
                <c:pt idx="6385">
                  <c:v>31934</c:v>
                </c:pt>
                <c:pt idx="6386">
                  <c:v>31939</c:v>
                </c:pt>
                <c:pt idx="6387">
                  <c:v>31944</c:v>
                </c:pt>
                <c:pt idx="6388">
                  <c:v>31949</c:v>
                </c:pt>
                <c:pt idx="6389">
                  <c:v>31954</c:v>
                </c:pt>
                <c:pt idx="6390">
                  <c:v>31959</c:v>
                </c:pt>
                <c:pt idx="6391">
                  <c:v>31964</c:v>
                </c:pt>
                <c:pt idx="6392">
                  <c:v>31969</c:v>
                </c:pt>
                <c:pt idx="6393">
                  <c:v>31974</c:v>
                </c:pt>
                <c:pt idx="6394">
                  <c:v>31979</c:v>
                </c:pt>
                <c:pt idx="6395">
                  <c:v>31984</c:v>
                </c:pt>
                <c:pt idx="6396">
                  <c:v>31989</c:v>
                </c:pt>
                <c:pt idx="6397">
                  <c:v>31994</c:v>
                </c:pt>
                <c:pt idx="6398">
                  <c:v>31999</c:v>
                </c:pt>
                <c:pt idx="6399">
                  <c:v>32004</c:v>
                </c:pt>
                <c:pt idx="6400">
                  <c:v>32009</c:v>
                </c:pt>
                <c:pt idx="6401">
                  <c:v>32014</c:v>
                </c:pt>
                <c:pt idx="6402">
                  <c:v>32019</c:v>
                </c:pt>
                <c:pt idx="6403">
                  <c:v>32024</c:v>
                </c:pt>
                <c:pt idx="6404">
                  <c:v>32029</c:v>
                </c:pt>
                <c:pt idx="6405">
                  <c:v>32034</c:v>
                </c:pt>
                <c:pt idx="6406">
                  <c:v>32039</c:v>
                </c:pt>
                <c:pt idx="6407">
                  <c:v>32044</c:v>
                </c:pt>
                <c:pt idx="6408">
                  <c:v>32049</c:v>
                </c:pt>
                <c:pt idx="6409">
                  <c:v>32054</c:v>
                </c:pt>
                <c:pt idx="6410">
                  <c:v>32059</c:v>
                </c:pt>
                <c:pt idx="6411">
                  <c:v>32064</c:v>
                </c:pt>
                <c:pt idx="6412">
                  <c:v>32069</c:v>
                </c:pt>
                <c:pt idx="6413">
                  <c:v>32074</c:v>
                </c:pt>
                <c:pt idx="6414">
                  <c:v>32079</c:v>
                </c:pt>
                <c:pt idx="6415">
                  <c:v>32084</c:v>
                </c:pt>
                <c:pt idx="6416">
                  <c:v>32089</c:v>
                </c:pt>
                <c:pt idx="6417">
                  <c:v>32094</c:v>
                </c:pt>
                <c:pt idx="6418">
                  <c:v>32099</c:v>
                </c:pt>
                <c:pt idx="6419">
                  <c:v>32104</c:v>
                </c:pt>
                <c:pt idx="6420">
                  <c:v>32109</c:v>
                </c:pt>
                <c:pt idx="6421">
                  <c:v>32114</c:v>
                </c:pt>
                <c:pt idx="6422">
                  <c:v>32119</c:v>
                </c:pt>
                <c:pt idx="6423">
                  <c:v>32124</c:v>
                </c:pt>
                <c:pt idx="6424">
                  <c:v>32129</c:v>
                </c:pt>
                <c:pt idx="6425">
                  <c:v>32134</c:v>
                </c:pt>
                <c:pt idx="6426">
                  <c:v>32139</c:v>
                </c:pt>
                <c:pt idx="6427">
                  <c:v>32144</c:v>
                </c:pt>
                <c:pt idx="6428">
                  <c:v>32149</c:v>
                </c:pt>
                <c:pt idx="6429">
                  <c:v>32154</c:v>
                </c:pt>
                <c:pt idx="6430">
                  <c:v>32159</c:v>
                </c:pt>
                <c:pt idx="6431">
                  <c:v>32164</c:v>
                </c:pt>
                <c:pt idx="6432">
                  <c:v>32169</c:v>
                </c:pt>
                <c:pt idx="6433">
                  <c:v>32174</c:v>
                </c:pt>
                <c:pt idx="6434">
                  <c:v>32179</c:v>
                </c:pt>
                <c:pt idx="6435">
                  <c:v>32184</c:v>
                </c:pt>
                <c:pt idx="6436">
                  <c:v>32189</c:v>
                </c:pt>
                <c:pt idx="6437">
                  <c:v>32194</c:v>
                </c:pt>
                <c:pt idx="6438">
                  <c:v>32199</c:v>
                </c:pt>
                <c:pt idx="6439">
                  <c:v>32204</c:v>
                </c:pt>
                <c:pt idx="6440">
                  <c:v>32209</c:v>
                </c:pt>
                <c:pt idx="6441">
                  <c:v>32214</c:v>
                </c:pt>
                <c:pt idx="6442">
                  <c:v>32219</c:v>
                </c:pt>
                <c:pt idx="6443">
                  <c:v>32224</c:v>
                </c:pt>
                <c:pt idx="6444">
                  <c:v>32229</c:v>
                </c:pt>
                <c:pt idx="6445">
                  <c:v>32234</c:v>
                </c:pt>
                <c:pt idx="6446">
                  <c:v>32239</c:v>
                </c:pt>
                <c:pt idx="6447">
                  <c:v>32244</c:v>
                </c:pt>
                <c:pt idx="6448">
                  <c:v>32249</c:v>
                </c:pt>
                <c:pt idx="6449">
                  <c:v>32254</c:v>
                </c:pt>
                <c:pt idx="6450">
                  <c:v>32259</c:v>
                </c:pt>
                <c:pt idx="6451">
                  <c:v>32264</c:v>
                </c:pt>
                <c:pt idx="6452">
                  <c:v>32269</c:v>
                </c:pt>
                <c:pt idx="6453">
                  <c:v>32274</c:v>
                </c:pt>
                <c:pt idx="6454">
                  <c:v>32279</c:v>
                </c:pt>
                <c:pt idx="6455">
                  <c:v>32284</c:v>
                </c:pt>
                <c:pt idx="6456">
                  <c:v>32289</c:v>
                </c:pt>
                <c:pt idx="6457">
                  <c:v>32294</c:v>
                </c:pt>
                <c:pt idx="6458">
                  <c:v>32299</c:v>
                </c:pt>
                <c:pt idx="6459">
                  <c:v>32304</c:v>
                </c:pt>
                <c:pt idx="6460">
                  <c:v>32309</c:v>
                </c:pt>
                <c:pt idx="6461">
                  <c:v>32314</c:v>
                </c:pt>
                <c:pt idx="6462">
                  <c:v>32319</c:v>
                </c:pt>
                <c:pt idx="6463">
                  <c:v>32324</c:v>
                </c:pt>
                <c:pt idx="6464">
                  <c:v>32329</c:v>
                </c:pt>
                <c:pt idx="6465">
                  <c:v>32334</c:v>
                </c:pt>
                <c:pt idx="6466">
                  <c:v>32339</c:v>
                </c:pt>
                <c:pt idx="6467">
                  <c:v>32344</c:v>
                </c:pt>
                <c:pt idx="6468">
                  <c:v>32349</c:v>
                </c:pt>
                <c:pt idx="6469">
                  <c:v>32354</c:v>
                </c:pt>
                <c:pt idx="6470">
                  <c:v>32359</c:v>
                </c:pt>
                <c:pt idx="6471">
                  <c:v>32364</c:v>
                </c:pt>
                <c:pt idx="6472">
                  <c:v>32369</c:v>
                </c:pt>
                <c:pt idx="6473">
                  <c:v>32374</c:v>
                </c:pt>
                <c:pt idx="6474">
                  <c:v>32379</c:v>
                </c:pt>
                <c:pt idx="6475">
                  <c:v>32384</c:v>
                </c:pt>
                <c:pt idx="6476">
                  <c:v>32389</c:v>
                </c:pt>
                <c:pt idx="6477">
                  <c:v>32394</c:v>
                </c:pt>
                <c:pt idx="6478">
                  <c:v>32399</c:v>
                </c:pt>
                <c:pt idx="6479">
                  <c:v>32404</c:v>
                </c:pt>
                <c:pt idx="6480">
                  <c:v>32409</c:v>
                </c:pt>
                <c:pt idx="6481">
                  <c:v>32414</c:v>
                </c:pt>
                <c:pt idx="6482">
                  <c:v>32419</c:v>
                </c:pt>
                <c:pt idx="6483">
                  <c:v>32424</c:v>
                </c:pt>
                <c:pt idx="6484">
                  <c:v>32429</c:v>
                </c:pt>
                <c:pt idx="6485">
                  <c:v>32434</c:v>
                </c:pt>
                <c:pt idx="6486">
                  <c:v>32439</c:v>
                </c:pt>
                <c:pt idx="6487">
                  <c:v>32444</c:v>
                </c:pt>
                <c:pt idx="6488">
                  <c:v>32449</c:v>
                </c:pt>
                <c:pt idx="6489">
                  <c:v>32454</c:v>
                </c:pt>
                <c:pt idx="6490">
                  <c:v>32459</c:v>
                </c:pt>
                <c:pt idx="6491">
                  <c:v>32464</c:v>
                </c:pt>
                <c:pt idx="6492">
                  <c:v>32469</c:v>
                </c:pt>
                <c:pt idx="6493">
                  <c:v>32474</c:v>
                </c:pt>
                <c:pt idx="6494">
                  <c:v>32479</c:v>
                </c:pt>
                <c:pt idx="6495">
                  <c:v>32484</c:v>
                </c:pt>
                <c:pt idx="6496">
                  <c:v>32489</c:v>
                </c:pt>
                <c:pt idx="6497">
                  <c:v>32494</c:v>
                </c:pt>
                <c:pt idx="6498">
                  <c:v>32499</c:v>
                </c:pt>
                <c:pt idx="6499">
                  <c:v>32504</c:v>
                </c:pt>
                <c:pt idx="6500">
                  <c:v>32509</c:v>
                </c:pt>
                <c:pt idx="6501">
                  <c:v>32514</c:v>
                </c:pt>
                <c:pt idx="6502">
                  <c:v>32519</c:v>
                </c:pt>
                <c:pt idx="6503">
                  <c:v>32524</c:v>
                </c:pt>
                <c:pt idx="6504">
                  <c:v>32529</c:v>
                </c:pt>
                <c:pt idx="6505">
                  <c:v>32534</c:v>
                </c:pt>
                <c:pt idx="6506">
                  <c:v>32539</c:v>
                </c:pt>
                <c:pt idx="6507">
                  <c:v>32544</c:v>
                </c:pt>
                <c:pt idx="6508">
                  <c:v>32549</c:v>
                </c:pt>
                <c:pt idx="6509">
                  <c:v>32554</c:v>
                </c:pt>
                <c:pt idx="6510">
                  <c:v>32559</c:v>
                </c:pt>
                <c:pt idx="6511">
                  <c:v>32564</c:v>
                </c:pt>
                <c:pt idx="6512">
                  <c:v>32569</c:v>
                </c:pt>
                <c:pt idx="6513">
                  <c:v>32574</c:v>
                </c:pt>
                <c:pt idx="6514">
                  <c:v>32579</c:v>
                </c:pt>
                <c:pt idx="6515">
                  <c:v>32584</c:v>
                </c:pt>
                <c:pt idx="6516">
                  <c:v>32589</c:v>
                </c:pt>
                <c:pt idx="6517">
                  <c:v>32594</c:v>
                </c:pt>
                <c:pt idx="6518">
                  <c:v>32599</c:v>
                </c:pt>
                <c:pt idx="6519">
                  <c:v>32604</c:v>
                </c:pt>
                <c:pt idx="6520">
                  <c:v>32609</c:v>
                </c:pt>
                <c:pt idx="6521">
                  <c:v>32614</c:v>
                </c:pt>
                <c:pt idx="6522">
                  <c:v>32619</c:v>
                </c:pt>
                <c:pt idx="6523">
                  <c:v>32624</c:v>
                </c:pt>
                <c:pt idx="6524">
                  <c:v>32629</c:v>
                </c:pt>
                <c:pt idx="6525">
                  <c:v>32634</c:v>
                </c:pt>
                <c:pt idx="6526">
                  <c:v>32639</c:v>
                </c:pt>
                <c:pt idx="6527">
                  <c:v>32644</c:v>
                </c:pt>
                <c:pt idx="6528">
                  <c:v>32649</c:v>
                </c:pt>
                <c:pt idx="6529">
                  <c:v>32654</c:v>
                </c:pt>
                <c:pt idx="6530">
                  <c:v>32659</c:v>
                </c:pt>
                <c:pt idx="6531">
                  <c:v>32664</c:v>
                </c:pt>
                <c:pt idx="6532">
                  <c:v>32669</c:v>
                </c:pt>
                <c:pt idx="6533">
                  <c:v>32674</c:v>
                </c:pt>
                <c:pt idx="6534">
                  <c:v>32679</c:v>
                </c:pt>
                <c:pt idx="6535">
                  <c:v>32684</c:v>
                </c:pt>
                <c:pt idx="6536">
                  <c:v>32689</c:v>
                </c:pt>
                <c:pt idx="6537">
                  <c:v>32694</c:v>
                </c:pt>
                <c:pt idx="6538">
                  <c:v>32699</c:v>
                </c:pt>
                <c:pt idx="6539">
                  <c:v>32704</c:v>
                </c:pt>
                <c:pt idx="6540">
                  <c:v>32709</c:v>
                </c:pt>
                <c:pt idx="6541">
                  <c:v>32714</c:v>
                </c:pt>
                <c:pt idx="6542">
                  <c:v>32719</c:v>
                </c:pt>
                <c:pt idx="6543">
                  <c:v>32724</c:v>
                </c:pt>
                <c:pt idx="6544">
                  <c:v>32729</c:v>
                </c:pt>
                <c:pt idx="6545">
                  <c:v>32734</c:v>
                </c:pt>
                <c:pt idx="6546">
                  <c:v>32739</c:v>
                </c:pt>
                <c:pt idx="6547">
                  <c:v>32744</c:v>
                </c:pt>
                <c:pt idx="6548">
                  <c:v>32749</c:v>
                </c:pt>
                <c:pt idx="6549">
                  <c:v>32754</c:v>
                </c:pt>
                <c:pt idx="6550">
                  <c:v>32759</c:v>
                </c:pt>
                <c:pt idx="6551">
                  <c:v>32764</c:v>
                </c:pt>
                <c:pt idx="6552">
                  <c:v>-32767</c:v>
                </c:pt>
                <c:pt idx="6553">
                  <c:v>-32762</c:v>
                </c:pt>
                <c:pt idx="6554">
                  <c:v>-32757</c:v>
                </c:pt>
                <c:pt idx="6555">
                  <c:v>-32752</c:v>
                </c:pt>
                <c:pt idx="6556">
                  <c:v>-32747</c:v>
                </c:pt>
                <c:pt idx="6557">
                  <c:v>-32742</c:v>
                </c:pt>
                <c:pt idx="6558">
                  <c:v>-32737</c:v>
                </c:pt>
                <c:pt idx="6559">
                  <c:v>-32732</c:v>
                </c:pt>
                <c:pt idx="6560">
                  <c:v>-32727</c:v>
                </c:pt>
                <c:pt idx="6561">
                  <c:v>-32722</c:v>
                </c:pt>
                <c:pt idx="6562">
                  <c:v>-32717</c:v>
                </c:pt>
                <c:pt idx="6563">
                  <c:v>-32712</c:v>
                </c:pt>
                <c:pt idx="6564">
                  <c:v>-32707</c:v>
                </c:pt>
                <c:pt idx="6565">
                  <c:v>-32702</c:v>
                </c:pt>
                <c:pt idx="6566">
                  <c:v>-32697</c:v>
                </c:pt>
                <c:pt idx="6567">
                  <c:v>-32692</c:v>
                </c:pt>
                <c:pt idx="6568">
                  <c:v>-32687</c:v>
                </c:pt>
                <c:pt idx="6569">
                  <c:v>-32682</c:v>
                </c:pt>
                <c:pt idx="6570">
                  <c:v>-32677</c:v>
                </c:pt>
                <c:pt idx="6571">
                  <c:v>-32672</c:v>
                </c:pt>
                <c:pt idx="6572">
                  <c:v>-32667</c:v>
                </c:pt>
                <c:pt idx="6573">
                  <c:v>-32662</c:v>
                </c:pt>
                <c:pt idx="6574">
                  <c:v>-32657</c:v>
                </c:pt>
                <c:pt idx="6575">
                  <c:v>-32652</c:v>
                </c:pt>
                <c:pt idx="6576">
                  <c:v>-32647</c:v>
                </c:pt>
                <c:pt idx="6577">
                  <c:v>-32642</c:v>
                </c:pt>
                <c:pt idx="6578">
                  <c:v>-32637</c:v>
                </c:pt>
                <c:pt idx="6579">
                  <c:v>-32632</c:v>
                </c:pt>
                <c:pt idx="6580">
                  <c:v>-32627</c:v>
                </c:pt>
                <c:pt idx="6581">
                  <c:v>-32622</c:v>
                </c:pt>
                <c:pt idx="6582">
                  <c:v>-32617</c:v>
                </c:pt>
                <c:pt idx="6583">
                  <c:v>-32612</c:v>
                </c:pt>
                <c:pt idx="6584">
                  <c:v>-32607</c:v>
                </c:pt>
                <c:pt idx="6585">
                  <c:v>-32602</c:v>
                </c:pt>
                <c:pt idx="6586">
                  <c:v>-32597</c:v>
                </c:pt>
                <c:pt idx="6587">
                  <c:v>-32592</c:v>
                </c:pt>
                <c:pt idx="6588">
                  <c:v>-32587</c:v>
                </c:pt>
                <c:pt idx="6589">
                  <c:v>-32582</c:v>
                </c:pt>
                <c:pt idx="6590">
                  <c:v>-32577</c:v>
                </c:pt>
                <c:pt idx="6591">
                  <c:v>-32572</c:v>
                </c:pt>
                <c:pt idx="6592">
                  <c:v>-32567</c:v>
                </c:pt>
                <c:pt idx="6593">
                  <c:v>-32562</c:v>
                </c:pt>
                <c:pt idx="6594">
                  <c:v>-32557</c:v>
                </c:pt>
                <c:pt idx="6595">
                  <c:v>-32552</c:v>
                </c:pt>
                <c:pt idx="6596">
                  <c:v>-32547</c:v>
                </c:pt>
                <c:pt idx="6597">
                  <c:v>-32542</c:v>
                </c:pt>
                <c:pt idx="6598">
                  <c:v>-32537</c:v>
                </c:pt>
                <c:pt idx="6599">
                  <c:v>-32532</c:v>
                </c:pt>
                <c:pt idx="6600">
                  <c:v>-32527</c:v>
                </c:pt>
                <c:pt idx="6601">
                  <c:v>-32522</c:v>
                </c:pt>
                <c:pt idx="6602">
                  <c:v>-32517</c:v>
                </c:pt>
                <c:pt idx="6603">
                  <c:v>-32512</c:v>
                </c:pt>
                <c:pt idx="6604">
                  <c:v>-32507</c:v>
                </c:pt>
                <c:pt idx="6605">
                  <c:v>-32502</c:v>
                </c:pt>
                <c:pt idx="6606">
                  <c:v>-32497</c:v>
                </c:pt>
                <c:pt idx="6607">
                  <c:v>-32492</c:v>
                </c:pt>
                <c:pt idx="6608">
                  <c:v>-32487</c:v>
                </c:pt>
                <c:pt idx="6609">
                  <c:v>-32482</c:v>
                </c:pt>
                <c:pt idx="6610">
                  <c:v>-32477</c:v>
                </c:pt>
                <c:pt idx="6611">
                  <c:v>-32472</c:v>
                </c:pt>
                <c:pt idx="6612">
                  <c:v>-32467</c:v>
                </c:pt>
                <c:pt idx="6613">
                  <c:v>-32462</c:v>
                </c:pt>
                <c:pt idx="6614">
                  <c:v>-32457</c:v>
                </c:pt>
                <c:pt idx="6615">
                  <c:v>-32452</c:v>
                </c:pt>
                <c:pt idx="6616">
                  <c:v>-32447</c:v>
                </c:pt>
                <c:pt idx="6617">
                  <c:v>-32442</c:v>
                </c:pt>
                <c:pt idx="6618">
                  <c:v>-32437</c:v>
                </c:pt>
                <c:pt idx="6619">
                  <c:v>-32432</c:v>
                </c:pt>
                <c:pt idx="6620">
                  <c:v>-32427</c:v>
                </c:pt>
                <c:pt idx="6621">
                  <c:v>-32422</c:v>
                </c:pt>
                <c:pt idx="6622">
                  <c:v>-32417</c:v>
                </c:pt>
                <c:pt idx="6623">
                  <c:v>-32412</c:v>
                </c:pt>
                <c:pt idx="6624">
                  <c:v>-32407</c:v>
                </c:pt>
                <c:pt idx="6625">
                  <c:v>-32402</c:v>
                </c:pt>
                <c:pt idx="6626">
                  <c:v>-32397</c:v>
                </c:pt>
                <c:pt idx="6627">
                  <c:v>-32392</c:v>
                </c:pt>
                <c:pt idx="6628">
                  <c:v>-32387</c:v>
                </c:pt>
                <c:pt idx="6629">
                  <c:v>-32382</c:v>
                </c:pt>
                <c:pt idx="6630">
                  <c:v>-32377</c:v>
                </c:pt>
                <c:pt idx="6631">
                  <c:v>-32372</c:v>
                </c:pt>
                <c:pt idx="6632">
                  <c:v>-32367</c:v>
                </c:pt>
                <c:pt idx="6633">
                  <c:v>-32362</c:v>
                </c:pt>
                <c:pt idx="6634">
                  <c:v>-32357</c:v>
                </c:pt>
                <c:pt idx="6635">
                  <c:v>-32352</c:v>
                </c:pt>
                <c:pt idx="6636">
                  <c:v>-32347</c:v>
                </c:pt>
                <c:pt idx="6637">
                  <c:v>-32342</c:v>
                </c:pt>
              </c:numCache>
            </c:numRef>
          </c:cat>
          <c:val>
            <c:numRef>
              <c:f>Sheet4!$J$2:$J$6639</c:f>
              <c:numCache>
                <c:formatCode>General</c:formatCode>
                <c:ptCount val="6638"/>
                <c:pt idx="0">
                  <c:v>-6.17</c:v>
                </c:pt>
                <c:pt idx="1">
                  <c:v>-1.17</c:v>
                </c:pt>
                <c:pt idx="2">
                  <c:v>-14.17</c:v>
                </c:pt>
                <c:pt idx="3">
                  <c:v>-5.17</c:v>
                </c:pt>
                <c:pt idx="4">
                  <c:v>-8.17</c:v>
                </c:pt>
                <c:pt idx="5">
                  <c:v>-7.17</c:v>
                </c:pt>
                <c:pt idx="6">
                  <c:v>-5.17</c:v>
                </c:pt>
                <c:pt idx="7">
                  <c:v>-11.17</c:v>
                </c:pt>
                <c:pt idx="8">
                  <c:v>-23.17</c:v>
                </c:pt>
                <c:pt idx="9">
                  <c:v>-23.17</c:v>
                </c:pt>
                <c:pt idx="10">
                  <c:v>-19.170000000000002</c:v>
                </c:pt>
                <c:pt idx="11">
                  <c:v>-12.17</c:v>
                </c:pt>
                <c:pt idx="12">
                  <c:v>-6.17</c:v>
                </c:pt>
                <c:pt idx="13">
                  <c:v>-1.17</c:v>
                </c:pt>
                <c:pt idx="14">
                  <c:v>-7.17</c:v>
                </c:pt>
                <c:pt idx="15">
                  <c:v>-10.17</c:v>
                </c:pt>
                <c:pt idx="16">
                  <c:v>-23.17</c:v>
                </c:pt>
                <c:pt idx="17">
                  <c:v>-31.17</c:v>
                </c:pt>
                <c:pt idx="18">
                  <c:v>1.83</c:v>
                </c:pt>
                <c:pt idx="19">
                  <c:v>-5.17</c:v>
                </c:pt>
                <c:pt idx="20">
                  <c:v>-14.17</c:v>
                </c:pt>
                <c:pt idx="21">
                  <c:v>-11.17</c:v>
                </c:pt>
                <c:pt idx="22">
                  <c:v>5.83</c:v>
                </c:pt>
                <c:pt idx="23">
                  <c:v>-27.17</c:v>
                </c:pt>
                <c:pt idx="24">
                  <c:v>-17.170000000000002</c:v>
                </c:pt>
                <c:pt idx="25">
                  <c:v>-9.17</c:v>
                </c:pt>
                <c:pt idx="26">
                  <c:v>-13.17</c:v>
                </c:pt>
                <c:pt idx="27">
                  <c:v>-0.16999999999999993</c:v>
                </c:pt>
                <c:pt idx="28">
                  <c:v>-13.17</c:v>
                </c:pt>
                <c:pt idx="29">
                  <c:v>-22.17</c:v>
                </c:pt>
                <c:pt idx="30">
                  <c:v>-1.17</c:v>
                </c:pt>
                <c:pt idx="31">
                  <c:v>23.83</c:v>
                </c:pt>
                <c:pt idx="32">
                  <c:v>23.83</c:v>
                </c:pt>
                <c:pt idx="33">
                  <c:v>8.83</c:v>
                </c:pt>
                <c:pt idx="34">
                  <c:v>5.83</c:v>
                </c:pt>
                <c:pt idx="35">
                  <c:v>8.83</c:v>
                </c:pt>
                <c:pt idx="36">
                  <c:v>4.83</c:v>
                </c:pt>
                <c:pt idx="37">
                  <c:v>-3.17</c:v>
                </c:pt>
                <c:pt idx="38">
                  <c:v>-11.17</c:v>
                </c:pt>
                <c:pt idx="39">
                  <c:v>-9.17</c:v>
                </c:pt>
                <c:pt idx="40">
                  <c:v>-19.170000000000002</c:v>
                </c:pt>
                <c:pt idx="41">
                  <c:v>-31.17</c:v>
                </c:pt>
                <c:pt idx="42">
                  <c:v>-49.17</c:v>
                </c:pt>
                <c:pt idx="43">
                  <c:v>12.83</c:v>
                </c:pt>
                <c:pt idx="44">
                  <c:v>4.83</c:v>
                </c:pt>
                <c:pt idx="45">
                  <c:v>-66.17</c:v>
                </c:pt>
                <c:pt idx="46">
                  <c:v>2.83</c:v>
                </c:pt>
                <c:pt idx="47">
                  <c:v>-6.17</c:v>
                </c:pt>
                <c:pt idx="48">
                  <c:v>-5.17</c:v>
                </c:pt>
                <c:pt idx="49">
                  <c:v>10.83</c:v>
                </c:pt>
                <c:pt idx="50">
                  <c:v>21.83</c:v>
                </c:pt>
                <c:pt idx="51">
                  <c:v>3.83</c:v>
                </c:pt>
                <c:pt idx="52">
                  <c:v>29.83</c:v>
                </c:pt>
                <c:pt idx="53">
                  <c:v>25.83</c:v>
                </c:pt>
                <c:pt idx="54">
                  <c:v>23.83</c:v>
                </c:pt>
                <c:pt idx="55">
                  <c:v>30.83</c:v>
                </c:pt>
                <c:pt idx="56">
                  <c:v>43.83</c:v>
                </c:pt>
                <c:pt idx="57">
                  <c:v>38.83</c:v>
                </c:pt>
                <c:pt idx="58">
                  <c:v>38.83</c:v>
                </c:pt>
                <c:pt idx="59">
                  <c:v>64.83</c:v>
                </c:pt>
                <c:pt idx="60">
                  <c:v>60.83</c:v>
                </c:pt>
                <c:pt idx="61">
                  <c:v>56.83</c:v>
                </c:pt>
                <c:pt idx="62">
                  <c:v>60.83</c:v>
                </c:pt>
                <c:pt idx="63">
                  <c:v>74.83</c:v>
                </c:pt>
                <c:pt idx="64">
                  <c:v>65.83</c:v>
                </c:pt>
                <c:pt idx="65">
                  <c:v>63.83</c:v>
                </c:pt>
                <c:pt idx="66">
                  <c:v>62.83</c:v>
                </c:pt>
                <c:pt idx="67">
                  <c:v>49.83</c:v>
                </c:pt>
                <c:pt idx="68">
                  <c:v>17.829999999999998</c:v>
                </c:pt>
                <c:pt idx="69">
                  <c:v>51.83</c:v>
                </c:pt>
                <c:pt idx="70">
                  <c:v>67.83</c:v>
                </c:pt>
                <c:pt idx="71">
                  <c:v>31.83</c:v>
                </c:pt>
                <c:pt idx="72">
                  <c:v>39.83</c:v>
                </c:pt>
                <c:pt idx="73">
                  <c:v>58.83</c:v>
                </c:pt>
                <c:pt idx="74">
                  <c:v>50.83</c:v>
                </c:pt>
                <c:pt idx="75">
                  <c:v>23.83</c:v>
                </c:pt>
                <c:pt idx="76">
                  <c:v>58.83</c:v>
                </c:pt>
                <c:pt idx="77">
                  <c:v>53.83</c:v>
                </c:pt>
                <c:pt idx="78">
                  <c:v>60.83</c:v>
                </c:pt>
                <c:pt idx="79">
                  <c:v>54.83</c:v>
                </c:pt>
                <c:pt idx="80">
                  <c:v>13.83</c:v>
                </c:pt>
                <c:pt idx="81">
                  <c:v>52.83</c:v>
                </c:pt>
                <c:pt idx="82">
                  <c:v>56.83</c:v>
                </c:pt>
                <c:pt idx="83">
                  <c:v>24.83</c:v>
                </c:pt>
                <c:pt idx="84">
                  <c:v>26.83</c:v>
                </c:pt>
                <c:pt idx="85">
                  <c:v>27.83</c:v>
                </c:pt>
                <c:pt idx="86">
                  <c:v>16.829999999999998</c:v>
                </c:pt>
                <c:pt idx="87">
                  <c:v>10.83</c:v>
                </c:pt>
                <c:pt idx="88">
                  <c:v>9.83</c:v>
                </c:pt>
                <c:pt idx="89">
                  <c:v>11.83</c:v>
                </c:pt>
                <c:pt idx="90">
                  <c:v>-0.16999999999999993</c:v>
                </c:pt>
                <c:pt idx="91">
                  <c:v>1.83</c:v>
                </c:pt>
                <c:pt idx="92">
                  <c:v>1.83</c:v>
                </c:pt>
                <c:pt idx="93">
                  <c:v>-12.17</c:v>
                </c:pt>
                <c:pt idx="94">
                  <c:v>-8.17</c:v>
                </c:pt>
                <c:pt idx="95">
                  <c:v>-8.17</c:v>
                </c:pt>
                <c:pt idx="96">
                  <c:v>-10.17</c:v>
                </c:pt>
                <c:pt idx="97">
                  <c:v>-5.17</c:v>
                </c:pt>
                <c:pt idx="98">
                  <c:v>-3.17</c:v>
                </c:pt>
                <c:pt idx="99">
                  <c:v>-11.17</c:v>
                </c:pt>
                <c:pt idx="100">
                  <c:v>-1.17</c:v>
                </c:pt>
                <c:pt idx="101">
                  <c:v>1.83</c:v>
                </c:pt>
                <c:pt idx="102">
                  <c:v>-8.17</c:v>
                </c:pt>
                <c:pt idx="103">
                  <c:v>-18.170000000000002</c:v>
                </c:pt>
                <c:pt idx="104">
                  <c:v>-32.17</c:v>
                </c:pt>
                <c:pt idx="105">
                  <c:v>-45.17</c:v>
                </c:pt>
                <c:pt idx="106">
                  <c:v>-35.17</c:v>
                </c:pt>
                <c:pt idx="107">
                  <c:v>-44.17</c:v>
                </c:pt>
                <c:pt idx="108">
                  <c:v>-45.17</c:v>
                </c:pt>
                <c:pt idx="109">
                  <c:v>-42.17</c:v>
                </c:pt>
                <c:pt idx="110">
                  <c:v>-43.17</c:v>
                </c:pt>
                <c:pt idx="111">
                  <c:v>-55.17</c:v>
                </c:pt>
                <c:pt idx="112">
                  <c:v>-47.17</c:v>
                </c:pt>
                <c:pt idx="113">
                  <c:v>-34.17</c:v>
                </c:pt>
                <c:pt idx="114">
                  <c:v>-42.17</c:v>
                </c:pt>
                <c:pt idx="115">
                  <c:v>-58.17</c:v>
                </c:pt>
                <c:pt idx="116">
                  <c:v>-25.17</c:v>
                </c:pt>
                <c:pt idx="117">
                  <c:v>-43.17</c:v>
                </c:pt>
                <c:pt idx="118">
                  <c:v>-59.17</c:v>
                </c:pt>
                <c:pt idx="119">
                  <c:v>-31.17</c:v>
                </c:pt>
                <c:pt idx="120">
                  <c:v>-15.17</c:v>
                </c:pt>
                <c:pt idx="121">
                  <c:v>-23.17</c:v>
                </c:pt>
                <c:pt idx="122">
                  <c:v>0.83000000000000007</c:v>
                </c:pt>
                <c:pt idx="123">
                  <c:v>-0.16999999999999993</c:v>
                </c:pt>
                <c:pt idx="124">
                  <c:v>-2.17</c:v>
                </c:pt>
                <c:pt idx="125">
                  <c:v>9.83</c:v>
                </c:pt>
                <c:pt idx="126">
                  <c:v>21.83</c:v>
                </c:pt>
                <c:pt idx="127">
                  <c:v>27.83</c:v>
                </c:pt>
                <c:pt idx="128">
                  <c:v>45.83</c:v>
                </c:pt>
                <c:pt idx="129">
                  <c:v>57.83</c:v>
                </c:pt>
                <c:pt idx="130">
                  <c:v>58.83</c:v>
                </c:pt>
                <c:pt idx="131">
                  <c:v>75.83</c:v>
                </c:pt>
                <c:pt idx="132">
                  <c:v>112.83</c:v>
                </c:pt>
                <c:pt idx="133">
                  <c:v>154.83000000000001</c:v>
                </c:pt>
                <c:pt idx="134">
                  <c:v>121.83</c:v>
                </c:pt>
                <c:pt idx="135">
                  <c:v>114.83</c:v>
                </c:pt>
                <c:pt idx="136">
                  <c:v>128.83000000000001</c:v>
                </c:pt>
                <c:pt idx="137">
                  <c:v>95.83</c:v>
                </c:pt>
                <c:pt idx="138">
                  <c:v>107.83</c:v>
                </c:pt>
                <c:pt idx="139">
                  <c:v>106.83</c:v>
                </c:pt>
                <c:pt idx="140">
                  <c:v>88.83</c:v>
                </c:pt>
                <c:pt idx="141">
                  <c:v>90.83</c:v>
                </c:pt>
                <c:pt idx="142">
                  <c:v>99.83</c:v>
                </c:pt>
                <c:pt idx="143">
                  <c:v>88.83</c:v>
                </c:pt>
                <c:pt idx="144">
                  <c:v>82.83</c:v>
                </c:pt>
                <c:pt idx="145">
                  <c:v>84.83</c:v>
                </c:pt>
                <c:pt idx="146">
                  <c:v>60.83</c:v>
                </c:pt>
                <c:pt idx="147">
                  <c:v>45.83</c:v>
                </c:pt>
                <c:pt idx="148">
                  <c:v>30.83</c:v>
                </c:pt>
                <c:pt idx="149">
                  <c:v>-7.17</c:v>
                </c:pt>
                <c:pt idx="150">
                  <c:v>-30.17</c:v>
                </c:pt>
                <c:pt idx="151">
                  <c:v>-47.17</c:v>
                </c:pt>
                <c:pt idx="152">
                  <c:v>-71.17</c:v>
                </c:pt>
                <c:pt idx="153">
                  <c:v>-83.17</c:v>
                </c:pt>
                <c:pt idx="154">
                  <c:v>-71.17</c:v>
                </c:pt>
                <c:pt idx="155">
                  <c:v>-87.17</c:v>
                </c:pt>
                <c:pt idx="156">
                  <c:v>-50.17</c:v>
                </c:pt>
                <c:pt idx="157">
                  <c:v>-37.17</c:v>
                </c:pt>
                <c:pt idx="158">
                  <c:v>-50.17</c:v>
                </c:pt>
                <c:pt idx="159">
                  <c:v>-39.17</c:v>
                </c:pt>
                <c:pt idx="160">
                  <c:v>-35.17</c:v>
                </c:pt>
                <c:pt idx="161">
                  <c:v>-33.17</c:v>
                </c:pt>
                <c:pt idx="162">
                  <c:v>-19.170000000000002</c:v>
                </c:pt>
                <c:pt idx="163">
                  <c:v>-0.16999999999999993</c:v>
                </c:pt>
                <c:pt idx="164">
                  <c:v>2.83</c:v>
                </c:pt>
                <c:pt idx="165">
                  <c:v>15.83</c:v>
                </c:pt>
                <c:pt idx="166">
                  <c:v>30.83</c:v>
                </c:pt>
                <c:pt idx="167">
                  <c:v>34.83</c:v>
                </c:pt>
                <c:pt idx="168">
                  <c:v>43.83</c:v>
                </c:pt>
                <c:pt idx="169">
                  <c:v>48.83</c:v>
                </c:pt>
                <c:pt idx="170">
                  <c:v>50.83</c:v>
                </c:pt>
                <c:pt idx="171">
                  <c:v>23.83</c:v>
                </c:pt>
                <c:pt idx="172">
                  <c:v>-8.17</c:v>
                </c:pt>
                <c:pt idx="173">
                  <c:v>-24.17</c:v>
                </c:pt>
                <c:pt idx="174">
                  <c:v>-26.17</c:v>
                </c:pt>
                <c:pt idx="175">
                  <c:v>-73.17</c:v>
                </c:pt>
                <c:pt idx="176">
                  <c:v>-79.17</c:v>
                </c:pt>
                <c:pt idx="177">
                  <c:v>-89.17</c:v>
                </c:pt>
                <c:pt idx="178">
                  <c:v>-79.17</c:v>
                </c:pt>
                <c:pt idx="179">
                  <c:v>-75.17</c:v>
                </c:pt>
                <c:pt idx="180">
                  <c:v>-73.17</c:v>
                </c:pt>
                <c:pt idx="181">
                  <c:v>-66.17</c:v>
                </c:pt>
                <c:pt idx="182">
                  <c:v>-43.17</c:v>
                </c:pt>
                <c:pt idx="183">
                  <c:v>-21.17</c:v>
                </c:pt>
                <c:pt idx="184">
                  <c:v>-25.17</c:v>
                </c:pt>
                <c:pt idx="185">
                  <c:v>-34.17</c:v>
                </c:pt>
                <c:pt idx="186">
                  <c:v>-24.17</c:v>
                </c:pt>
                <c:pt idx="187">
                  <c:v>-7.17</c:v>
                </c:pt>
                <c:pt idx="188">
                  <c:v>-27.17</c:v>
                </c:pt>
                <c:pt idx="189">
                  <c:v>-37.17</c:v>
                </c:pt>
                <c:pt idx="190">
                  <c:v>-34.17</c:v>
                </c:pt>
                <c:pt idx="191">
                  <c:v>-49.17</c:v>
                </c:pt>
                <c:pt idx="192">
                  <c:v>-67.17</c:v>
                </c:pt>
                <c:pt idx="193">
                  <c:v>-58.17</c:v>
                </c:pt>
                <c:pt idx="194">
                  <c:v>-63.17</c:v>
                </c:pt>
                <c:pt idx="195">
                  <c:v>-81.17</c:v>
                </c:pt>
                <c:pt idx="196">
                  <c:v>-67.17</c:v>
                </c:pt>
                <c:pt idx="197">
                  <c:v>-58.17</c:v>
                </c:pt>
                <c:pt idx="198">
                  <c:v>-60.17</c:v>
                </c:pt>
                <c:pt idx="199">
                  <c:v>-47.17</c:v>
                </c:pt>
                <c:pt idx="200">
                  <c:v>-26.17</c:v>
                </c:pt>
                <c:pt idx="201">
                  <c:v>-19.170000000000002</c:v>
                </c:pt>
                <c:pt idx="202">
                  <c:v>-27.17</c:v>
                </c:pt>
                <c:pt idx="203">
                  <c:v>2.83</c:v>
                </c:pt>
                <c:pt idx="204">
                  <c:v>8.83</c:v>
                </c:pt>
                <c:pt idx="205">
                  <c:v>4.83</c:v>
                </c:pt>
                <c:pt idx="206">
                  <c:v>18.829999999999998</c:v>
                </c:pt>
                <c:pt idx="207">
                  <c:v>35.83</c:v>
                </c:pt>
                <c:pt idx="208">
                  <c:v>32.83</c:v>
                </c:pt>
                <c:pt idx="209">
                  <c:v>44.83</c:v>
                </c:pt>
                <c:pt idx="210">
                  <c:v>52.83</c:v>
                </c:pt>
                <c:pt idx="211">
                  <c:v>64.83</c:v>
                </c:pt>
                <c:pt idx="212">
                  <c:v>64.83</c:v>
                </c:pt>
                <c:pt idx="213">
                  <c:v>64.83</c:v>
                </c:pt>
                <c:pt idx="214">
                  <c:v>56.83</c:v>
                </c:pt>
                <c:pt idx="215">
                  <c:v>45.83</c:v>
                </c:pt>
                <c:pt idx="216">
                  <c:v>38.83</c:v>
                </c:pt>
                <c:pt idx="217">
                  <c:v>19.829999999999998</c:v>
                </c:pt>
                <c:pt idx="218">
                  <c:v>4.83</c:v>
                </c:pt>
                <c:pt idx="219">
                  <c:v>4.83</c:v>
                </c:pt>
                <c:pt idx="220">
                  <c:v>1.83</c:v>
                </c:pt>
                <c:pt idx="221">
                  <c:v>-8.17</c:v>
                </c:pt>
                <c:pt idx="222">
                  <c:v>-8.17</c:v>
                </c:pt>
                <c:pt idx="223">
                  <c:v>4.83</c:v>
                </c:pt>
                <c:pt idx="224">
                  <c:v>3.83</c:v>
                </c:pt>
                <c:pt idx="225">
                  <c:v>7.83</c:v>
                </c:pt>
                <c:pt idx="226">
                  <c:v>12.83</c:v>
                </c:pt>
                <c:pt idx="227">
                  <c:v>13.83</c:v>
                </c:pt>
                <c:pt idx="228">
                  <c:v>10.83</c:v>
                </c:pt>
                <c:pt idx="229">
                  <c:v>10.83</c:v>
                </c:pt>
                <c:pt idx="230">
                  <c:v>0.83000000000000007</c:v>
                </c:pt>
                <c:pt idx="231">
                  <c:v>-4.17</c:v>
                </c:pt>
                <c:pt idx="232">
                  <c:v>-6.17</c:v>
                </c:pt>
                <c:pt idx="233">
                  <c:v>-16.170000000000002</c:v>
                </c:pt>
                <c:pt idx="234">
                  <c:v>-31.17</c:v>
                </c:pt>
                <c:pt idx="235">
                  <c:v>-34.17</c:v>
                </c:pt>
                <c:pt idx="236">
                  <c:v>-25.17</c:v>
                </c:pt>
                <c:pt idx="237">
                  <c:v>-26.17</c:v>
                </c:pt>
                <c:pt idx="238">
                  <c:v>-37.17</c:v>
                </c:pt>
                <c:pt idx="239">
                  <c:v>-29.17</c:v>
                </c:pt>
                <c:pt idx="240">
                  <c:v>-29.17</c:v>
                </c:pt>
                <c:pt idx="241">
                  <c:v>-29.17</c:v>
                </c:pt>
                <c:pt idx="242">
                  <c:v>-25.17</c:v>
                </c:pt>
                <c:pt idx="243">
                  <c:v>-21.17</c:v>
                </c:pt>
                <c:pt idx="244">
                  <c:v>-25.17</c:v>
                </c:pt>
                <c:pt idx="245">
                  <c:v>-16.170000000000002</c:v>
                </c:pt>
                <c:pt idx="246">
                  <c:v>-11.17</c:v>
                </c:pt>
                <c:pt idx="247">
                  <c:v>-21.17</c:v>
                </c:pt>
                <c:pt idx="248">
                  <c:v>-29.17</c:v>
                </c:pt>
                <c:pt idx="249">
                  <c:v>-7.17</c:v>
                </c:pt>
                <c:pt idx="250">
                  <c:v>-23.17</c:v>
                </c:pt>
                <c:pt idx="251">
                  <c:v>-40.17</c:v>
                </c:pt>
                <c:pt idx="252">
                  <c:v>-20.170000000000002</c:v>
                </c:pt>
                <c:pt idx="253">
                  <c:v>-21.17</c:v>
                </c:pt>
                <c:pt idx="254">
                  <c:v>-32.17</c:v>
                </c:pt>
                <c:pt idx="255">
                  <c:v>-27.17</c:v>
                </c:pt>
                <c:pt idx="256">
                  <c:v>-16.170000000000002</c:v>
                </c:pt>
                <c:pt idx="257">
                  <c:v>-17.170000000000002</c:v>
                </c:pt>
                <c:pt idx="258">
                  <c:v>-0.16999999999999993</c:v>
                </c:pt>
                <c:pt idx="259">
                  <c:v>-2.17</c:v>
                </c:pt>
                <c:pt idx="260">
                  <c:v>-9.17</c:v>
                </c:pt>
                <c:pt idx="261">
                  <c:v>-12.17</c:v>
                </c:pt>
                <c:pt idx="262">
                  <c:v>6.83</c:v>
                </c:pt>
                <c:pt idx="263">
                  <c:v>0.83000000000000007</c:v>
                </c:pt>
                <c:pt idx="264">
                  <c:v>-15.17</c:v>
                </c:pt>
                <c:pt idx="265">
                  <c:v>-10.17</c:v>
                </c:pt>
                <c:pt idx="266">
                  <c:v>12.83</c:v>
                </c:pt>
                <c:pt idx="267">
                  <c:v>9.83</c:v>
                </c:pt>
                <c:pt idx="268">
                  <c:v>-20.170000000000002</c:v>
                </c:pt>
                <c:pt idx="269">
                  <c:v>-7.17</c:v>
                </c:pt>
                <c:pt idx="270">
                  <c:v>12.83</c:v>
                </c:pt>
                <c:pt idx="271">
                  <c:v>10.83</c:v>
                </c:pt>
                <c:pt idx="272">
                  <c:v>-8.17</c:v>
                </c:pt>
                <c:pt idx="273">
                  <c:v>9.83</c:v>
                </c:pt>
                <c:pt idx="274">
                  <c:v>18.829999999999998</c:v>
                </c:pt>
                <c:pt idx="275">
                  <c:v>10.83</c:v>
                </c:pt>
                <c:pt idx="276">
                  <c:v>-0.16999999999999993</c:v>
                </c:pt>
                <c:pt idx="277">
                  <c:v>-2.17</c:v>
                </c:pt>
                <c:pt idx="278">
                  <c:v>12.83</c:v>
                </c:pt>
                <c:pt idx="279">
                  <c:v>12.83</c:v>
                </c:pt>
                <c:pt idx="280">
                  <c:v>-9.17</c:v>
                </c:pt>
                <c:pt idx="281">
                  <c:v>-15.17</c:v>
                </c:pt>
                <c:pt idx="282">
                  <c:v>0.83000000000000007</c:v>
                </c:pt>
                <c:pt idx="283">
                  <c:v>-0.16999999999999993</c:v>
                </c:pt>
                <c:pt idx="284">
                  <c:v>-12.17</c:v>
                </c:pt>
                <c:pt idx="285">
                  <c:v>2.83</c:v>
                </c:pt>
                <c:pt idx="286">
                  <c:v>8.83</c:v>
                </c:pt>
                <c:pt idx="287">
                  <c:v>9.83</c:v>
                </c:pt>
                <c:pt idx="288">
                  <c:v>12.83</c:v>
                </c:pt>
                <c:pt idx="289">
                  <c:v>10.83</c:v>
                </c:pt>
                <c:pt idx="290">
                  <c:v>7.83</c:v>
                </c:pt>
                <c:pt idx="291">
                  <c:v>19.829999999999998</c:v>
                </c:pt>
                <c:pt idx="292">
                  <c:v>11.83</c:v>
                </c:pt>
                <c:pt idx="293">
                  <c:v>-0.16999999999999993</c:v>
                </c:pt>
                <c:pt idx="294">
                  <c:v>1.83</c:v>
                </c:pt>
                <c:pt idx="295">
                  <c:v>5.83</c:v>
                </c:pt>
                <c:pt idx="296">
                  <c:v>1.83</c:v>
                </c:pt>
                <c:pt idx="297">
                  <c:v>-11.17</c:v>
                </c:pt>
                <c:pt idx="298">
                  <c:v>-13.17</c:v>
                </c:pt>
                <c:pt idx="299">
                  <c:v>-2.17</c:v>
                </c:pt>
                <c:pt idx="300">
                  <c:v>0.83000000000000007</c:v>
                </c:pt>
                <c:pt idx="301">
                  <c:v>-0.16999999999999993</c:v>
                </c:pt>
                <c:pt idx="302">
                  <c:v>-10.17</c:v>
                </c:pt>
                <c:pt idx="303">
                  <c:v>16.829999999999998</c:v>
                </c:pt>
                <c:pt idx="304">
                  <c:v>19.829999999999998</c:v>
                </c:pt>
                <c:pt idx="305">
                  <c:v>5.83</c:v>
                </c:pt>
                <c:pt idx="306">
                  <c:v>-8.17</c:v>
                </c:pt>
                <c:pt idx="307">
                  <c:v>8.83</c:v>
                </c:pt>
                <c:pt idx="308">
                  <c:v>16.829999999999998</c:v>
                </c:pt>
                <c:pt idx="309">
                  <c:v>-10.17</c:v>
                </c:pt>
                <c:pt idx="310">
                  <c:v>-22.17</c:v>
                </c:pt>
                <c:pt idx="311">
                  <c:v>-6.17</c:v>
                </c:pt>
                <c:pt idx="312">
                  <c:v>0.83000000000000007</c:v>
                </c:pt>
                <c:pt idx="313">
                  <c:v>-7.17</c:v>
                </c:pt>
                <c:pt idx="314">
                  <c:v>-22.17</c:v>
                </c:pt>
                <c:pt idx="315">
                  <c:v>-0.16999999999999993</c:v>
                </c:pt>
                <c:pt idx="316">
                  <c:v>2.83</c:v>
                </c:pt>
                <c:pt idx="317">
                  <c:v>-12.17</c:v>
                </c:pt>
                <c:pt idx="318">
                  <c:v>-11.17</c:v>
                </c:pt>
                <c:pt idx="319">
                  <c:v>5.83</c:v>
                </c:pt>
                <c:pt idx="320">
                  <c:v>1.83</c:v>
                </c:pt>
                <c:pt idx="321">
                  <c:v>-5.17</c:v>
                </c:pt>
                <c:pt idx="322">
                  <c:v>10.83</c:v>
                </c:pt>
                <c:pt idx="323">
                  <c:v>-2.17</c:v>
                </c:pt>
                <c:pt idx="324">
                  <c:v>-16.170000000000002</c:v>
                </c:pt>
                <c:pt idx="325">
                  <c:v>-1.17</c:v>
                </c:pt>
                <c:pt idx="326">
                  <c:v>-3.17</c:v>
                </c:pt>
                <c:pt idx="327">
                  <c:v>-29.17</c:v>
                </c:pt>
                <c:pt idx="328">
                  <c:v>-27.17</c:v>
                </c:pt>
                <c:pt idx="329">
                  <c:v>-9.17</c:v>
                </c:pt>
                <c:pt idx="330">
                  <c:v>-13.17</c:v>
                </c:pt>
                <c:pt idx="331">
                  <c:v>-9.17</c:v>
                </c:pt>
                <c:pt idx="332">
                  <c:v>-2.17</c:v>
                </c:pt>
                <c:pt idx="333">
                  <c:v>4.83</c:v>
                </c:pt>
                <c:pt idx="334">
                  <c:v>5.83</c:v>
                </c:pt>
                <c:pt idx="335">
                  <c:v>4.83</c:v>
                </c:pt>
                <c:pt idx="336">
                  <c:v>-0.16999999999999993</c:v>
                </c:pt>
                <c:pt idx="337">
                  <c:v>10.83</c:v>
                </c:pt>
                <c:pt idx="338">
                  <c:v>4.83</c:v>
                </c:pt>
                <c:pt idx="339">
                  <c:v>-5.17</c:v>
                </c:pt>
                <c:pt idx="340">
                  <c:v>8.83</c:v>
                </c:pt>
                <c:pt idx="341">
                  <c:v>2.83</c:v>
                </c:pt>
                <c:pt idx="342">
                  <c:v>-24.17</c:v>
                </c:pt>
                <c:pt idx="343">
                  <c:v>-13.17</c:v>
                </c:pt>
                <c:pt idx="344">
                  <c:v>1.83</c:v>
                </c:pt>
                <c:pt idx="345">
                  <c:v>-7.17</c:v>
                </c:pt>
                <c:pt idx="346">
                  <c:v>-29.17</c:v>
                </c:pt>
                <c:pt idx="347">
                  <c:v>7.83</c:v>
                </c:pt>
                <c:pt idx="348">
                  <c:v>-5.17</c:v>
                </c:pt>
                <c:pt idx="349">
                  <c:v>-18.170000000000002</c:v>
                </c:pt>
                <c:pt idx="350">
                  <c:v>-11.17</c:v>
                </c:pt>
                <c:pt idx="351">
                  <c:v>10.83</c:v>
                </c:pt>
                <c:pt idx="352">
                  <c:v>3.83</c:v>
                </c:pt>
                <c:pt idx="353">
                  <c:v>-12.17</c:v>
                </c:pt>
                <c:pt idx="354">
                  <c:v>-7.17</c:v>
                </c:pt>
                <c:pt idx="355">
                  <c:v>1.83</c:v>
                </c:pt>
                <c:pt idx="356">
                  <c:v>0.83000000000000007</c:v>
                </c:pt>
                <c:pt idx="357">
                  <c:v>-24.17</c:v>
                </c:pt>
                <c:pt idx="358">
                  <c:v>-2.17</c:v>
                </c:pt>
                <c:pt idx="359">
                  <c:v>-2.17</c:v>
                </c:pt>
                <c:pt idx="360">
                  <c:v>-11.17</c:v>
                </c:pt>
                <c:pt idx="361">
                  <c:v>-23.17</c:v>
                </c:pt>
                <c:pt idx="362">
                  <c:v>-8.17</c:v>
                </c:pt>
                <c:pt idx="363">
                  <c:v>-8.17</c:v>
                </c:pt>
                <c:pt idx="364">
                  <c:v>-1.17</c:v>
                </c:pt>
                <c:pt idx="365">
                  <c:v>-3.17</c:v>
                </c:pt>
                <c:pt idx="366">
                  <c:v>-6.17</c:v>
                </c:pt>
                <c:pt idx="367">
                  <c:v>15.83</c:v>
                </c:pt>
                <c:pt idx="368">
                  <c:v>15.83</c:v>
                </c:pt>
                <c:pt idx="369">
                  <c:v>-18.170000000000002</c:v>
                </c:pt>
                <c:pt idx="370">
                  <c:v>-3.17</c:v>
                </c:pt>
                <c:pt idx="371">
                  <c:v>17.829999999999998</c:v>
                </c:pt>
                <c:pt idx="372">
                  <c:v>-2.17</c:v>
                </c:pt>
                <c:pt idx="373">
                  <c:v>-19.170000000000002</c:v>
                </c:pt>
                <c:pt idx="374">
                  <c:v>-15.17</c:v>
                </c:pt>
                <c:pt idx="375">
                  <c:v>-9.17</c:v>
                </c:pt>
                <c:pt idx="376">
                  <c:v>-6.17</c:v>
                </c:pt>
                <c:pt idx="377">
                  <c:v>-19.170000000000002</c:v>
                </c:pt>
                <c:pt idx="378">
                  <c:v>-13.17</c:v>
                </c:pt>
                <c:pt idx="379">
                  <c:v>-2.17</c:v>
                </c:pt>
                <c:pt idx="380">
                  <c:v>6.83</c:v>
                </c:pt>
                <c:pt idx="381">
                  <c:v>-0.16999999999999993</c:v>
                </c:pt>
                <c:pt idx="382">
                  <c:v>-4.17</c:v>
                </c:pt>
                <c:pt idx="383">
                  <c:v>13.83</c:v>
                </c:pt>
                <c:pt idx="384">
                  <c:v>15.83</c:v>
                </c:pt>
                <c:pt idx="385">
                  <c:v>-0.16999999999999993</c:v>
                </c:pt>
                <c:pt idx="386">
                  <c:v>-8.17</c:v>
                </c:pt>
                <c:pt idx="387">
                  <c:v>-3.17</c:v>
                </c:pt>
                <c:pt idx="388">
                  <c:v>3.83</c:v>
                </c:pt>
                <c:pt idx="389">
                  <c:v>-8.17</c:v>
                </c:pt>
                <c:pt idx="390">
                  <c:v>-17.170000000000002</c:v>
                </c:pt>
                <c:pt idx="391">
                  <c:v>1.83</c:v>
                </c:pt>
                <c:pt idx="392">
                  <c:v>-8.17</c:v>
                </c:pt>
                <c:pt idx="393">
                  <c:v>-17.170000000000002</c:v>
                </c:pt>
                <c:pt idx="394">
                  <c:v>4.83</c:v>
                </c:pt>
                <c:pt idx="395">
                  <c:v>6.83</c:v>
                </c:pt>
                <c:pt idx="396">
                  <c:v>-4.17</c:v>
                </c:pt>
                <c:pt idx="397">
                  <c:v>8.83</c:v>
                </c:pt>
                <c:pt idx="398">
                  <c:v>23.83</c:v>
                </c:pt>
                <c:pt idx="399">
                  <c:v>9.83</c:v>
                </c:pt>
                <c:pt idx="400">
                  <c:v>3.83</c:v>
                </c:pt>
                <c:pt idx="401">
                  <c:v>4.83</c:v>
                </c:pt>
                <c:pt idx="402">
                  <c:v>27.83</c:v>
                </c:pt>
                <c:pt idx="403">
                  <c:v>1.83</c:v>
                </c:pt>
                <c:pt idx="404">
                  <c:v>-18.170000000000002</c:v>
                </c:pt>
                <c:pt idx="405">
                  <c:v>0.83000000000000007</c:v>
                </c:pt>
                <c:pt idx="406">
                  <c:v>12.83</c:v>
                </c:pt>
                <c:pt idx="407">
                  <c:v>-0.16999999999999993</c:v>
                </c:pt>
                <c:pt idx="408">
                  <c:v>-30.17</c:v>
                </c:pt>
                <c:pt idx="409">
                  <c:v>3.83</c:v>
                </c:pt>
                <c:pt idx="410">
                  <c:v>-1.17</c:v>
                </c:pt>
                <c:pt idx="411">
                  <c:v>-10.17</c:v>
                </c:pt>
                <c:pt idx="412">
                  <c:v>-18.170000000000002</c:v>
                </c:pt>
                <c:pt idx="413">
                  <c:v>2.83</c:v>
                </c:pt>
                <c:pt idx="414">
                  <c:v>12.83</c:v>
                </c:pt>
                <c:pt idx="415">
                  <c:v>3.83</c:v>
                </c:pt>
                <c:pt idx="416">
                  <c:v>-17.170000000000002</c:v>
                </c:pt>
                <c:pt idx="417">
                  <c:v>15.83</c:v>
                </c:pt>
                <c:pt idx="418">
                  <c:v>8.83</c:v>
                </c:pt>
                <c:pt idx="419">
                  <c:v>-12.17</c:v>
                </c:pt>
                <c:pt idx="420">
                  <c:v>-18.170000000000002</c:v>
                </c:pt>
                <c:pt idx="421">
                  <c:v>5.83</c:v>
                </c:pt>
                <c:pt idx="422">
                  <c:v>0.83000000000000007</c:v>
                </c:pt>
                <c:pt idx="423">
                  <c:v>-23.17</c:v>
                </c:pt>
                <c:pt idx="424">
                  <c:v>-22.17</c:v>
                </c:pt>
                <c:pt idx="425">
                  <c:v>-18.170000000000002</c:v>
                </c:pt>
                <c:pt idx="426">
                  <c:v>4.83</c:v>
                </c:pt>
                <c:pt idx="427">
                  <c:v>-4.17</c:v>
                </c:pt>
                <c:pt idx="428">
                  <c:v>-9.17</c:v>
                </c:pt>
                <c:pt idx="429">
                  <c:v>18.829999999999998</c:v>
                </c:pt>
                <c:pt idx="430">
                  <c:v>23.83</c:v>
                </c:pt>
                <c:pt idx="431">
                  <c:v>4.83</c:v>
                </c:pt>
                <c:pt idx="432">
                  <c:v>1.83</c:v>
                </c:pt>
                <c:pt idx="433">
                  <c:v>13.83</c:v>
                </c:pt>
                <c:pt idx="434">
                  <c:v>9.83</c:v>
                </c:pt>
                <c:pt idx="435">
                  <c:v>5.83</c:v>
                </c:pt>
                <c:pt idx="436">
                  <c:v>-6.17</c:v>
                </c:pt>
                <c:pt idx="437">
                  <c:v>-11.17</c:v>
                </c:pt>
                <c:pt idx="438">
                  <c:v>-3.17</c:v>
                </c:pt>
                <c:pt idx="439">
                  <c:v>-7.17</c:v>
                </c:pt>
                <c:pt idx="440">
                  <c:v>-3.17</c:v>
                </c:pt>
                <c:pt idx="441">
                  <c:v>-8.17</c:v>
                </c:pt>
                <c:pt idx="442">
                  <c:v>-3.17</c:v>
                </c:pt>
                <c:pt idx="443">
                  <c:v>-1.17</c:v>
                </c:pt>
                <c:pt idx="444">
                  <c:v>4.83</c:v>
                </c:pt>
                <c:pt idx="445">
                  <c:v>-4.17</c:v>
                </c:pt>
                <c:pt idx="446">
                  <c:v>4.83</c:v>
                </c:pt>
                <c:pt idx="447">
                  <c:v>15.83</c:v>
                </c:pt>
                <c:pt idx="448">
                  <c:v>14.83</c:v>
                </c:pt>
                <c:pt idx="449">
                  <c:v>5.83</c:v>
                </c:pt>
                <c:pt idx="450">
                  <c:v>8.83</c:v>
                </c:pt>
                <c:pt idx="451">
                  <c:v>3.83</c:v>
                </c:pt>
                <c:pt idx="452">
                  <c:v>3.83</c:v>
                </c:pt>
                <c:pt idx="453">
                  <c:v>-5.17</c:v>
                </c:pt>
                <c:pt idx="454">
                  <c:v>-7.17</c:v>
                </c:pt>
                <c:pt idx="455">
                  <c:v>-8.17</c:v>
                </c:pt>
                <c:pt idx="456">
                  <c:v>-2.17</c:v>
                </c:pt>
                <c:pt idx="457">
                  <c:v>-7.17</c:v>
                </c:pt>
                <c:pt idx="458">
                  <c:v>-18.170000000000002</c:v>
                </c:pt>
                <c:pt idx="459">
                  <c:v>-8.17</c:v>
                </c:pt>
                <c:pt idx="460">
                  <c:v>4.83</c:v>
                </c:pt>
                <c:pt idx="461">
                  <c:v>5.83</c:v>
                </c:pt>
                <c:pt idx="462">
                  <c:v>-4.17</c:v>
                </c:pt>
                <c:pt idx="463">
                  <c:v>13.83</c:v>
                </c:pt>
                <c:pt idx="464">
                  <c:v>21.83</c:v>
                </c:pt>
                <c:pt idx="465">
                  <c:v>12.83</c:v>
                </c:pt>
                <c:pt idx="466">
                  <c:v>16.829999999999998</c:v>
                </c:pt>
                <c:pt idx="467">
                  <c:v>31.83</c:v>
                </c:pt>
                <c:pt idx="468">
                  <c:v>19.829999999999998</c:v>
                </c:pt>
                <c:pt idx="469">
                  <c:v>3.83</c:v>
                </c:pt>
                <c:pt idx="470">
                  <c:v>-3.17</c:v>
                </c:pt>
                <c:pt idx="471">
                  <c:v>-4.17</c:v>
                </c:pt>
                <c:pt idx="472">
                  <c:v>-5.17</c:v>
                </c:pt>
                <c:pt idx="473">
                  <c:v>-19.170000000000002</c:v>
                </c:pt>
                <c:pt idx="474">
                  <c:v>-28.17</c:v>
                </c:pt>
                <c:pt idx="475">
                  <c:v>-13.17</c:v>
                </c:pt>
                <c:pt idx="476">
                  <c:v>12.83</c:v>
                </c:pt>
                <c:pt idx="477">
                  <c:v>6.83</c:v>
                </c:pt>
                <c:pt idx="478">
                  <c:v>-0.16999999999999993</c:v>
                </c:pt>
                <c:pt idx="479">
                  <c:v>22.83</c:v>
                </c:pt>
                <c:pt idx="480">
                  <c:v>27.83</c:v>
                </c:pt>
                <c:pt idx="481">
                  <c:v>4.83</c:v>
                </c:pt>
                <c:pt idx="482">
                  <c:v>-8.17</c:v>
                </c:pt>
                <c:pt idx="483">
                  <c:v>2.83</c:v>
                </c:pt>
                <c:pt idx="484">
                  <c:v>5.83</c:v>
                </c:pt>
                <c:pt idx="485">
                  <c:v>-4.17</c:v>
                </c:pt>
                <c:pt idx="486">
                  <c:v>-24.17</c:v>
                </c:pt>
                <c:pt idx="487">
                  <c:v>-5.17</c:v>
                </c:pt>
                <c:pt idx="488">
                  <c:v>6.83</c:v>
                </c:pt>
                <c:pt idx="489">
                  <c:v>-6.17</c:v>
                </c:pt>
                <c:pt idx="490">
                  <c:v>-10.17</c:v>
                </c:pt>
                <c:pt idx="491">
                  <c:v>3.83</c:v>
                </c:pt>
                <c:pt idx="492">
                  <c:v>9.83</c:v>
                </c:pt>
                <c:pt idx="493">
                  <c:v>6.83</c:v>
                </c:pt>
                <c:pt idx="494">
                  <c:v>-2.17</c:v>
                </c:pt>
                <c:pt idx="495">
                  <c:v>0.83000000000000007</c:v>
                </c:pt>
                <c:pt idx="496">
                  <c:v>24.83</c:v>
                </c:pt>
                <c:pt idx="497">
                  <c:v>8.83</c:v>
                </c:pt>
                <c:pt idx="498">
                  <c:v>-3.17</c:v>
                </c:pt>
                <c:pt idx="499">
                  <c:v>-6.17</c:v>
                </c:pt>
                <c:pt idx="500">
                  <c:v>0.83000000000000007</c:v>
                </c:pt>
                <c:pt idx="501">
                  <c:v>-0.16999999999999993</c:v>
                </c:pt>
                <c:pt idx="502">
                  <c:v>-29.17</c:v>
                </c:pt>
                <c:pt idx="503">
                  <c:v>-24.17</c:v>
                </c:pt>
                <c:pt idx="504">
                  <c:v>-16.170000000000002</c:v>
                </c:pt>
                <c:pt idx="505">
                  <c:v>-5.17</c:v>
                </c:pt>
                <c:pt idx="506">
                  <c:v>10.83</c:v>
                </c:pt>
                <c:pt idx="507">
                  <c:v>-5.17</c:v>
                </c:pt>
                <c:pt idx="508">
                  <c:v>13.83</c:v>
                </c:pt>
                <c:pt idx="509">
                  <c:v>29.83</c:v>
                </c:pt>
                <c:pt idx="510">
                  <c:v>13.83</c:v>
                </c:pt>
                <c:pt idx="511">
                  <c:v>-18.170000000000002</c:v>
                </c:pt>
                <c:pt idx="512">
                  <c:v>7.83</c:v>
                </c:pt>
                <c:pt idx="513">
                  <c:v>10.83</c:v>
                </c:pt>
                <c:pt idx="514">
                  <c:v>-23.17</c:v>
                </c:pt>
                <c:pt idx="515">
                  <c:v>-21.17</c:v>
                </c:pt>
                <c:pt idx="516">
                  <c:v>-9.17</c:v>
                </c:pt>
                <c:pt idx="517">
                  <c:v>-7.17</c:v>
                </c:pt>
                <c:pt idx="518">
                  <c:v>-11.17</c:v>
                </c:pt>
                <c:pt idx="519">
                  <c:v>-11.17</c:v>
                </c:pt>
                <c:pt idx="520">
                  <c:v>-17.170000000000002</c:v>
                </c:pt>
                <c:pt idx="521">
                  <c:v>7.83</c:v>
                </c:pt>
                <c:pt idx="522">
                  <c:v>11.83</c:v>
                </c:pt>
                <c:pt idx="523">
                  <c:v>-13.17</c:v>
                </c:pt>
                <c:pt idx="524">
                  <c:v>8.83</c:v>
                </c:pt>
                <c:pt idx="525">
                  <c:v>32.83</c:v>
                </c:pt>
                <c:pt idx="526">
                  <c:v>-11.17</c:v>
                </c:pt>
                <c:pt idx="527">
                  <c:v>-10.17</c:v>
                </c:pt>
                <c:pt idx="528">
                  <c:v>8.83</c:v>
                </c:pt>
                <c:pt idx="529">
                  <c:v>-2.17</c:v>
                </c:pt>
                <c:pt idx="530">
                  <c:v>-12.17</c:v>
                </c:pt>
                <c:pt idx="531">
                  <c:v>-16.170000000000002</c:v>
                </c:pt>
                <c:pt idx="532">
                  <c:v>-17.170000000000002</c:v>
                </c:pt>
                <c:pt idx="533">
                  <c:v>-21.17</c:v>
                </c:pt>
                <c:pt idx="534">
                  <c:v>-6.17</c:v>
                </c:pt>
                <c:pt idx="535">
                  <c:v>-8.17</c:v>
                </c:pt>
                <c:pt idx="536">
                  <c:v>-7.17</c:v>
                </c:pt>
                <c:pt idx="537">
                  <c:v>0.83000000000000007</c:v>
                </c:pt>
                <c:pt idx="538">
                  <c:v>6.83</c:v>
                </c:pt>
                <c:pt idx="539">
                  <c:v>-7.17</c:v>
                </c:pt>
                <c:pt idx="540">
                  <c:v>-3.17</c:v>
                </c:pt>
                <c:pt idx="541">
                  <c:v>-2.17</c:v>
                </c:pt>
                <c:pt idx="542">
                  <c:v>-2.17</c:v>
                </c:pt>
                <c:pt idx="543">
                  <c:v>9.83</c:v>
                </c:pt>
                <c:pt idx="544">
                  <c:v>-2.17</c:v>
                </c:pt>
                <c:pt idx="545">
                  <c:v>-5.17</c:v>
                </c:pt>
                <c:pt idx="546">
                  <c:v>-1.17</c:v>
                </c:pt>
                <c:pt idx="547">
                  <c:v>0.83000000000000007</c:v>
                </c:pt>
                <c:pt idx="548">
                  <c:v>-3.17</c:v>
                </c:pt>
                <c:pt idx="549">
                  <c:v>-7.17</c:v>
                </c:pt>
                <c:pt idx="550">
                  <c:v>-10.17</c:v>
                </c:pt>
                <c:pt idx="551">
                  <c:v>-9.17</c:v>
                </c:pt>
                <c:pt idx="552">
                  <c:v>-1.17</c:v>
                </c:pt>
                <c:pt idx="553">
                  <c:v>8.83</c:v>
                </c:pt>
                <c:pt idx="554">
                  <c:v>-5.17</c:v>
                </c:pt>
                <c:pt idx="555">
                  <c:v>7.83</c:v>
                </c:pt>
                <c:pt idx="556">
                  <c:v>15.83</c:v>
                </c:pt>
                <c:pt idx="557">
                  <c:v>9.83</c:v>
                </c:pt>
                <c:pt idx="558">
                  <c:v>4.83</c:v>
                </c:pt>
                <c:pt idx="559">
                  <c:v>7.83</c:v>
                </c:pt>
                <c:pt idx="560">
                  <c:v>2.83</c:v>
                </c:pt>
                <c:pt idx="561">
                  <c:v>-1.17</c:v>
                </c:pt>
                <c:pt idx="562">
                  <c:v>-0.16999999999999993</c:v>
                </c:pt>
                <c:pt idx="563">
                  <c:v>-8.17</c:v>
                </c:pt>
                <c:pt idx="564">
                  <c:v>-15.17</c:v>
                </c:pt>
                <c:pt idx="565">
                  <c:v>6.83</c:v>
                </c:pt>
                <c:pt idx="566">
                  <c:v>-5.17</c:v>
                </c:pt>
                <c:pt idx="567">
                  <c:v>-16.170000000000002</c:v>
                </c:pt>
                <c:pt idx="568">
                  <c:v>1.83</c:v>
                </c:pt>
                <c:pt idx="569">
                  <c:v>4.83</c:v>
                </c:pt>
                <c:pt idx="570">
                  <c:v>-12.17</c:v>
                </c:pt>
                <c:pt idx="571">
                  <c:v>7.83</c:v>
                </c:pt>
                <c:pt idx="572">
                  <c:v>10.83</c:v>
                </c:pt>
                <c:pt idx="573">
                  <c:v>7.83</c:v>
                </c:pt>
                <c:pt idx="574">
                  <c:v>9.83</c:v>
                </c:pt>
                <c:pt idx="575">
                  <c:v>20.83</c:v>
                </c:pt>
                <c:pt idx="576">
                  <c:v>13.83</c:v>
                </c:pt>
                <c:pt idx="577">
                  <c:v>7.83</c:v>
                </c:pt>
                <c:pt idx="578">
                  <c:v>0.83000000000000007</c:v>
                </c:pt>
                <c:pt idx="579">
                  <c:v>-0.16999999999999993</c:v>
                </c:pt>
                <c:pt idx="580">
                  <c:v>-0.16999999999999993</c:v>
                </c:pt>
                <c:pt idx="581">
                  <c:v>-11.17</c:v>
                </c:pt>
                <c:pt idx="582">
                  <c:v>-14.17</c:v>
                </c:pt>
                <c:pt idx="583">
                  <c:v>-1.17</c:v>
                </c:pt>
                <c:pt idx="584">
                  <c:v>-4.17</c:v>
                </c:pt>
                <c:pt idx="585">
                  <c:v>0.83000000000000007</c:v>
                </c:pt>
                <c:pt idx="586">
                  <c:v>3.83</c:v>
                </c:pt>
                <c:pt idx="587">
                  <c:v>5.83</c:v>
                </c:pt>
                <c:pt idx="588">
                  <c:v>11.83</c:v>
                </c:pt>
                <c:pt idx="589">
                  <c:v>10.83</c:v>
                </c:pt>
                <c:pt idx="590">
                  <c:v>6.83</c:v>
                </c:pt>
                <c:pt idx="591">
                  <c:v>6.83</c:v>
                </c:pt>
                <c:pt idx="592">
                  <c:v>7.83</c:v>
                </c:pt>
                <c:pt idx="593">
                  <c:v>0.83000000000000007</c:v>
                </c:pt>
                <c:pt idx="594">
                  <c:v>-2.17</c:v>
                </c:pt>
                <c:pt idx="595">
                  <c:v>14.83</c:v>
                </c:pt>
                <c:pt idx="596">
                  <c:v>3.83</c:v>
                </c:pt>
                <c:pt idx="597">
                  <c:v>-13.17</c:v>
                </c:pt>
                <c:pt idx="598">
                  <c:v>1.83</c:v>
                </c:pt>
                <c:pt idx="599">
                  <c:v>6.83</c:v>
                </c:pt>
                <c:pt idx="600">
                  <c:v>-11.17</c:v>
                </c:pt>
                <c:pt idx="601">
                  <c:v>-12.17</c:v>
                </c:pt>
                <c:pt idx="602">
                  <c:v>-0.16999999999999993</c:v>
                </c:pt>
                <c:pt idx="603">
                  <c:v>-4.17</c:v>
                </c:pt>
                <c:pt idx="604">
                  <c:v>-4.17</c:v>
                </c:pt>
                <c:pt idx="605">
                  <c:v>12.83</c:v>
                </c:pt>
                <c:pt idx="606">
                  <c:v>-0.16999999999999993</c:v>
                </c:pt>
                <c:pt idx="607">
                  <c:v>5.83</c:v>
                </c:pt>
                <c:pt idx="608">
                  <c:v>7.83</c:v>
                </c:pt>
                <c:pt idx="609">
                  <c:v>-7.17</c:v>
                </c:pt>
                <c:pt idx="610">
                  <c:v>-14.17</c:v>
                </c:pt>
                <c:pt idx="611">
                  <c:v>0.83000000000000007</c:v>
                </c:pt>
                <c:pt idx="612">
                  <c:v>0.83000000000000007</c:v>
                </c:pt>
                <c:pt idx="613">
                  <c:v>-18.170000000000002</c:v>
                </c:pt>
                <c:pt idx="614">
                  <c:v>-15.17</c:v>
                </c:pt>
                <c:pt idx="615">
                  <c:v>-1.17</c:v>
                </c:pt>
                <c:pt idx="616">
                  <c:v>0.83000000000000007</c:v>
                </c:pt>
                <c:pt idx="617">
                  <c:v>-9.17</c:v>
                </c:pt>
                <c:pt idx="618">
                  <c:v>0.83000000000000007</c:v>
                </c:pt>
                <c:pt idx="619">
                  <c:v>-1.17</c:v>
                </c:pt>
                <c:pt idx="620">
                  <c:v>3.83</c:v>
                </c:pt>
                <c:pt idx="621">
                  <c:v>1.83</c:v>
                </c:pt>
                <c:pt idx="622">
                  <c:v>-0.16999999999999993</c:v>
                </c:pt>
                <c:pt idx="623">
                  <c:v>7.83</c:v>
                </c:pt>
                <c:pt idx="624">
                  <c:v>12.83</c:v>
                </c:pt>
                <c:pt idx="625">
                  <c:v>7.83</c:v>
                </c:pt>
                <c:pt idx="626">
                  <c:v>8.83</c:v>
                </c:pt>
                <c:pt idx="627">
                  <c:v>9.83</c:v>
                </c:pt>
                <c:pt idx="628">
                  <c:v>8.83</c:v>
                </c:pt>
                <c:pt idx="629">
                  <c:v>1.83</c:v>
                </c:pt>
                <c:pt idx="630">
                  <c:v>-2.17</c:v>
                </c:pt>
                <c:pt idx="631">
                  <c:v>-13.17</c:v>
                </c:pt>
                <c:pt idx="632">
                  <c:v>-14.17</c:v>
                </c:pt>
                <c:pt idx="633">
                  <c:v>2.83</c:v>
                </c:pt>
                <c:pt idx="634">
                  <c:v>5.83</c:v>
                </c:pt>
                <c:pt idx="635">
                  <c:v>-16.170000000000002</c:v>
                </c:pt>
                <c:pt idx="636">
                  <c:v>-3.17</c:v>
                </c:pt>
                <c:pt idx="637">
                  <c:v>13.83</c:v>
                </c:pt>
                <c:pt idx="638">
                  <c:v>10.83</c:v>
                </c:pt>
                <c:pt idx="639">
                  <c:v>2.83</c:v>
                </c:pt>
                <c:pt idx="640">
                  <c:v>9.83</c:v>
                </c:pt>
                <c:pt idx="641">
                  <c:v>6.83</c:v>
                </c:pt>
                <c:pt idx="642">
                  <c:v>8.83</c:v>
                </c:pt>
                <c:pt idx="643">
                  <c:v>3.83</c:v>
                </c:pt>
                <c:pt idx="644">
                  <c:v>-2.17</c:v>
                </c:pt>
                <c:pt idx="645">
                  <c:v>0.83000000000000007</c:v>
                </c:pt>
                <c:pt idx="646">
                  <c:v>4.83</c:v>
                </c:pt>
                <c:pt idx="647">
                  <c:v>-2.17</c:v>
                </c:pt>
                <c:pt idx="648">
                  <c:v>-13.17</c:v>
                </c:pt>
                <c:pt idx="649">
                  <c:v>-1.17</c:v>
                </c:pt>
                <c:pt idx="650">
                  <c:v>7.83</c:v>
                </c:pt>
                <c:pt idx="651">
                  <c:v>-1.17</c:v>
                </c:pt>
                <c:pt idx="652">
                  <c:v>-13.17</c:v>
                </c:pt>
                <c:pt idx="653">
                  <c:v>7.83</c:v>
                </c:pt>
                <c:pt idx="654">
                  <c:v>13.83</c:v>
                </c:pt>
                <c:pt idx="655">
                  <c:v>1.83</c:v>
                </c:pt>
                <c:pt idx="656">
                  <c:v>-0.16999999999999993</c:v>
                </c:pt>
                <c:pt idx="657">
                  <c:v>9.83</c:v>
                </c:pt>
                <c:pt idx="658">
                  <c:v>11.83</c:v>
                </c:pt>
                <c:pt idx="659">
                  <c:v>-3.17</c:v>
                </c:pt>
                <c:pt idx="660">
                  <c:v>-4.17</c:v>
                </c:pt>
                <c:pt idx="661">
                  <c:v>8.83</c:v>
                </c:pt>
                <c:pt idx="662">
                  <c:v>2.83</c:v>
                </c:pt>
                <c:pt idx="663">
                  <c:v>-22.17</c:v>
                </c:pt>
                <c:pt idx="664">
                  <c:v>-9.17</c:v>
                </c:pt>
                <c:pt idx="665">
                  <c:v>7.83</c:v>
                </c:pt>
                <c:pt idx="666">
                  <c:v>0.83000000000000007</c:v>
                </c:pt>
                <c:pt idx="667">
                  <c:v>0.83000000000000007</c:v>
                </c:pt>
                <c:pt idx="668">
                  <c:v>10.83</c:v>
                </c:pt>
                <c:pt idx="669">
                  <c:v>10.83</c:v>
                </c:pt>
                <c:pt idx="670">
                  <c:v>11.83</c:v>
                </c:pt>
                <c:pt idx="671">
                  <c:v>10.83</c:v>
                </c:pt>
                <c:pt idx="672">
                  <c:v>6.83</c:v>
                </c:pt>
                <c:pt idx="673">
                  <c:v>0.83000000000000007</c:v>
                </c:pt>
                <c:pt idx="674">
                  <c:v>-6.17</c:v>
                </c:pt>
                <c:pt idx="675">
                  <c:v>-7.17</c:v>
                </c:pt>
                <c:pt idx="676">
                  <c:v>-6.17</c:v>
                </c:pt>
                <c:pt idx="677">
                  <c:v>-7.17</c:v>
                </c:pt>
                <c:pt idx="678">
                  <c:v>6.83</c:v>
                </c:pt>
                <c:pt idx="679">
                  <c:v>-0.16999999999999993</c:v>
                </c:pt>
                <c:pt idx="680">
                  <c:v>0.83000000000000007</c:v>
                </c:pt>
                <c:pt idx="681">
                  <c:v>13.83</c:v>
                </c:pt>
                <c:pt idx="682">
                  <c:v>10.83</c:v>
                </c:pt>
                <c:pt idx="683">
                  <c:v>-0.16999999999999993</c:v>
                </c:pt>
                <c:pt idx="684">
                  <c:v>-9.17</c:v>
                </c:pt>
                <c:pt idx="685">
                  <c:v>0.83000000000000007</c:v>
                </c:pt>
                <c:pt idx="686">
                  <c:v>3.83</c:v>
                </c:pt>
                <c:pt idx="687">
                  <c:v>-6.17</c:v>
                </c:pt>
                <c:pt idx="688">
                  <c:v>-12.17</c:v>
                </c:pt>
                <c:pt idx="689">
                  <c:v>7.83</c:v>
                </c:pt>
                <c:pt idx="690">
                  <c:v>9.83</c:v>
                </c:pt>
                <c:pt idx="691">
                  <c:v>-13.17</c:v>
                </c:pt>
                <c:pt idx="692">
                  <c:v>-6.17</c:v>
                </c:pt>
                <c:pt idx="693">
                  <c:v>12.83</c:v>
                </c:pt>
                <c:pt idx="694">
                  <c:v>6.83</c:v>
                </c:pt>
                <c:pt idx="695">
                  <c:v>-8.17</c:v>
                </c:pt>
                <c:pt idx="696">
                  <c:v>-4.17</c:v>
                </c:pt>
                <c:pt idx="697">
                  <c:v>0.83000000000000007</c:v>
                </c:pt>
                <c:pt idx="698">
                  <c:v>3.83</c:v>
                </c:pt>
                <c:pt idx="699">
                  <c:v>1.83</c:v>
                </c:pt>
                <c:pt idx="700">
                  <c:v>-7.17</c:v>
                </c:pt>
                <c:pt idx="701">
                  <c:v>-1.17</c:v>
                </c:pt>
                <c:pt idx="702">
                  <c:v>10.83</c:v>
                </c:pt>
                <c:pt idx="703">
                  <c:v>2.83</c:v>
                </c:pt>
                <c:pt idx="704">
                  <c:v>-21.17</c:v>
                </c:pt>
                <c:pt idx="705">
                  <c:v>-14.17</c:v>
                </c:pt>
                <c:pt idx="706">
                  <c:v>-6.17</c:v>
                </c:pt>
                <c:pt idx="707">
                  <c:v>-5.17</c:v>
                </c:pt>
                <c:pt idx="708">
                  <c:v>-15.17</c:v>
                </c:pt>
                <c:pt idx="709">
                  <c:v>-16.170000000000002</c:v>
                </c:pt>
                <c:pt idx="710">
                  <c:v>2.83</c:v>
                </c:pt>
                <c:pt idx="711">
                  <c:v>11.83</c:v>
                </c:pt>
                <c:pt idx="712">
                  <c:v>-10.17</c:v>
                </c:pt>
                <c:pt idx="713">
                  <c:v>-24.17</c:v>
                </c:pt>
                <c:pt idx="714">
                  <c:v>5.83</c:v>
                </c:pt>
                <c:pt idx="715">
                  <c:v>0.83000000000000007</c:v>
                </c:pt>
                <c:pt idx="716">
                  <c:v>-13.17</c:v>
                </c:pt>
                <c:pt idx="717">
                  <c:v>-30.17</c:v>
                </c:pt>
                <c:pt idx="718">
                  <c:v>5.83</c:v>
                </c:pt>
                <c:pt idx="719">
                  <c:v>7.83</c:v>
                </c:pt>
                <c:pt idx="720">
                  <c:v>1.83</c:v>
                </c:pt>
                <c:pt idx="721">
                  <c:v>-10.17</c:v>
                </c:pt>
                <c:pt idx="722">
                  <c:v>10.83</c:v>
                </c:pt>
                <c:pt idx="723">
                  <c:v>11.83</c:v>
                </c:pt>
                <c:pt idx="724">
                  <c:v>-2.17</c:v>
                </c:pt>
                <c:pt idx="725">
                  <c:v>-20.170000000000002</c:v>
                </c:pt>
                <c:pt idx="726">
                  <c:v>-0.16999999999999993</c:v>
                </c:pt>
                <c:pt idx="727">
                  <c:v>16.829999999999998</c:v>
                </c:pt>
                <c:pt idx="728">
                  <c:v>5.83</c:v>
                </c:pt>
                <c:pt idx="729">
                  <c:v>-18.170000000000002</c:v>
                </c:pt>
                <c:pt idx="730">
                  <c:v>18.829999999999998</c:v>
                </c:pt>
                <c:pt idx="731">
                  <c:v>18.829999999999998</c:v>
                </c:pt>
                <c:pt idx="732">
                  <c:v>-7.17</c:v>
                </c:pt>
                <c:pt idx="733">
                  <c:v>-20.170000000000002</c:v>
                </c:pt>
                <c:pt idx="734">
                  <c:v>1.83</c:v>
                </c:pt>
                <c:pt idx="735">
                  <c:v>5.83</c:v>
                </c:pt>
                <c:pt idx="736">
                  <c:v>-3.17</c:v>
                </c:pt>
                <c:pt idx="737">
                  <c:v>-15.17</c:v>
                </c:pt>
                <c:pt idx="738">
                  <c:v>4.83</c:v>
                </c:pt>
                <c:pt idx="739">
                  <c:v>5.83</c:v>
                </c:pt>
                <c:pt idx="740">
                  <c:v>-8.17</c:v>
                </c:pt>
                <c:pt idx="741">
                  <c:v>-0.16999999999999993</c:v>
                </c:pt>
                <c:pt idx="742">
                  <c:v>7.83</c:v>
                </c:pt>
                <c:pt idx="743">
                  <c:v>-1.17</c:v>
                </c:pt>
                <c:pt idx="744">
                  <c:v>-12.17</c:v>
                </c:pt>
                <c:pt idx="745">
                  <c:v>-11.17</c:v>
                </c:pt>
                <c:pt idx="746">
                  <c:v>-2.17</c:v>
                </c:pt>
                <c:pt idx="747">
                  <c:v>-6.17</c:v>
                </c:pt>
                <c:pt idx="748">
                  <c:v>-23.17</c:v>
                </c:pt>
                <c:pt idx="749">
                  <c:v>-21.17</c:v>
                </c:pt>
                <c:pt idx="750">
                  <c:v>0.83000000000000007</c:v>
                </c:pt>
                <c:pt idx="751">
                  <c:v>-2.17</c:v>
                </c:pt>
                <c:pt idx="752">
                  <c:v>-15.17</c:v>
                </c:pt>
                <c:pt idx="753">
                  <c:v>-7.17</c:v>
                </c:pt>
                <c:pt idx="754">
                  <c:v>10.83</c:v>
                </c:pt>
                <c:pt idx="755">
                  <c:v>3.83</c:v>
                </c:pt>
                <c:pt idx="756">
                  <c:v>-6.17</c:v>
                </c:pt>
                <c:pt idx="757">
                  <c:v>10.83</c:v>
                </c:pt>
                <c:pt idx="758">
                  <c:v>22.83</c:v>
                </c:pt>
                <c:pt idx="759">
                  <c:v>11.83</c:v>
                </c:pt>
                <c:pt idx="760">
                  <c:v>-2.17</c:v>
                </c:pt>
                <c:pt idx="761">
                  <c:v>2.83</c:v>
                </c:pt>
                <c:pt idx="762">
                  <c:v>6.83</c:v>
                </c:pt>
                <c:pt idx="763">
                  <c:v>-11.17</c:v>
                </c:pt>
                <c:pt idx="764">
                  <c:v>-26.17</c:v>
                </c:pt>
                <c:pt idx="765">
                  <c:v>-17.170000000000002</c:v>
                </c:pt>
                <c:pt idx="766">
                  <c:v>-8.17</c:v>
                </c:pt>
                <c:pt idx="767">
                  <c:v>-6.17</c:v>
                </c:pt>
                <c:pt idx="768">
                  <c:v>-3.17</c:v>
                </c:pt>
                <c:pt idx="769">
                  <c:v>-0.16999999999999993</c:v>
                </c:pt>
                <c:pt idx="770">
                  <c:v>11.83</c:v>
                </c:pt>
                <c:pt idx="771">
                  <c:v>20.83</c:v>
                </c:pt>
                <c:pt idx="772">
                  <c:v>6.83</c:v>
                </c:pt>
                <c:pt idx="773">
                  <c:v>1.83</c:v>
                </c:pt>
                <c:pt idx="774">
                  <c:v>17.829999999999998</c:v>
                </c:pt>
                <c:pt idx="775">
                  <c:v>11.83</c:v>
                </c:pt>
                <c:pt idx="776">
                  <c:v>-5.17</c:v>
                </c:pt>
                <c:pt idx="777">
                  <c:v>4.83</c:v>
                </c:pt>
                <c:pt idx="778">
                  <c:v>12.83</c:v>
                </c:pt>
                <c:pt idx="779">
                  <c:v>2.83</c:v>
                </c:pt>
                <c:pt idx="780">
                  <c:v>-8.17</c:v>
                </c:pt>
                <c:pt idx="781">
                  <c:v>10.83</c:v>
                </c:pt>
                <c:pt idx="782">
                  <c:v>11.83</c:v>
                </c:pt>
                <c:pt idx="783">
                  <c:v>-7.17</c:v>
                </c:pt>
                <c:pt idx="784">
                  <c:v>-10.17</c:v>
                </c:pt>
                <c:pt idx="785">
                  <c:v>14.83</c:v>
                </c:pt>
                <c:pt idx="786">
                  <c:v>11.83</c:v>
                </c:pt>
                <c:pt idx="787">
                  <c:v>-5.17</c:v>
                </c:pt>
                <c:pt idx="788">
                  <c:v>13.83</c:v>
                </c:pt>
                <c:pt idx="789">
                  <c:v>26.83</c:v>
                </c:pt>
                <c:pt idx="790">
                  <c:v>4.83</c:v>
                </c:pt>
                <c:pt idx="791">
                  <c:v>3.83</c:v>
                </c:pt>
                <c:pt idx="792">
                  <c:v>7.83</c:v>
                </c:pt>
                <c:pt idx="793">
                  <c:v>0.83000000000000007</c:v>
                </c:pt>
                <c:pt idx="794">
                  <c:v>-12.17</c:v>
                </c:pt>
                <c:pt idx="795">
                  <c:v>-9.17</c:v>
                </c:pt>
                <c:pt idx="796">
                  <c:v>-3.17</c:v>
                </c:pt>
                <c:pt idx="797">
                  <c:v>-6.17</c:v>
                </c:pt>
                <c:pt idx="798">
                  <c:v>-19.170000000000002</c:v>
                </c:pt>
                <c:pt idx="799">
                  <c:v>6.83</c:v>
                </c:pt>
                <c:pt idx="800">
                  <c:v>5.83</c:v>
                </c:pt>
                <c:pt idx="801">
                  <c:v>-4.17</c:v>
                </c:pt>
                <c:pt idx="802">
                  <c:v>4.83</c:v>
                </c:pt>
                <c:pt idx="803">
                  <c:v>9.83</c:v>
                </c:pt>
                <c:pt idx="804">
                  <c:v>6.83</c:v>
                </c:pt>
                <c:pt idx="805">
                  <c:v>0.83000000000000007</c:v>
                </c:pt>
                <c:pt idx="806">
                  <c:v>2.83</c:v>
                </c:pt>
                <c:pt idx="807">
                  <c:v>6.83</c:v>
                </c:pt>
                <c:pt idx="808">
                  <c:v>0.83000000000000007</c:v>
                </c:pt>
                <c:pt idx="809">
                  <c:v>-5.17</c:v>
                </c:pt>
                <c:pt idx="810">
                  <c:v>-13.17</c:v>
                </c:pt>
                <c:pt idx="811">
                  <c:v>-4.17</c:v>
                </c:pt>
                <c:pt idx="812">
                  <c:v>-8.17</c:v>
                </c:pt>
                <c:pt idx="813">
                  <c:v>-20.170000000000002</c:v>
                </c:pt>
                <c:pt idx="814">
                  <c:v>-23.17</c:v>
                </c:pt>
                <c:pt idx="815">
                  <c:v>-16.170000000000002</c:v>
                </c:pt>
                <c:pt idx="816">
                  <c:v>-8.17</c:v>
                </c:pt>
                <c:pt idx="817">
                  <c:v>-8.17</c:v>
                </c:pt>
                <c:pt idx="818">
                  <c:v>-1.17</c:v>
                </c:pt>
                <c:pt idx="819">
                  <c:v>9.83</c:v>
                </c:pt>
                <c:pt idx="820">
                  <c:v>7.83</c:v>
                </c:pt>
                <c:pt idx="821">
                  <c:v>13.83</c:v>
                </c:pt>
                <c:pt idx="822">
                  <c:v>13.83</c:v>
                </c:pt>
                <c:pt idx="823">
                  <c:v>4.83</c:v>
                </c:pt>
                <c:pt idx="824">
                  <c:v>6.83</c:v>
                </c:pt>
                <c:pt idx="825">
                  <c:v>6.83</c:v>
                </c:pt>
                <c:pt idx="826">
                  <c:v>3.83</c:v>
                </c:pt>
                <c:pt idx="827">
                  <c:v>-7.17</c:v>
                </c:pt>
                <c:pt idx="828">
                  <c:v>3.83</c:v>
                </c:pt>
                <c:pt idx="829">
                  <c:v>3.83</c:v>
                </c:pt>
                <c:pt idx="830">
                  <c:v>-1.17</c:v>
                </c:pt>
                <c:pt idx="831">
                  <c:v>1.83</c:v>
                </c:pt>
                <c:pt idx="832">
                  <c:v>3.83</c:v>
                </c:pt>
                <c:pt idx="833">
                  <c:v>-1.17</c:v>
                </c:pt>
                <c:pt idx="834">
                  <c:v>1.83</c:v>
                </c:pt>
                <c:pt idx="835">
                  <c:v>-3.17</c:v>
                </c:pt>
                <c:pt idx="836">
                  <c:v>-1.17</c:v>
                </c:pt>
                <c:pt idx="837">
                  <c:v>6.83</c:v>
                </c:pt>
                <c:pt idx="838">
                  <c:v>-0.16999999999999993</c:v>
                </c:pt>
                <c:pt idx="839">
                  <c:v>-3.17</c:v>
                </c:pt>
                <c:pt idx="840">
                  <c:v>3.83</c:v>
                </c:pt>
                <c:pt idx="841">
                  <c:v>7.83</c:v>
                </c:pt>
                <c:pt idx="842">
                  <c:v>-6.17</c:v>
                </c:pt>
                <c:pt idx="843">
                  <c:v>-0.16999999999999993</c:v>
                </c:pt>
                <c:pt idx="844">
                  <c:v>4.83</c:v>
                </c:pt>
                <c:pt idx="845">
                  <c:v>-5.17</c:v>
                </c:pt>
                <c:pt idx="846">
                  <c:v>-3.17</c:v>
                </c:pt>
                <c:pt idx="847">
                  <c:v>4.83</c:v>
                </c:pt>
                <c:pt idx="848">
                  <c:v>1.83</c:v>
                </c:pt>
                <c:pt idx="849">
                  <c:v>7.83</c:v>
                </c:pt>
                <c:pt idx="850">
                  <c:v>8.83</c:v>
                </c:pt>
                <c:pt idx="851">
                  <c:v>-1.17</c:v>
                </c:pt>
                <c:pt idx="852">
                  <c:v>9.83</c:v>
                </c:pt>
                <c:pt idx="853">
                  <c:v>19.829999999999998</c:v>
                </c:pt>
                <c:pt idx="854">
                  <c:v>10.83</c:v>
                </c:pt>
                <c:pt idx="855">
                  <c:v>-15.17</c:v>
                </c:pt>
                <c:pt idx="856">
                  <c:v>-0.16999999999999993</c:v>
                </c:pt>
                <c:pt idx="857">
                  <c:v>9.83</c:v>
                </c:pt>
                <c:pt idx="858">
                  <c:v>-13.17</c:v>
                </c:pt>
                <c:pt idx="859">
                  <c:v>-2.17</c:v>
                </c:pt>
                <c:pt idx="860">
                  <c:v>-2.17</c:v>
                </c:pt>
                <c:pt idx="861">
                  <c:v>-2.17</c:v>
                </c:pt>
                <c:pt idx="862">
                  <c:v>-3.17</c:v>
                </c:pt>
                <c:pt idx="863">
                  <c:v>-0.16999999999999993</c:v>
                </c:pt>
                <c:pt idx="864">
                  <c:v>-2.17</c:v>
                </c:pt>
                <c:pt idx="865">
                  <c:v>0.83000000000000007</c:v>
                </c:pt>
                <c:pt idx="866">
                  <c:v>5.83</c:v>
                </c:pt>
                <c:pt idx="867">
                  <c:v>0.83000000000000007</c:v>
                </c:pt>
                <c:pt idx="868">
                  <c:v>3.83</c:v>
                </c:pt>
                <c:pt idx="869">
                  <c:v>11.83</c:v>
                </c:pt>
                <c:pt idx="870">
                  <c:v>15.83</c:v>
                </c:pt>
                <c:pt idx="871">
                  <c:v>9.83</c:v>
                </c:pt>
                <c:pt idx="872">
                  <c:v>-2.17</c:v>
                </c:pt>
                <c:pt idx="873">
                  <c:v>-0.16999999999999993</c:v>
                </c:pt>
                <c:pt idx="874">
                  <c:v>-6.17</c:v>
                </c:pt>
                <c:pt idx="875">
                  <c:v>-9.17</c:v>
                </c:pt>
                <c:pt idx="876">
                  <c:v>-15.17</c:v>
                </c:pt>
                <c:pt idx="877">
                  <c:v>-20.170000000000002</c:v>
                </c:pt>
                <c:pt idx="878">
                  <c:v>-13.17</c:v>
                </c:pt>
                <c:pt idx="879">
                  <c:v>0.83000000000000007</c:v>
                </c:pt>
                <c:pt idx="880">
                  <c:v>22.83</c:v>
                </c:pt>
                <c:pt idx="881">
                  <c:v>3.83</c:v>
                </c:pt>
                <c:pt idx="882">
                  <c:v>5.83</c:v>
                </c:pt>
                <c:pt idx="883">
                  <c:v>20.83</c:v>
                </c:pt>
                <c:pt idx="884">
                  <c:v>13.83</c:v>
                </c:pt>
                <c:pt idx="885">
                  <c:v>4.83</c:v>
                </c:pt>
                <c:pt idx="886">
                  <c:v>-10.17</c:v>
                </c:pt>
                <c:pt idx="887">
                  <c:v>-6.17</c:v>
                </c:pt>
                <c:pt idx="888">
                  <c:v>-4.17</c:v>
                </c:pt>
                <c:pt idx="889">
                  <c:v>-12.17</c:v>
                </c:pt>
                <c:pt idx="890">
                  <c:v>-11.17</c:v>
                </c:pt>
                <c:pt idx="891">
                  <c:v>-4.17</c:v>
                </c:pt>
                <c:pt idx="892">
                  <c:v>1.83</c:v>
                </c:pt>
                <c:pt idx="893">
                  <c:v>3.83</c:v>
                </c:pt>
                <c:pt idx="894">
                  <c:v>-4.17</c:v>
                </c:pt>
                <c:pt idx="895">
                  <c:v>-0.16999999999999993</c:v>
                </c:pt>
                <c:pt idx="896">
                  <c:v>12.83</c:v>
                </c:pt>
                <c:pt idx="897">
                  <c:v>8.83</c:v>
                </c:pt>
                <c:pt idx="898">
                  <c:v>-10.17</c:v>
                </c:pt>
                <c:pt idx="899">
                  <c:v>7.83</c:v>
                </c:pt>
                <c:pt idx="900">
                  <c:v>15.83</c:v>
                </c:pt>
                <c:pt idx="901">
                  <c:v>-0.16999999999999993</c:v>
                </c:pt>
                <c:pt idx="902">
                  <c:v>-19.170000000000002</c:v>
                </c:pt>
                <c:pt idx="903">
                  <c:v>-8.17</c:v>
                </c:pt>
                <c:pt idx="904">
                  <c:v>-9.17</c:v>
                </c:pt>
                <c:pt idx="905">
                  <c:v>-19.170000000000002</c:v>
                </c:pt>
                <c:pt idx="906">
                  <c:v>-18.170000000000002</c:v>
                </c:pt>
                <c:pt idx="907">
                  <c:v>-20.170000000000002</c:v>
                </c:pt>
                <c:pt idx="908">
                  <c:v>-1.17</c:v>
                </c:pt>
                <c:pt idx="909">
                  <c:v>23.83</c:v>
                </c:pt>
                <c:pt idx="910">
                  <c:v>6.83</c:v>
                </c:pt>
                <c:pt idx="911">
                  <c:v>-12.17</c:v>
                </c:pt>
                <c:pt idx="912">
                  <c:v>25.83</c:v>
                </c:pt>
                <c:pt idx="913">
                  <c:v>21.83</c:v>
                </c:pt>
                <c:pt idx="914">
                  <c:v>-15.17</c:v>
                </c:pt>
                <c:pt idx="915">
                  <c:v>-12.17</c:v>
                </c:pt>
                <c:pt idx="916">
                  <c:v>3.83</c:v>
                </c:pt>
                <c:pt idx="917">
                  <c:v>-5.17</c:v>
                </c:pt>
                <c:pt idx="918">
                  <c:v>-19.170000000000002</c:v>
                </c:pt>
                <c:pt idx="919">
                  <c:v>-8.17</c:v>
                </c:pt>
                <c:pt idx="920">
                  <c:v>-12.17</c:v>
                </c:pt>
                <c:pt idx="921">
                  <c:v>5.83</c:v>
                </c:pt>
                <c:pt idx="922">
                  <c:v>-0.16999999999999993</c:v>
                </c:pt>
                <c:pt idx="923">
                  <c:v>-12.17</c:v>
                </c:pt>
                <c:pt idx="924">
                  <c:v>10.83</c:v>
                </c:pt>
                <c:pt idx="925">
                  <c:v>15.83</c:v>
                </c:pt>
                <c:pt idx="926">
                  <c:v>-6.17</c:v>
                </c:pt>
                <c:pt idx="927">
                  <c:v>2.83</c:v>
                </c:pt>
                <c:pt idx="928">
                  <c:v>19.829999999999998</c:v>
                </c:pt>
                <c:pt idx="929">
                  <c:v>1.83</c:v>
                </c:pt>
                <c:pt idx="930">
                  <c:v>-19.170000000000002</c:v>
                </c:pt>
                <c:pt idx="931">
                  <c:v>0.83000000000000007</c:v>
                </c:pt>
                <c:pt idx="932">
                  <c:v>-7.17</c:v>
                </c:pt>
                <c:pt idx="933">
                  <c:v>-26.17</c:v>
                </c:pt>
                <c:pt idx="934">
                  <c:v>-10.17</c:v>
                </c:pt>
                <c:pt idx="935">
                  <c:v>-14.17</c:v>
                </c:pt>
                <c:pt idx="936">
                  <c:v>-29.17</c:v>
                </c:pt>
                <c:pt idx="937">
                  <c:v>4.83</c:v>
                </c:pt>
                <c:pt idx="938">
                  <c:v>1.83</c:v>
                </c:pt>
                <c:pt idx="939">
                  <c:v>-0.16999999999999993</c:v>
                </c:pt>
                <c:pt idx="940">
                  <c:v>4.83</c:v>
                </c:pt>
                <c:pt idx="941">
                  <c:v>2.83</c:v>
                </c:pt>
                <c:pt idx="942">
                  <c:v>1.83</c:v>
                </c:pt>
                <c:pt idx="943">
                  <c:v>8.83</c:v>
                </c:pt>
                <c:pt idx="944">
                  <c:v>-6.17</c:v>
                </c:pt>
                <c:pt idx="945">
                  <c:v>-12.17</c:v>
                </c:pt>
                <c:pt idx="946">
                  <c:v>21.83</c:v>
                </c:pt>
                <c:pt idx="947">
                  <c:v>3.83</c:v>
                </c:pt>
                <c:pt idx="948">
                  <c:v>-36.17</c:v>
                </c:pt>
                <c:pt idx="949">
                  <c:v>10.83</c:v>
                </c:pt>
                <c:pt idx="950">
                  <c:v>13.83</c:v>
                </c:pt>
                <c:pt idx="951">
                  <c:v>-12.17</c:v>
                </c:pt>
                <c:pt idx="952">
                  <c:v>-28.17</c:v>
                </c:pt>
                <c:pt idx="953">
                  <c:v>8.83</c:v>
                </c:pt>
                <c:pt idx="954">
                  <c:v>-0.16999999999999993</c:v>
                </c:pt>
                <c:pt idx="955">
                  <c:v>1.83</c:v>
                </c:pt>
                <c:pt idx="956">
                  <c:v>-3.17</c:v>
                </c:pt>
                <c:pt idx="957">
                  <c:v>-0.16999999999999993</c:v>
                </c:pt>
                <c:pt idx="958">
                  <c:v>15.83</c:v>
                </c:pt>
                <c:pt idx="959">
                  <c:v>10.83</c:v>
                </c:pt>
                <c:pt idx="960">
                  <c:v>-12.17</c:v>
                </c:pt>
                <c:pt idx="961">
                  <c:v>-1.17</c:v>
                </c:pt>
                <c:pt idx="962">
                  <c:v>12.83</c:v>
                </c:pt>
                <c:pt idx="963">
                  <c:v>1.83</c:v>
                </c:pt>
                <c:pt idx="964">
                  <c:v>-20.170000000000002</c:v>
                </c:pt>
                <c:pt idx="965">
                  <c:v>5.83</c:v>
                </c:pt>
                <c:pt idx="966">
                  <c:v>0.83000000000000007</c:v>
                </c:pt>
                <c:pt idx="967">
                  <c:v>-7.17</c:v>
                </c:pt>
                <c:pt idx="968">
                  <c:v>-12.17</c:v>
                </c:pt>
                <c:pt idx="969">
                  <c:v>1.83</c:v>
                </c:pt>
                <c:pt idx="970">
                  <c:v>-0.16999999999999993</c:v>
                </c:pt>
                <c:pt idx="971">
                  <c:v>-3.17</c:v>
                </c:pt>
                <c:pt idx="972">
                  <c:v>-10.17</c:v>
                </c:pt>
                <c:pt idx="973">
                  <c:v>2.83</c:v>
                </c:pt>
                <c:pt idx="974">
                  <c:v>13.83</c:v>
                </c:pt>
                <c:pt idx="975">
                  <c:v>0.83000000000000007</c:v>
                </c:pt>
                <c:pt idx="976">
                  <c:v>-9.17</c:v>
                </c:pt>
                <c:pt idx="977">
                  <c:v>5.83</c:v>
                </c:pt>
                <c:pt idx="978">
                  <c:v>12.83</c:v>
                </c:pt>
                <c:pt idx="979">
                  <c:v>-4.17</c:v>
                </c:pt>
                <c:pt idx="980">
                  <c:v>-14.17</c:v>
                </c:pt>
                <c:pt idx="981">
                  <c:v>-0.16999999999999993</c:v>
                </c:pt>
                <c:pt idx="982">
                  <c:v>-0.16999999999999993</c:v>
                </c:pt>
                <c:pt idx="983">
                  <c:v>-3.17</c:v>
                </c:pt>
                <c:pt idx="984">
                  <c:v>-0.16999999999999993</c:v>
                </c:pt>
                <c:pt idx="985">
                  <c:v>6.83</c:v>
                </c:pt>
                <c:pt idx="986">
                  <c:v>9.83</c:v>
                </c:pt>
                <c:pt idx="987">
                  <c:v>-1.17</c:v>
                </c:pt>
                <c:pt idx="988">
                  <c:v>0.83000000000000007</c:v>
                </c:pt>
                <c:pt idx="989">
                  <c:v>10.83</c:v>
                </c:pt>
                <c:pt idx="990">
                  <c:v>7.83</c:v>
                </c:pt>
                <c:pt idx="991">
                  <c:v>-5.17</c:v>
                </c:pt>
                <c:pt idx="992">
                  <c:v>-2.17</c:v>
                </c:pt>
                <c:pt idx="993">
                  <c:v>4.83</c:v>
                </c:pt>
                <c:pt idx="994">
                  <c:v>0.83000000000000007</c:v>
                </c:pt>
                <c:pt idx="995">
                  <c:v>-4.17</c:v>
                </c:pt>
                <c:pt idx="996">
                  <c:v>-0.16999999999999993</c:v>
                </c:pt>
                <c:pt idx="997">
                  <c:v>-0.16999999999999993</c:v>
                </c:pt>
                <c:pt idx="998">
                  <c:v>-5.17</c:v>
                </c:pt>
                <c:pt idx="999">
                  <c:v>-1.17</c:v>
                </c:pt>
                <c:pt idx="1000">
                  <c:v>3.83</c:v>
                </c:pt>
                <c:pt idx="1001">
                  <c:v>3.83</c:v>
                </c:pt>
                <c:pt idx="1002">
                  <c:v>3.83</c:v>
                </c:pt>
                <c:pt idx="1003">
                  <c:v>9.83</c:v>
                </c:pt>
                <c:pt idx="1004">
                  <c:v>9.83</c:v>
                </c:pt>
                <c:pt idx="1005">
                  <c:v>-0.16999999999999993</c:v>
                </c:pt>
                <c:pt idx="1006">
                  <c:v>7.83</c:v>
                </c:pt>
                <c:pt idx="1007">
                  <c:v>-3.17</c:v>
                </c:pt>
                <c:pt idx="1008">
                  <c:v>-3.17</c:v>
                </c:pt>
                <c:pt idx="1009">
                  <c:v>-11.17</c:v>
                </c:pt>
                <c:pt idx="1010">
                  <c:v>-0.16999999999999993</c:v>
                </c:pt>
                <c:pt idx="1011">
                  <c:v>-3.17</c:v>
                </c:pt>
                <c:pt idx="1012">
                  <c:v>-12.17</c:v>
                </c:pt>
                <c:pt idx="1013">
                  <c:v>0.83000000000000007</c:v>
                </c:pt>
                <c:pt idx="1014">
                  <c:v>7.83</c:v>
                </c:pt>
                <c:pt idx="1015">
                  <c:v>3.83</c:v>
                </c:pt>
                <c:pt idx="1016">
                  <c:v>2.83</c:v>
                </c:pt>
                <c:pt idx="1017">
                  <c:v>2.83</c:v>
                </c:pt>
                <c:pt idx="1018">
                  <c:v>10.83</c:v>
                </c:pt>
                <c:pt idx="1019">
                  <c:v>16.829999999999998</c:v>
                </c:pt>
                <c:pt idx="1020">
                  <c:v>-3.17</c:v>
                </c:pt>
                <c:pt idx="1021">
                  <c:v>-8.17</c:v>
                </c:pt>
                <c:pt idx="1022">
                  <c:v>14.83</c:v>
                </c:pt>
                <c:pt idx="1023">
                  <c:v>15.83</c:v>
                </c:pt>
                <c:pt idx="1024">
                  <c:v>-3.17</c:v>
                </c:pt>
                <c:pt idx="1025">
                  <c:v>2.83</c:v>
                </c:pt>
                <c:pt idx="1026">
                  <c:v>12.83</c:v>
                </c:pt>
                <c:pt idx="1027">
                  <c:v>6.83</c:v>
                </c:pt>
                <c:pt idx="1028">
                  <c:v>-4.17</c:v>
                </c:pt>
                <c:pt idx="1029">
                  <c:v>-8.17</c:v>
                </c:pt>
                <c:pt idx="1030">
                  <c:v>6.83</c:v>
                </c:pt>
                <c:pt idx="1031">
                  <c:v>15.83</c:v>
                </c:pt>
                <c:pt idx="1032">
                  <c:v>-3.17</c:v>
                </c:pt>
                <c:pt idx="1033">
                  <c:v>-10.17</c:v>
                </c:pt>
                <c:pt idx="1034">
                  <c:v>10.83</c:v>
                </c:pt>
                <c:pt idx="1035">
                  <c:v>13.83</c:v>
                </c:pt>
                <c:pt idx="1036">
                  <c:v>-2.17</c:v>
                </c:pt>
                <c:pt idx="1037">
                  <c:v>-12.17</c:v>
                </c:pt>
                <c:pt idx="1038">
                  <c:v>5.83</c:v>
                </c:pt>
                <c:pt idx="1039">
                  <c:v>8.83</c:v>
                </c:pt>
                <c:pt idx="1040">
                  <c:v>4.83</c:v>
                </c:pt>
                <c:pt idx="1041">
                  <c:v>-3.17</c:v>
                </c:pt>
                <c:pt idx="1042">
                  <c:v>2.83</c:v>
                </c:pt>
                <c:pt idx="1043">
                  <c:v>18.829999999999998</c:v>
                </c:pt>
                <c:pt idx="1044">
                  <c:v>10.83</c:v>
                </c:pt>
                <c:pt idx="1045">
                  <c:v>-3.17</c:v>
                </c:pt>
                <c:pt idx="1046">
                  <c:v>6.83</c:v>
                </c:pt>
                <c:pt idx="1047">
                  <c:v>22.83</c:v>
                </c:pt>
                <c:pt idx="1048">
                  <c:v>5.83</c:v>
                </c:pt>
                <c:pt idx="1049">
                  <c:v>-14.17</c:v>
                </c:pt>
                <c:pt idx="1050">
                  <c:v>3.83</c:v>
                </c:pt>
                <c:pt idx="1051">
                  <c:v>2.83</c:v>
                </c:pt>
                <c:pt idx="1052">
                  <c:v>-12.17</c:v>
                </c:pt>
                <c:pt idx="1053">
                  <c:v>-3.17</c:v>
                </c:pt>
                <c:pt idx="1054">
                  <c:v>3.83</c:v>
                </c:pt>
                <c:pt idx="1055">
                  <c:v>-0.16999999999999993</c:v>
                </c:pt>
                <c:pt idx="1056">
                  <c:v>-8.17</c:v>
                </c:pt>
                <c:pt idx="1057">
                  <c:v>-4.17</c:v>
                </c:pt>
                <c:pt idx="1058">
                  <c:v>-3.17</c:v>
                </c:pt>
                <c:pt idx="1059">
                  <c:v>-0.16999999999999993</c:v>
                </c:pt>
                <c:pt idx="1060">
                  <c:v>2.83</c:v>
                </c:pt>
                <c:pt idx="1061">
                  <c:v>0.83000000000000007</c:v>
                </c:pt>
                <c:pt idx="1062">
                  <c:v>3.83</c:v>
                </c:pt>
                <c:pt idx="1063">
                  <c:v>19.829999999999998</c:v>
                </c:pt>
                <c:pt idx="1064">
                  <c:v>10.83</c:v>
                </c:pt>
                <c:pt idx="1065">
                  <c:v>1.83</c:v>
                </c:pt>
                <c:pt idx="1066">
                  <c:v>0.83000000000000007</c:v>
                </c:pt>
                <c:pt idx="1067">
                  <c:v>15.83</c:v>
                </c:pt>
                <c:pt idx="1068">
                  <c:v>1.83</c:v>
                </c:pt>
                <c:pt idx="1069">
                  <c:v>-7.17</c:v>
                </c:pt>
                <c:pt idx="1070">
                  <c:v>-11.17</c:v>
                </c:pt>
                <c:pt idx="1071">
                  <c:v>-8.17</c:v>
                </c:pt>
                <c:pt idx="1072">
                  <c:v>-8.17</c:v>
                </c:pt>
                <c:pt idx="1073">
                  <c:v>-5.17</c:v>
                </c:pt>
                <c:pt idx="1074">
                  <c:v>-1.17</c:v>
                </c:pt>
                <c:pt idx="1075">
                  <c:v>-5.17</c:v>
                </c:pt>
                <c:pt idx="1076">
                  <c:v>0.83000000000000007</c:v>
                </c:pt>
                <c:pt idx="1077">
                  <c:v>19.829999999999998</c:v>
                </c:pt>
                <c:pt idx="1078">
                  <c:v>2.83</c:v>
                </c:pt>
                <c:pt idx="1079">
                  <c:v>-3.17</c:v>
                </c:pt>
                <c:pt idx="1080">
                  <c:v>2.83</c:v>
                </c:pt>
                <c:pt idx="1081">
                  <c:v>21.83</c:v>
                </c:pt>
                <c:pt idx="1082">
                  <c:v>15.83</c:v>
                </c:pt>
                <c:pt idx="1083">
                  <c:v>3.83</c:v>
                </c:pt>
                <c:pt idx="1084">
                  <c:v>1.83</c:v>
                </c:pt>
                <c:pt idx="1085">
                  <c:v>3.83</c:v>
                </c:pt>
                <c:pt idx="1086">
                  <c:v>-5.17</c:v>
                </c:pt>
                <c:pt idx="1087">
                  <c:v>-13.17</c:v>
                </c:pt>
                <c:pt idx="1088">
                  <c:v>-17.170000000000002</c:v>
                </c:pt>
                <c:pt idx="1089">
                  <c:v>-7.17</c:v>
                </c:pt>
                <c:pt idx="1090">
                  <c:v>-11.17</c:v>
                </c:pt>
                <c:pt idx="1091">
                  <c:v>-5.17</c:v>
                </c:pt>
                <c:pt idx="1092">
                  <c:v>6.83</c:v>
                </c:pt>
                <c:pt idx="1093">
                  <c:v>5.83</c:v>
                </c:pt>
                <c:pt idx="1094">
                  <c:v>19.829999999999998</c:v>
                </c:pt>
                <c:pt idx="1095">
                  <c:v>30.83</c:v>
                </c:pt>
                <c:pt idx="1096">
                  <c:v>6.83</c:v>
                </c:pt>
                <c:pt idx="1097">
                  <c:v>13.83</c:v>
                </c:pt>
                <c:pt idx="1098">
                  <c:v>12.83</c:v>
                </c:pt>
                <c:pt idx="1099">
                  <c:v>-2.17</c:v>
                </c:pt>
                <c:pt idx="1100">
                  <c:v>-9.17</c:v>
                </c:pt>
                <c:pt idx="1101">
                  <c:v>-7.17</c:v>
                </c:pt>
                <c:pt idx="1102">
                  <c:v>-14.17</c:v>
                </c:pt>
                <c:pt idx="1103">
                  <c:v>-28.17</c:v>
                </c:pt>
                <c:pt idx="1104">
                  <c:v>5.83</c:v>
                </c:pt>
                <c:pt idx="1105">
                  <c:v>1.83</c:v>
                </c:pt>
                <c:pt idx="1106">
                  <c:v>-2.17</c:v>
                </c:pt>
                <c:pt idx="1107">
                  <c:v>10.83</c:v>
                </c:pt>
                <c:pt idx="1108">
                  <c:v>11.83</c:v>
                </c:pt>
                <c:pt idx="1109">
                  <c:v>1.83</c:v>
                </c:pt>
                <c:pt idx="1110">
                  <c:v>3.83</c:v>
                </c:pt>
                <c:pt idx="1111">
                  <c:v>0.83000000000000007</c:v>
                </c:pt>
                <c:pt idx="1112">
                  <c:v>-10.17</c:v>
                </c:pt>
                <c:pt idx="1113">
                  <c:v>-11.17</c:v>
                </c:pt>
                <c:pt idx="1114">
                  <c:v>3.83</c:v>
                </c:pt>
                <c:pt idx="1115">
                  <c:v>-15.17</c:v>
                </c:pt>
                <c:pt idx="1116">
                  <c:v>-17.170000000000002</c:v>
                </c:pt>
                <c:pt idx="1117">
                  <c:v>-14.17</c:v>
                </c:pt>
                <c:pt idx="1118">
                  <c:v>-9.17</c:v>
                </c:pt>
                <c:pt idx="1119">
                  <c:v>-3.17</c:v>
                </c:pt>
                <c:pt idx="1120">
                  <c:v>-13.17</c:v>
                </c:pt>
                <c:pt idx="1121">
                  <c:v>0.83000000000000007</c:v>
                </c:pt>
                <c:pt idx="1122">
                  <c:v>24.83</c:v>
                </c:pt>
                <c:pt idx="1123">
                  <c:v>17.829999999999998</c:v>
                </c:pt>
                <c:pt idx="1124">
                  <c:v>-20.170000000000002</c:v>
                </c:pt>
                <c:pt idx="1125">
                  <c:v>14.83</c:v>
                </c:pt>
                <c:pt idx="1126">
                  <c:v>21.83</c:v>
                </c:pt>
                <c:pt idx="1127">
                  <c:v>-4.17</c:v>
                </c:pt>
                <c:pt idx="1128">
                  <c:v>-38.17</c:v>
                </c:pt>
                <c:pt idx="1129">
                  <c:v>0.83000000000000007</c:v>
                </c:pt>
                <c:pt idx="1130">
                  <c:v>12.83</c:v>
                </c:pt>
                <c:pt idx="1131">
                  <c:v>-31.17</c:v>
                </c:pt>
                <c:pt idx="1132">
                  <c:v>-37.17</c:v>
                </c:pt>
                <c:pt idx="1133">
                  <c:v>-19.170000000000002</c:v>
                </c:pt>
                <c:pt idx="1134">
                  <c:v>-16.170000000000002</c:v>
                </c:pt>
                <c:pt idx="1135">
                  <c:v>-27.17</c:v>
                </c:pt>
                <c:pt idx="1136">
                  <c:v>-29.17</c:v>
                </c:pt>
                <c:pt idx="1137">
                  <c:v>-9.17</c:v>
                </c:pt>
                <c:pt idx="1138">
                  <c:v>-8.17</c:v>
                </c:pt>
                <c:pt idx="1139">
                  <c:v>-9.17</c:v>
                </c:pt>
                <c:pt idx="1140">
                  <c:v>-16.170000000000002</c:v>
                </c:pt>
                <c:pt idx="1141">
                  <c:v>-3.17</c:v>
                </c:pt>
                <c:pt idx="1142">
                  <c:v>4.83</c:v>
                </c:pt>
                <c:pt idx="1143">
                  <c:v>-12.17</c:v>
                </c:pt>
                <c:pt idx="1144">
                  <c:v>-16.170000000000002</c:v>
                </c:pt>
                <c:pt idx="1145">
                  <c:v>1.83</c:v>
                </c:pt>
                <c:pt idx="1146">
                  <c:v>5.83</c:v>
                </c:pt>
                <c:pt idx="1147">
                  <c:v>-6.17</c:v>
                </c:pt>
                <c:pt idx="1148">
                  <c:v>-8.17</c:v>
                </c:pt>
                <c:pt idx="1149">
                  <c:v>-13.17</c:v>
                </c:pt>
                <c:pt idx="1150">
                  <c:v>-8.17</c:v>
                </c:pt>
                <c:pt idx="1151">
                  <c:v>-9.17</c:v>
                </c:pt>
                <c:pt idx="1152">
                  <c:v>-22.17</c:v>
                </c:pt>
                <c:pt idx="1153">
                  <c:v>-17.170000000000002</c:v>
                </c:pt>
                <c:pt idx="1154">
                  <c:v>4.83</c:v>
                </c:pt>
                <c:pt idx="1155">
                  <c:v>-19.170000000000002</c:v>
                </c:pt>
                <c:pt idx="1156">
                  <c:v>-20.170000000000002</c:v>
                </c:pt>
                <c:pt idx="1157">
                  <c:v>11.83</c:v>
                </c:pt>
                <c:pt idx="1158">
                  <c:v>7.83</c:v>
                </c:pt>
                <c:pt idx="1159">
                  <c:v>-6.17</c:v>
                </c:pt>
                <c:pt idx="1160">
                  <c:v>-0.16999999999999993</c:v>
                </c:pt>
                <c:pt idx="1161">
                  <c:v>28.83</c:v>
                </c:pt>
                <c:pt idx="1162">
                  <c:v>27.83</c:v>
                </c:pt>
                <c:pt idx="1163">
                  <c:v>-9.17</c:v>
                </c:pt>
                <c:pt idx="1164">
                  <c:v>13.83</c:v>
                </c:pt>
                <c:pt idx="1165">
                  <c:v>18.829999999999998</c:v>
                </c:pt>
                <c:pt idx="1166">
                  <c:v>-7.17</c:v>
                </c:pt>
                <c:pt idx="1167">
                  <c:v>-26.17</c:v>
                </c:pt>
                <c:pt idx="1168">
                  <c:v>2.83</c:v>
                </c:pt>
                <c:pt idx="1169">
                  <c:v>-5.17</c:v>
                </c:pt>
                <c:pt idx="1170">
                  <c:v>-16.170000000000002</c:v>
                </c:pt>
                <c:pt idx="1171">
                  <c:v>-20.170000000000002</c:v>
                </c:pt>
                <c:pt idx="1172">
                  <c:v>-8.17</c:v>
                </c:pt>
                <c:pt idx="1173">
                  <c:v>1.83</c:v>
                </c:pt>
                <c:pt idx="1174">
                  <c:v>-1.17</c:v>
                </c:pt>
                <c:pt idx="1175">
                  <c:v>-10.17</c:v>
                </c:pt>
                <c:pt idx="1176">
                  <c:v>2.83</c:v>
                </c:pt>
                <c:pt idx="1177">
                  <c:v>15.83</c:v>
                </c:pt>
                <c:pt idx="1178">
                  <c:v>12.83</c:v>
                </c:pt>
                <c:pt idx="1179">
                  <c:v>-4.17</c:v>
                </c:pt>
                <c:pt idx="1180">
                  <c:v>3.83</c:v>
                </c:pt>
                <c:pt idx="1181">
                  <c:v>15.83</c:v>
                </c:pt>
                <c:pt idx="1182">
                  <c:v>-5.17</c:v>
                </c:pt>
                <c:pt idx="1183">
                  <c:v>-22.17</c:v>
                </c:pt>
                <c:pt idx="1184">
                  <c:v>-2.17</c:v>
                </c:pt>
                <c:pt idx="1185">
                  <c:v>12.83</c:v>
                </c:pt>
                <c:pt idx="1186">
                  <c:v>-8.17</c:v>
                </c:pt>
                <c:pt idx="1187">
                  <c:v>-46.17</c:v>
                </c:pt>
                <c:pt idx="1188">
                  <c:v>7.83</c:v>
                </c:pt>
                <c:pt idx="1189">
                  <c:v>-0.16999999999999993</c:v>
                </c:pt>
                <c:pt idx="1190">
                  <c:v>-12.17</c:v>
                </c:pt>
                <c:pt idx="1191">
                  <c:v>-26.17</c:v>
                </c:pt>
                <c:pt idx="1192">
                  <c:v>3.83</c:v>
                </c:pt>
                <c:pt idx="1193">
                  <c:v>0.83000000000000007</c:v>
                </c:pt>
                <c:pt idx="1194">
                  <c:v>-4.17</c:v>
                </c:pt>
                <c:pt idx="1195">
                  <c:v>-1.17</c:v>
                </c:pt>
                <c:pt idx="1196">
                  <c:v>-2.17</c:v>
                </c:pt>
                <c:pt idx="1197">
                  <c:v>3.83</c:v>
                </c:pt>
                <c:pt idx="1198">
                  <c:v>-5.17</c:v>
                </c:pt>
                <c:pt idx="1199">
                  <c:v>-5.17</c:v>
                </c:pt>
                <c:pt idx="1200">
                  <c:v>-15.17</c:v>
                </c:pt>
                <c:pt idx="1201">
                  <c:v>13.83</c:v>
                </c:pt>
                <c:pt idx="1202">
                  <c:v>-2.17</c:v>
                </c:pt>
                <c:pt idx="1203">
                  <c:v>-15.17</c:v>
                </c:pt>
                <c:pt idx="1204">
                  <c:v>5.83</c:v>
                </c:pt>
                <c:pt idx="1205">
                  <c:v>-2.17</c:v>
                </c:pt>
                <c:pt idx="1206">
                  <c:v>-4.17</c:v>
                </c:pt>
                <c:pt idx="1207">
                  <c:v>-8.17</c:v>
                </c:pt>
                <c:pt idx="1208">
                  <c:v>3.83</c:v>
                </c:pt>
                <c:pt idx="1209">
                  <c:v>-2.17</c:v>
                </c:pt>
                <c:pt idx="1210">
                  <c:v>1.83</c:v>
                </c:pt>
                <c:pt idx="1211">
                  <c:v>-0.16999999999999993</c:v>
                </c:pt>
                <c:pt idx="1212">
                  <c:v>-3.17</c:v>
                </c:pt>
                <c:pt idx="1213">
                  <c:v>-1.17</c:v>
                </c:pt>
                <c:pt idx="1214">
                  <c:v>-4.17</c:v>
                </c:pt>
                <c:pt idx="1215">
                  <c:v>-8.17</c:v>
                </c:pt>
                <c:pt idx="1216">
                  <c:v>-9.17</c:v>
                </c:pt>
                <c:pt idx="1217">
                  <c:v>6.83</c:v>
                </c:pt>
                <c:pt idx="1218">
                  <c:v>2.83</c:v>
                </c:pt>
                <c:pt idx="1219">
                  <c:v>-1.17</c:v>
                </c:pt>
                <c:pt idx="1220">
                  <c:v>2.83</c:v>
                </c:pt>
                <c:pt idx="1221">
                  <c:v>21.83</c:v>
                </c:pt>
                <c:pt idx="1222">
                  <c:v>0.83000000000000007</c:v>
                </c:pt>
                <c:pt idx="1223">
                  <c:v>-4.17</c:v>
                </c:pt>
                <c:pt idx="1224">
                  <c:v>8.83</c:v>
                </c:pt>
                <c:pt idx="1225">
                  <c:v>13.83</c:v>
                </c:pt>
                <c:pt idx="1226">
                  <c:v>-6.17</c:v>
                </c:pt>
                <c:pt idx="1227">
                  <c:v>-5.17</c:v>
                </c:pt>
                <c:pt idx="1228">
                  <c:v>3.83</c:v>
                </c:pt>
                <c:pt idx="1229">
                  <c:v>2.83</c:v>
                </c:pt>
                <c:pt idx="1230">
                  <c:v>-10.17</c:v>
                </c:pt>
                <c:pt idx="1231">
                  <c:v>-3.17</c:v>
                </c:pt>
                <c:pt idx="1232">
                  <c:v>5.83</c:v>
                </c:pt>
                <c:pt idx="1233">
                  <c:v>0.83000000000000007</c:v>
                </c:pt>
                <c:pt idx="1234">
                  <c:v>7.83</c:v>
                </c:pt>
                <c:pt idx="1235">
                  <c:v>16.829999999999998</c:v>
                </c:pt>
                <c:pt idx="1236">
                  <c:v>19.829999999999998</c:v>
                </c:pt>
                <c:pt idx="1237">
                  <c:v>3.83</c:v>
                </c:pt>
                <c:pt idx="1238">
                  <c:v>0.83000000000000007</c:v>
                </c:pt>
                <c:pt idx="1239">
                  <c:v>13.83</c:v>
                </c:pt>
                <c:pt idx="1240">
                  <c:v>5.83</c:v>
                </c:pt>
                <c:pt idx="1241">
                  <c:v>-31.17</c:v>
                </c:pt>
                <c:pt idx="1242">
                  <c:v>-24.17</c:v>
                </c:pt>
                <c:pt idx="1243">
                  <c:v>16.829999999999998</c:v>
                </c:pt>
                <c:pt idx="1244">
                  <c:v>-2.17</c:v>
                </c:pt>
                <c:pt idx="1245">
                  <c:v>-30.17</c:v>
                </c:pt>
                <c:pt idx="1246">
                  <c:v>12.83</c:v>
                </c:pt>
                <c:pt idx="1247">
                  <c:v>30.83</c:v>
                </c:pt>
                <c:pt idx="1248">
                  <c:v>2.83</c:v>
                </c:pt>
                <c:pt idx="1249">
                  <c:v>-2.17</c:v>
                </c:pt>
                <c:pt idx="1250">
                  <c:v>26.83</c:v>
                </c:pt>
                <c:pt idx="1251">
                  <c:v>19.829999999999998</c:v>
                </c:pt>
                <c:pt idx="1252">
                  <c:v>1.83</c:v>
                </c:pt>
                <c:pt idx="1253">
                  <c:v>3.83</c:v>
                </c:pt>
                <c:pt idx="1254">
                  <c:v>9.83</c:v>
                </c:pt>
                <c:pt idx="1255">
                  <c:v>-2.17</c:v>
                </c:pt>
                <c:pt idx="1256">
                  <c:v>-13.17</c:v>
                </c:pt>
                <c:pt idx="1257">
                  <c:v>-12.17</c:v>
                </c:pt>
                <c:pt idx="1258">
                  <c:v>-7.17</c:v>
                </c:pt>
                <c:pt idx="1259">
                  <c:v>-2.17</c:v>
                </c:pt>
                <c:pt idx="1260">
                  <c:v>-3.17</c:v>
                </c:pt>
                <c:pt idx="1261">
                  <c:v>14.83</c:v>
                </c:pt>
                <c:pt idx="1262">
                  <c:v>8.83</c:v>
                </c:pt>
                <c:pt idx="1263">
                  <c:v>5.83</c:v>
                </c:pt>
                <c:pt idx="1264">
                  <c:v>23.83</c:v>
                </c:pt>
                <c:pt idx="1265">
                  <c:v>24.83</c:v>
                </c:pt>
                <c:pt idx="1266">
                  <c:v>-6.17</c:v>
                </c:pt>
                <c:pt idx="1267">
                  <c:v>2.83</c:v>
                </c:pt>
                <c:pt idx="1268">
                  <c:v>5.83</c:v>
                </c:pt>
                <c:pt idx="1269">
                  <c:v>5.83</c:v>
                </c:pt>
                <c:pt idx="1270">
                  <c:v>-25.17</c:v>
                </c:pt>
                <c:pt idx="1271">
                  <c:v>6.83</c:v>
                </c:pt>
                <c:pt idx="1272">
                  <c:v>-9.17</c:v>
                </c:pt>
                <c:pt idx="1273">
                  <c:v>-2.17</c:v>
                </c:pt>
                <c:pt idx="1274">
                  <c:v>17.829999999999998</c:v>
                </c:pt>
                <c:pt idx="1275">
                  <c:v>-4.17</c:v>
                </c:pt>
                <c:pt idx="1276">
                  <c:v>-19.170000000000002</c:v>
                </c:pt>
                <c:pt idx="1277">
                  <c:v>-21.17</c:v>
                </c:pt>
                <c:pt idx="1278">
                  <c:v>-16.170000000000002</c:v>
                </c:pt>
                <c:pt idx="1279">
                  <c:v>-33.17</c:v>
                </c:pt>
                <c:pt idx="1280">
                  <c:v>-26.17</c:v>
                </c:pt>
                <c:pt idx="1281">
                  <c:v>-18.170000000000002</c:v>
                </c:pt>
                <c:pt idx="1282">
                  <c:v>-17.170000000000002</c:v>
                </c:pt>
                <c:pt idx="1283">
                  <c:v>4.83</c:v>
                </c:pt>
                <c:pt idx="1284">
                  <c:v>2.83</c:v>
                </c:pt>
                <c:pt idx="1285">
                  <c:v>19.829999999999998</c:v>
                </c:pt>
                <c:pt idx="1286">
                  <c:v>26.83</c:v>
                </c:pt>
                <c:pt idx="1287">
                  <c:v>-3.17</c:v>
                </c:pt>
                <c:pt idx="1288">
                  <c:v>-18.170000000000002</c:v>
                </c:pt>
                <c:pt idx="1289">
                  <c:v>29.83</c:v>
                </c:pt>
                <c:pt idx="1290">
                  <c:v>0.83000000000000007</c:v>
                </c:pt>
                <c:pt idx="1291">
                  <c:v>-36.17</c:v>
                </c:pt>
                <c:pt idx="1292">
                  <c:v>-6.17</c:v>
                </c:pt>
                <c:pt idx="1293">
                  <c:v>9.83</c:v>
                </c:pt>
                <c:pt idx="1294">
                  <c:v>-11.17</c:v>
                </c:pt>
                <c:pt idx="1295">
                  <c:v>-23.17</c:v>
                </c:pt>
                <c:pt idx="1296">
                  <c:v>4.83</c:v>
                </c:pt>
                <c:pt idx="1297">
                  <c:v>2.83</c:v>
                </c:pt>
                <c:pt idx="1298">
                  <c:v>-12.17</c:v>
                </c:pt>
                <c:pt idx="1299">
                  <c:v>1.83</c:v>
                </c:pt>
                <c:pt idx="1300">
                  <c:v>-2.17</c:v>
                </c:pt>
                <c:pt idx="1301">
                  <c:v>-0.16999999999999993</c:v>
                </c:pt>
                <c:pt idx="1302">
                  <c:v>0.83000000000000007</c:v>
                </c:pt>
                <c:pt idx="1303">
                  <c:v>1.83</c:v>
                </c:pt>
                <c:pt idx="1304">
                  <c:v>9.83</c:v>
                </c:pt>
                <c:pt idx="1305">
                  <c:v>1.83</c:v>
                </c:pt>
                <c:pt idx="1306">
                  <c:v>2.83</c:v>
                </c:pt>
                <c:pt idx="1307">
                  <c:v>6.83</c:v>
                </c:pt>
                <c:pt idx="1308">
                  <c:v>-3.17</c:v>
                </c:pt>
                <c:pt idx="1309">
                  <c:v>-16.170000000000002</c:v>
                </c:pt>
                <c:pt idx="1310">
                  <c:v>-4.17</c:v>
                </c:pt>
                <c:pt idx="1311">
                  <c:v>-1.17</c:v>
                </c:pt>
                <c:pt idx="1312">
                  <c:v>-7.17</c:v>
                </c:pt>
                <c:pt idx="1313">
                  <c:v>-1.17</c:v>
                </c:pt>
                <c:pt idx="1314">
                  <c:v>10.83</c:v>
                </c:pt>
                <c:pt idx="1315">
                  <c:v>6.83</c:v>
                </c:pt>
                <c:pt idx="1316">
                  <c:v>-3.17</c:v>
                </c:pt>
                <c:pt idx="1317">
                  <c:v>-2.17</c:v>
                </c:pt>
                <c:pt idx="1318">
                  <c:v>14.83</c:v>
                </c:pt>
                <c:pt idx="1319">
                  <c:v>9.83</c:v>
                </c:pt>
                <c:pt idx="1320">
                  <c:v>-6.17</c:v>
                </c:pt>
                <c:pt idx="1321">
                  <c:v>-0.16999999999999993</c:v>
                </c:pt>
                <c:pt idx="1322">
                  <c:v>3.83</c:v>
                </c:pt>
                <c:pt idx="1323">
                  <c:v>-1.17</c:v>
                </c:pt>
                <c:pt idx="1324">
                  <c:v>-2.17</c:v>
                </c:pt>
                <c:pt idx="1325">
                  <c:v>-5.17</c:v>
                </c:pt>
                <c:pt idx="1326">
                  <c:v>-0.16999999999999993</c:v>
                </c:pt>
                <c:pt idx="1327">
                  <c:v>12.83</c:v>
                </c:pt>
                <c:pt idx="1328">
                  <c:v>-0.16999999999999993</c:v>
                </c:pt>
                <c:pt idx="1329">
                  <c:v>12.83</c:v>
                </c:pt>
                <c:pt idx="1330">
                  <c:v>15.83</c:v>
                </c:pt>
                <c:pt idx="1331">
                  <c:v>19.829999999999998</c:v>
                </c:pt>
                <c:pt idx="1332">
                  <c:v>3.83</c:v>
                </c:pt>
                <c:pt idx="1333">
                  <c:v>2.83</c:v>
                </c:pt>
                <c:pt idx="1334">
                  <c:v>0.83000000000000007</c:v>
                </c:pt>
                <c:pt idx="1335">
                  <c:v>0.83000000000000007</c:v>
                </c:pt>
                <c:pt idx="1336">
                  <c:v>-6.17</c:v>
                </c:pt>
                <c:pt idx="1337">
                  <c:v>-12.17</c:v>
                </c:pt>
                <c:pt idx="1338">
                  <c:v>0.83000000000000007</c:v>
                </c:pt>
                <c:pt idx="1339">
                  <c:v>6.83</c:v>
                </c:pt>
                <c:pt idx="1340">
                  <c:v>-3.17</c:v>
                </c:pt>
                <c:pt idx="1341">
                  <c:v>6.83</c:v>
                </c:pt>
                <c:pt idx="1342">
                  <c:v>16.829999999999998</c:v>
                </c:pt>
                <c:pt idx="1343">
                  <c:v>3.83</c:v>
                </c:pt>
                <c:pt idx="1344">
                  <c:v>0.83000000000000007</c:v>
                </c:pt>
                <c:pt idx="1345">
                  <c:v>13.83</c:v>
                </c:pt>
                <c:pt idx="1346">
                  <c:v>10.83</c:v>
                </c:pt>
                <c:pt idx="1347">
                  <c:v>17.829999999999998</c:v>
                </c:pt>
                <c:pt idx="1348">
                  <c:v>6.83</c:v>
                </c:pt>
                <c:pt idx="1349">
                  <c:v>3.83</c:v>
                </c:pt>
                <c:pt idx="1350">
                  <c:v>7.83</c:v>
                </c:pt>
                <c:pt idx="1351">
                  <c:v>2.83</c:v>
                </c:pt>
                <c:pt idx="1352">
                  <c:v>-9.17</c:v>
                </c:pt>
                <c:pt idx="1353">
                  <c:v>-22.17</c:v>
                </c:pt>
                <c:pt idx="1354">
                  <c:v>0.83000000000000007</c:v>
                </c:pt>
                <c:pt idx="1355">
                  <c:v>-11.17</c:v>
                </c:pt>
                <c:pt idx="1356">
                  <c:v>-25.17</c:v>
                </c:pt>
                <c:pt idx="1357">
                  <c:v>1.83</c:v>
                </c:pt>
                <c:pt idx="1358">
                  <c:v>8.83</c:v>
                </c:pt>
                <c:pt idx="1359">
                  <c:v>-11.17</c:v>
                </c:pt>
                <c:pt idx="1360">
                  <c:v>5.83</c:v>
                </c:pt>
                <c:pt idx="1361">
                  <c:v>-0.16999999999999993</c:v>
                </c:pt>
                <c:pt idx="1362">
                  <c:v>-2.17</c:v>
                </c:pt>
                <c:pt idx="1363">
                  <c:v>8.83</c:v>
                </c:pt>
                <c:pt idx="1364">
                  <c:v>-3.17</c:v>
                </c:pt>
                <c:pt idx="1365">
                  <c:v>1.83</c:v>
                </c:pt>
                <c:pt idx="1366">
                  <c:v>19.829999999999998</c:v>
                </c:pt>
                <c:pt idx="1367">
                  <c:v>8.83</c:v>
                </c:pt>
                <c:pt idx="1368">
                  <c:v>-9.17</c:v>
                </c:pt>
                <c:pt idx="1369">
                  <c:v>4.83</c:v>
                </c:pt>
                <c:pt idx="1370">
                  <c:v>2.83</c:v>
                </c:pt>
                <c:pt idx="1371">
                  <c:v>-2.17</c:v>
                </c:pt>
                <c:pt idx="1372">
                  <c:v>-20.170000000000002</c:v>
                </c:pt>
                <c:pt idx="1373">
                  <c:v>-11.17</c:v>
                </c:pt>
                <c:pt idx="1374">
                  <c:v>-0.16999999999999993</c:v>
                </c:pt>
                <c:pt idx="1375">
                  <c:v>-2.17</c:v>
                </c:pt>
                <c:pt idx="1376">
                  <c:v>2.83</c:v>
                </c:pt>
                <c:pt idx="1377">
                  <c:v>5.83</c:v>
                </c:pt>
                <c:pt idx="1378">
                  <c:v>17.829999999999998</c:v>
                </c:pt>
                <c:pt idx="1379">
                  <c:v>15.83</c:v>
                </c:pt>
                <c:pt idx="1380">
                  <c:v>-0.16999999999999993</c:v>
                </c:pt>
                <c:pt idx="1381">
                  <c:v>3.83</c:v>
                </c:pt>
                <c:pt idx="1382">
                  <c:v>17.829999999999998</c:v>
                </c:pt>
                <c:pt idx="1383">
                  <c:v>6.83</c:v>
                </c:pt>
                <c:pt idx="1384">
                  <c:v>-16.170000000000002</c:v>
                </c:pt>
                <c:pt idx="1385">
                  <c:v>5.83</c:v>
                </c:pt>
                <c:pt idx="1386">
                  <c:v>4.83</c:v>
                </c:pt>
                <c:pt idx="1387">
                  <c:v>-18.170000000000002</c:v>
                </c:pt>
                <c:pt idx="1388">
                  <c:v>-6.17</c:v>
                </c:pt>
                <c:pt idx="1389">
                  <c:v>-0.16999999999999993</c:v>
                </c:pt>
                <c:pt idx="1390">
                  <c:v>-4.17</c:v>
                </c:pt>
                <c:pt idx="1391">
                  <c:v>-4.17</c:v>
                </c:pt>
                <c:pt idx="1392">
                  <c:v>-0.16999999999999993</c:v>
                </c:pt>
                <c:pt idx="1393">
                  <c:v>6.83</c:v>
                </c:pt>
                <c:pt idx="1394">
                  <c:v>10.83</c:v>
                </c:pt>
                <c:pt idx="1395">
                  <c:v>2.83</c:v>
                </c:pt>
                <c:pt idx="1396">
                  <c:v>1.83</c:v>
                </c:pt>
                <c:pt idx="1397">
                  <c:v>18.829999999999998</c:v>
                </c:pt>
                <c:pt idx="1398">
                  <c:v>9.83</c:v>
                </c:pt>
                <c:pt idx="1399">
                  <c:v>-13.17</c:v>
                </c:pt>
                <c:pt idx="1400">
                  <c:v>-0.16999999999999993</c:v>
                </c:pt>
                <c:pt idx="1401">
                  <c:v>2.83</c:v>
                </c:pt>
                <c:pt idx="1402">
                  <c:v>-22.17</c:v>
                </c:pt>
                <c:pt idx="1403">
                  <c:v>-19.170000000000002</c:v>
                </c:pt>
                <c:pt idx="1404">
                  <c:v>5.83</c:v>
                </c:pt>
                <c:pt idx="1405">
                  <c:v>3.83</c:v>
                </c:pt>
                <c:pt idx="1406">
                  <c:v>-15.17</c:v>
                </c:pt>
                <c:pt idx="1407">
                  <c:v>0.83000000000000007</c:v>
                </c:pt>
                <c:pt idx="1408">
                  <c:v>12.83</c:v>
                </c:pt>
                <c:pt idx="1409">
                  <c:v>7.83</c:v>
                </c:pt>
                <c:pt idx="1410">
                  <c:v>0.83000000000000007</c:v>
                </c:pt>
                <c:pt idx="1411">
                  <c:v>5.83</c:v>
                </c:pt>
                <c:pt idx="1412">
                  <c:v>29.83</c:v>
                </c:pt>
                <c:pt idx="1413">
                  <c:v>21.83</c:v>
                </c:pt>
                <c:pt idx="1414">
                  <c:v>-2.17</c:v>
                </c:pt>
                <c:pt idx="1415">
                  <c:v>-1.17</c:v>
                </c:pt>
                <c:pt idx="1416">
                  <c:v>15.83</c:v>
                </c:pt>
                <c:pt idx="1417">
                  <c:v>8.83</c:v>
                </c:pt>
                <c:pt idx="1418">
                  <c:v>-10.17</c:v>
                </c:pt>
                <c:pt idx="1419">
                  <c:v>-22.17</c:v>
                </c:pt>
                <c:pt idx="1420">
                  <c:v>10.83</c:v>
                </c:pt>
                <c:pt idx="1421">
                  <c:v>0.83000000000000007</c:v>
                </c:pt>
                <c:pt idx="1422">
                  <c:v>1.83</c:v>
                </c:pt>
                <c:pt idx="1423">
                  <c:v>-2.17</c:v>
                </c:pt>
                <c:pt idx="1424">
                  <c:v>18.829999999999998</c:v>
                </c:pt>
                <c:pt idx="1425">
                  <c:v>18.829999999999998</c:v>
                </c:pt>
                <c:pt idx="1426">
                  <c:v>-2.17</c:v>
                </c:pt>
                <c:pt idx="1427">
                  <c:v>-11.17</c:v>
                </c:pt>
                <c:pt idx="1428">
                  <c:v>15.83</c:v>
                </c:pt>
                <c:pt idx="1429">
                  <c:v>15.83</c:v>
                </c:pt>
                <c:pt idx="1430">
                  <c:v>-24.17</c:v>
                </c:pt>
                <c:pt idx="1431">
                  <c:v>-0.16999999999999993</c:v>
                </c:pt>
                <c:pt idx="1432">
                  <c:v>22.83</c:v>
                </c:pt>
                <c:pt idx="1433">
                  <c:v>2.83</c:v>
                </c:pt>
                <c:pt idx="1434">
                  <c:v>-8.17</c:v>
                </c:pt>
                <c:pt idx="1435">
                  <c:v>-9.17</c:v>
                </c:pt>
                <c:pt idx="1436">
                  <c:v>7.83</c:v>
                </c:pt>
                <c:pt idx="1437">
                  <c:v>1.83</c:v>
                </c:pt>
                <c:pt idx="1438">
                  <c:v>-24.17</c:v>
                </c:pt>
                <c:pt idx="1439">
                  <c:v>-21.17</c:v>
                </c:pt>
                <c:pt idx="1440">
                  <c:v>19.829999999999998</c:v>
                </c:pt>
                <c:pt idx="1441">
                  <c:v>0.83000000000000007</c:v>
                </c:pt>
                <c:pt idx="1442">
                  <c:v>-24.17</c:v>
                </c:pt>
                <c:pt idx="1443">
                  <c:v>-1.17</c:v>
                </c:pt>
                <c:pt idx="1444">
                  <c:v>33.83</c:v>
                </c:pt>
                <c:pt idx="1445">
                  <c:v>16.829999999999998</c:v>
                </c:pt>
                <c:pt idx="1446">
                  <c:v>-30.17</c:v>
                </c:pt>
                <c:pt idx="1447">
                  <c:v>1.83</c:v>
                </c:pt>
                <c:pt idx="1448">
                  <c:v>15.83</c:v>
                </c:pt>
                <c:pt idx="1449">
                  <c:v>2.83</c:v>
                </c:pt>
                <c:pt idx="1450">
                  <c:v>-20.170000000000002</c:v>
                </c:pt>
                <c:pt idx="1451">
                  <c:v>3.83</c:v>
                </c:pt>
                <c:pt idx="1452">
                  <c:v>17.829999999999998</c:v>
                </c:pt>
                <c:pt idx="1453">
                  <c:v>4.83</c:v>
                </c:pt>
                <c:pt idx="1454">
                  <c:v>-21.17</c:v>
                </c:pt>
                <c:pt idx="1455">
                  <c:v>-12.17</c:v>
                </c:pt>
                <c:pt idx="1456">
                  <c:v>13.83</c:v>
                </c:pt>
                <c:pt idx="1457">
                  <c:v>-27.17</c:v>
                </c:pt>
                <c:pt idx="1458">
                  <c:v>-28.17</c:v>
                </c:pt>
                <c:pt idx="1459">
                  <c:v>11.83</c:v>
                </c:pt>
                <c:pt idx="1460">
                  <c:v>7.83</c:v>
                </c:pt>
                <c:pt idx="1461">
                  <c:v>-9.17</c:v>
                </c:pt>
                <c:pt idx="1462">
                  <c:v>-25.17</c:v>
                </c:pt>
                <c:pt idx="1463">
                  <c:v>3.83</c:v>
                </c:pt>
                <c:pt idx="1464">
                  <c:v>2.83</c:v>
                </c:pt>
                <c:pt idx="1465">
                  <c:v>2.83</c:v>
                </c:pt>
                <c:pt idx="1466">
                  <c:v>-22.17</c:v>
                </c:pt>
                <c:pt idx="1467">
                  <c:v>10.83</c:v>
                </c:pt>
                <c:pt idx="1468">
                  <c:v>11.83</c:v>
                </c:pt>
                <c:pt idx="1469">
                  <c:v>-17.170000000000002</c:v>
                </c:pt>
                <c:pt idx="1470">
                  <c:v>-23.17</c:v>
                </c:pt>
                <c:pt idx="1471">
                  <c:v>-14.17</c:v>
                </c:pt>
                <c:pt idx="1472">
                  <c:v>-24.17</c:v>
                </c:pt>
                <c:pt idx="1473">
                  <c:v>-24.17</c:v>
                </c:pt>
                <c:pt idx="1474">
                  <c:v>-23.17</c:v>
                </c:pt>
                <c:pt idx="1475">
                  <c:v>-15.17</c:v>
                </c:pt>
                <c:pt idx="1476">
                  <c:v>-12.17</c:v>
                </c:pt>
                <c:pt idx="1477">
                  <c:v>-11.17</c:v>
                </c:pt>
                <c:pt idx="1478">
                  <c:v>-7.17</c:v>
                </c:pt>
                <c:pt idx="1479">
                  <c:v>-5.17</c:v>
                </c:pt>
                <c:pt idx="1480">
                  <c:v>-2.17</c:v>
                </c:pt>
                <c:pt idx="1481">
                  <c:v>-2.17</c:v>
                </c:pt>
                <c:pt idx="1482">
                  <c:v>2.83</c:v>
                </c:pt>
                <c:pt idx="1483">
                  <c:v>0.83000000000000007</c:v>
                </c:pt>
                <c:pt idx="1484">
                  <c:v>11.83</c:v>
                </c:pt>
                <c:pt idx="1485">
                  <c:v>20.83</c:v>
                </c:pt>
                <c:pt idx="1486">
                  <c:v>16.829999999999998</c:v>
                </c:pt>
                <c:pt idx="1487">
                  <c:v>0.83000000000000007</c:v>
                </c:pt>
                <c:pt idx="1488">
                  <c:v>-0.16999999999999993</c:v>
                </c:pt>
                <c:pt idx="1489">
                  <c:v>10.83</c:v>
                </c:pt>
                <c:pt idx="1490">
                  <c:v>5.83</c:v>
                </c:pt>
                <c:pt idx="1491">
                  <c:v>-5.17</c:v>
                </c:pt>
                <c:pt idx="1492">
                  <c:v>0.83000000000000007</c:v>
                </c:pt>
                <c:pt idx="1493">
                  <c:v>21.83</c:v>
                </c:pt>
                <c:pt idx="1494">
                  <c:v>8.83</c:v>
                </c:pt>
                <c:pt idx="1495">
                  <c:v>-9.17</c:v>
                </c:pt>
                <c:pt idx="1496">
                  <c:v>12.83</c:v>
                </c:pt>
                <c:pt idx="1497">
                  <c:v>13.83</c:v>
                </c:pt>
                <c:pt idx="1498">
                  <c:v>0.83000000000000007</c:v>
                </c:pt>
                <c:pt idx="1499">
                  <c:v>-7.17</c:v>
                </c:pt>
                <c:pt idx="1500">
                  <c:v>10.83</c:v>
                </c:pt>
                <c:pt idx="1501">
                  <c:v>12.83</c:v>
                </c:pt>
                <c:pt idx="1502">
                  <c:v>-4.17</c:v>
                </c:pt>
                <c:pt idx="1503">
                  <c:v>-2.17</c:v>
                </c:pt>
                <c:pt idx="1504">
                  <c:v>17.829999999999998</c:v>
                </c:pt>
                <c:pt idx="1505">
                  <c:v>16.829999999999998</c:v>
                </c:pt>
                <c:pt idx="1506">
                  <c:v>-5.17</c:v>
                </c:pt>
                <c:pt idx="1507">
                  <c:v>7.83</c:v>
                </c:pt>
                <c:pt idx="1508">
                  <c:v>25.83</c:v>
                </c:pt>
                <c:pt idx="1509">
                  <c:v>0.83000000000000007</c:v>
                </c:pt>
                <c:pt idx="1510">
                  <c:v>-8.17</c:v>
                </c:pt>
                <c:pt idx="1511">
                  <c:v>-0.16999999999999993</c:v>
                </c:pt>
                <c:pt idx="1512">
                  <c:v>20.83</c:v>
                </c:pt>
                <c:pt idx="1513">
                  <c:v>2.83</c:v>
                </c:pt>
                <c:pt idx="1514">
                  <c:v>-23.17</c:v>
                </c:pt>
                <c:pt idx="1515">
                  <c:v>15.83</c:v>
                </c:pt>
                <c:pt idx="1516">
                  <c:v>20.83</c:v>
                </c:pt>
                <c:pt idx="1517">
                  <c:v>-6.17</c:v>
                </c:pt>
                <c:pt idx="1518">
                  <c:v>-2.17</c:v>
                </c:pt>
                <c:pt idx="1519">
                  <c:v>11.83</c:v>
                </c:pt>
                <c:pt idx="1520">
                  <c:v>15.83</c:v>
                </c:pt>
                <c:pt idx="1521">
                  <c:v>-7.17</c:v>
                </c:pt>
                <c:pt idx="1522">
                  <c:v>-12.17</c:v>
                </c:pt>
                <c:pt idx="1523">
                  <c:v>3.83</c:v>
                </c:pt>
                <c:pt idx="1524">
                  <c:v>0.83000000000000007</c:v>
                </c:pt>
                <c:pt idx="1525">
                  <c:v>-7.17</c:v>
                </c:pt>
                <c:pt idx="1526">
                  <c:v>-29.17</c:v>
                </c:pt>
                <c:pt idx="1527">
                  <c:v>4.83</c:v>
                </c:pt>
                <c:pt idx="1528">
                  <c:v>6.83</c:v>
                </c:pt>
                <c:pt idx="1529">
                  <c:v>-22.17</c:v>
                </c:pt>
                <c:pt idx="1530">
                  <c:v>6.83</c:v>
                </c:pt>
                <c:pt idx="1531">
                  <c:v>25.83</c:v>
                </c:pt>
                <c:pt idx="1532">
                  <c:v>15.83</c:v>
                </c:pt>
                <c:pt idx="1533">
                  <c:v>-4.17</c:v>
                </c:pt>
                <c:pt idx="1534">
                  <c:v>21.83</c:v>
                </c:pt>
                <c:pt idx="1535">
                  <c:v>25.83</c:v>
                </c:pt>
                <c:pt idx="1536">
                  <c:v>-16.170000000000002</c:v>
                </c:pt>
                <c:pt idx="1537">
                  <c:v>-14.17</c:v>
                </c:pt>
                <c:pt idx="1538">
                  <c:v>-4.17</c:v>
                </c:pt>
                <c:pt idx="1539">
                  <c:v>-7.17</c:v>
                </c:pt>
                <c:pt idx="1540">
                  <c:v>-29.17</c:v>
                </c:pt>
                <c:pt idx="1541">
                  <c:v>-36.17</c:v>
                </c:pt>
                <c:pt idx="1542">
                  <c:v>-31.17</c:v>
                </c:pt>
                <c:pt idx="1543">
                  <c:v>-16.170000000000002</c:v>
                </c:pt>
                <c:pt idx="1544">
                  <c:v>-27.17</c:v>
                </c:pt>
                <c:pt idx="1545">
                  <c:v>-22.17</c:v>
                </c:pt>
                <c:pt idx="1546">
                  <c:v>7.83</c:v>
                </c:pt>
                <c:pt idx="1547">
                  <c:v>0.83000000000000007</c:v>
                </c:pt>
                <c:pt idx="1548">
                  <c:v>2.83</c:v>
                </c:pt>
                <c:pt idx="1549">
                  <c:v>23.83</c:v>
                </c:pt>
                <c:pt idx="1550">
                  <c:v>4.83</c:v>
                </c:pt>
                <c:pt idx="1551">
                  <c:v>8.83</c:v>
                </c:pt>
                <c:pt idx="1552">
                  <c:v>8.83</c:v>
                </c:pt>
                <c:pt idx="1553">
                  <c:v>0.83000000000000007</c:v>
                </c:pt>
                <c:pt idx="1554">
                  <c:v>-13.17</c:v>
                </c:pt>
                <c:pt idx="1555">
                  <c:v>-11.17</c:v>
                </c:pt>
                <c:pt idx="1556">
                  <c:v>-22.17</c:v>
                </c:pt>
                <c:pt idx="1557">
                  <c:v>-21.17</c:v>
                </c:pt>
                <c:pt idx="1558">
                  <c:v>-25.17</c:v>
                </c:pt>
                <c:pt idx="1559">
                  <c:v>-13.17</c:v>
                </c:pt>
                <c:pt idx="1560">
                  <c:v>-10.17</c:v>
                </c:pt>
                <c:pt idx="1561">
                  <c:v>-0.16999999999999993</c:v>
                </c:pt>
                <c:pt idx="1562">
                  <c:v>11.83</c:v>
                </c:pt>
                <c:pt idx="1563">
                  <c:v>12.83</c:v>
                </c:pt>
                <c:pt idx="1564">
                  <c:v>11.83</c:v>
                </c:pt>
                <c:pt idx="1565">
                  <c:v>17.829999999999998</c:v>
                </c:pt>
                <c:pt idx="1566">
                  <c:v>18.829999999999998</c:v>
                </c:pt>
                <c:pt idx="1567">
                  <c:v>14.83</c:v>
                </c:pt>
                <c:pt idx="1568">
                  <c:v>11.83</c:v>
                </c:pt>
                <c:pt idx="1569">
                  <c:v>6.83</c:v>
                </c:pt>
                <c:pt idx="1570">
                  <c:v>3.83</c:v>
                </c:pt>
                <c:pt idx="1571">
                  <c:v>5.83</c:v>
                </c:pt>
                <c:pt idx="1572">
                  <c:v>-4.17</c:v>
                </c:pt>
                <c:pt idx="1573">
                  <c:v>-11.17</c:v>
                </c:pt>
                <c:pt idx="1574">
                  <c:v>0.83000000000000007</c:v>
                </c:pt>
                <c:pt idx="1575">
                  <c:v>-1.17</c:v>
                </c:pt>
                <c:pt idx="1576">
                  <c:v>-2.17</c:v>
                </c:pt>
                <c:pt idx="1577">
                  <c:v>5.83</c:v>
                </c:pt>
                <c:pt idx="1578">
                  <c:v>7.83</c:v>
                </c:pt>
                <c:pt idx="1579">
                  <c:v>16.829999999999998</c:v>
                </c:pt>
                <c:pt idx="1580">
                  <c:v>23.83</c:v>
                </c:pt>
                <c:pt idx="1581">
                  <c:v>10.83</c:v>
                </c:pt>
                <c:pt idx="1582">
                  <c:v>18.829999999999998</c:v>
                </c:pt>
                <c:pt idx="1583">
                  <c:v>21.83</c:v>
                </c:pt>
                <c:pt idx="1584">
                  <c:v>22.83</c:v>
                </c:pt>
                <c:pt idx="1585">
                  <c:v>-2.17</c:v>
                </c:pt>
                <c:pt idx="1586">
                  <c:v>0.83000000000000007</c:v>
                </c:pt>
                <c:pt idx="1587">
                  <c:v>8.83</c:v>
                </c:pt>
                <c:pt idx="1588">
                  <c:v>1.83</c:v>
                </c:pt>
                <c:pt idx="1589">
                  <c:v>-10.17</c:v>
                </c:pt>
                <c:pt idx="1590">
                  <c:v>-2.17</c:v>
                </c:pt>
                <c:pt idx="1591">
                  <c:v>2.83</c:v>
                </c:pt>
                <c:pt idx="1592">
                  <c:v>4.83</c:v>
                </c:pt>
                <c:pt idx="1593">
                  <c:v>0.83000000000000007</c:v>
                </c:pt>
                <c:pt idx="1594">
                  <c:v>10.83</c:v>
                </c:pt>
                <c:pt idx="1595">
                  <c:v>8.83</c:v>
                </c:pt>
                <c:pt idx="1596">
                  <c:v>3.83</c:v>
                </c:pt>
                <c:pt idx="1597">
                  <c:v>8.83</c:v>
                </c:pt>
                <c:pt idx="1598">
                  <c:v>9.83</c:v>
                </c:pt>
                <c:pt idx="1599">
                  <c:v>1.83</c:v>
                </c:pt>
                <c:pt idx="1600">
                  <c:v>6.83</c:v>
                </c:pt>
                <c:pt idx="1601">
                  <c:v>9.83</c:v>
                </c:pt>
                <c:pt idx="1602">
                  <c:v>1.83</c:v>
                </c:pt>
                <c:pt idx="1603">
                  <c:v>-14.17</c:v>
                </c:pt>
                <c:pt idx="1604">
                  <c:v>4.83</c:v>
                </c:pt>
                <c:pt idx="1605">
                  <c:v>0.83000000000000007</c:v>
                </c:pt>
                <c:pt idx="1606">
                  <c:v>-25.17</c:v>
                </c:pt>
                <c:pt idx="1607">
                  <c:v>-24.17</c:v>
                </c:pt>
                <c:pt idx="1608">
                  <c:v>11.83</c:v>
                </c:pt>
                <c:pt idx="1609">
                  <c:v>-1.17</c:v>
                </c:pt>
                <c:pt idx="1610">
                  <c:v>-31.17</c:v>
                </c:pt>
                <c:pt idx="1611">
                  <c:v>2.83</c:v>
                </c:pt>
                <c:pt idx="1612">
                  <c:v>15.83</c:v>
                </c:pt>
                <c:pt idx="1613">
                  <c:v>-3.17</c:v>
                </c:pt>
                <c:pt idx="1614">
                  <c:v>-1.17</c:v>
                </c:pt>
                <c:pt idx="1615">
                  <c:v>17.829999999999998</c:v>
                </c:pt>
                <c:pt idx="1616">
                  <c:v>9.83</c:v>
                </c:pt>
                <c:pt idx="1617">
                  <c:v>-6.17</c:v>
                </c:pt>
                <c:pt idx="1618">
                  <c:v>-18.170000000000002</c:v>
                </c:pt>
                <c:pt idx="1619">
                  <c:v>-6.17</c:v>
                </c:pt>
                <c:pt idx="1620">
                  <c:v>-9.17</c:v>
                </c:pt>
                <c:pt idx="1621">
                  <c:v>-9.17</c:v>
                </c:pt>
                <c:pt idx="1622">
                  <c:v>-25.17</c:v>
                </c:pt>
                <c:pt idx="1623">
                  <c:v>2.83</c:v>
                </c:pt>
                <c:pt idx="1624">
                  <c:v>-12.17</c:v>
                </c:pt>
                <c:pt idx="1625">
                  <c:v>-16.170000000000002</c:v>
                </c:pt>
                <c:pt idx="1626">
                  <c:v>0.83000000000000007</c:v>
                </c:pt>
                <c:pt idx="1627">
                  <c:v>0.83000000000000007</c:v>
                </c:pt>
                <c:pt idx="1628">
                  <c:v>-5.17</c:v>
                </c:pt>
                <c:pt idx="1629">
                  <c:v>-6.17</c:v>
                </c:pt>
                <c:pt idx="1630">
                  <c:v>-8.17</c:v>
                </c:pt>
                <c:pt idx="1631">
                  <c:v>-10.17</c:v>
                </c:pt>
                <c:pt idx="1632">
                  <c:v>-9.17</c:v>
                </c:pt>
                <c:pt idx="1633">
                  <c:v>-22.17</c:v>
                </c:pt>
                <c:pt idx="1634">
                  <c:v>-24.17</c:v>
                </c:pt>
                <c:pt idx="1635">
                  <c:v>-8.17</c:v>
                </c:pt>
                <c:pt idx="1636">
                  <c:v>-8.17</c:v>
                </c:pt>
                <c:pt idx="1637">
                  <c:v>-10.17</c:v>
                </c:pt>
                <c:pt idx="1638">
                  <c:v>7.83</c:v>
                </c:pt>
                <c:pt idx="1639">
                  <c:v>3.83</c:v>
                </c:pt>
                <c:pt idx="1640">
                  <c:v>-13.17</c:v>
                </c:pt>
                <c:pt idx="1641">
                  <c:v>4.83</c:v>
                </c:pt>
                <c:pt idx="1642">
                  <c:v>2.83</c:v>
                </c:pt>
                <c:pt idx="1643">
                  <c:v>-0.16999999999999993</c:v>
                </c:pt>
                <c:pt idx="1644">
                  <c:v>0.83000000000000007</c:v>
                </c:pt>
                <c:pt idx="1645">
                  <c:v>13.83</c:v>
                </c:pt>
                <c:pt idx="1646">
                  <c:v>1.83</c:v>
                </c:pt>
                <c:pt idx="1647">
                  <c:v>-10.17</c:v>
                </c:pt>
                <c:pt idx="1648">
                  <c:v>4.83</c:v>
                </c:pt>
                <c:pt idx="1649">
                  <c:v>2.83</c:v>
                </c:pt>
                <c:pt idx="1650">
                  <c:v>-2.17</c:v>
                </c:pt>
                <c:pt idx="1651">
                  <c:v>-16.170000000000002</c:v>
                </c:pt>
                <c:pt idx="1652">
                  <c:v>12.83</c:v>
                </c:pt>
                <c:pt idx="1653">
                  <c:v>10.83</c:v>
                </c:pt>
                <c:pt idx="1654">
                  <c:v>-5.17</c:v>
                </c:pt>
                <c:pt idx="1655">
                  <c:v>8.83</c:v>
                </c:pt>
                <c:pt idx="1656">
                  <c:v>24.83</c:v>
                </c:pt>
                <c:pt idx="1657">
                  <c:v>10.83</c:v>
                </c:pt>
                <c:pt idx="1658">
                  <c:v>14.83</c:v>
                </c:pt>
                <c:pt idx="1659">
                  <c:v>18.829999999999998</c:v>
                </c:pt>
                <c:pt idx="1660">
                  <c:v>14.83</c:v>
                </c:pt>
                <c:pt idx="1661">
                  <c:v>8.83</c:v>
                </c:pt>
                <c:pt idx="1662">
                  <c:v>-3.17</c:v>
                </c:pt>
                <c:pt idx="1663">
                  <c:v>-3.17</c:v>
                </c:pt>
                <c:pt idx="1664">
                  <c:v>-9.17</c:v>
                </c:pt>
                <c:pt idx="1665">
                  <c:v>-20.170000000000002</c:v>
                </c:pt>
                <c:pt idx="1666">
                  <c:v>-18.170000000000002</c:v>
                </c:pt>
                <c:pt idx="1667">
                  <c:v>-1.17</c:v>
                </c:pt>
                <c:pt idx="1668">
                  <c:v>-5.17</c:v>
                </c:pt>
                <c:pt idx="1669">
                  <c:v>-1.17</c:v>
                </c:pt>
                <c:pt idx="1670">
                  <c:v>11.83</c:v>
                </c:pt>
                <c:pt idx="1671">
                  <c:v>6.83</c:v>
                </c:pt>
                <c:pt idx="1672">
                  <c:v>3.83</c:v>
                </c:pt>
                <c:pt idx="1673">
                  <c:v>17.829999999999998</c:v>
                </c:pt>
                <c:pt idx="1674">
                  <c:v>14.83</c:v>
                </c:pt>
                <c:pt idx="1675">
                  <c:v>8.83</c:v>
                </c:pt>
                <c:pt idx="1676">
                  <c:v>10.83</c:v>
                </c:pt>
                <c:pt idx="1677">
                  <c:v>10.83</c:v>
                </c:pt>
                <c:pt idx="1678">
                  <c:v>-12.17</c:v>
                </c:pt>
                <c:pt idx="1679">
                  <c:v>-7.17</c:v>
                </c:pt>
                <c:pt idx="1680">
                  <c:v>-12.17</c:v>
                </c:pt>
                <c:pt idx="1681">
                  <c:v>-24.17</c:v>
                </c:pt>
                <c:pt idx="1682">
                  <c:v>-3.17</c:v>
                </c:pt>
                <c:pt idx="1683">
                  <c:v>-5.17</c:v>
                </c:pt>
                <c:pt idx="1684">
                  <c:v>-15.17</c:v>
                </c:pt>
                <c:pt idx="1685">
                  <c:v>-1.17</c:v>
                </c:pt>
                <c:pt idx="1686">
                  <c:v>7.83</c:v>
                </c:pt>
                <c:pt idx="1687">
                  <c:v>-2.17</c:v>
                </c:pt>
                <c:pt idx="1688">
                  <c:v>-6.17</c:v>
                </c:pt>
                <c:pt idx="1689">
                  <c:v>9.83</c:v>
                </c:pt>
                <c:pt idx="1690">
                  <c:v>9.83</c:v>
                </c:pt>
                <c:pt idx="1691">
                  <c:v>-3.17</c:v>
                </c:pt>
                <c:pt idx="1692">
                  <c:v>-15.17</c:v>
                </c:pt>
                <c:pt idx="1693">
                  <c:v>0.83000000000000007</c:v>
                </c:pt>
                <c:pt idx="1694">
                  <c:v>-0.16999999999999993</c:v>
                </c:pt>
                <c:pt idx="1695">
                  <c:v>-4.17</c:v>
                </c:pt>
                <c:pt idx="1696">
                  <c:v>-22.17</c:v>
                </c:pt>
                <c:pt idx="1697">
                  <c:v>9.83</c:v>
                </c:pt>
                <c:pt idx="1698">
                  <c:v>15.83</c:v>
                </c:pt>
                <c:pt idx="1699">
                  <c:v>-12.17</c:v>
                </c:pt>
                <c:pt idx="1700">
                  <c:v>-1.17</c:v>
                </c:pt>
                <c:pt idx="1701">
                  <c:v>17.829999999999998</c:v>
                </c:pt>
                <c:pt idx="1702">
                  <c:v>7.83</c:v>
                </c:pt>
                <c:pt idx="1703">
                  <c:v>-17.170000000000002</c:v>
                </c:pt>
                <c:pt idx="1704">
                  <c:v>1.83</c:v>
                </c:pt>
                <c:pt idx="1705">
                  <c:v>4.83</c:v>
                </c:pt>
                <c:pt idx="1706">
                  <c:v>4.83</c:v>
                </c:pt>
                <c:pt idx="1707">
                  <c:v>-4.17</c:v>
                </c:pt>
                <c:pt idx="1708">
                  <c:v>-21.17</c:v>
                </c:pt>
                <c:pt idx="1709">
                  <c:v>2.83</c:v>
                </c:pt>
                <c:pt idx="1710">
                  <c:v>3.83</c:v>
                </c:pt>
                <c:pt idx="1711">
                  <c:v>-30.17</c:v>
                </c:pt>
                <c:pt idx="1712">
                  <c:v>-31.17</c:v>
                </c:pt>
                <c:pt idx="1713">
                  <c:v>23.83</c:v>
                </c:pt>
                <c:pt idx="1714">
                  <c:v>23.83</c:v>
                </c:pt>
                <c:pt idx="1715">
                  <c:v>-22.17</c:v>
                </c:pt>
                <c:pt idx="1716">
                  <c:v>13.83</c:v>
                </c:pt>
                <c:pt idx="1717">
                  <c:v>34.83</c:v>
                </c:pt>
                <c:pt idx="1718">
                  <c:v>0.83000000000000007</c:v>
                </c:pt>
                <c:pt idx="1719">
                  <c:v>3.83</c:v>
                </c:pt>
                <c:pt idx="1720">
                  <c:v>17.829999999999998</c:v>
                </c:pt>
                <c:pt idx="1721">
                  <c:v>10.83</c:v>
                </c:pt>
                <c:pt idx="1722">
                  <c:v>-12.17</c:v>
                </c:pt>
                <c:pt idx="1723">
                  <c:v>-22.17</c:v>
                </c:pt>
                <c:pt idx="1724">
                  <c:v>-13.17</c:v>
                </c:pt>
                <c:pt idx="1725">
                  <c:v>-19.170000000000002</c:v>
                </c:pt>
                <c:pt idx="1726">
                  <c:v>-4.17</c:v>
                </c:pt>
                <c:pt idx="1727">
                  <c:v>-6.17</c:v>
                </c:pt>
                <c:pt idx="1728">
                  <c:v>-9.17</c:v>
                </c:pt>
                <c:pt idx="1729">
                  <c:v>22.83</c:v>
                </c:pt>
                <c:pt idx="1730">
                  <c:v>10.83</c:v>
                </c:pt>
                <c:pt idx="1731">
                  <c:v>-3.17</c:v>
                </c:pt>
                <c:pt idx="1732">
                  <c:v>14.83</c:v>
                </c:pt>
                <c:pt idx="1733">
                  <c:v>24.83</c:v>
                </c:pt>
                <c:pt idx="1734">
                  <c:v>2.83</c:v>
                </c:pt>
                <c:pt idx="1735">
                  <c:v>-1.17</c:v>
                </c:pt>
                <c:pt idx="1736">
                  <c:v>20.83</c:v>
                </c:pt>
                <c:pt idx="1737">
                  <c:v>0.83000000000000007</c:v>
                </c:pt>
                <c:pt idx="1738">
                  <c:v>-12.17</c:v>
                </c:pt>
                <c:pt idx="1739">
                  <c:v>-0.16999999999999993</c:v>
                </c:pt>
                <c:pt idx="1740">
                  <c:v>-3.17</c:v>
                </c:pt>
                <c:pt idx="1741">
                  <c:v>-10.17</c:v>
                </c:pt>
                <c:pt idx="1742">
                  <c:v>-2.17</c:v>
                </c:pt>
                <c:pt idx="1743">
                  <c:v>7.83</c:v>
                </c:pt>
                <c:pt idx="1744">
                  <c:v>2.83</c:v>
                </c:pt>
                <c:pt idx="1745">
                  <c:v>-0.16999999999999993</c:v>
                </c:pt>
                <c:pt idx="1746">
                  <c:v>0.83000000000000007</c:v>
                </c:pt>
                <c:pt idx="1747">
                  <c:v>20.83</c:v>
                </c:pt>
                <c:pt idx="1748">
                  <c:v>13.83</c:v>
                </c:pt>
                <c:pt idx="1749">
                  <c:v>-12.17</c:v>
                </c:pt>
                <c:pt idx="1750">
                  <c:v>6.83</c:v>
                </c:pt>
                <c:pt idx="1751">
                  <c:v>26.83</c:v>
                </c:pt>
                <c:pt idx="1752">
                  <c:v>-1.17</c:v>
                </c:pt>
                <c:pt idx="1753">
                  <c:v>-25.17</c:v>
                </c:pt>
                <c:pt idx="1754">
                  <c:v>11.83</c:v>
                </c:pt>
                <c:pt idx="1755">
                  <c:v>3.83</c:v>
                </c:pt>
                <c:pt idx="1756">
                  <c:v>-16.170000000000002</c:v>
                </c:pt>
                <c:pt idx="1757">
                  <c:v>-25.17</c:v>
                </c:pt>
                <c:pt idx="1758">
                  <c:v>3.83</c:v>
                </c:pt>
                <c:pt idx="1759">
                  <c:v>-6.17</c:v>
                </c:pt>
                <c:pt idx="1760">
                  <c:v>-14.17</c:v>
                </c:pt>
                <c:pt idx="1761">
                  <c:v>-16.170000000000002</c:v>
                </c:pt>
                <c:pt idx="1762">
                  <c:v>-9.17</c:v>
                </c:pt>
                <c:pt idx="1763">
                  <c:v>-10.17</c:v>
                </c:pt>
                <c:pt idx="1764">
                  <c:v>-5.17</c:v>
                </c:pt>
                <c:pt idx="1765">
                  <c:v>-12.17</c:v>
                </c:pt>
                <c:pt idx="1766">
                  <c:v>-0.16999999999999993</c:v>
                </c:pt>
                <c:pt idx="1767">
                  <c:v>-12.17</c:v>
                </c:pt>
                <c:pt idx="1768">
                  <c:v>-12.17</c:v>
                </c:pt>
                <c:pt idx="1769">
                  <c:v>14.83</c:v>
                </c:pt>
                <c:pt idx="1770">
                  <c:v>14.83</c:v>
                </c:pt>
                <c:pt idx="1771">
                  <c:v>-23.17</c:v>
                </c:pt>
                <c:pt idx="1772">
                  <c:v>25.83</c:v>
                </c:pt>
                <c:pt idx="1773">
                  <c:v>27.83</c:v>
                </c:pt>
                <c:pt idx="1774">
                  <c:v>-12.17</c:v>
                </c:pt>
                <c:pt idx="1775">
                  <c:v>-4.17</c:v>
                </c:pt>
                <c:pt idx="1776">
                  <c:v>18.829999999999998</c:v>
                </c:pt>
                <c:pt idx="1777">
                  <c:v>-2.17</c:v>
                </c:pt>
                <c:pt idx="1778">
                  <c:v>-15.17</c:v>
                </c:pt>
                <c:pt idx="1779">
                  <c:v>-12.17</c:v>
                </c:pt>
                <c:pt idx="1780">
                  <c:v>-7.17</c:v>
                </c:pt>
                <c:pt idx="1781">
                  <c:v>2.83</c:v>
                </c:pt>
                <c:pt idx="1782">
                  <c:v>2.83</c:v>
                </c:pt>
                <c:pt idx="1783">
                  <c:v>-30.17</c:v>
                </c:pt>
                <c:pt idx="1784">
                  <c:v>-1.17</c:v>
                </c:pt>
                <c:pt idx="1785">
                  <c:v>14.83</c:v>
                </c:pt>
                <c:pt idx="1786">
                  <c:v>0.83000000000000007</c:v>
                </c:pt>
                <c:pt idx="1787">
                  <c:v>-14.17</c:v>
                </c:pt>
                <c:pt idx="1788">
                  <c:v>25.83</c:v>
                </c:pt>
                <c:pt idx="1789">
                  <c:v>11.83</c:v>
                </c:pt>
                <c:pt idx="1790">
                  <c:v>-3.17</c:v>
                </c:pt>
                <c:pt idx="1791">
                  <c:v>-7.17</c:v>
                </c:pt>
                <c:pt idx="1792">
                  <c:v>-2.17</c:v>
                </c:pt>
                <c:pt idx="1793">
                  <c:v>-3.17</c:v>
                </c:pt>
                <c:pt idx="1794">
                  <c:v>1.83</c:v>
                </c:pt>
                <c:pt idx="1795">
                  <c:v>-9.17</c:v>
                </c:pt>
                <c:pt idx="1796">
                  <c:v>-2.17</c:v>
                </c:pt>
                <c:pt idx="1797">
                  <c:v>5.83</c:v>
                </c:pt>
                <c:pt idx="1798">
                  <c:v>-16.170000000000002</c:v>
                </c:pt>
                <c:pt idx="1799">
                  <c:v>-0.16999999999999993</c:v>
                </c:pt>
                <c:pt idx="1800">
                  <c:v>-0.16999999999999993</c:v>
                </c:pt>
                <c:pt idx="1801">
                  <c:v>-11.17</c:v>
                </c:pt>
                <c:pt idx="1802">
                  <c:v>-11.17</c:v>
                </c:pt>
                <c:pt idx="1803">
                  <c:v>-6.17</c:v>
                </c:pt>
                <c:pt idx="1804">
                  <c:v>-16.170000000000002</c:v>
                </c:pt>
                <c:pt idx="1805">
                  <c:v>-1.17</c:v>
                </c:pt>
                <c:pt idx="1806">
                  <c:v>-5.17</c:v>
                </c:pt>
                <c:pt idx="1807">
                  <c:v>-23.17</c:v>
                </c:pt>
                <c:pt idx="1808">
                  <c:v>-2.17</c:v>
                </c:pt>
                <c:pt idx="1809">
                  <c:v>3.83</c:v>
                </c:pt>
                <c:pt idx="1810">
                  <c:v>-5.17</c:v>
                </c:pt>
                <c:pt idx="1811">
                  <c:v>0.83000000000000007</c:v>
                </c:pt>
                <c:pt idx="1812">
                  <c:v>20.83</c:v>
                </c:pt>
                <c:pt idx="1813">
                  <c:v>8.83</c:v>
                </c:pt>
                <c:pt idx="1814">
                  <c:v>1.83</c:v>
                </c:pt>
                <c:pt idx="1815">
                  <c:v>15.83</c:v>
                </c:pt>
                <c:pt idx="1816">
                  <c:v>14.83</c:v>
                </c:pt>
                <c:pt idx="1817">
                  <c:v>-5.17</c:v>
                </c:pt>
                <c:pt idx="1818">
                  <c:v>-4.17</c:v>
                </c:pt>
                <c:pt idx="1819">
                  <c:v>1.83</c:v>
                </c:pt>
                <c:pt idx="1820">
                  <c:v>-2.17</c:v>
                </c:pt>
                <c:pt idx="1821">
                  <c:v>-16.170000000000002</c:v>
                </c:pt>
                <c:pt idx="1822">
                  <c:v>-9.17</c:v>
                </c:pt>
                <c:pt idx="1823">
                  <c:v>7.83</c:v>
                </c:pt>
                <c:pt idx="1824">
                  <c:v>-4.17</c:v>
                </c:pt>
                <c:pt idx="1825">
                  <c:v>2.83</c:v>
                </c:pt>
                <c:pt idx="1826">
                  <c:v>26.83</c:v>
                </c:pt>
                <c:pt idx="1827">
                  <c:v>4.83</c:v>
                </c:pt>
                <c:pt idx="1828">
                  <c:v>6.83</c:v>
                </c:pt>
                <c:pt idx="1829">
                  <c:v>27.83</c:v>
                </c:pt>
                <c:pt idx="1830">
                  <c:v>19.829999999999998</c:v>
                </c:pt>
                <c:pt idx="1831">
                  <c:v>6.83</c:v>
                </c:pt>
                <c:pt idx="1832">
                  <c:v>16.829999999999998</c:v>
                </c:pt>
                <c:pt idx="1833">
                  <c:v>7.83</c:v>
                </c:pt>
                <c:pt idx="1834">
                  <c:v>-12.17</c:v>
                </c:pt>
                <c:pt idx="1835">
                  <c:v>-19.170000000000002</c:v>
                </c:pt>
                <c:pt idx="1836">
                  <c:v>-3.17</c:v>
                </c:pt>
                <c:pt idx="1837">
                  <c:v>-7.17</c:v>
                </c:pt>
                <c:pt idx="1838">
                  <c:v>-12.17</c:v>
                </c:pt>
                <c:pt idx="1839">
                  <c:v>-10.17</c:v>
                </c:pt>
                <c:pt idx="1840">
                  <c:v>-8.17</c:v>
                </c:pt>
                <c:pt idx="1841">
                  <c:v>11.83</c:v>
                </c:pt>
                <c:pt idx="1842">
                  <c:v>5.83</c:v>
                </c:pt>
                <c:pt idx="1843">
                  <c:v>-1.17</c:v>
                </c:pt>
                <c:pt idx="1844">
                  <c:v>18.829999999999998</c:v>
                </c:pt>
                <c:pt idx="1845">
                  <c:v>30.83</c:v>
                </c:pt>
                <c:pt idx="1846">
                  <c:v>2.83</c:v>
                </c:pt>
                <c:pt idx="1847">
                  <c:v>-1.17</c:v>
                </c:pt>
                <c:pt idx="1848">
                  <c:v>11.83</c:v>
                </c:pt>
                <c:pt idx="1849">
                  <c:v>5.83</c:v>
                </c:pt>
                <c:pt idx="1850">
                  <c:v>-12.17</c:v>
                </c:pt>
                <c:pt idx="1851">
                  <c:v>-7.17</c:v>
                </c:pt>
                <c:pt idx="1852">
                  <c:v>-3.17</c:v>
                </c:pt>
                <c:pt idx="1853">
                  <c:v>-13.17</c:v>
                </c:pt>
                <c:pt idx="1854">
                  <c:v>-8.17</c:v>
                </c:pt>
                <c:pt idx="1855">
                  <c:v>-5.17</c:v>
                </c:pt>
                <c:pt idx="1856">
                  <c:v>-10.17</c:v>
                </c:pt>
                <c:pt idx="1857">
                  <c:v>7.83</c:v>
                </c:pt>
                <c:pt idx="1858">
                  <c:v>8.83</c:v>
                </c:pt>
                <c:pt idx="1859">
                  <c:v>7.83</c:v>
                </c:pt>
                <c:pt idx="1860">
                  <c:v>21.83</c:v>
                </c:pt>
                <c:pt idx="1861">
                  <c:v>15.83</c:v>
                </c:pt>
                <c:pt idx="1862">
                  <c:v>10.83</c:v>
                </c:pt>
                <c:pt idx="1863">
                  <c:v>5.83</c:v>
                </c:pt>
                <c:pt idx="1864">
                  <c:v>2.83</c:v>
                </c:pt>
                <c:pt idx="1865">
                  <c:v>-1.17</c:v>
                </c:pt>
                <c:pt idx="1866">
                  <c:v>-3.17</c:v>
                </c:pt>
                <c:pt idx="1867">
                  <c:v>-18.170000000000002</c:v>
                </c:pt>
                <c:pt idx="1868">
                  <c:v>-23.17</c:v>
                </c:pt>
                <c:pt idx="1869">
                  <c:v>-17.170000000000002</c:v>
                </c:pt>
                <c:pt idx="1870">
                  <c:v>-7.17</c:v>
                </c:pt>
                <c:pt idx="1871">
                  <c:v>-7.17</c:v>
                </c:pt>
                <c:pt idx="1872">
                  <c:v>-2.17</c:v>
                </c:pt>
                <c:pt idx="1873">
                  <c:v>29.83</c:v>
                </c:pt>
                <c:pt idx="1874">
                  <c:v>18.829999999999998</c:v>
                </c:pt>
                <c:pt idx="1875">
                  <c:v>17.829999999999998</c:v>
                </c:pt>
                <c:pt idx="1876">
                  <c:v>29.83</c:v>
                </c:pt>
                <c:pt idx="1877">
                  <c:v>7.83</c:v>
                </c:pt>
                <c:pt idx="1878">
                  <c:v>-1.17</c:v>
                </c:pt>
                <c:pt idx="1879">
                  <c:v>16.829999999999998</c:v>
                </c:pt>
                <c:pt idx="1880">
                  <c:v>-2.17</c:v>
                </c:pt>
                <c:pt idx="1881">
                  <c:v>-10.17</c:v>
                </c:pt>
                <c:pt idx="1882">
                  <c:v>-2.17</c:v>
                </c:pt>
                <c:pt idx="1883">
                  <c:v>3.83</c:v>
                </c:pt>
                <c:pt idx="1884">
                  <c:v>0.83000000000000007</c:v>
                </c:pt>
                <c:pt idx="1885">
                  <c:v>-18.170000000000002</c:v>
                </c:pt>
                <c:pt idx="1886">
                  <c:v>8.83</c:v>
                </c:pt>
                <c:pt idx="1887">
                  <c:v>3.83</c:v>
                </c:pt>
                <c:pt idx="1888">
                  <c:v>-3.17</c:v>
                </c:pt>
                <c:pt idx="1889">
                  <c:v>7.83</c:v>
                </c:pt>
                <c:pt idx="1890">
                  <c:v>9.83</c:v>
                </c:pt>
                <c:pt idx="1891">
                  <c:v>1.83</c:v>
                </c:pt>
                <c:pt idx="1892">
                  <c:v>-4.17</c:v>
                </c:pt>
                <c:pt idx="1893">
                  <c:v>-10.17</c:v>
                </c:pt>
                <c:pt idx="1894">
                  <c:v>13.83</c:v>
                </c:pt>
                <c:pt idx="1895">
                  <c:v>0.83000000000000007</c:v>
                </c:pt>
                <c:pt idx="1896">
                  <c:v>-13.17</c:v>
                </c:pt>
                <c:pt idx="1897">
                  <c:v>-9.17</c:v>
                </c:pt>
                <c:pt idx="1898">
                  <c:v>9.83</c:v>
                </c:pt>
                <c:pt idx="1899">
                  <c:v>3.83</c:v>
                </c:pt>
                <c:pt idx="1900">
                  <c:v>-10.17</c:v>
                </c:pt>
                <c:pt idx="1901">
                  <c:v>-16.170000000000002</c:v>
                </c:pt>
                <c:pt idx="1902">
                  <c:v>10.83</c:v>
                </c:pt>
                <c:pt idx="1903">
                  <c:v>-3.17</c:v>
                </c:pt>
                <c:pt idx="1904">
                  <c:v>-9.17</c:v>
                </c:pt>
                <c:pt idx="1905">
                  <c:v>-0.16999999999999993</c:v>
                </c:pt>
                <c:pt idx="1906">
                  <c:v>13.83</c:v>
                </c:pt>
                <c:pt idx="1907">
                  <c:v>-0.16999999999999993</c:v>
                </c:pt>
                <c:pt idx="1908">
                  <c:v>-17.170000000000002</c:v>
                </c:pt>
                <c:pt idx="1909">
                  <c:v>-15.17</c:v>
                </c:pt>
                <c:pt idx="1910">
                  <c:v>-4.17</c:v>
                </c:pt>
                <c:pt idx="1911">
                  <c:v>-12.17</c:v>
                </c:pt>
                <c:pt idx="1912">
                  <c:v>-24.17</c:v>
                </c:pt>
                <c:pt idx="1913">
                  <c:v>-2.17</c:v>
                </c:pt>
                <c:pt idx="1914">
                  <c:v>2.83</c:v>
                </c:pt>
                <c:pt idx="1915">
                  <c:v>-5.17</c:v>
                </c:pt>
                <c:pt idx="1916">
                  <c:v>-7.17</c:v>
                </c:pt>
                <c:pt idx="1917">
                  <c:v>-3.17</c:v>
                </c:pt>
                <c:pt idx="1918">
                  <c:v>4.83</c:v>
                </c:pt>
                <c:pt idx="1919">
                  <c:v>3.83</c:v>
                </c:pt>
                <c:pt idx="1920">
                  <c:v>-4.17</c:v>
                </c:pt>
                <c:pt idx="1921">
                  <c:v>-0.16999999999999993</c:v>
                </c:pt>
                <c:pt idx="1922">
                  <c:v>-2.17</c:v>
                </c:pt>
                <c:pt idx="1923">
                  <c:v>-4.17</c:v>
                </c:pt>
                <c:pt idx="1924">
                  <c:v>-23.17</c:v>
                </c:pt>
                <c:pt idx="1925">
                  <c:v>-12.17</c:v>
                </c:pt>
                <c:pt idx="1926">
                  <c:v>-4.17</c:v>
                </c:pt>
                <c:pt idx="1927">
                  <c:v>-10.17</c:v>
                </c:pt>
                <c:pt idx="1928">
                  <c:v>-19.170000000000002</c:v>
                </c:pt>
                <c:pt idx="1929">
                  <c:v>3.83</c:v>
                </c:pt>
                <c:pt idx="1930">
                  <c:v>-16.170000000000002</c:v>
                </c:pt>
                <c:pt idx="1931">
                  <c:v>1.83</c:v>
                </c:pt>
                <c:pt idx="1932">
                  <c:v>-1.17</c:v>
                </c:pt>
                <c:pt idx="1933">
                  <c:v>0.83000000000000007</c:v>
                </c:pt>
                <c:pt idx="1934">
                  <c:v>3.83</c:v>
                </c:pt>
                <c:pt idx="1935">
                  <c:v>7.83</c:v>
                </c:pt>
                <c:pt idx="1936">
                  <c:v>3.83</c:v>
                </c:pt>
                <c:pt idx="1937">
                  <c:v>-10.17</c:v>
                </c:pt>
                <c:pt idx="1938">
                  <c:v>-0.16999999999999993</c:v>
                </c:pt>
                <c:pt idx="1939">
                  <c:v>-5.17</c:v>
                </c:pt>
                <c:pt idx="1940">
                  <c:v>-24.17</c:v>
                </c:pt>
                <c:pt idx="1941">
                  <c:v>-2.17</c:v>
                </c:pt>
                <c:pt idx="1942">
                  <c:v>-7.17</c:v>
                </c:pt>
                <c:pt idx="1943">
                  <c:v>-2.17</c:v>
                </c:pt>
                <c:pt idx="1944">
                  <c:v>-4.17</c:v>
                </c:pt>
                <c:pt idx="1945">
                  <c:v>-12.17</c:v>
                </c:pt>
                <c:pt idx="1946">
                  <c:v>-0.16999999999999993</c:v>
                </c:pt>
                <c:pt idx="1947">
                  <c:v>0.83000000000000007</c:v>
                </c:pt>
                <c:pt idx="1948">
                  <c:v>-0.16999999999999993</c:v>
                </c:pt>
                <c:pt idx="1949">
                  <c:v>-1.17</c:v>
                </c:pt>
                <c:pt idx="1950">
                  <c:v>-8.17</c:v>
                </c:pt>
                <c:pt idx="1951">
                  <c:v>-1.17</c:v>
                </c:pt>
                <c:pt idx="1952">
                  <c:v>-6.17</c:v>
                </c:pt>
                <c:pt idx="1953">
                  <c:v>-4.17</c:v>
                </c:pt>
                <c:pt idx="1954">
                  <c:v>-1.17</c:v>
                </c:pt>
                <c:pt idx="1955">
                  <c:v>4.83</c:v>
                </c:pt>
                <c:pt idx="1956">
                  <c:v>-5.17</c:v>
                </c:pt>
                <c:pt idx="1957">
                  <c:v>-8.17</c:v>
                </c:pt>
                <c:pt idx="1958">
                  <c:v>11.83</c:v>
                </c:pt>
                <c:pt idx="1959">
                  <c:v>0.83000000000000007</c:v>
                </c:pt>
                <c:pt idx="1960">
                  <c:v>-11.17</c:v>
                </c:pt>
                <c:pt idx="1961">
                  <c:v>9.83</c:v>
                </c:pt>
                <c:pt idx="1962">
                  <c:v>20.83</c:v>
                </c:pt>
                <c:pt idx="1963">
                  <c:v>1.83</c:v>
                </c:pt>
                <c:pt idx="1964">
                  <c:v>0.83000000000000007</c:v>
                </c:pt>
                <c:pt idx="1965">
                  <c:v>7.83</c:v>
                </c:pt>
                <c:pt idx="1966">
                  <c:v>4.83</c:v>
                </c:pt>
                <c:pt idx="1967">
                  <c:v>0.83000000000000007</c:v>
                </c:pt>
                <c:pt idx="1968">
                  <c:v>-11.17</c:v>
                </c:pt>
                <c:pt idx="1969">
                  <c:v>-1.17</c:v>
                </c:pt>
                <c:pt idx="1970">
                  <c:v>16.829999999999998</c:v>
                </c:pt>
                <c:pt idx="1971">
                  <c:v>3.83</c:v>
                </c:pt>
                <c:pt idx="1972">
                  <c:v>-3.17</c:v>
                </c:pt>
                <c:pt idx="1973">
                  <c:v>19.829999999999998</c:v>
                </c:pt>
                <c:pt idx="1974">
                  <c:v>24.83</c:v>
                </c:pt>
                <c:pt idx="1975">
                  <c:v>2.83</c:v>
                </c:pt>
                <c:pt idx="1976">
                  <c:v>-1.17</c:v>
                </c:pt>
                <c:pt idx="1977">
                  <c:v>29.83</c:v>
                </c:pt>
                <c:pt idx="1978">
                  <c:v>21.83</c:v>
                </c:pt>
                <c:pt idx="1979">
                  <c:v>-3.17</c:v>
                </c:pt>
                <c:pt idx="1980">
                  <c:v>7.83</c:v>
                </c:pt>
                <c:pt idx="1981">
                  <c:v>17.829999999999998</c:v>
                </c:pt>
                <c:pt idx="1982">
                  <c:v>6.83</c:v>
                </c:pt>
                <c:pt idx="1983">
                  <c:v>-18.170000000000002</c:v>
                </c:pt>
                <c:pt idx="1984">
                  <c:v>1.83</c:v>
                </c:pt>
                <c:pt idx="1985">
                  <c:v>3.83</c:v>
                </c:pt>
                <c:pt idx="1986">
                  <c:v>-1.17</c:v>
                </c:pt>
                <c:pt idx="1987">
                  <c:v>-11.17</c:v>
                </c:pt>
                <c:pt idx="1988">
                  <c:v>-10.17</c:v>
                </c:pt>
                <c:pt idx="1989">
                  <c:v>-0.16999999999999993</c:v>
                </c:pt>
                <c:pt idx="1990">
                  <c:v>-2.17</c:v>
                </c:pt>
                <c:pt idx="1991">
                  <c:v>-6.17</c:v>
                </c:pt>
                <c:pt idx="1992">
                  <c:v>0.83000000000000007</c:v>
                </c:pt>
                <c:pt idx="1993">
                  <c:v>24.83</c:v>
                </c:pt>
                <c:pt idx="1994">
                  <c:v>17.829999999999998</c:v>
                </c:pt>
                <c:pt idx="1995">
                  <c:v>1.83</c:v>
                </c:pt>
                <c:pt idx="1996">
                  <c:v>17.829999999999998</c:v>
                </c:pt>
                <c:pt idx="1997">
                  <c:v>33.83</c:v>
                </c:pt>
                <c:pt idx="1998">
                  <c:v>17.829999999999998</c:v>
                </c:pt>
                <c:pt idx="1999">
                  <c:v>-7.17</c:v>
                </c:pt>
                <c:pt idx="2000">
                  <c:v>-3.17</c:v>
                </c:pt>
                <c:pt idx="2001">
                  <c:v>0.83000000000000007</c:v>
                </c:pt>
                <c:pt idx="2002">
                  <c:v>-4.17</c:v>
                </c:pt>
                <c:pt idx="2003">
                  <c:v>-20.170000000000002</c:v>
                </c:pt>
                <c:pt idx="2004">
                  <c:v>-14.17</c:v>
                </c:pt>
                <c:pt idx="2005">
                  <c:v>-4.17</c:v>
                </c:pt>
                <c:pt idx="2006">
                  <c:v>-12.17</c:v>
                </c:pt>
                <c:pt idx="2007">
                  <c:v>-1.17</c:v>
                </c:pt>
                <c:pt idx="2008">
                  <c:v>0.83000000000000007</c:v>
                </c:pt>
                <c:pt idx="2009">
                  <c:v>3.83</c:v>
                </c:pt>
                <c:pt idx="2010">
                  <c:v>16.829999999999998</c:v>
                </c:pt>
                <c:pt idx="2011">
                  <c:v>13.83</c:v>
                </c:pt>
                <c:pt idx="2012">
                  <c:v>1.83</c:v>
                </c:pt>
                <c:pt idx="2013">
                  <c:v>6.83</c:v>
                </c:pt>
                <c:pt idx="2014">
                  <c:v>17.829999999999998</c:v>
                </c:pt>
                <c:pt idx="2015">
                  <c:v>0.83000000000000007</c:v>
                </c:pt>
                <c:pt idx="2016">
                  <c:v>-10.17</c:v>
                </c:pt>
                <c:pt idx="2017">
                  <c:v>0.83000000000000007</c:v>
                </c:pt>
                <c:pt idx="2018">
                  <c:v>16.829999999999998</c:v>
                </c:pt>
                <c:pt idx="2019">
                  <c:v>-2.17</c:v>
                </c:pt>
                <c:pt idx="2020">
                  <c:v>-21.17</c:v>
                </c:pt>
                <c:pt idx="2021">
                  <c:v>-1.17</c:v>
                </c:pt>
                <c:pt idx="2022">
                  <c:v>3.83</c:v>
                </c:pt>
                <c:pt idx="2023">
                  <c:v>-3.17</c:v>
                </c:pt>
                <c:pt idx="2024">
                  <c:v>-3.17</c:v>
                </c:pt>
                <c:pt idx="2025">
                  <c:v>14.83</c:v>
                </c:pt>
                <c:pt idx="2026">
                  <c:v>27.83</c:v>
                </c:pt>
                <c:pt idx="2027">
                  <c:v>16.829999999999998</c:v>
                </c:pt>
                <c:pt idx="2028">
                  <c:v>-3.17</c:v>
                </c:pt>
                <c:pt idx="2029">
                  <c:v>8.83</c:v>
                </c:pt>
                <c:pt idx="2030">
                  <c:v>19.829999999999998</c:v>
                </c:pt>
                <c:pt idx="2031">
                  <c:v>6.83</c:v>
                </c:pt>
                <c:pt idx="2032">
                  <c:v>-22.17</c:v>
                </c:pt>
                <c:pt idx="2033">
                  <c:v>-12.17</c:v>
                </c:pt>
                <c:pt idx="2034">
                  <c:v>-6.17</c:v>
                </c:pt>
                <c:pt idx="2035">
                  <c:v>0.83000000000000007</c:v>
                </c:pt>
                <c:pt idx="2036">
                  <c:v>-9.17</c:v>
                </c:pt>
                <c:pt idx="2037">
                  <c:v>-1.17</c:v>
                </c:pt>
                <c:pt idx="2038">
                  <c:v>13.83</c:v>
                </c:pt>
                <c:pt idx="2039">
                  <c:v>13.83</c:v>
                </c:pt>
                <c:pt idx="2040">
                  <c:v>1.83</c:v>
                </c:pt>
                <c:pt idx="2041">
                  <c:v>7.83</c:v>
                </c:pt>
                <c:pt idx="2042">
                  <c:v>24.83</c:v>
                </c:pt>
                <c:pt idx="2043">
                  <c:v>15.83</c:v>
                </c:pt>
                <c:pt idx="2044">
                  <c:v>-2.17</c:v>
                </c:pt>
                <c:pt idx="2045">
                  <c:v>-16.170000000000002</c:v>
                </c:pt>
                <c:pt idx="2046">
                  <c:v>-1.17</c:v>
                </c:pt>
                <c:pt idx="2047">
                  <c:v>2.83</c:v>
                </c:pt>
                <c:pt idx="2048">
                  <c:v>-8.17</c:v>
                </c:pt>
                <c:pt idx="2049">
                  <c:v>-9.17</c:v>
                </c:pt>
                <c:pt idx="2050">
                  <c:v>10.83</c:v>
                </c:pt>
                <c:pt idx="2051">
                  <c:v>13.83</c:v>
                </c:pt>
                <c:pt idx="2052">
                  <c:v>2.83</c:v>
                </c:pt>
                <c:pt idx="2053">
                  <c:v>-8.17</c:v>
                </c:pt>
                <c:pt idx="2054">
                  <c:v>10.83</c:v>
                </c:pt>
                <c:pt idx="2055">
                  <c:v>25.83</c:v>
                </c:pt>
                <c:pt idx="2056">
                  <c:v>-3.17</c:v>
                </c:pt>
                <c:pt idx="2057">
                  <c:v>-26.17</c:v>
                </c:pt>
                <c:pt idx="2058">
                  <c:v>13.83</c:v>
                </c:pt>
                <c:pt idx="2059">
                  <c:v>16.829999999999998</c:v>
                </c:pt>
                <c:pt idx="2060">
                  <c:v>-26.17</c:v>
                </c:pt>
                <c:pt idx="2061">
                  <c:v>-23.17</c:v>
                </c:pt>
                <c:pt idx="2062">
                  <c:v>15.83</c:v>
                </c:pt>
                <c:pt idx="2063">
                  <c:v>-2.17</c:v>
                </c:pt>
                <c:pt idx="2064">
                  <c:v>-11.17</c:v>
                </c:pt>
                <c:pt idx="2065">
                  <c:v>-10.17</c:v>
                </c:pt>
                <c:pt idx="2066">
                  <c:v>22.83</c:v>
                </c:pt>
                <c:pt idx="2067">
                  <c:v>12.83</c:v>
                </c:pt>
                <c:pt idx="2068">
                  <c:v>-13.17</c:v>
                </c:pt>
                <c:pt idx="2069">
                  <c:v>1.83</c:v>
                </c:pt>
                <c:pt idx="2070">
                  <c:v>25.83</c:v>
                </c:pt>
                <c:pt idx="2071">
                  <c:v>15.83</c:v>
                </c:pt>
                <c:pt idx="2072">
                  <c:v>-23.17</c:v>
                </c:pt>
                <c:pt idx="2073">
                  <c:v>13.83</c:v>
                </c:pt>
                <c:pt idx="2074">
                  <c:v>17.829999999999998</c:v>
                </c:pt>
                <c:pt idx="2075">
                  <c:v>0.83000000000000007</c:v>
                </c:pt>
                <c:pt idx="2076">
                  <c:v>-31.17</c:v>
                </c:pt>
                <c:pt idx="2077">
                  <c:v>-21.17</c:v>
                </c:pt>
                <c:pt idx="2078">
                  <c:v>-18.170000000000002</c:v>
                </c:pt>
                <c:pt idx="2079">
                  <c:v>-17.170000000000002</c:v>
                </c:pt>
                <c:pt idx="2080">
                  <c:v>-28.17</c:v>
                </c:pt>
                <c:pt idx="2081">
                  <c:v>-17.170000000000002</c:v>
                </c:pt>
                <c:pt idx="2082">
                  <c:v>4.83</c:v>
                </c:pt>
                <c:pt idx="2083">
                  <c:v>9.83</c:v>
                </c:pt>
                <c:pt idx="2084">
                  <c:v>4.83</c:v>
                </c:pt>
                <c:pt idx="2085">
                  <c:v>10.83</c:v>
                </c:pt>
                <c:pt idx="2086">
                  <c:v>10.83</c:v>
                </c:pt>
                <c:pt idx="2087">
                  <c:v>5.83</c:v>
                </c:pt>
                <c:pt idx="2088">
                  <c:v>-0.16999999999999993</c:v>
                </c:pt>
                <c:pt idx="2089">
                  <c:v>1.83</c:v>
                </c:pt>
                <c:pt idx="2090">
                  <c:v>-7.17</c:v>
                </c:pt>
                <c:pt idx="2091">
                  <c:v>-6.17</c:v>
                </c:pt>
                <c:pt idx="2092">
                  <c:v>-10.17</c:v>
                </c:pt>
                <c:pt idx="2093">
                  <c:v>-8.17</c:v>
                </c:pt>
                <c:pt idx="2094">
                  <c:v>-7.17</c:v>
                </c:pt>
                <c:pt idx="2095">
                  <c:v>-9.17</c:v>
                </c:pt>
                <c:pt idx="2096">
                  <c:v>3.83</c:v>
                </c:pt>
                <c:pt idx="2097">
                  <c:v>-2.17</c:v>
                </c:pt>
                <c:pt idx="2098">
                  <c:v>-4.17</c:v>
                </c:pt>
                <c:pt idx="2099">
                  <c:v>0.83000000000000007</c:v>
                </c:pt>
                <c:pt idx="2100">
                  <c:v>6.83</c:v>
                </c:pt>
                <c:pt idx="2101">
                  <c:v>16.829999999999998</c:v>
                </c:pt>
                <c:pt idx="2102">
                  <c:v>6.83</c:v>
                </c:pt>
                <c:pt idx="2103">
                  <c:v>-1.17</c:v>
                </c:pt>
                <c:pt idx="2104">
                  <c:v>8.83</c:v>
                </c:pt>
                <c:pt idx="2105">
                  <c:v>7.83</c:v>
                </c:pt>
                <c:pt idx="2106">
                  <c:v>1.83</c:v>
                </c:pt>
                <c:pt idx="2107">
                  <c:v>-10.17</c:v>
                </c:pt>
                <c:pt idx="2108">
                  <c:v>-7.17</c:v>
                </c:pt>
                <c:pt idx="2109">
                  <c:v>-21.17</c:v>
                </c:pt>
                <c:pt idx="2110">
                  <c:v>-14.17</c:v>
                </c:pt>
                <c:pt idx="2111">
                  <c:v>-7.17</c:v>
                </c:pt>
                <c:pt idx="2112">
                  <c:v>-6.17</c:v>
                </c:pt>
                <c:pt idx="2113">
                  <c:v>0.83000000000000007</c:v>
                </c:pt>
                <c:pt idx="2114">
                  <c:v>14.83</c:v>
                </c:pt>
                <c:pt idx="2115">
                  <c:v>15.83</c:v>
                </c:pt>
                <c:pt idx="2116">
                  <c:v>12.83</c:v>
                </c:pt>
                <c:pt idx="2117">
                  <c:v>23.83</c:v>
                </c:pt>
                <c:pt idx="2118">
                  <c:v>15.83</c:v>
                </c:pt>
                <c:pt idx="2119">
                  <c:v>4.83</c:v>
                </c:pt>
                <c:pt idx="2120">
                  <c:v>19.829999999999998</c:v>
                </c:pt>
                <c:pt idx="2121">
                  <c:v>12.83</c:v>
                </c:pt>
                <c:pt idx="2122">
                  <c:v>2.83</c:v>
                </c:pt>
                <c:pt idx="2123">
                  <c:v>-10.17</c:v>
                </c:pt>
                <c:pt idx="2124">
                  <c:v>-0.16999999999999993</c:v>
                </c:pt>
                <c:pt idx="2125">
                  <c:v>-9.17</c:v>
                </c:pt>
                <c:pt idx="2126">
                  <c:v>-14.17</c:v>
                </c:pt>
                <c:pt idx="2127">
                  <c:v>6.83</c:v>
                </c:pt>
                <c:pt idx="2128">
                  <c:v>1.83</c:v>
                </c:pt>
                <c:pt idx="2129">
                  <c:v>9.83</c:v>
                </c:pt>
                <c:pt idx="2130">
                  <c:v>10.83</c:v>
                </c:pt>
                <c:pt idx="2131">
                  <c:v>-0.16999999999999993</c:v>
                </c:pt>
                <c:pt idx="2132">
                  <c:v>12.83</c:v>
                </c:pt>
                <c:pt idx="2133">
                  <c:v>14.83</c:v>
                </c:pt>
                <c:pt idx="2134">
                  <c:v>-5.17</c:v>
                </c:pt>
                <c:pt idx="2135">
                  <c:v>2.83</c:v>
                </c:pt>
                <c:pt idx="2136">
                  <c:v>13.83</c:v>
                </c:pt>
                <c:pt idx="2137">
                  <c:v>-2.17</c:v>
                </c:pt>
                <c:pt idx="2138">
                  <c:v>-8.17</c:v>
                </c:pt>
                <c:pt idx="2139">
                  <c:v>-1.17</c:v>
                </c:pt>
                <c:pt idx="2140">
                  <c:v>0.83000000000000007</c:v>
                </c:pt>
                <c:pt idx="2141">
                  <c:v>-23.17</c:v>
                </c:pt>
                <c:pt idx="2142">
                  <c:v>-13.17</c:v>
                </c:pt>
                <c:pt idx="2143">
                  <c:v>3.83</c:v>
                </c:pt>
                <c:pt idx="2144">
                  <c:v>10.83</c:v>
                </c:pt>
                <c:pt idx="2145">
                  <c:v>-9.17</c:v>
                </c:pt>
                <c:pt idx="2146">
                  <c:v>-4.17</c:v>
                </c:pt>
                <c:pt idx="2147">
                  <c:v>10.83</c:v>
                </c:pt>
                <c:pt idx="2148">
                  <c:v>8.83</c:v>
                </c:pt>
                <c:pt idx="2149">
                  <c:v>-2.17</c:v>
                </c:pt>
                <c:pt idx="2150">
                  <c:v>-7.17</c:v>
                </c:pt>
                <c:pt idx="2151">
                  <c:v>18.829999999999998</c:v>
                </c:pt>
                <c:pt idx="2152">
                  <c:v>15.83</c:v>
                </c:pt>
                <c:pt idx="2153">
                  <c:v>-20.170000000000002</c:v>
                </c:pt>
                <c:pt idx="2154">
                  <c:v>0.83000000000000007</c:v>
                </c:pt>
                <c:pt idx="2155">
                  <c:v>10.83</c:v>
                </c:pt>
                <c:pt idx="2156">
                  <c:v>3.83</c:v>
                </c:pt>
                <c:pt idx="2157">
                  <c:v>-20.170000000000002</c:v>
                </c:pt>
                <c:pt idx="2158">
                  <c:v>1.83</c:v>
                </c:pt>
                <c:pt idx="2159">
                  <c:v>5.83</c:v>
                </c:pt>
                <c:pt idx="2160">
                  <c:v>0.83000000000000007</c:v>
                </c:pt>
                <c:pt idx="2161">
                  <c:v>-12.17</c:v>
                </c:pt>
                <c:pt idx="2162">
                  <c:v>-17.170000000000002</c:v>
                </c:pt>
                <c:pt idx="2163">
                  <c:v>-2.17</c:v>
                </c:pt>
                <c:pt idx="2164">
                  <c:v>-1.17</c:v>
                </c:pt>
                <c:pt idx="2165">
                  <c:v>-5.17</c:v>
                </c:pt>
                <c:pt idx="2166">
                  <c:v>-2.17</c:v>
                </c:pt>
                <c:pt idx="2167">
                  <c:v>12.83</c:v>
                </c:pt>
                <c:pt idx="2168">
                  <c:v>14.83</c:v>
                </c:pt>
                <c:pt idx="2169">
                  <c:v>-2.17</c:v>
                </c:pt>
                <c:pt idx="2170">
                  <c:v>0.83000000000000007</c:v>
                </c:pt>
                <c:pt idx="2171">
                  <c:v>10.83</c:v>
                </c:pt>
                <c:pt idx="2172">
                  <c:v>-0.16999999999999993</c:v>
                </c:pt>
                <c:pt idx="2173">
                  <c:v>-5.17</c:v>
                </c:pt>
                <c:pt idx="2174">
                  <c:v>-11.17</c:v>
                </c:pt>
                <c:pt idx="2175">
                  <c:v>-11.17</c:v>
                </c:pt>
                <c:pt idx="2176">
                  <c:v>-8.17</c:v>
                </c:pt>
                <c:pt idx="2177">
                  <c:v>-20.170000000000002</c:v>
                </c:pt>
                <c:pt idx="2178">
                  <c:v>-27.17</c:v>
                </c:pt>
                <c:pt idx="2179">
                  <c:v>3.83</c:v>
                </c:pt>
                <c:pt idx="2180">
                  <c:v>-0.16999999999999993</c:v>
                </c:pt>
                <c:pt idx="2181">
                  <c:v>-9.17</c:v>
                </c:pt>
                <c:pt idx="2182">
                  <c:v>-4.17</c:v>
                </c:pt>
                <c:pt idx="2183">
                  <c:v>8.83</c:v>
                </c:pt>
                <c:pt idx="2184">
                  <c:v>-3.17</c:v>
                </c:pt>
                <c:pt idx="2185">
                  <c:v>2.83</c:v>
                </c:pt>
                <c:pt idx="2186">
                  <c:v>-3.17</c:v>
                </c:pt>
                <c:pt idx="2187">
                  <c:v>3.83</c:v>
                </c:pt>
                <c:pt idx="2188">
                  <c:v>-7.17</c:v>
                </c:pt>
                <c:pt idx="2189">
                  <c:v>-4.17</c:v>
                </c:pt>
                <c:pt idx="2190">
                  <c:v>-13.17</c:v>
                </c:pt>
                <c:pt idx="2191">
                  <c:v>-21.17</c:v>
                </c:pt>
                <c:pt idx="2192">
                  <c:v>-19.170000000000002</c:v>
                </c:pt>
                <c:pt idx="2193">
                  <c:v>-10.17</c:v>
                </c:pt>
                <c:pt idx="2194">
                  <c:v>-22.17</c:v>
                </c:pt>
                <c:pt idx="2195">
                  <c:v>-28.17</c:v>
                </c:pt>
                <c:pt idx="2196">
                  <c:v>15.83</c:v>
                </c:pt>
                <c:pt idx="2197">
                  <c:v>12.83</c:v>
                </c:pt>
                <c:pt idx="2198">
                  <c:v>4.83</c:v>
                </c:pt>
                <c:pt idx="2199">
                  <c:v>8.83</c:v>
                </c:pt>
                <c:pt idx="2200">
                  <c:v>20.83</c:v>
                </c:pt>
                <c:pt idx="2201">
                  <c:v>19.829999999999998</c:v>
                </c:pt>
                <c:pt idx="2202">
                  <c:v>9.83</c:v>
                </c:pt>
                <c:pt idx="2203">
                  <c:v>-0.16999999999999993</c:v>
                </c:pt>
                <c:pt idx="2204">
                  <c:v>13.83</c:v>
                </c:pt>
                <c:pt idx="2205">
                  <c:v>12.83</c:v>
                </c:pt>
                <c:pt idx="2206">
                  <c:v>-2.17</c:v>
                </c:pt>
                <c:pt idx="2207">
                  <c:v>-10.17</c:v>
                </c:pt>
                <c:pt idx="2208">
                  <c:v>4.83</c:v>
                </c:pt>
                <c:pt idx="2209">
                  <c:v>5.83</c:v>
                </c:pt>
                <c:pt idx="2210">
                  <c:v>-1.17</c:v>
                </c:pt>
                <c:pt idx="2211">
                  <c:v>-0.16999999999999993</c:v>
                </c:pt>
                <c:pt idx="2212">
                  <c:v>8.83</c:v>
                </c:pt>
                <c:pt idx="2213">
                  <c:v>8.83</c:v>
                </c:pt>
                <c:pt idx="2214">
                  <c:v>6.83</c:v>
                </c:pt>
                <c:pt idx="2215">
                  <c:v>1.83</c:v>
                </c:pt>
                <c:pt idx="2216">
                  <c:v>15.83</c:v>
                </c:pt>
                <c:pt idx="2217">
                  <c:v>13.83</c:v>
                </c:pt>
                <c:pt idx="2218">
                  <c:v>0.83000000000000007</c:v>
                </c:pt>
                <c:pt idx="2219">
                  <c:v>0.83000000000000007</c:v>
                </c:pt>
                <c:pt idx="2220">
                  <c:v>17.829999999999998</c:v>
                </c:pt>
                <c:pt idx="2221">
                  <c:v>-7.17</c:v>
                </c:pt>
                <c:pt idx="2222">
                  <c:v>-23.17</c:v>
                </c:pt>
                <c:pt idx="2223">
                  <c:v>4.83</c:v>
                </c:pt>
                <c:pt idx="2224">
                  <c:v>1.83</c:v>
                </c:pt>
                <c:pt idx="2225">
                  <c:v>-0.16999999999999993</c:v>
                </c:pt>
                <c:pt idx="2226">
                  <c:v>-14.17</c:v>
                </c:pt>
                <c:pt idx="2227">
                  <c:v>20.83</c:v>
                </c:pt>
                <c:pt idx="2228">
                  <c:v>12.83</c:v>
                </c:pt>
                <c:pt idx="2229">
                  <c:v>-17.170000000000002</c:v>
                </c:pt>
                <c:pt idx="2230">
                  <c:v>10.83</c:v>
                </c:pt>
                <c:pt idx="2231">
                  <c:v>9.83</c:v>
                </c:pt>
                <c:pt idx="2232">
                  <c:v>-6.17</c:v>
                </c:pt>
                <c:pt idx="2233">
                  <c:v>-21.17</c:v>
                </c:pt>
                <c:pt idx="2234">
                  <c:v>-5.17</c:v>
                </c:pt>
                <c:pt idx="2235">
                  <c:v>5.83</c:v>
                </c:pt>
                <c:pt idx="2236">
                  <c:v>-16.170000000000002</c:v>
                </c:pt>
                <c:pt idx="2237">
                  <c:v>-17.170000000000002</c:v>
                </c:pt>
                <c:pt idx="2238">
                  <c:v>12.83</c:v>
                </c:pt>
                <c:pt idx="2239">
                  <c:v>10.83</c:v>
                </c:pt>
                <c:pt idx="2240">
                  <c:v>-21.17</c:v>
                </c:pt>
                <c:pt idx="2241">
                  <c:v>-1.17</c:v>
                </c:pt>
                <c:pt idx="2242">
                  <c:v>3.83</c:v>
                </c:pt>
                <c:pt idx="2243">
                  <c:v>3.83</c:v>
                </c:pt>
                <c:pt idx="2244">
                  <c:v>-16.170000000000002</c:v>
                </c:pt>
                <c:pt idx="2245">
                  <c:v>2.83</c:v>
                </c:pt>
                <c:pt idx="2246">
                  <c:v>-4.17</c:v>
                </c:pt>
                <c:pt idx="2247">
                  <c:v>0.83000000000000007</c:v>
                </c:pt>
                <c:pt idx="2248">
                  <c:v>0.83000000000000007</c:v>
                </c:pt>
                <c:pt idx="2249">
                  <c:v>-3.17</c:v>
                </c:pt>
                <c:pt idx="2250">
                  <c:v>0.83000000000000007</c:v>
                </c:pt>
                <c:pt idx="2251">
                  <c:v>7.83</c:v>
                </c:pt>
                <c:pt idx="2252">
                  <c:v>-9.17</c:v>
                </c:pt>
                <c:pt idx="2253">
                  <c:v>-27.17</c:v>
                </c:pt>
                <c:pt idx="2254">
                  <c:v>0.83000000000000007</c:v>
                </c:pt>
                <c:pt idx="2255">
                  <c:v>-3.17</c:v>
                </c:pt>
                <c:pt idx="2256">
                  <c:v>-34.17</c:v>
                </c:pt>
                <c:pt idx="2257">
                  <c:v>-30.17</c:v>
                </c:pt>
                <c:pt idx="2258">
                  <c:v>10.83</c:v>
                </c:pt>
                <c:pt idx="2259">
                  <c:v>-9.17</c:v>
                </c:pt>
                <c:pt idx="2260">
                  <c:v>-24.17</c:v>
                </c:pt>
                <c:pt idx="2261">
                  <c:v>-0.16999999999999993</c:v>
                </c:pt>
                <c:pt idx="2262">
                  <c:v>3.83</c:v>
                </c:pt>
                <c:pt idx="2263">
                  <c:v>-6.17</c:v>
                </c:pt>
                <c:pt idx="2264">
                  <c:v>-16.170000000000002</c:v>
                </c:pt>
                <c:pt idx="2265">
                  <c:v>-7.17</c:v>
                </c:pt>
                <c:pt idx="2266">
                  <c:v>14.83</c:v>
                </c:pt>
                <c:pt idx="2267">
                  <c:v>4.83</c:v>
                </c:pt>
                <c:pt idx="2268">
                  <c:v>-11.17</c:v>
                </c:pt>
                <c:pt idx="2269">
                  <c:v>2.83</c:v>
                </c:pt>
                <c:pt idx="2270">
                  <c:v>14.83</c:v>
                </c:pt>
                <c:pt idx="2271">
                  <c:v>-3.17</c:v>
                </c:pt>
                <c:pt idx="2272">
                  <c:v>-19.170000000000002</c:v>
                </c:pt>
                <c:pt idx="2273">
                  <c:v>3.83</c:v>
                </c:pt>
                <c:pt idx="2274">
                  <c:v>9.83</c:v>
                </c:pt>
                <c:pt idx="2275">
                  <c:v>-12.17</c:v>
                </c:pt>
                <c:pt idx="2276">
                  <c:v>-16.170000000000002</c:v>
                </c:pt>
                <c:pt idx="2277">
                  <c:v>3.83</c:v>
                </c:pt>
                <c:pt idx="2278">
                  <c:v>9.83</c:v>
                </c:pt>
                <c:pt idx="2279">
                  <c:v>3.83</c:v>
                </c:pt>
                <c:pt idx="2280">
                  <c:v>-14.17</c:v>
                </c:pt>
                <c:pt idx="2281">
                  <c:v>2.83</c:v>
                </c:pt>
                <c:pt idx="2282">
                  <c:v>7.83</c:v>
                </c:pt>
                <c:pt idx="2283">
                  <c:v>7.83</c:v>
                </c:pt>
                <c:pt idx="2284">
                  <c:v>-15.17</c:v>
                </c:pt>
                <c:pt idx="2285">
                  <c:v>0.83000000000000007</c:v>
                </c:pt>
                <c:pt idx="2286">
                  <c:v>-2.17</c:v>
                </c:pt>
                <c:pt idx="2287">
                  <c:v>-5.17</c:v>
                </c:pt>
                <c:pt idx="2288">
                  <c:v>-2.17</c:v>
                </c:pt>
                <c:pt idx="2289">
                  <c:v>-15.17</c:v>
                </c:pt>
                <c:pt idx="2290">
                  <c:v>-6.17</c:v>
                </c:pt>
                <c:pt idx="2291">
                  <c:v>-0.16999999999999993</c:v>
                </c:pt>
                <c:pt idx="2292">
                  <c:v>-3.17</c:v>
                </c:pt>
                <c:pt idx="2293">
                  <c:v>-20.170000000000002</c:v>
                </c:pt>
                <c:pt idx="2294">
                  <c:v>23.83</c:v>
                </c:pt>
                <c:pt idx="2295">
                  <c:v>5.83</c:v>
                </c:pt>
                <c:pt idx="2296">
                  <c:v>-15.17</c:v>
                </c:pt>
                <c:pt idx="2297">
                  <c:v>6.83</c:v>
                </c:pt>
                <c:pt idx="2298">
                  <c:v>7.83</c:v>
                </c:pt>
                <c:pt idx="2299">
                  <c:v>-3.17</c:v>
                </c:pt>
                <c:pt idx="2300">
                  <c:v>-2.17</c:v>
                </c:pt>
                <c:pt idx="2301">
                  <c:v>-3.17</c:v>
                </c:pt>
                <c:pt idx="2302">
                  <c:v>-1.17</c:v>
                </c:pt>
                <c:pt idx="2303">
                  <c:v>-9.17</c:v>
                </c:pt>
                <c:pt idx="2304">
                  <c:v>-3.17</c:v>
                </c:pt>
                <c:pt idx="2305">
                  <c:v>1.83</c:v>
                </c:pt>
                <c:pt idx="2306">
                  <c:v>4.83</c:v>
                </c:pt>
                <c:pt idx="2307">
                  <c:v>2.83</c:v>
                </c:pt>
                <c:pt idx="2308">
                  <c:v>2.83</c:v>
                </c:pt>
                <c:pt idx="2309">
                  <c:v>26.83</c:v>
                </c:pt>
                <c:pt idx="2310">
                  <c:v>3.83</c:v>
                </c:pt>
                <c:pt idx="2311">
                  <c:v>-1.17</c:v>
                </c:pt>
                <c:pt idx="2312">
                  <c:v>18.829999999999998</c:v>
                </c:pt>
                <c:pt idx="2313">
                  <c:v>16.829999999999998</c:v>
                </c:pt>
                <c:pt idx="2314">
                  <c:v>-0.16999999999999993</c:v>
                </c:pt>
                <c:pt idx="2315">
                  <c:v>-0.16999999999999993</c:v>
                </c:pt>
                <c:pt idx="2316">
                  <c:v>1.83</c:v>
                </c:pt>
                <c:pt idx="2317">
                  <c:v>2.83</c:v>
                </c:pt>
                <c:pt idx="2318">
                  <c:v>-13.17</c:v>
                </c:pt>
                <c:pt idx="2319">
                  <c:v>-13.17</c:v>
                </c:pt>
                <c:pt idx="2320">
                  <c:v>-2.17</c:v>
                </c:pt>
                <c:pt idx="2321">
                  <c:v>-1.17</c:v>
                </c:pt>
                <c:pt idx="2322">
                  <c:v>-2.17</c:v>
                </c:pt>
                <c:pt idx="2323">
                  <c:v>2.83</c:v>
                </c:pt>
                <c:pt idx="2324">
                  <c:v>15.83</c:v>
                </c:pt>
                <c:pt idx="2325">
                  <c:v>19.829999999999998</c:v>
                </c:pt>
                <c:pt idx="2326">
                  <c:v>18.829999999999998</c:v>
                </c:pt>
                <c:pt idx="2327">
                  <c:v>10.83</c:v>
                </c:pt>
                <c:pt idx="2328">
                  <c:v>8.83</c:v>
                </c:pt>
                <c:pt idx="2329">
                  <c:v>-7.17</c:v>
                </c:pt>
                <c:pt idx="2330">
                  <c:v>-2.17</c:v>
                </c:pt>
                <c:pt idx="2331">
                  <c:v>3.83</c:v>
                </c:pt>
                <c:pt idx="2332">
                  <c:v>-12.17</c:v>
                </c:pt>
                <c:pt idx="2333">
                  <c:v>-14.17</c:v>
                </c:pt>
                <c:pt idx="2334">
                  <c:v>4.83</c:v>
                </c:pt>
                <c:pt idx="2335">
                  <c:v>9.83</c:v>
                </c:pt>
                <c:pt idx="2336">
                  <c:v>-3.17</c:v>
                </c:pt>
                <c:pt idx="2337">
                  <c:v>8.83</c:v>
                </c:pt>
                <c:pt idx="2338">
                  <c:v>10.83</c:v>
                </c:pt>
                <c:pt idx="2339">
                  <c:v>17.829999999999998</c:v>
                </c:pt>
                <c:pt idx="2340">
                  <c:v>6.83</c:v>
                </c:pt>
                <c:pt idx="2341">
                  <c:v>-1.17</c:v>
                </c:pt>
                <c:pt idx="2342">
                  <c:v>-1.17</c:v>
                </c:pt>
                <c:pt idx="2343">
                  <c:v>25.83</c:v>
                </c:pt>
                <c:pt idx="2344">
                  <c:v>0.83000000000000007</c:v>
                </c:pt>
                <c:pt idx="2345">
                  <c:v>-24.17</c:v>
                </c:pt>
                <c:pt idx="2346">
                  <c:v>7.83</c:v>
                </c:pt>
                <c:pt idx="2347">
                  <c:v>19.829999999999998</c:v>
                </c:pt>
                <c:pt idx="2348">
                  <c:v>3.83</c:v>
                </c:pt>
                <c:pt idx="2349">
                  <c:v>-35.17</c:v>
                </c:pt>
                <c:pt idx="2350">
                  <c:v>8.83</c:v>
                </c:pt>
                <c:pt idx="2351">
                  <c:v>18.829999999999998</c:v>
                </c:pt>
                <c:pt idx="2352">
                  <c:v>9.83</c:v>
                </c:pt>
                <c:pt idx="2353">
                  <c:v>-0.16999999999999993</c:v>
                </c:pt>
                <c:pt idx="2354">
                  <c:v>24.83</c:v>
                </c:pt>
                <c:pt idx="2355">
                  <c:v>0.83000000000000007</c:v>
                </c:pt>
                <c:pt idx="2356">
                  <c:v>-2.17</c:v>
                </c:pt>
                <c:pt idx="2357">
                  <c:v>-1.17</c:v>
                </c:pt>
                <c:pt idx="2358">
                  <c:v>2.83</c:v>
                </c:pt>
                <c:pt idx="2359">
                  <c:v>-9.17</c:v>
                </c:pt>
                <c:pt idx="2360">
                  <c:v>-24.17</c:v>
                </c:pt>
                <c:pt idx="2361">
                  <c:v>-21.17</c:v>
                </c:pt>
                <c:pt idx="2362">
                  <c:v>-12.17</c:v>
                </c:pt>
                <c:pt idx="2363">
                  <c:v>-6.17</c:v>
                </c:pt>
                <c:pt idx="2364">
                  <c:v>-20.170000000000002</c:v>
                </c:pt>
                <c:pt idx="2365">
                  <c:v>-3.17</c:v>
                </c:pt>
                <c:pt idx="2366">
                  <c:v>18.829999999999998</c:v>
                </c:pt>
                <c:pt idx="2367">
                  <c:v>-14.17</c:v>
                </c:pt>
                <c:pt idx="2368">
                  <c:v>-4.17</c:v>
                </c:pt>
                <c:pt idx="2369">
                  <c:v>28.83</c:v>
                </c:pt>
                <c:pt idx="2370">
                  <c:v>-2.17</c:v>
                </c:pt>
                <c:pt idx="2371">
                  <c:v>-24.17</c:v>
                </c:pt>
                <c:pt idx="2372">
                  <c:v>4.83</c:v>
                </c:pt>
                <c:pt idx="2373">
                  <c:v>9.83</c:v>
                </c:pt>
                <c:pt idx="2374">
                  <c:v>-9.17</c:v>
                </c:pt>
                <c:pt idx="2375">
                  <c:v>-19.170000000000002</c:v>
                </c:pt>
                <c:pt idx="2376">
                  <c:v>-12.17</c:v>
                </c:pt>
                <c:pt idx="2377">
                  <c:v>-10.17</c:v>
                </c:pt>
                <c:pt idx="2378">
                  <c:v>-4.17</c:v>
                </c:pt>
                <c:pt idx="2379">
                  <c:v>-23.17</c:v>
                </c:pt>
                <c:pt idx="2380">
                  <c:v>-1.17</c:v>
                </c:pt>
                <c:pt idx="2381">
                  <c:v>7.83</c:v>
                </c:pt>
                <c:pt idx="2382">
                  <c:v>1.83</c:v>
                </c:pt>
                <c:pt idx="2383">
                  <c:v>-1.17</c:v>
                </c:pt>
                <c:pt idx="2384">
                  <c:v>17.829999999999998</c:v>
                </c:pt>
                <c:pt idx="2385">
                  <c:v>20.83</c:v>
                </c:pt>
                <c:pt idx="2386">
                  <c:v>-3.17</c:v>
                </c:pt>
                <c:pt idx="2387">
                  <c:v>8.83</c:v>
                </c:pt>
                <c:pt idx="2388">
                  <c:v>3.83</c:v>
                </c:pt>
                <c:pt idx="2389">
                  <c:v>-2.17</c:v>
                </c:pt>
                <c:pt idx="2390">
                  <c:v>-1.17</c:v>
                </c:pt>
                <c:pt idx="2391">
                  <c:v>-6.17</c:v>
                </c:pt>
                <c:pt idx="2392">
                  <c:v>-12.17</c:v>
                </c:pt>
                <c:pt idx="2393">
                  <c:v>1.83</c:v>
                </c:pt>
                <c:pt idx="2394">
                  <c:v>-6.17</c:v>
                </c:pt>
                <c:pt idx="2395">
                  <c:v>-12.17</c:v>
                </c:pt>
                <c:pt idx="2396">
                  <c:v>9.83</c:v>
                </c:pt>
                <c:pt idx="2397">
                  <c:v>-2.17</c:v>
                </c:pt>
                <c:pt idx="2398">
                  <c:v>-3.17</c:v>
                </c:pt>
                <c:pt idx="2399">
                  <c:v>-0.16999999999999993</c:v>
                </c:pt>
                <c:pt idx="2400">
                  <c:v>6.83</c:v>
                </c:pt>
                <c:pt idx="2401">
                  <c:v>4.83</c:v>
                </c:pt>
                <c:pt idx="2402">
                  <c:v>3.83</c:v>
                </c:pt>
                <c:pt idx="2403">
                  <c:v>3.83</c:v>
                </c:pt>
                <c:pt idx="2404">
                  <c:v>3.83</c:v>
                </c:pt>
                <c:pt idx="2405">
                  <c:v>18.829999999999998</c:v>
                </c:pt>
                <c:pt idx="2406">
                  <c:v>6.83</c:v>
                </c:pt>
                <c:pt idx="2407">
                  <c:v>-1.17</c:v>
                </c:pt>
                <c:pt idx="2408">
                  <c:v>8.83</c:v>
                </c:pt>
                <c:pt idx="2409">
                  <c:v>10.83</c:v>
                </c:pt>
                <c:pt idx="2410">
                  <c:v>0.83000000000000007</c:v>
                </c:pt>
                <c:pt idx="2411">
                  <c:v>-5.17</c:v>
                </c:pt>
                <c:pt idx="2412">
                  <c:v>-0.16999999999999993</c:v>
                </c:pt>
                <c:pt idx="2413">
                  <c:v>12.83</c:v>
                </c:pt>
                <c:pt idx="2414">
                  <c:v>9.83</c:v>
                </c:pt>
                <c:pt idx="2415">
                  <c:v>-2.17</c:v>
                </c:pt>
                <c:pt idx="2416">
                  <c:v>-4.17</c:v>
                </c:pt>
                <c:pt idx="2417">
                  <c:v>16.829999999999998</c:v>
                </c:pt>
                <c:pt idx="2418">
                  <c:v>5.83</c:v>
                </c:pt>
                <c:pt idx="2419">
                  <c:v>-6.17</c:v>
                </c:pt>
                <c:pt idx="2420">
                  <c:v>-9.17</c:v>
                </c:pt>
                <c:pt idx="2421">
                  <c:v>27.83</c:v>
                </c:pt>
                <c:pt idx="2422">
                  <c:v>-5.17</c:v>
                </c:pt>
                <c:pt idx="2423">
                  <c:v>-5.17</c:v>
                </c:pt>
                <c:pt idx="2424">
                  <c:v>15.83</c:v>
                </c:pt>
                <c:pt idx="2425">
                  <c:v>14.83</c:v>
                </c:pt>
                <c:pt idx="2426">
                  <c:v>-21.17</c:v>
                </c:pt>
                <c:pt idx="2427">
                  <c:v>3.83</c:v>
                </c:pt>
                <c:pt idx="2428">
                  <c:v>15.83</c:v>
                </c:pt>
                <c:pt idx="2429">
                  <c:v>-11.17</c:v>
                </c:pt>
                <c:pt idx="2430">
                  <c:v>-32.17</c:v>
                </c:pt>
                <c:pt idx="2431">
                  <c:v>1.83</c:v>
                </c:pt>
                <c:pt idx="2432">
                  <c:v>3.83</c:v>
                </c:pt>
                <c:pt idx="2433">
                  <c:v>-9.17</c:v>
                </c:pt>
                <c:pt idx="2434">
                  <c:v>-4.17</c:v>
                </c:pt>
                <c:pt idx="2435">
                  <c:v>1.83</c:v>
                </c:pt>
                <c:pt idx="2436">
                  <c:v>13.83</c:v>
                </c:pt>
                <c:pt idx="2437">
                  <c:v>0.83000000000000007</c:v>
                </c:pt>
                <c:pt idx="2438">
                  <c:v>-7.17</c:v>
                </c:pt>
                <c:pt idx="2439">
                  <c:v>0.83000000000000007</c:v>
                </c:pt>
                <c:pt idx="2440">
                  <c:v>8.83</c:v>
                </c:pt>
                <c:pt idx="2441">
                  <c:v>-15.17</c:v>
                </c:pt>
                <c:pt idx="2442">
                  <c:v>-33.17</c:v>
                </c:pt>
                <c:pt idx="2443">
                  <c:v>7.83</c:v>
                </c:pt>
                <c:pt idx="2444">
                  <c:v>16.829999999999998</c:v>
                </c:pt>
                <c:pt idx="2445">
                  <c:v>-1.17</c:v>
                </c:pt>
                <c:pt idx="2446">
                  <c:v>-12.17</c:v>
                </c:pt>
                <c:pt idx="2447">
                  <c:v>1.83</c:v>
                </c:pt>
                <c:pt idx="2448">
                  <c:v>5.83</c:v>
                </c:pt>
                <c:pt idx="2449">
                  <c:v>-15.17</c:v>
                </c:pt>
                <c:pt idx="2450">
                  <c:v>-17.170000000000002</c:v>
                </c:pt>
                <c:pt idx="2451">
                  <c:v>6.83</c:v>
                </c:pt>
                <c:pt idx="2452">
                  <c:v>26.83</c:v>
                </c:pt>
                <c:pt idx="2453">
                  <c:v>2.83</c:v>
                </c:pt>
                <c:pt idx="2454">
                  <c:v>-10.17</c:v>
                </c:pt>
                <c:pt idx="2455">
                  <c:v>21.83</c:v>
                </c:pt>
                <c:pt idx="2456">
                  <c:v>15.83</c:v>
                </c:pt>
                <c:pt idx="2457">
                  <c:v>15.83</c:v>
                </c:pt>
                <c:pt idx="2458">
                  <c:v>-3.17</c:v>
                </c:pt>
                <c:pt idx="2459">
                  <c:v>12.83</c:v>
                </c:pt>
                <c:pt idx="2460">
                  <c:v>0.83000000000000007</c:v>
                </c:pt>
                <c:pt idx="2461">
                  <c:v>-2.17</c:v>
                </c:pt>
                <c:pt idx="2462">
                  <c:v>-9.17</c:v>
                </c:pt>
                <c:pt idx="2463">
                  <c:v>-2.17</c:v>
                </c:pt>
                <c:pt idx="2464">
                  <c:v>0.83000000000000007</c:v>
                </c:pt>
                <c:pt idx="2465">
                  <c:v>0.83000000000000007</c:v>
                </c:pt>
                <c:pt idx="2466">
                  <c:v>-21.17</c:v>
                </c:pt>
                <c:pt idx="2467">
                  <c:v>-9.17</c:v>
                </c:pt>
                <c:pt idx="2468">
                  <c:v>0.83000000000000007</c:v>
                </c:pt>
                <c:pt idx="2469">
                  <c:v>0.83000000000000007</c:v>
                </c:pt>
                <c:pt idx="2470">
                  <c:v>-14.17</c:v>
                </c:pt>
                <c:pt idx="2471">
                  <c:v>-10.17</c:v>
                </c:pt>
                <c:pt idx="2472">
                  <c:v>1.83</c:v>
                </c:pt>
                <c:pt idx="2473">
                  <c:v>3.83</c:v>
                </c:pt>
                <c:pt idx="2474">
                  <c:v>-9.17</c:v>
                </c:pt>
                <c:pt idx="2475">
                  <c:v>-14.17</c:v>
                </c:pt>
                <c:pt idx="2476">
                  <c:v>12.83</c:v>
                </c:pt>
                <c:pt idx="2477">
                  <c:v>10.83</c:v>
                </c:pt>
                <c:pt idx="2478">
                  <c:v>-26.17</c:v>
                </c:pt>
                <c:pt idx="2479">
                  <c:v>7.83</c:v>
                </c:pt>
                <c:pt idx="2480">
                  <c:v>11.83</c:v>
                </c:pt>
                <c:pt idx="2481">
                  <c:v>0.83000000000000007</c:v>
                </c:pt>
                <c:pt idx="2482">
                  <c:v>-5.17</c:v>
                </c:pt>
                <c:pt idx="2483">
                  <c:v>1.83</c:v>
                </c:pt>
                <c:pt idx="2484">
                  <c:v>6.83</c:v>
                </c:pt>
                <c:pt idx="2485">
                  <c:v>0.83000000000000007</c:v>
                </c:pt>
                <c:pt idx="2486">
                  <c:v>-7.17</c:v>
                </c:pt>
                <c:pt idx="2487">
                  <c:v>-5.17</c:v>
                </c:pt>
                <c:pt idx="2488">
                  <c:v>14.83</c:v>
                </c:pt>
                <c:pt idx="2489">
                  <c:v>-1.17</c:v>
                </c:pt>
                <c:pt idx="2490">
                  <c:v>-24.17</c:v>
                </c:pt>
                <c:pt idx="2491">
                  <c:v>9.83</c:v>
                </c:pt>
                <c:pt idx="2492">
                  <c:v>20.83</c:v>
                </c:pt>
                <c:pt idx="2493">
                  <c:v>11.83</c:v>
                </c:pt>
                <c:pt idx="2494">
                  <c:v>-11.17</c:v>
                </c:pt>
                <c:pt idx="2495">
                  <c:v>21.83</c:v>
                </c:pt>
                <c:pt idx="2496">
                  <c:v>1.83</c:v>
                </c:pt>
                <c:pt idx="2497">
                  <c:v>-15.17</c:v>
                </c:pt>
                <c:pt idx="2498">
                  <c:v>-11.17</c:v>
                </c:pt>
                <c:pt idx="2499">
                  <c:v>10.83</c:v>
                </c:pt>
                <c:pt idx="2500">
                  <c:v>-0.16999999999999993</c:v>
                </c:pt>
                <c:pt idx="2501">
                  <c:v>-21.17</c:v>
                </c:pt>
                <c:pt idx="2502">
                  <c:v>-18.170000000000002</c:v>
                </c:pt>
                <c:pt idx="2503">
                  <c:v>2.83</c:v>
                </c:pt>
                <c:pt idx="2504">
                  <c:v>-3.17</c:v>
                </c:pt>
                <c:pt idx="2505">
                  <c:v>-12.17</c:v>
                </c:pt>
                <c:pt idx="2506">
                  <c:v>3.83</c:v>
                </c:pt>
                <c:pt idx="2507">
                  <c:v>35.83</c:v>
                </c:pt>
                <c:pt idx="2508">
                  <c:v>-5.17</c:v>
                </c:pt>
                <c:pt idx="2509">
                  <c:v>-22.17</c:v>
                </c:pt>
                <c:pt idx="2510">
                  <c:v>13.83</c:v>
                </c:pt>
                <c:pt idx="2511">
                  <c:v>37.83</c:v>
                </c:pt>
                <c:pt idx="2512">
                  <c:v>-2.17</c:v>
                </c:pt>
                <c:pt idx="2513">
                  <c:v>-38.17</c:v>
                </c:pt>
                <c:pt idx="2514">
                  <c:v>15.83</c:v>
                </c:pt>
                <c:pt idx="2515">
                  <c:v>5.83</c:v>
                </c:pt>
                <c:pt idx="2516">
                  <c:v>5.83</c:v>
                </c:pt>
                <c:pt idx="2517">
                  <c:v>-30.17</c:v>
                </c:pt>
                <c:pt idx="2518">
                  <c:v>3.83</c:v>
                </c:pt>
                <c:pt idx="2519">
                  <c:v>4.83</c:v>
                </c:pt>
                <c:pt idx="2520">
                  <c:v>4.83</c:v>
                </c:pt>
                <c:pt idx="2521">
                  <c:v>-14.17</c:v>
                </c:pt>
                <c:pt idx="2522">
                  <c:v>20.83</c:v>
                </c:pt>
                <c:pt idx="2523">
                  <c:v>2.83</c:v>
                </c:pt>
                <c:pt idx="2524">
                  <c:v>-12.17</c:v>
                </c:pt>
                <c:pt idx="2525">
                  <c:v>-20.170000000000002</c:v>
                </c:pt>
                <c:pt idx="2526">
                  <c:v>11.83</c:v>
                </c:pt>
                <c:pt idx="2527">
                  <c:v>7.83</c:v>
                </c:pt>
                <c:pt idx="2528">
                  <c:v>-12.17</c:v>
                </c:pt>
                <c:pt idx="2529">
                  <c:v>-25.17</c:v>
                </c:pt>
                <c:pt idx="2530">
                  <c:v>0.83000000000000007</c:v>
                </c:pt>
                <c:pt idx="2531">
                  <c:v>-3.17</c:v>
                </c:pt>
                <c:pt idx="2532">
                  <c:v>-3.17</c:v>
                </c:pt>
                <c:pt idx="2533">
                  <c:v>-3.17</c:v>
                </c:pt>
                <c:pt idx="2534">
                  <c:v>1.83</c:v>
                </c:pt>
                <c:pt idx="2535">
                  <c:v>2.83</c:v>
                </c:pt>
                <c:pt idx="2536">
                  <c:v>3.83</c:v>
                </c:pt>
                <c:pt idx="2537">
                  <c:v>-0.16999999999999993</c:v>
                </c:pt>
                <c:pt idx="2538">
                  <c:v>-14.17</c:v>
                </c:pt>
                <c:pt idx="2539">
                  <c:v>23.83</c:v>
                </c:pt>
                <c:pt idx="2540">
                  <c:v>16.829999999999998</c:v>
                </c:pt>
                <c:pt idx="2541">
                  <c:v>-27.17</c:v>
                </c:pt>
                <c:pt idx="2542">
                  <c:v>13.83</c:v>
                </c:pt>
                <c:pt idx="2543">
                  <c:v>34.83</c:v>
                </c:pt>
                <c:pt idx="2544">
                  <c:v>25.83</c:v>
                </c:pt>
                <c:pt idx="2545">
                  <c:v>-26.17</c:v>
                </c:pt>
                <c:pt idx="2546">
                  <c:v>13.83</c:v>
                </c:pt>
                <c:pt idx="2547">
                  <c:v>38.83</c:v>
                </c:pt>
                <c:pt idx="2548">
                  <c:v>-7.17</c:v>
                </c:pt>
                <c:pt idx="2549">
                  <c:v>-22.17</c:v>
                </c:pt>
                <c:pt idx="2550">
                  <c:v>12.83</c:v>
                </c:pt>
                <c:pt idx="2551">
                  <c:v>15.83</c:v>
                </c:pt>
                <c:pt idx="2552">
                  <c:v>7.83</c:v>
                </c:pt>
                <c:pt idx="2553">
                  <c:v>-29.17</c:v>
                </c:pt>
                <c:pt idx="2554">
                  <c:v>11.83</c:v>
                </c:pt>
                <c:pt idx="2555">
                  <c:v>22.83</c:v>
                </c:pt>
                <c:pt idx="2556">
                  <c:v>-23.17</c:v>
                </c:pt>
                <c:pt idx="2557">
                  <c:v>-32.17</c:v>
                </c:pt>
                <c:pt idx="2558">
                  <c:v>7.83</c:v>
                </c:pt>
                <c:pt idx="2559">
                  <c:v>3.83</c:v>
                </c:pt>
                <c:pt idx="2560">
                  <c:v>-6.17</c:v>
                </c:pt>
                <c:pt idx="2561">
                  <c:v>-28.17</c:v>
                </c:pt>
                <c:pt idx="2562">
                  <c:v>5.83</c:v>
                </c:pt>
                <c:pt idx="2563">
                  <c:v>0.83000000000000007</c:v>
                </c:pt>
                <c:pt idx="2564">
                  <c:v>-6.17</c:v>
                </c:pt>
                <c:pt idx="2565">
                  <c:v>-24.17</c:v>
                </c:pt>
                <c:pt idx="2566">
                  <c:v>10.83</c:v>
                </c:pt>
                <c:pt idx="2567">
                  <c:v>6.83</c:v>
                </c:pt>
                <c:pt idx="2568">
                  <c:v>-19.170000000000002</c:v>
                </c:pt>
                <c:pt idx="2569">
                  <c:v>-8.17</c:v>
                </c:pt>
                <c:pt idx="2570">
                  <c:v>13.83</c:v>
                </c:pt>
                <c:pt idx="2571">
                  <c:v>0.83000000000000007</c:v>
                </c:pt>
                <c:pt idx="2572">
                  <c:v>-17.170000000000002</c:v>
                </c:pt>
                <c:pt idx="2573">
                  <c:v>6.83</c:v>
                </c:pt>
                <c:pt idx="2574">
                  <c:v>17.829999999999998</c:v>
                </c:pt>
                <c:pt idx="2575">
                  <c:v>0.83000000000000007</c:v>
                </c:pt>
                <c:pt idx="2576">
                  <c:v>11.83</c:v>
                </c:pt>
                <c:pt idx="2577">
                  <c:v>22.83</c:v>
                </c:pt>
                <c:pt idx="2578">
                  <c:v>14.83</c:v>
                </c:pt>
                <c:pt idx="2579">
                  <c:v>1.83</c:v>
                </c:pt>
                <c:pt idx="2580">
                  <c:v>-1.17</c:v>
                </c:pt>
                <c:pt idx="2581">
                  <c:v>4.83</c:v>
                </c:pt>
                <c:pt idx="2582">
                  <c:v>10.83</c:v>
                </c:pt>
                <c:pt idx="2583">
                  <c:v>-4.17</c:v>
                </c:pt>
                <c:pt idx="2584">
                  <c:v>-1.17</c:v>
                </c:pt>
                <c:pt idx="2585">
                  <c:v>14.83</c:v>
                </c:pt>
                <c:pt idx="2586">
                  <c:v>4.83</c:v>
                </c:pt>
                <c:pt idx="2587">
                  <c:v>-2.17</c:v>
                </c:pt>
                <c:pt idx="2588">
                  <c:v>7.83</c:v>
                </c:pt>
                <c:pt idx="2589">
                  <c:v>18.829999999999998</c:v>
                </c:pt>
                <c:pt idx="2590">
                  <c:v>-1.17</c:v>
                </c:pt>
                <c:pt idx="2591">
                  <c:v>1.83</c:v>
                </c:pt>
                <c:pt idx="2592">
                  <c:v>6.83</c:v>
                </c:pt>
                <c:pt idx="2593">
                  <c:v>11.83</c:v>
                </c:pt>
                <c:pt idx="2594">
                  <c:v>0.83000000000000007</c:v>
                </c:pt>
                <c:pt idx="2595">
                  <c:v>-0.16999999999999993</c:v>
                </c:pt>
                <c:pt idx="2596">
                  <c:v>5.83</c:v>
                </c:pt>
                <c:pt idx="2597">
                  <c:v>9.83</c:v>
                </c:pt>
                <c:pt idx="2598">
                  <c:v>-2.17</c:v>
                </c:pt>
                <c:pt idx="2599">
                  <c:v>-3.17</c:v>
                </c:pt>
                <c:pt idx="2600">
                  <c:v>0.83000000000000007</c:v>
                </c:pt>
                <c:pt idx="2601">
                  <c:v>9.83</c:v>
                </c:pt>
                <c:pt idx="2602">
                  <c:v>-11.17</c:v>
                </c:pt>
                <c:pt idx="2603">
                  <c:v>2.83</c:v>
                </c:pt>
                <c:pt idx="2604">
                  <c:v>6.83</c:v>
                </c:pt>
                <c:pt idx="2605">
                  <c:v>-2.17</c:v>
                </c:pt>
                <c:pt idx="2606">
                  <c:v>7.83</c:v>
                </c:pt>
                <c:pt idx="2607">
                  <c:v>11.83</c:v>
                </c:pt>
                <c:pt idx="2608">
                  <c:v>6.83</c:v>
                </c:pt>
                <c:pt idx="2609">
                  <c:v>14.83</c:v>
                </c:pt>
                <c:pt idx="2610">
                  <c:v>9.83</c:v>
                </c:pt>
                <c:pt idx="2611">
                  <c:v>2.83</c:v>
                </c:pt>
                <c:pt idx="2612">
                  <c:v>12.83</c:v>
                </c:pt>
                <c:pt idx="2613">
                  <c:v>19.829999999999998</c:v>
                </c:pt>
                <c:pt idx="2614">
                  <c:v>0.83000000000000007</c:v>
                </c:pt>
                <c:pt idx="2615">
                  <c:v>-4.17</c:v>
                </c:pt>
                <c:pt idx="2616">
                  <c:v>7.83</c:v>
                </c:pt>
                <c:pt idx="2617">
                  <c:v>11.83</c:v>
                </c:pt>
                <c:pt idx="2618">
                  <c:v>0.83000000000000007</c:v>
                </c:pt>
                <c:pt idx="2619">
                  <c:v>-1.17</c:v>
                </c:pt>
                <c:pt idx="2620">
                  <c:v>1.83</c:v>
                </c:pt>
                <c:pt idx="2621">
                  <c:v>11.83</c:v>
                </c:pt>
                <c:pt idx="2622">
                  <c:v>16.829999999999998</c:v>
                </c:pt>
                <c:pt idx="2623">
                  <c:v>-1.17</c:v>
                </c:pt>
                <c:pt idx="2624">
                  <c:v>4.83</c:v>
                </c:pt>
                <c:pt idx="2625">
                  <c:v>13.83</c:v>
                </c:pt>
                <c:pt idx="2626">
                  <c:v>13.83</c:v>
                </c:pt>
                <c:pt idx="2627">
                  <c:v>1.83</c:v>
                </c:pt>
                <c:pt idx="2628">
                  <c:v>-8.17</c:v>
                </c:pt>
                <c:pt idx="2629">
                  <c:v>5.83</c:v>
                </c:pt>
                <c:pt idx="2630">
                  <c:v>0.83000000000000007</c:v>
                </c:pt>
                <c:pt idx="2631">
                  <c:v>-0.16999999999999993</c:v>
                </c:pt>
                <c:pt idx="2632">
                  <c:v>-11.17</c:v>
                </c:pt>
                <c:pt idx="2633">
                  <c:v>1.83</c:v>
                </c:pt>
                <c:pt idx="2634">
                  <c:v>6.83</c:v>
                </c:pt>
                <c:pt idx="2635">
                  <c:v>2.83</c:v>
                </c:pt>
                <c:pt idx="2636">
                  <c:v>-2.17</c:v>
                </c:pt>
                <c:pt idx="2637">
                  <c:v>-1.17</c:v>
                </c:pt>
                <c:pt idx="2638">
                  <c:v>18.829999999999998</c:v>
                </c:pt>
                <c:pt idx="2639">
                  <c:v>4.83</c:v>
                </c:pt>
                <c:pt idx="2640">
                  <c:v>-19.170000000000002</c:v>
                </c:pt>
                <c:pt idx="2641">
                  <c:v>-11.17</c:v>
                </c:pt>
                <c:pt idx="2642">
                  <c:v>18.829999999999998</c:v>
                </c:pt>
                <c:pt idx="2643">
                  <c:v>1.83</c:v>
                </c:pt>
                <c:pt idx="2644">
                  <c:v>-18.170000000000002</c:v>
                </c:pt>
                <c:pt idx="2645">
                  <c:v>7.83</c:v>
                </c:pt>
                <c:pt idx="2646">
                  <c:v>9.83</c:v>
                </c:pt>
                <c:pt idx="2647">
                  <c:v>3.83</c:v>
                </c:pt>
                <c:pt idx="2648">
                  <c:v>-12.17</c:v>
                </c:pt>
                <c:pt idx="2649">
                  <c:v>-1.17</c:v>
                </c:pt>
                <c:pt idx="2650">
                  <c:v>9.83</c:v>
                </c:pt>
                <c:pt idx="2651">
                  <c:v>4.83</c:v>
                </c:pt>
                <c:pt idx="2652">
                  <c:v>-16.170000000000002</c:v>
                </c:pt>
                <c:pt idx="2653">
                  <c:v>-4.17</c:v>
                </c:pt>
                <c:pt idx="2654">
                  <c:v>17.829999999999998</c:v>
                </c:pt>
                <c:pt idx="2655">
                  <c:v>-2.17</c:v>
                </c:pt>
                <c:pt idx="2656">
                  <c:v>-16.170000000000002</c:v>
                </c:pt>
                <c:pt idx="2657">
                  <c:v>-29.17</c:v>
                </c:pt>
                <c:pt idx="2658">
                  <c:v>2.83</c:v>
                </c:pt>
                <c:pt idx="2659">
                  <c:v>-9.17</c:v>
                </c:pt>
                <c:pt idx="2660">
                  <c:v>-19.170000000000002</c:v>
                </c:pt>
                <c:pt idx="2661">
                  <c:v>-2.17</c:v>
                </c:pt>
                <c:pt idx="2662">
                  <c:v>12.83</c:v>
                </c:pt>
                <c:pt idx="2663">
                  <c:v>13.83</c:v>
                </c:pt>
                <c:pt idx="2664">
                  <c:v>6.83</c:v>
                </c:pt>
                <c:pt idx="2665">
                  <c:v>-2.17</c:v>
                </c:pt>
                <c:pt idx="2666">
                  <c:v>11.83</c:v>
                </c:pt>
                <c:pt idx="2667">
                  <c:v>6.83</c:v>
                </c:pt>
                <c:pt idx="2668">
                  <c:v>0.83000000000000007</c:v>
                </c:pt>
                <c:pt idx="2669">
                  <c:v>-11.17</c:v>
                </c:pt>
                <c:pt idx="2670">
                  <c:v>3.83</c:v>
                </c:pt>
                <c:pt idx="2671">
                  <c:v>-8.17</c:v>
                </c:pt>
                <c:pt idx="2672">
                  <c:v>-12.17</c:v>
                </c:pt>
                <c:pt idx="2673">
                  <c:v>-0.16999999999999993</c:v>
                </c:pt>
                <c:pt idx="2674">
                  <c:v>0.83000000000000007</c:v>
                </c:pt>
                <c:pt idx="2675">
                  <c:v>-5.17</c:v>
                </c:pt>
                <c:pt idx="2676">
                  <c:v>2.83</c:v>
                </c:pt>
                <c:pt idx="2677">
                  <c:v>8.83</c:v>
                </c:pt>
                <c:pt idx="2678">
                  <c:v>-0.16999999999999993</c:v>
                </c:pt>
                <c:pt idx="2679">
                  <c:v>12.83</c:v>
                </c:pt>
                <c:pt idx="2680">
                  <c:v>15.83</c:v>
                </c:pt>
                <c:pt idx="2681">
                  <c:v>12.83</c:v>
                </c:pt>
                <c:pt idx="2682">
                  <c:v>-1.17</c:v>
                </c:pt>
                <c:pt idx="2683">
                  <c:v>-1.17</c:v>
                </c:pt>
                <c:pt idx="2684">
                  <c:v>-13.17</c:v>
                </c:pt>
                <c:pt idx="2685">
                  <c:v>-6.17</c:v>
                </c:pt>
                <c:pt idx="2686">
                  <c:v>-8.17</c:v>
                </c:pt>
                <c:pt idx="2687">
                  <c:v>-35.17</c:v>
                </c:pt>
                <c:pt idx="2688">
                  <c:v>-0.16999999999999993</c:v>
                </c:pt>
                <c:pt idx="2689">
                  <c:v>15.83</c:v>
                </c:pt>
                <c:pt idx="2690">
                  <c:v>0.83000000000000007</c:v>
                </c:pt>
                <c:pt idx="2691">
                  <c:v>-26.17</c:v>
                </c:pt>
                <c:pt idx="2692">
                  <c:v>16.829999999999998</c:v>
                </c:pt>
                <c:pt idx="2693">
                  <c:v>33.83</c:v>
                </c:pt>
                <c:pt idx="2694">
                  <c:v>-11.17</c:v>
                </c:pt>
                <c:pt idx="2695">
                  <c:v>-11.17</c:v>
                </c:pt>
                <c:pt idx="2696">
                  <c:v>21.83</c:v>
                </c:pt>
                <c:pt idx="2697">
                  <c:v>6.83</c:v>
                </c:pt>
                <c:pt idx="2698">
                  <c:v>0.83000000000000007</c:v>
                </c:pt>
                <c:pt idx="2699">
                  <c:v>-21.17</c:v>
                </c:pt>
                <c:pt idx="2700">
                  <c:v>-3.17</c:v>
                </c:pt>
                <c:pt idx="2701">
                  <c:v>1.83</c:v>
                </c:pt>
                <c:pt idx="2702">
                  <c:v>-5.17</c:v>
                </c:pt>
                <c:pt idx="2703">
                  <c:v>-20.170000000000002</c:v>
                </c:pt>
                <c:pt idx="2704">
                  <c:v>-21.17</c:v>
                </c:pt>
                <c:pt idx="2705">
                  <c:v>10.83</c:v>
                </c:pt>
                <c:pt idx="2706">
                  <c:v>2.83</c:v>
                </c:pt>
                <c:pt idx="2707">
                  <c:v>-21.17</c:v>
                </c:pt>
                <c:pt idx="2708">
                  <c:v>1.83</c:v>
                </c:pt>
                <c:pt idx="2709">
                  <c:v>21.83</c:v>
                </c:pt>
                <c:pt idx="2710">
                  <c:v>-2.17</c:v>
                </c:pt>
                <c:pt idx="2711">
                  <c:v>-19.170000000000002</c:v>
                </c:pt>
                <c:pt idx="2712">
                  <c:v>9.83</c:v>
                </c:pt>
                <c:pt idx="2713">
                  <c:v>-3.17</c:v>
                </c:pt>
                <c:pt idx="2714">
                  <c:v>-3.17</c:v>
                </c:pt>
                <c:pt idx="2715">
                  <c:v>-28.17</c:v>
                </c:pt>
                <c:pt idx="2716">
                  <c:v>-1.17</c:v>
                </c:pt>
                <c:pt idx="2717">
                  <c:v>-4.17</c:v>
                </c:pt>
                <c:pt idx="2718">
                  <c:v>-21.17</c:v>
                </c:pt>
                <c:pt idx="2719">
                  <c:v>8.83</c:v>
                </c:pt>
                <c:pt idx="2720">
                  <c:v>10.83</c:v>
                </c:pt>
                <c:pt idx="2721">
                  <c:v>-4.17</c:v>
                </c:pt>
                <c:pt idx="2722">
                  <c:v>1.83</c:v>
                </c:pt>
                <c:pt idx="2723">
                  <c:v>0.83000000000000007</c:v>
                </c:pt>
                <c:pt idx="2724">
                  <c:v>-7.17</c:v>
                </c:pt>
                <c:pt idx="2725">
                  <c:v>-16.170000000000002</c:v>
                </c:pt>
                <c:pt idx="2726">
                  <c:v>-7.17</c:v>
                </c:pt>
                <c:pt idx="2727">
                  <c:v>-10.17</c:v>
                </c:pt>
                <c:pt idx="2728">
                  <c:v>-12.17</c:v>
                </c:pt>
                <c:pt idx="2729">
                  <c:v>-15.17</c:v>
                </c:pt>
                <c:pt idx="2730">
                  <c:v>-10.17</c:v>
                </c:pt>
                <c:pt idx="2731">
                  <c:v>0.83000000000000007</c:v>
                </c:pt>
                <c:pt idx="2732">
                  <c:v>-9.17</c:v>
                </c:pt>
                <c:pt idx="2733">
                  <c:v>0.83000000000000007</c:v>
                </c:pt>
                <c:pt idx="2734">
                  <c:v>0.83000000000000007</c:v>
                </c:pt>
                <c:pt idx="2735">
                  <c:v>-4.17</c:v>
                </c:pt>
                <c:pt idx="2736">
                  <c:v>2.83</c:v>
                </c:pt>
                <c:pt idx="2737">
                  <c:v>7.83</c:v>
                </c:pt>
                <c:pt idx="2738">
                  <c:v>9.83</c:v>
                </c:pt>
                <c:pt idx="2739">
                  <c:v>7.83</c:v>
                </c:pt>
                <c:pt idx="2740">
                  <c:v>2.83</c:v>
                </c:pt>
                <c:pt idx="2741">
                  <c:v>5.83</c:v>
                </c:pt>
                <c:pt idx="2742">
                  <c:v>12.83</c:v>
                </c:pt>
                <c:pt idx="2743">
                  <c:v>4.83</c:v>
                </c:pt>
                <c:pt idx="2744">
                  <c:v>4.83</c:v>
                </c:pt>
                <c:pt idx="2745">
                  <c:v>8.83</c:v>
                </c:pt>
                <c:pt idx="2746">
                  <c:v>12.83</c:v>
                </c:pt>
                <c:pt idx="2747">
                  <c:v>2.83</c:v>
                </c:pt>
                <c:pt idx="2748">
                  <c:v>5.83</c:v>
                </c:pt>
                <c:pt idx="2749">
                  <c:v>11.83</c:v>
                </c:pt>
                <c:pt idx="2750">
                  <c:v>16.829999999999998</c:v>
                </c:pt>
                <c:pt idx="2751">
                  <c:v>6.83</c:v>
                </c:pt>
                <c:pt idx="2752">
                  <c:v>2.83</c:v>
                </c:pt>
                <c:pt idx="2753">
                  <c:v>13.83</c:v>
                </c:pt>
                <c:pt idx="2754">
                  <c:v>11.83</c:v>
                </c:pt>
                <c:pt idx="2755">
                  <c:v>0.83000000000000007</c:v>
                </c:pt>
                <c:pt idx="2756">
                  <c:v>0.83000000000000007</c:v>
                </c:pt>
                <c:pt idx="2757">
                  <c:v>12.83</c:v>
                </c:pt>
                <c:pt idx="2758">
                  <c:v>12.83</c:v>
                </c:pt>
                <c:pt idx="2759">
                  <c:v>-5.17</c:v>
                </c:pt>
                <c:pt idx="2760">
                  <c:v>7.83</c:v>
                </c:pt>
                <c:pt idx="2761">
                  <c:v>17.829999999999998</c:v>
                </c:pt>
                <c:pt idx="2762">
                  <c:v>6.83</c:v>
                </c:pt>
                <c:pt idx="2763">
                  <c:v>-7.17</c:v>
                </c:pt>
                <c:pt idx="2764">
                  <c:v>4.83</c:v>
                </c:pt>
                <c:pt idx="2765">
                  <c:v>9.83</c:v>
                </c:pt>
                <c:pt idx="2766">
                  <c:v>5.83</c:v>
                </c:pt>
                <c:pt idx="2767">
                  <c:v>-2.17</c:v>
                </c:pt>
                <c:pt idx="2768">
                  <c:v>-5.17</c:v>
                </c:pt>
                <c:pt idx="2769">
                  <c:v>0.83000000000000007</c:v>
                </c:pt>
                <c:pt idx="2770">
                  <c:v>5.83</c:v>
                </c:pt>
                <c:pt idx="2771">
                  <c:v>-16.170000000000002</c:v>
                </c:pt>
                <c:pt idx="2772">
                  <c:v>-5.17</c:v>
                </c:pt>
                <c:pt idx="2773">
                  <c:v>12.83</c:v>
                </c:pt>
                <c:pt idx="2774">
                  <c:v>-2.17</c:v>
                </c:pt>
                <c:pt idx="2775">
                  <c:v>-10.17</c:v>
                </c:pt>
                <c:pt idx="2776">
                  <c:v>26.83</c:v>
                </c:pt>
                <c:pt idx="2777">
                  <c:v>18.829999999999998</c:v>
                </c:pt>
                <c:pt idx="2778">
                  <c:v>0.83000000000000007</c:v>
                </c:pt>
                <c:pt idx="2779">
                  <c:v>3.83</c:v>
                </c:pt>
                <c:pt idx="2780">
                  <c:v>2.83</c:v>
                </c:pt>
                <c:pt idx="2781">
                  <c:v>-0.16999999999999993</c:v>
                </c:pt>
                <c:pt idx="2782">
                  <c:v>-2.17</c:v>
                </c:pt>
                <c:pt idx="2783">
                  <c:v>-7.17</c:v>
                </c:pt>
                <c:pt idx="2784">
                  <c:v>-12.17</c:v>
                </c:pt>
                <c:pt idx="2785">
                  <c:v>-3.17</c:v>
                </c:pt>
                <c:pt idx="2786">
                  <c:v>-0.16999999999999993</c:v>
                </c:pt>
                <c:pt idx="2787">
                  <c:v>-13.17</c:v>
                </c:pt>
                <c:pt idx="2788">
                  <c:v>-3.17</c:v>
                </c:pt>
                <c:pt idx="2789">
                  <c:v>1.83</c:v>
                </c:pt>
                <c:pt idx="2790">
                  <c:v>6.83</c:v>
                </c:pt>
                <c:pt idx="2791">
                  <c:v>2.83</c:v>
                </c:pt>
                <c:pt idx="2792">
                  <c:v>2.83</c:v>
                </c:pt>
                <c:pt idx="2793">
                  <c:v>10.83</c:v>
                </c:pt>
                <c:pt idx="2794">
                  <c:v>11.83</c:v>
                </c:pt>
                <c:pt idx="2795">
                  <c:v>-13.17</c:v>
                </c:pt>
                <c:pt idx="2796">
                  <c:v>3.83</c:v>
                </c:pt>
                <c:pt idx="2797">
                  <c:v>2.83</c:v>
                </c:pt>
                <c:pt idx="2798">
                  <c:v>-7.17</c:v>
                </c:pt>
                <c:pt idx="2799">
                  <c:v>-10.17</c:v>
                </c:pt>
                <c:pt idx="2800">
                  <c:v>7.83</c:v>
                </c:pt>
                <c:pt idx="2801">
                  <c:v>5.83</c:v>
                </c:pt>
                <c:pt idx="2802">
                  <c:v>-13.17</c:v>
                </c:pt>
                <c:pt idx="2803">
                  <c:v>2.83</c:v>
                </c:pt>
                <c:pt idx="2804">
                  <c:v>10.83</c:v>
                </c:pt>
                <c:pt idx="2805">
                  <c:v>0.83000000000000007</c:v>
                </c:pt>
                <c:pt idx="2806">
                  <c:v>-3.17</c:v>
                </c:pt>
                <c:pt idx="2807">
                  <c:v>7.83</c:v>
                </c:pt>
                <c:pt idx="2808">
                  <c:v>3.83</c:v>
                </c:pt>
                <c:pt idx="2809">
                  <c:v>-8.17</c:v>
                </c:pt>
                <c:pt idx="2810">
                  <c:v>-12.17</c:v>
                </c:pt>
                <c:pt idx="2811">
                  <c:v>-5.17</c:v>
                </c:pt>
                <c:pt idx="2812">
                  <c:v>-5.17</c:v>
                </c:pt>
                <c:pt idx="2813">
                  <c:v>-19.170000000000002</c:v>
                </c:pt>
                <c:pt idx="2814">
                  <c:v>-2.17</c:v>
                </c:pt>
                <c:pt idx="2815">
                  <c:v>-7.17</c:v>
                </c:pt>
                <c:pt idx="2816">
                  <c:v>-9.17</c:v>
                </c:pt>
                <c:pt idx="2817">
                  <c:v>14.83</c:v>
                </c:pt>
                <c:pt idx="2818">
                  <c:v>3.83</c:v>
                </c:pt>
                <c:pt idx="2819">
                  <c:v>8.83</c:v>
                </c:pt>
                <c:pt idx="2820">
                  <c:v>29.83</c:v>
                </c:pt>
                <c:pt idx="2821">
                  <c:v>17.829999999999998</c:v>
                </c:pt>
                <c:pt idx="2822">
                  <c:v>0.83000000000000007</c:v>
                </c:pt>
                <c:pt idx="2823">
                  <c:v>26.83</c:v>
                </c:pt>
                <c:pt idx="2824">
                  <c:v>-5.17</c:v>
                </c:pt>
                <c:pt idx="2825">
                  <c:v>-13.17</c:v>
                </c:pt>
                <c:pt idx="2826">
                  <c:v>-15.17</c:v>
                </c:pt>
                <c:pt idx="2827">
                  <c:v>-7.17</c:v>
                </c:pt>
                <c:pt idx="2828">
                  <c:v>-7.17</c:v>
                </c:pt>
                <c:pt idx="2829">
                  <c:v>-1.17</c:v>
                </c:pt>
                <c:pt idx="2830">
                  <c:v>0.83000000000000007</c:v>
                </c:pt>
                <c:pt idx="2831">
                  <c:v>-19.170000000000002</c:v>
                </c:pt>
                <c:pt idx="2832">
                  <c:v>9.83</c:v>
                </c:pt>
                <c:pt idx="2833">
                  <c:v>27.83</c:v>
                </c:pt>
                <c:pt idx="2834">
                  <c:v>10.83</c:v>
                </c:pt>
                <c:pt idx="2835">
                  <c:v>7.83</c:v>
                </c:pt>
                <c:pt idx="2836">
                  <c:v>11.83</c:v>
                </c:pt>
                <c:pt idx="2837">
                  <c:v>4.83</c:v>
                </c:pt>
                <c:pt idx="2838">
                  <c:v>-2.17</c:v>
                </c:pt>
                <c:pt idx="2839">
                  <c:v>-13.17</c:v>
                </c:pt>
                <c:pt idx="2840">
                  <c:v>-5.17</c:v>
                </c:pt>
                <c:pt idx="2841">
                  <c:v>-11.17</c:v>
                </c:pt>
                <c:pt idx="2842">
                  <c:v>-12.17</c:v>
                </c:pt>
                <c:pt idx="2843">
                  <c:v>-1.17</c:v>
                </c:pt>
                <c:pt idx="2844">
                  <c:v>-0.16999999999999993</c:v>
                </c:pt>
                <c:pt idx="2845">
                  <c:v>-1.17</c:v>
                </c:pt>
                <c:pt idx="2846">
                  <c:v>11.83</c:v>
                </c:pt>
                <c:pt idx="2847">
                  <c:v>8.83</c:v>
                </c:pt>
                <c:pt idx="2848">
                  <c:v>4.83</c:v>
                </c:pt>
                <c:pt idx="2849">
                  <c:v>-8.17</c:v>
                </c:pt>
                <c:pt idx="2850">
                  <c:v>19.829999999999998</c:v>
                </c:pt>
                <c:pt idx="2851">
                  <c:v>16.829999999999998</c:v>
                </c:pt>
                <c:pt idx="2852">
                  <c:v>-16.170000000000002</c:v>
                </c:pt>
                <c:pt idx="2853">
                  <c:v>-16.170000000000002</c:v>
                </c:pt>
                <c:pt idx="2854">
                  <c:v>-9.17</c:v>
                </c:pt>
                <c:pt idx="2855">
                  <c:v>-11.17</c:v>
                </c:pt>
                <c:pt idx="2856">
                  <c:v>-8.17</c:v>
                </c:pt>
                <c:pt idx="2857">
                  <c:v>-23.17</c:v>
                </c:pt>
                <c:pt idx="2858">
                  <c:v>-27.17</c:v>
                </c:pt>
                <c:pt idx="2859">
                  <c:v>-5.17</c:v>
                </c:pt>
                <c:pt idx="2860">
                  <c:v>-17.170000000000002</c:v>
                </c:pt>
                <c:pt idx="2861">
                  <c:v>8.83</c:v>
                </c:pt>
                <c:pt idx="2862">
                  <c:v>12.83</c:v>
                </c:pt>
                <c:pt idx="2863">
                  <c:v>-5.17</c:v>
                </c:pt>
                <c:pt idx="2864">
                  <c:v>15.83</c:v>
                </c:pt>
                <c:pt idx="2865">
                  <c:v>20.83</c:v>
                </c:pt>
                <c:pt idx="2866">
                  <c:v>-0.16999999999999993</c:v>
                </c:pt>
                <c:pt idx="2867">
                  <c:v>7.83</c:v>
                </c:pt>
                <c:pt idx="2868">
                  <c:v>5.83</c:v>
                </c:pt>
                <c:pt idx="2869">
                  <c:v>-6.17</c:v>
                </c:pt>
                <c:pt idx="2870">
                  <c:v>-2.17</c:v>
                </c:pt>
                <c:pt idx="2871">
                  <c:v>-3.17</c:v>
                </c:pt>
                <c:pt idx="2872">
                  <c:v>-15.17</c:v>
                </c:pt>
                <c:pt idx="2873">
                  <c:v>-29.17</c:v>
                </c:pt>
                <c:pt idx="2874">
                  <c:v>-10.17</c:v>
                </c:pt>
                <c:pt idx="2875">
                  <c:v>-12.17</c:v>
                </c:pt>
                <c:pt idx="2876">
                  <c:v>-10.17</c:v>
                </c:pt>
                <c:pt idx="2877">
                  <c:v>-0.16999999999999993</c:v>
                </c:pt>
                <c:pt idx="2878">
                  <c:v>7.83</c:v>
                </c:pt>
                <c:pt idx="2879">
                  <c:v>0.83000000000000007</c:v>
                </c:pt>
                <c:pt idx="2880">
                  <c:v>8.83</c:v>
                </c:pt>
                <c:pt idx="2881">
                  <c:v>16.829999999999998</c:v>
                </c:pt>
                <c:pt idx="2882">
                  <c:v>0.83000000000000007</c:v>
                </c:pt>
                <c:pt idx="2883">
                  <c:v>1.83</c:v>
                </c:pt>
                <c:pt idx="2884">
                  <c:v>7.83</c:v>
                </c:pt>
                <c:pt idx="2885">
                  <c:v>2.83</c:v>
                </c:pt>
                <c:pt idx="2886">
                  <c:v>-17.170000000000002</c:v>
                </c:pt>
                <c:pt idx="2887">
                  <c:v>-12.17</c:v>
                </c:pt>
                <c:pt idx="2888">
                  <c:v>-8.17</c:v>
                </c:pt>
                <c:pt idx="2889">
                  <c:v>-8.17</c:v>
                </c:pt>
                <c:pt idx="2890">
                  <c:v>1.83</c:v>
                </c:pt>
                <c:pt idx="2891">
                  <c:v>-4.17</c:v>
                </c:pt>
                <c:pt idx="2892">
                  <c:v>0.83000000000000007</c:v>
                </c:pt>
                <c:pt idx="2893">
                  <c:v>13.83</c:v>
                </c:pt>
                <c:pt idx="2894">
                  <c:v>13.83</c:v>
                </c:pt>
                <c:pt idx="2895">
                  <c:v>6.83</c:v>
                </c:pt>
                <c:pt idx="2896">
                  <c:v>15.83</c:v>
                </c:pt>
                <c:pt idx="2897">
                  <c:v>15.83</c:v>
                </c:pt>
                <c:pt idx="2898">
                  <c:v>13.83</c:v>
                </c:pt>
                <c:pt idx="2899">
                  <c:v>-6.17</c:v>
                </c:pt>
                <c:pt idx="2900">
                  <c:v>-1.17</c:v>
                </c:pt>
                <c:pt idx="2901">
                  <c:v>-0.16999999999999993</c:v>
                </c:pt>
                <c:pt idx="2902">
                  <c:v>-0.16999999999999993</c:v>
                </c:pt>
                <c:pt idx="2903">
                  <c:v>-10.17</c:v>
                </c:pt>
                <c:pt idx="2904">
                  <c:v>7.83</c:v>
                </c:pt>
                <c:pt idx="2905">
                  <c:v>-2.17</c:v>
                </c:pt>
                <c:pt idx="2906">
                  <c:v>-8.17</c:v>
                </c:pt>
                <c:pt idx="2907">
                  <c:v>-6.17</c:v>
                </c:pt>
                <c:pt idx="2908">
                  <c:v>3.83</c:v>
                </c:pt>
                <c:pt idx="2909">
                  <c:v>4.83</c:v>
                </c:pt>
                <c:pt idx="2910">
                  <c:v>-0.16999999999999993</c:v>
                </c:pt>
                <c:pt idx="2911">
                  <c:v>11.83</c:v>
                </c:pt>
                <c:pt idx="2912">
                  <c:v>17.829999999999998</c:v>
                </c:pt>
                <c:pt idx="2913">
                  <c:v>6.83</c:v>
                </c:pt>
                <c:pt idx="2914">
                  <c:v>5.83</c:v>
                </c:pt>
                <c:pt idx="2915">
                  <c:v>17.829999999999998</c:v>
                </c:pt>
                <c:pt idx="2916">
                  <c:v>0.83000000000000007</c:v>
                </c:pt>
                <c:pt idx="2917">
                  <c:v>-0.16999999999999993</c:v>
                </c:pt>
                <c:pt idx="2918">
                  <c:v>13.83</c:v>
                </c:pt>
                <c:pt idx="2919">
                  <c:v>9.83</c:v>
                </c:pt>
                <c:pt idx="2920">
                  <c:v>-8.17</c:v>
                </c:pt>
                <c:pt idx="2921">
                  <c:v>2.83</c:v>
                </c:pt>
                <c:pt idx="2922">
                  <c:v>2.83</c:v>
                </c:pt>
                <c:pt idx="2923">
                  <c:v>-6.17</c:v>
                </c:pt>
                <c:pt idx="2924">
                  <c:v>-8.17</c:v>
                </c:pt>
                <c:pt idx="2925">
                  <c:v>0.83000000000000007</c:v>
                </c:pt>
                <c:pt idx="2926">
                  <c:v>14.83</c:v>
                </c:pt>
                <c:pt idx="2927">
                  <c:v>3.83</c:v>
                </c:pt>
                <c:pt idx="2928">
                  <c:v>-13.17</c:v>
                </c:pt>
                <c:pt idx="2929">
                  <c:v>12.83</c:v>
                </c:pt>
                <c:pt idx="2930">
                  <c:v>21.83</c:v>
                </c:pt>
                <c:pt idx="2931">
                  <c:v>-0.16999999999999993</c:v>
                </c:pt>
                <c:pt idx="2932">
                  <c:v>1.83</c:v>
                </c:pt>
                <c:pt idx="2933">
                  <c:v>13.83</c:v>
                </c:pt>
                <c:pt idx="2934">
                  <c:v>1.83</c:v>
                </c:pt>
                <c:pt idx="2935">
                  <c:v>-13.17</c:v>
                </c:pt>
                <c:pt idx="2936">
                  <c:v>5.83</c:v>
                </c:pt>
                <c:pt idx="2937">
                  <c:v>-3.17</c:v>
                </c:pt>
                <c:pt idx="2938">
                  <c:v>-9.17</c:v>
                </c:pt>
                <c:pt idx="2939">
                  <c:v>-4.17</c:v>
                </c:pt>
                <c:pt idx="2940">
                  <c:v>-6.17</c:v>
                </c:pt>
                <c:pt idx="2941">
                  <c:v>-12.17</c:v>
                </c:pt>
                <c:pt idx="2942">
                  <c:v>-8.17</c:v>
                </c:pt>
                <c:pt idx="2943">
                  <c:v>8.83</c:v>
                </c:pt>
                <c:pt idx="2944">
                  <c:v>3.83</c:v>
                </c:pt>
                <c:pt idx="2945">
                  <c:v>-7.17</c:v>
                </c:pt>
                <c:pt idx="2946">
                  <c:v>12.83</c:v>
                </c:pt>
                <c:pt idx="2947">
                  <c:v>6.83</c:v>
                </c:pt>
                <c:pt idx="2948">
                  <c:v>-11.17</c:v>
                </c:pt>
                <c:pt idx="2949">
                  <c:v>9.83</c:v>
                </c:pt>
                <c:pt idx="2950">
                  <c:v>2.83</c:v>
                </c:pt>
                <c:pt idx="2951">
                  <c:v>2.83</c:v>
                </c:pt>
                <c:pt idx="2952">
                  <c:v>-0.16999999999999993</c:v>
                </c:pt>
                <c:pt idx="2953">
                  <c:v>7.83</c:v>
                </c:pt>
                <c:pt idx="2954">
                  <c:v>-7.17</c:v>
                </c:pt>
                <c:pt idx="2955">
                  <c:v>-1.17</c:v>
                </c:pt>
                <c:pt idx="2956">
                  <c:v>3.83</c:v>
                </c:pt>
                <c:pt idx="2957">
                  <c:v>0.83000000000000007</c:v>
                </c:pt>
                <c:pt idx="2958">
                  <c:v>-7.17</c:v>
                </c:pt>
                <c:pt idx="2959">
                  <c:v>0.83000000000000007</c:v>
                </c:pt>
                <c:pt idx="2960">
                  <c:v>-9.17</c:v>
                </c:pt>
                <c:pt idx="2961">
                  <c:v>-6.17</c:v>
                </c:pt>
                <c:pt idx="2962">
                  <c:v>-0.16999999999999993</c:v>
                </c:pt>
                <c:pt idx="2963">
                  <c:v>-0.16999999999999993</c:v>
                </c:pt>
                <c:pt idx="2964">
                  <c:v>-4.17</c:v>
                </c:pt>
                <c:pt idx="2965">
                  <c:v>-8.17</c:v>
                </c:pt>
                <c:pt idx="2966">
                  <c:v>-2.17</c:v>
                </c:pt>
                <c:pt idx="2967">
                  <c:v>-2.17</c:v>
                </c:pt>
                <c:pt idx="2968">
                  <c:v>-9.17</c:v>
                </c:pt>
                <c:pt idx="2969">
                  <c:v>-14.17</c:v>
                </c:pt>
                <c:pt idx="2970">
                  <c:v>-1.17</c:v>
                </c:pt>
                <c:pt idx="2971">
                  <c:v>9.83</c:v>
                </c:pt>
                <c:pt idx="2972">
                  <c:v>6.83</c:v>
                </c:pt>
                <c:pt idx="2973">
                  <c:v>-7.17</c:v>
                </c:pt>
                <c:pt idx="2974">
                  <c:v>-7.17</c:v>
                </c:pt>
                <c:pt idx="2975">
                  <c:v>10.83</c:v>
                </c:pt>
                <c:pt idx="2976">
                  <c:v>-5.17</c:v>
                </c:pt>
                <c:pt idx="2977">
                  <c:v>-15.17</c:v>
                </c:pt>
                <c:pt idx="2978">
                  <c:v>3.83</c:v>
                </c:pt>
                <c:pt idx="2979">
                  <c:v>4.83</c:v>
                </c:pt>
                <c:pt idx="2980">
                  <c:v>-19.170000000000002</c:v>
                </c:pt>
                <c:pt idx="2981">
                  <c:v>-25.17</c:v>
                </c:pt>
                <c:pt idx="2982">
                  <c:v>10.83</c:v>
                </c:pt>
                <c:pt idx="2983">
                  <c:v>2.83</c:v>
                </c:pt>
                <c:pt idx="2984">
                  <c:v>-18.170000000000002</c:v>
                </c:pt>
                <c:pt idx="2985">
                  <c:v>-0.16999999999999993</c:v>
                </c:pt>
                <c:pt idx="2986">
                  <c:v>-3.17</c:v>
                </c:pt>
                <c:pt idx="2987">
                  <c:v>-6.17</c:v>
                </c:pt>
                <c:pt idx="2988">
                  <c:v>-21.17</c:v>
                </c:pt>
                <c:pt idx="2989">
                  <c:v>-9.17</c:v>
                </c:pt>
                <c:pt idx="2990">
                  <c:v>3.83</c:v>
                </c:pt>
                <c:pt idx="2991">
                  <c:v>-5.17</c:v>
                </c:pt>
                <c:pt idx="2992">
                  <c:v>0.83000000000000007</c:v>
                </c:pt>
                <c:pt idx="2993">
                  <c:v>3.83</c:v>
                </c:pt>
                <c:pt idx="2994">
                  <c:v>-5.17</c:v>
                </c:pt>
                <c:pt idx="2995">
                  <c:v>-0.16999999999999993</c:v>
                </c:pt>
                <c:pt idx="2996">
                  <c:v>0.83000000000000007</c:v>
                </c:pt>
                <c:pt idx="2997">
                  <c:v>-6.17</c:v>
                </c:pt>
                <c:pt idx="2998">
                  <c:v>-0.16999999999999993</c:v>
                </c:pt>
                <c:pt idx="2999">
                  <c:v>0.83000000000000007</c:v>
                </c:pt>
                <c:pt idx="3000">
                  <c:v>-3.17</c:v>
                </c:pt>
                <c:pt idx="3001">
                  <c:v>-5.17</c:v>
                </c:pt>
                <c:pt idx="3002">
                  <c:v>2.83</c:v>
                </c:pt>
                <c:pt idx="3003">
                  <c:v>4.83</c:v>
                </c:pt>
                <c:pt idx="3004">
                  <c:v>0.83000000000000007</c:v>
                </c:pt>
                <c:pt idx="3005">
                  <c:v>2.83</c:v>
                </c:pt>
                <c:pt idx="3006">
                  <c:v>13.83</c:v>
                </c:pt>
                <c:pt idx="3007">
                  <c:v>2.83</c:v>
                </c:pt>
                <c:pt idx="3008">
                  <c:v>-6.17</c:v>
                </c:pt>
                <c:pt idx="3009">
                  <c:v>10.83</c:v>
                </c:pt>
                <c:pt idx="3010">
                  <c:v>6.83</c:v>
                </c:pt>
                <c:pt idx="3011">
                  <c:v>-19.170000000000002</c:v>
                </c:pt>
                <c:pt idx="3012">
                  <c:v>8.83</c:v>
                </c:pt>
                <c:pt idx="3013">
                  <c:v>-4.17</c:v>
                </c:pt>
                <c:pt idx="3014">
                  <c:v>-23.17</c:v>
                </c:pt>
                <c:pt idx="3015">
                  <c:v>4.83</c:v>
                </c:pt>
                <c:pt idx="3016">
                  <c:v>11.83</c:v>
                </c:pt>
                <c:pt idx="3017">
                  <c:v>-14.17</c:v>
                </c:pt>
                <c:pt idx="3018">
                  <c:v>11.83</c:v>
                </c:pt>
                <c:pt idx="3019">
                  <c:v>4.83</c:v>
                </c:pt>
                <c:pt idx="3020">
                  <c:v>-8.17</c:v>
                </c:pt>
                <c:pt idx="3021">
                  <c:v>-0.16999999999999993</c:v>
                </c:pt>
                <c:pt idx="3022">
                  <c:v>10.83</c:v>
                </c:pt>
                <c:pt idx="3023">
                  <c:v>-4.17</c:v>
                </c:pt>
                <c:pt idx="3024">
                  <c:v>4.83</c:v>
                </c:pt>
                <c:pt idx="3025">
                  <c:v>7.83</c:v>
                </c:pt>
                <c:pt idx="3026">
                  <c:v>-0.16999999999999993</c:v>
                </c:pt>
                <c:pt idx="3027">
                  <c:v>6.83</c:v>
                </c:pt>
                <c:pt idx="3028">
                  <c:v>11.83</c:v>
                </c:pt>
                <c:pt idx="3029">
                  <c:v>5.83</c:v>
                </c:pt>
                <c:pt idx="3030">
                  <c:v>4.83</c:v>
                </c:pt>
                <c:pt idx="3031">
                  <c:v>14.83</c:v>
                </c:pt>
                <c:pt idx="3032">
                  <c:v>9.83</c:v>
                </c:pt>
                <c:pt idx="3033">
                  <c:v>16.829999999999998</c:v>
                </c:pt>
                <c:pt idx="3034">
                  <c:v>13.83</c:v>
                </c:pt>
                <c:pt idx="3035">
                  <c:v>13.83</c:v>
                </c:pt>
                <c:pt idx="3036">
                  <c:v>17.829999999999998</c:v>
                </c:pt>
                <c:pt idx="3037">
                  <c:v>25.83</c:v>
                </c:pt>
                <c:pt idx="3038">
                  <c:v>30.83</c:v>
                </c:pt>
                <c:pt idx="3039">
                  <c:v>37.83</c:v>
                </c:pt>
                <c:pt idx="3040">
                  <c:v>36.83</c:v>
                </c:pt>
                <c:pt idx="3041">
                  <c:v>30.83</c:v>
                </c:pt>
                <c:pt idx="3042">
                  <c:v>31.83</c:v>
                </c:pt>
                <c:pt idx="3043">
                  <c:v>10.83</c:v>
                </c:pt>
                <c:pt idx="3044">
                  <c:v>11.83</c:v>
                </c:pt>
                <c:pt idx="3045">
                  <c:v>-1.17</c:v>
                </c:pt>
                <c:pt idx="3046">
                  <c:v>-2.17</c:v>
                </c:pt>
                <c:pt idx="3047">
                  <c:v>-14.17</c:v>
                </c:pt>
                <c:pt idx="3048">
                  <c:v>-15.17</c:v>
                </c:pt>
                <c:pt idx="3049">
                  <c:v>-25.17</c:v>
                </c:pt>
                <c:pt idx="3050">
                  <c:v>-9.17</c:v>
                </c:pt>
                <c:pt idx="3051">
                  <c:v>-4.17</c:v>
                </c:pt>
                <c:pt idx="3052">
                  <c:v>-5.17</c:v>
                </c:pt>
                <c:pt idx="3053">
                  <c:v>5.83</c:v>
                </c:pt>
                <c:pt idx="3054">
                  <c:v>1.83</c:v>
                </c:pt>
                <c:pt idx="3055">
                  <c:v>-6.17</c:v>
                </c:pt>
                <c:pt idx="3056">
                  <c:v>23.83</c:v>
                </c:pt>
                <c:pt idx="3057">
                  <c:v>-1.17</c:v>
                </c:pt>
                <c:pt idx="3058">
                  <c:v>-14.17</c:v>
                </c:pt>
                <c:pt idx="3059">
                  <c:v>5.83</c:v>
                </c:pt>
                <c:pt idx="3060">
                  <c:v>1.83</c:v>
                </c:pt>
                <c:pt idx="3061">
                  <c:v>-38.17</c:v>
                </c:pt>
                <c:pt idx="3062">
                  <c:v>-38.17</c:v>
                </c:pt>
                <c:pt idx="3063">
                  <c:v>-12.17</c:v>
                </c:pt>
                <c:pt idx="3064">
                  <c:v>-12.17</c:v>
                </c:pt>
                <c:pt idx="3065">
                  <c:v>-11.17</c:v>
                </c:pt>
                <c:pt idx="3066">
                  <c:v>-11.17</c:v>
                </c:pt>
                <c:pt idx="3067">
                  <c:v>-20.170000000000002</c:v>
                </c:pt>
                <c:pt idx="3068">
                  <c:v>13.83</c:v>
                </c:pt>
                <c:pt idx="3069">
                  <c:v>11.83</c:v>
                </c:pt>
                <c:pt idx="3070">
                  <c:v>-3.17</c:v>
                </c:pt>
                <c:pt idx="3071">
                  <c:v>7.83</c:v>
                </c:pt>
                <c:pt idx="3072">
                  <c:v>16.829999999999998</c:v>
                </c:pt>
                <c:pt idx="3073">
                  <c:v>-12.17</c:v>
                </c:pt>
                <c:pt idx="3074">
                  <c:v>-16.170000000000002</c:v>
                </c:pt>
                <c:pt idx="3075">
                  <c:v>-9.17</c:v>
                </c:pt>
                <c:pt idx="3076">
                  <c:v>-6.17</c:v>
                </c:pt>
                <c:pt idx="3077">
                  <c:v>-12.17</c:v>
                </c:pt>
                <c:pt idx="3078">
                  <c:v>-21.17</c:v>
                </c:pt>
                <c:pt idx="3079">
                  <c:v>-0.16999999999999993</c:v>
                </c:pt>
                <c:pt idx="3080">
                  <c:v>-0.16999999999999993</c:v>
                </c:pt>
                <c:pt idx="3081">
                  <c:v>-4.17</c:v>
                </c:pt>
                <c:pt idx="3082">
                  <c:v>1.83</c:v>
                </c:pt>
                <c:pt idx="3083">
                  <c:v>18.829999999999998</c:v>
                </c:pt>
                <c:pt idx="3084">
                  <c:v>6.83</c:v>
                </c:pt>
                <c:pt idx="3085">
                  <c:v>11.83</c:v>
                </c:pt>
                <c:pt idx="3086">
                  <c:v>21.83</c:v>
                </c:pt>
                <c:pt idx="3087">
                  <c:v>4.83</c:v>
                </c:pt>
                <c:pt idx="3088">
                  <c:v>-0.16999999999999993</c:v>
                </c:pt>
                <c:pt idx="3089">
                  <c:v>7.83</c:v>
                </c:pt>
                <c:pt idx="3090">
                  <c:v>8.83</c:v>
                </c:pt>
                <c:pt idx="3091">
                  <c:v>-2.17</c:v>
                </c:pt>
                <c:pt idx="3092">
                  <c:v>19.829999999999998</c:v>
                </c:pt>
                <c:pt idx="3093">
                  <c:v>7.83</c:v>
                </c:pt>
                <c:pt idx="3094">
                  <c:v>-18.170000000000002</c:v>
                </c:pt>
                <c:pt idx="3095">
                  <c:v>27.83</c:v>
                </c:pt>
                <c:pt idx="3096">
                  <c:v>27.83</c:v>
                </c:pt>
                <c:pt idx="3097">
                  <c:v>-23.17</c:v>
                </c:pt>
                <c:pt idx="3098">
                  <c:v>45.83</c:v>
                </c:pt>
                <c:pt idx="3099">
                  <c:v>42.83</c:v>
                </c:pt>
                <c:pt idx="3100">
                  <c:v>-0.16999999999999993</c:v>
                </c:pt>
                <c:pt idx="3101">
                  <c:v>15.83</c:v>
                </c:pt>
                <c:pt idx="3102">
                  <c:v>49.83</c:v>
                </c:pt>
                <c:pt idx="3103">
                  <c:v>8.83</c:v>
                </c:pt>
                <c:pt idx="3104">
                  <c:v>-19.170000000000002</c:v>
                </c:pt>
                <c:pt idx="3105">
                  <c:v>24.83</c:v>
                </c:pt>
                <c:pt idx="3106">
                  <c:v>-1.17</c:v>
                </c:pt>
                <c:pt idx="3107">
                  <c:v>-16.170000000000002</c:v>
                </c:pt>
                <c:pt idx="3108">
                  <c:v>-21.17</c:v>
                </c:pt>
                <c:pt idx="3109">
                  <c:v>6.83</c:v>
                </c:pt>
                <c:pt idx="3110">
                  <c:v>-18.170000000000002</c:v>
                </c:pt>
                <c:pt idx="3111">
                  <c:v>0.83000000000000007</c:v>
                </c:pt>
                <c:pt idx="3112">
                  <c:v>6.83</c:v>
                </c:pt>
                <c:pt idx="3113">
                  <c:v>-2.17</c:v>
                </c:pt>
                <c:pt idx="3114">
                  <c:v>-11.17</c:v>
                </c:pt>
                <c:pt idx="3115">
                  <c:v>7.83</c:v>
                </c:pt>
                <c:pt idx="3116">
                  <c:v>0.83000000000000007</c:v>
                </c:pt>
                <c:pt idx="3117">
                  <c:v>-24.17</c:v>
                </c:pt>
                <c:pt idx="3118">
                  <c:v>4.83</c:v>
                </c:pt>
                <c:pt idx="3119">
                  <c:v>-3.17</c:v>
                </c:pt>
                <c:pt idx="3120">
                  <c:v>-37.17</c:v>
                </c:pt>
                <c:pt idx="3121">
                  <c:v>-15.17</c:v>
                </c:pt>
                <c:pt idx="3122">
                  <c:v>-8.17</c:v>
                </c:pt>
                <c:pt idx="3123">
                  <c:v>-44.17</c:v>
                </c:pt>
                <c:pt idx="3124">
                  <c:v>-4.17</c:v>
                </c:pt>
                <c:pt idx="3125">
                  <c:v>0.83000000000000007</c:v>
                </c:pt>
                <c:pt idx="3126">
                  <c:v>-30.17</c:v>
                </c:pt>
                <c:pt idx="3127">
                  <c:v>-3.17</c:v>
                </c:pt>
                <c:pt idx="3128">
                  <c:v>-1.17</c:v>
                </c:pt>
                <c:pt idx="3129">
                  <c:v>-19.170000000000002</c:v>
                </c:pt>
                <c:pt idx="3130">
                  <c:v>-26.17</c:v>
                </c:pt>
                <c:pt idx="3131">
                  <c:v>-7.17</c:v>
                </c:pt>
                <c:pt idx="3132">
                  <c:v>-14.17</c:v>
                </c:pt>
                <c:pt idx="3133">
                  <c:v>-22.17</c:v>
                </c:pt>
                <c:pt idx="3134">
                  <c:v>-26.17</c:v>
                </c:pt>
                <c:pt idx="3135">
                  <c:v>-26.17</c:v>
                </c:pt>
                <c:pt idx="3136">
                  <c:v>-15.17</c:v>
                </c:pt>
                <c:pt idx="3137">
                  <c:v>-24.17</c:v>
                </c:pt>
                <c:pt idx="3138">
                  <c:v>-23.17</c:v>
                </c:pt>
                <c:pt idx="3139">
                  <c:v>-8.17</c:v>
                </c:pt>
                <c:pt idx="3140">
                  <c:v>-11.17</c:v>
                </c:pt>
                <c:pt idx="3141">
                  <c:v>-2.17</c:v>
                </c:pt>
                <c:pt idx="3142">
                  <c:v>-1.17</c:v>
                </c:pt>
                <c:pt idx="3143">
                  <c:v>2.83</c:v>
                </c:pt>
                <c:pt idx="3144">
                  <c:v>23.83</c:v>
                </c:pt>
                <c:pt idx="3145">
                  <c:v>29.83</c:v>
                </c:pt>
                <c:pt idx="3146">
                  <c:v>24.83</c:v>
                </c:pt>
                <c:pt idx="3147">
                  <c:v>29.83</c:v>
                </c:pt>
                <c:pt idx="3148">
                  <c:v>37.83</c:v>
                </c:pt>
                <c:pt idx="3149">
                  <c:v>20.83</c:v>
                </c:pt>
                <c:pt idx="3150">
                  <c:v>22.83</c:v>
                </c:pt>
                <c:pt idx="3151">
                  <c:v>26.83</c:v>
                </c:pt>
                <c:pt idx="3152">
                  <c:v>13.83</c:v>
                </c:pt>
                <c:pt idx="3153">
                  <c:v>10.83</c:v>
                </c:pt>
                <c:pt idx="3154">
                  <c:v>7.83</c:v>
                </c:pt>
                <c:pt idx="3155">
                  <c:v>-0.16999999999999993</c:v>
                </c:pt>
                <c:pt idx="3156">
                  <c:v>5.83</c:v>
                </c:pt>
                <c:pt idx="3157">
                  <c:v>11.83</c:v>
                </c:pt>
                <c:pt idx="3158">
                  <c:v>11.83</c:v>
                </c:pt>
                <c:pt idx="3159">
                  <c:v>10.83</c:v>
                </c:pt>
                <c:pt idx="3160">
                  <c:v>23.83</c:v>
                </c:pt>
                <c:pt idx="3161">
                  <c:v>14.83</c:v>
                </c:pt>
                <c:pt idx="3162">
                  <c:v>7.83</c:v>
                </c:pt>
                <c:pt idx="3163">
                  <c:v>23.83</c:v>
                </c:pt>
                <c:pt idx="3164">
                  <c:v>1.83</c:v>
                </c:pt>
                <c:pt idx="3165">
                  <c:v>10.83</c:v>
                </c:pt>
                <c:pt idx="3166">
                  <c:v>16.829999999999998</c:v>
                </c:pt>
                <c:pt idx="3167">
                  <c:v>-7.17</c:v>
                </c:pt>
                <c:pt idx="3168">
                  <c:v>-21.17</c:v>
                </c:pt>
                <c:pt idx="3169">
                  <c:v>-1.17</c:v>
                </c:pt>
                <c:pt idx="3170">
                  <c:v>-14.17</c:v>
                </c:pt>
                <c:pt idx="3171">
                  <c:v>-20.170000000000002</c:v>
                </c:pt>
                <c:pt idx="3172">
                  <c:v>5.83</c:v>
                </c:pt>
                <c:pt idx="3173">
                  <c:v>8.83</c:v>
                </c:pt>
                <c:pt idx="3174">
                  <c:v>3.83</c:v>
                </c:pt>
                <c:pt idx="3175">
                  <c:v>7.83</c:v>
                </c:pt>
                <c:pt idx="3176">
                  <c:v>13.83</c:v>
                </c:pt>
                <c:pt idx="3177">
                  <c:v>8.83</c:v>
                </c:pt>
                <c:pt idx="3178">
                  <c:v>4.83</c:v>
                </c:pt>
                <c:pt idx="3179">
                  <c:v>1.83</c:v>
                </c:pt>
                <c:pt idx="3180">
                  <c:v>0.83000000000000007</c:v>
                </c:pt>
                <c:pt idx="3181">
                  <c:v>-19.170000000000002</c:v>
                </c:pt>
                <c:pt idx="3182">
                  <c:v>-22.17</c:v>
                </c:pt>
                <c:pt idx="3183">
                  <c:v>-10.17</c:v>
                </c:pt>
                <c:pt idx="3184">
                  <c:v>-21.17</c:v>
                </c:pt>
                <c:pt idx="3185">
                  <c:v>-24.17</c:v>
                </c:pt>
                <c:pt idx="3186">
                  <c:v>-14.17</c:v>
                </c:pt>
                <c:pt idx="3187">
                  <c:v>-7.17</c:v>
                </c:pt>
                <c:pt idx="3188">
                  <c:v>-7.17</c:v>
                </c:pt>
                <c:pt idx="3189">
                  <c:v>-4.17</c:v>
                </c:pt>
                <c:pt idx="3190">
                  <c:v>12.83</c:v>
                </c:pt>
                <c:pt idx="3191">
                  <c:v>-5.17</c:v>
                </c:pt>
                <c:pt idx="3192">
                  <c:v>-23.17</c:v>
                </c:pt>
                <c:pt idx="3193">
                  <c:v>-0.16999999999999993</c:v>
                </c:pt>
                <c:pt idx="3194">
                  <c:v>9.83</c:v>
                </c:pt>
                <c:pt idx="3195">
                  <c:v>-15.17</c:v>
                </c:pt>
                <c:pt idx="3196">
                  <c:v>-49.17</c:v>
                </c:pt>
                <c:pt idx="3197">
                  <c:v>4.83</c:v>
                </c:pt>
                <c:pt idx="3198">
                  <c:v>-4.17</c:v>
                </c:pt>
                <c:pt idx="3199">
                  <c:v>-30.17</c:v>
                </c:pt>
                <c:pt idx="3200">
                  <c:v>14.83</c:v>
                </c:pt>
                <c:pt idx="3201">
                  <c:v>-2.17</c:v>
                </c:pt>
                <c:pt idx="3202">
                  <c:v>-4.17</c:v>
                </c:pt>
                <c:pt idx="3203">
                  <c:v>10.83</c:v>
                </c:pt>
                <c:pt idx="3204">
                  <c:v>11.83</c:v>
                </c:pt>
                <c:pt idx="3205">
                  <c:v>6.83</c:v>
                </c:pt>
                <c:pt idx="3206">
                  <c:v>41.83</c:v>
                </c:pt>
                <c:pt idx="3207">
                  <c:v>25.83</c:v>
                </c:pt>
                <c:pt idx="3208">
                  <c:v>15.83</c:v>
                </c:pt>
                <c:pt idx="3209">
                  <c:v>65.83</c:v>
                </c:pt>
                <c:pt idx="3210">
                  <c:v>42.83</c:v>
                </c:pt>
                <c:pt idx="3211">
                  <c:v>8.83</c:v>
                </c:pt>
                <c:pt idx="3212">
                  <c:v>70.83</c:v>
                </c:pt>
                <c:pt idx="3213">
                  <c:v>40.83</c:v>
                </c:pt>
                <c:pt idx="3214">
                  <c:v>1.83</c:v>
                </c:pt>
                <c:pt idx="3215">
                  <c:v>18.829999999999998</c:v>
                </c:pt>
                <c:pt idx="3216">
                  <c:v>-7.17</c:v>
                </c:pt>
                <c:pt idx="3217">
                  <c:v>-18.170000000000002</c:v>
                </c:pt>
                <c:pt idx="3218">
                  <c:v>-8.17</c:v>
                </c:pt>
                <c:pt idx="3219">
                  <c:v>-16.170000000000002</c:v>
                </c:pt>
                <c:pt idx="3220">
                  <c:v>-39.17</c:v>
                </c:pt>
                <c:pt idx="3221">
                  <c:v>-15.17</c:v>
                </c:pt>
                <c:pt idx="3222">
                  <c:v>-20.170000000000002</c:v>
                </c:pt>
                <c:pt idx="3223">
                  <c:v>-21.17</c:v>
                </c:pt>
                <c:pt idx="3224">
                  <c:v>-7.17</c:v>
                </c:pt>
                <c:pt idx="3225">
                  <c:v>-4.17</c:v>
                </c:pt>
                <c:pt idx="3226">
                  <c:v>-2.17</c:v>
                </c:pt>
                <c:pt idx="3227">
                  <c:v>-3.17</c:v>
                </c:pt>
                <c:pt idx="3228">
                  <c:v>-9.17</c:v>
                </c:pt>
                <c:pt idx="3229">
                  <c:v>-20.170000000000002</c:v>
                </c:pt>
                <c:pt idx="3230">
                  <c:v>-15.17</c:v>
                </c:pt>
                <c:pt idx="3231">
                  <c:v>-20.170000000000002</c:v>
                </c:pt>
                <c:pt idx="3232">
                  <c:v>-35.17</c:v>
                </c:pt>
                <c:pt idx="3233">
                  <c:v>-35.17</c:v>
                </c:pt>
                <c:pt idx="3234">
                  <c:v>-33.17</c:v>
                </c:pt>
                <c:pt idx="3235">
                  <c:v>-35.17</c:v>
                </c:pt>
                <c:pt idx="3236">
                  <c:v>-33.17</c:v>
                </c:pt>
                <c:pt idx="3237">
                  <c:v>-31.17</c:v>
                </c:pt>
                <c:pt idx="3238">
                  <c:v>-24.17</c:v>
                </c:pt>
                <c:pt idx="3239">
                  <c:v>-25.17</c:v>
                </c:pt>
                <c:pt idx="3240">
                  <c:v>-12.17</c:v>
                </c:pt>
                <c:pt idx="3241">
                  <c:v>-6.17</c:v>
                </c:pt>
                <c:pt idx="3242">
                  <c:v>-23.17</c:v>
                </c:pt>
                <c:pt idx="3243">
                  <c:v>2.83</c:v>
                </c:pt>
                <c:pt idx="3244">
                  <c:v>3.83</c:v>
                </c:pt>
                <c:pt idx="3245">
                  <c:v>-23.17</c:v>
                </c:pt>
                <c:pt idx="3246">
                  <c:v>-2.17</c:v>
                </c:pt>
                <c:pt idx="3247">
                  <c:v>-4.17</c:v>
                </c:pt>
                <c:pt idx="3248">
                  <c:v>-13.17</c:v>
                </c:pt>
                <c:pt idx="3249">
                  <c:v>3.83</c:v>
                </c:pt>
                <c:pt idx="3250">
                  <c:v>-4.17</c:v>
                </c:pt>
                <c:pt idx="3251">
                  <c:v>-0.16999999999999993</c:v>
                </c:pt>
                <c:pt idx="3252">
                  <c:v>17.829999999999998</c:v>
                </c:pt>
                <c:pt idx="3253">
                  <c:v>-6.17</c:v>
                </c:pt>
                <c:pt idx="3254">
                  <c:v>11.83</c:v>
                </c:pt>
                <c:pt idx="3255">
                  <c:v>27.83</c:v>
                </c:pt>
                <c:pt idx="3256">
                  <c:v>28.83</c:v>
                </c:pt>
                <c:pt idx="3257">
                  <c:v>21.83</c:v>
                </c:pt>
                <c:pt idx="3258">
                  <c:v>32.83</c:v>
                </c:pt>
                <c:pt idx="3259">
                  <c:v>43.83</c:v>
                </c:pt>
                <c:pt idx="3260">
                  <c:v>24.83</c:v>
                </c:pt>
                <c:pt idx="3261">
                  <c:v>5.83</c:v>
                </c:pt>
                <c:pt idx="3262">
                  <c:v>31.83</c:v>
                </c:pt>
                <c:pt idx="3263">
                  <c:v>19.829999999999998</c:v>
                </c:pt>
                <c:pt idx="3264">
                  <c:v>-4.17</c:v>
                </c:pt>
                <c:pt idx="3265">
                  <c:v>-7.17</c:v>
                </c:pt>
                <c:pt idx="3266">
                  <c:v>-7.17</c:v>
                </c:pt>
                <c:pt idx="3267">
                  <c:v>-28.17</c:v>
                </c:pt>
                <c:pt idx="3268">
                  <c:v>-21.17</c:v>
                </c:pt>
                <c:pt idx="3269">
                  <c:v>-18.170000000000002</c:v>
                </c:pt>
                <c:pt idx="3270">
                  <c:v>-26.17</c:v>
                </c:pt>
                <c:pt idx="3271">
                  <c:v>-19.170000000000002</c:v>
                </c:pt>
                <c:pt idx="3272">
                  <c:v>-12.17</c:v>
                </c:pt>
                <c:pt idx="3273">
                  <c:v>6.83</c:v>
                </c:pt>
                <c:pt idx="3274">
                  <c:v>-8.17</c:v>
                </c:pt>
                <c:pt idx="3275">
                  <c:v>1.83</c:v>
                </c:pt>
                <c:pt idx="3276">
                  <c:v>3.83</c:v>
                </c:pt>
                <c:pt idx="3277">
                  <c:v>4.83</c:v>
                </c:pt>
                <c:pt idx="3278">
                  <c:v>-9.17</c:v>
                </c:pt>
                <c:pt idx="3279">
                  <c:v>9.83</c:v>
                </c:pt>
                <c:pt idx="3280">
                  <c:v>-13.17</c:v>
                </c:pt>
                <c:pt idx="3281">
                  <c:v>-21.17</c:v>
                </c:pt>
                <c:pt idx="3282">
                  <c:v>-16.170000000000002</c:v>
                </c:pt>
                <c:pt idx="3283">
                  <c:v>-19.170000000000002</c:v>
                </c:pt>
                <c:pt idx="3284">
                  <c:v>-31.17</c:v>
                </c:pt>
                <c:pt idx="3285">
                  <c:v>-31.17</c:v>
                </c:pt>
                <c:pt idx="3286">
                  <c:v>-36.17</c:v>
                </c:pt>
                <c:pt idx="3287">
                  <c:v>-28.17</c:v>
                </c:pt>
                <c:pt idx="3288">
                  <c:v>-28.17</c:v>
                </c:pt>
                <c:pt idx="3289">
                  <c:v>-28.17</c:v>
                </c:pt>
                <c:pt idx="3290">
                  <c:v>11.83</c:v>
                </c:pt>
                <c:pt idx="3291">
                  <c:v>-8.17</c:v>
                </c:pt>
                <c:pt idx="3292">
                  <c:v>-15.17</c:v>
                </c:pt>
                <c:pt idx="3293">
                  <c:v>23.83</c:v>
                </c:pt>
                <c:pt idx="3294">
                  <c:v>31.83</c:v>
                </c:pt>
                <c:pt idx="3295">
                  <c:v>-12.17</c:v>
                </c:pt>
                <c:pt idx="3296">
                  <c:v>8.83</c:v>
                </c:pt>
                <c:pt idx="3297">
                  <c:v>12.83</c:v>
                </c:pt>
                <c:pt idx="3298">
                  <c:v>-2.17</c:v>
                </c:pt>
                <c:pt idx="3299">
                  <c:v>-2.17</c:v>
                </c:pt>
                <c:pt idx="3300">
                  <c:v>12.83</c:v>
                </c:pt>
                <c:pt idx="3301">
                  <c:v>-13.17</c:v>
                </c:pt>
                <c:pt idx="3302">
                  <c:v>-4.17</c:v>
                </c:pt>
                <c:pt idx="3303">
                  <c:v>7.83</c:v>
                </c:pt>
                <c:pt idx="3304">
                  <c:v>1.83</c:v>
                </c:pt>
                <c:pt idx="3305">
                  <c:v>-2.17</c:v>
                </c:pt>
                <c:pt idx="3306">
                  <c:v>29.83</c:v>
                </c:pt>
                <c:pt idx="3307">
                  <c:v>16.829999999999998</c:v>
                </c:pt>
                <c:pt idx="3308">
                  <c:v>-1.17</c:v>
                </c:pt>
                <c:pt idx="3309">
                  <c:v>23.83</c:v>
                </c:pt>
                <c:pt idx="3310">
                  <c:v>34.83</c:v>
                </c:pt>
                <c:pt idx="3311">
                  <c:v>3.83</c:v>
                </c:pt>
                <c:pt idx="3312">
                  <c:v>-0.16999999999999993</c:v>
                </c:pt>
                <c:pt idx="3313">
                  <c:v>17.829999999999998</c:v>
                </c:pt>
                <c:pt idx="3314">
                  <c:v>3.83</c:v>
                </c:pt>
                <c:pt idx="3315">
                  <c:v>3.83</c:v>
                </c:pt>
                <c:pt idx="3316">
                  <c:v>-3.17</c:v>
                </c:pt>
                <c:pt idx="3317">
                  <c:v>7.83</c:v>
                </c:pt>
                <c:pt idx="3318">
                  <c:v>4.83</c:v>
                </c:pt>
                <c:pt idx="3319">
                  <c:v>-23.17</c:v>
                </c:pt>
                <c:pt idx="3320">
                  <c:v>3.83</c:v>
                </c:pt>
                <c:pt idx="3321">
                  <c:v>17.829999999999998</c:v>
                </c:pt>
                <c:pt idx="3322">
                  <c:v>8.83</c:v>
                </c:pt>
                <c:pt idx="3323">
                  <c:v>-6.17</c:v>
                </c:pt>
                <c:pt idx="3324">
                  <c:v>-14.17</c:v>
                </c:pt>
                <c:pt idx="3325">
                  <c:v>2.83</c:v>
                </c:pt>
                <c:pt idx="3326">
                  <c:v>9.83</c:v>
                </c:pt>
                <c:pt idx="3327">
                  <c:v>-1.17</c:v>
                </c:pt>
                <c:pt idx="3328">
                  <c:v>-21.17</c:v>
                </c:pt>
                <c:pt idx="3329">
                  <c:v>14.83</c:v>
                </c:pt>
                <c:pt idx="3330">
                  <c:v>17.829999999999998</c:v>
                </c:pt>
                <c:pt idx="3331">
                  <c:v>-19.170000000000002</c:v>
                </c:pt>
                <c:pt idx="3332">
                  <c:v>0.83000000000000007</c:v>
                </c:pt>
                <c:pt idx="3333">
                  <c:v>15.83</c:v>
                </c:pt>
                <c:pt idx="3334">
                  <c:v>-2.17</c:v>
                </c:pt>
                <c:pt idx="3335">
                  <c:v>-2.17</c:v>
                </c:pt>
                <c:pt idx="3336">
                  <c:v>-15.17</c:v>
                </c:pt>
                <c:pt idx="3337">
                  <c:v>0.83000000000000007</c:v>
                </c:pt>
                <c:pt idx="3338">
                  <c:v>-4.17</c:v>
                </c:pt>
                <c:pt idx="3339">
                  <c:v>-7.17</c:v>
                </c:pt>
                <c:pt idx="3340">
                  <c:v>-7.17</c:v>
                </c:pt>
                <c:pt idx="3341">
                  <c:v>3.83</c:v>
                </c:pt>
                <c:pt idx="3342">
                  <c:v>-0.16999999999999993</c:v>
                </c:pt>
                <c:pt idx="3343">
                  <c:v>-26.17</c:v>
                </c:pt>
                <c:pt idx="3344">
                  <c:v>-12.17</c:v>
                </c:pt>
                <c:pt idx="3345">
                  <c:v>6.83</c:v>
                </c:pt>
                <c:pt idx="3346">
                  <c:v>-2.17</c:v>
                </c:pt>
                <c:pt idx="3347">
                  <c:v>-19.170000000000002</c:v>
                </c:pt>
                <c:pt idx="3348">
                  <c:v>-2.17</c:v>
                </c:pt>
                <c:pt idx="3349">
                  <c:v>-2.17</c:v>
                </c:pt>
                <c:pt idx="3350">
                  <c:v>-6.17</c:v>
                </c:pt>
                <c:pt idx="3351">
                  <c:v>-19.170000000000002</c:v>
                </c:pt>
                <c:pt idx="3352">
                  <c:v>-6.17</c:v>
                </c:pt>
                <c:pt idx="3353">
                  <c:v>2.83</c:v>
                </c:pt>
                <c:pt idx="3354">
                  <c:v>-8.17</c:v>
                </c:pt>
                <c:pt idx="3355">
                  <c:v>-37.17</c:v>
                </c:pt>
                <c:pt idx="3356">
                  <c:v>24.83</c:v>
                </c:pt>
                <c:pt idx="3357">
                  <c:v>7.83</c:v>
                </c:pt>
                <c:pt idx="3358">
                  <c:v>-27.17</c:v>
                </c:pt>
                <c:pt idx="3359">
                  <c:v>18.829999999999998</c:v>
                </c:pt>
                <c:pt idx="3360">
                  <c:v>23.83</c:v>
                </c:pt>
                <c:pt idx="3361">
                  <c:v>-4.17</c:v>
                </c:pt>
                <c:pt idx="3362">
                  <c:v>-6.17</c:v>
                </c:pt>
                <c:pt idx="3363">
                  <c:v>11.83</c:v>
                </c:pt>
                <c:pt idx="3364">
                  <c:v>8.83</c:v>
                </c:pt>
                <c:pt idx="3365">
                  <c:v>-1.17</c:v>
                </c:pt>
                <c:pt idx="3366">
                  <c:v>-3.17</c:v>
                </c:pt>
                <c:pt idx="3367">
                  <c:v>3.83</c:v>
                </c:pt>
                <c:pt idx="3368">
                  <c:v>26.83</c:v>
                </c:pt>
                <c:pt idx="3369">
                  <c:v>9.83</c:v>
                </c:pt>
                <c:pt idx="3370">
                  <c:v>-18.170000000000002</c:v>
                </c:pt>
                <c:pt idx="3371">
                  <c:v>11.83</c:v>
                </c:pt>
                <c:pt idx="3372">
                  <c:v>18.829999999999998</c:v>
                </c:pt>
                <c:pt idx="3373">
                  <c:v>-2.17</c:v>
                </c:pt>
                <c:pt idx="3374">
                  <c:v>-17.170000000000002</c:v>
                </c:pt>
                <c:pt idx="3375">
                  <c:v>27.83</c:v>
                </c:pt>
                <c:pt idx="3376">
                  <c:v>16.829999999999998</c:v>
                </c:pt>
                <c:pt idx="3377">
                  <c:v>-9.17</c:v>
                </c:pt>
                <c:pt idx="3378">
                  <c:v>2.83</c:v>
                </c:pt>
                <c:pt idx="3379">
                  <c:v>16.829999999999998</c:v>
                </c:pt>
                <c:pt idx="3380">
                  <c:v>-5.17</c:v>
                </c:pt>
                <c:pt idx="3381">
                  <c:v>0.83000000000000007</c:v>
                </c:pt>
                <c:pt idx="3382">
                  <c:v>9.83</c:v>
                </c:pt>
                <c:pt idx="3383">
                  <c:v>9.83</c:v>
                </c:pt>
                <c:pt idx="3384">
                  <c:v>0.83000000000000007</c:v>
                </c:pt>
                <c:pt idx="3385">
                  <c:v>-0.16999999999999993</c:v>
                </c:pt>
                <c:pt idx="3386">
                  <c:v>10.83</c:v>
                </c:pt>
                <c:pt idx="3387">
                  <c:v>8.83</c:v>
                </c:pt>
                <c:pt idx="3388">
                  <c:v>-5.17</c:v>
                </c:pt>
                <c:pt idx="3389">
                  <c:v>11.83</c:v>
                </c:pt>
                <c:pt idx="3390">
                  <c:v>10.83</c:v>
                </c:pt>
                <c:pt idx="3391">
                  <c:v>4.83</c:v>
                </c:pt>
                <c:pt idx="3392">
                  <c:v>-7.17</c:v>
                </c:pt>
                <c:pt idx="3393">
                  <c:v>16.829999999999998</c:v>
                </c:pt>
                <c:pt idx="3394">
                  <c:v>4.83</c:v>
                </c:pt>
                <c:pt idx="3395">
                  <c:v>-4.17</c:v>
                </c:pt>
                <c:pt idx="3396">
                  <c:v>-4.17</c:v>
                </c:pt>
                <c:pt idx="3397">
                  <c:v>21.83</c:v>
                </c:pt>
                <c:pt idx="3398">
                  <c:v>-0.16999999999999993</c:v>
                </c:pt>
                <c:pt idx="3399">
                  <c:v>4.83</c:v>
                </c:pt>
                <c:pt idx="3400">
                  <c:v>11.83</c:v>
                </c:pt>
                <c:pt idx="3401">
                  <c:v>3.83</c:v>
                </c:pt>
                <c:pt idx="3402">
                  <c:v>-15.17</c:v>
                </c:pt>
                <c:pt idx="3403">
                  <c:v>-2.17</c:v>
                </c:pt>
                <c:pt idx="3404">
                  <c:v>3.83</c:v>
                </c:pt>
                <c:pt idx="3405">
                  <c:v>-8.17</c:v>
                </c:pt>
                <c:pt idx="3406">
                  <c:v>-22.17</c:v>
                </c:pt>
                <c:pt idx="3407">
                  <c:v>4.83</c:v>
                </c:pt>
                <c:pt idx="3408">
                  <c:v>-0.16999999999999993</c:v>
                </c:pt>
                <c:pt idx="3409">
                  <c:v>-13.17</c:v>
                </c:pt>
                <c:pt idx="3410">
                  <c:v>1.83</c:v>
                </c:pt>
                <c:pt idx="3411">
                  <c:v>7.83</c:v>
                </c:pt>
                <c:pt idx="3412">
                  <c:v>-7.17</c:v>
                </c:pt>
                <c:pt idx="3413">
                  <c:v>1.83</c:v>
                </c:pt>
                <c:pt idx="3414">
                  <c:v>11.83</c:v>
                </c:pt>
                <c:pt idx="3415">
                  <c:v>7.83</c:v>
                </c:pt>
                <c:pt idx="3416">
                  <c:v>0.83000000000000007</c:v>
                </c:pt>
                <c:pt idx="3417">
                  <c:v>1.83</c:v>
                </c:pt>
                <c:pt idx="3418">
                  <c:v>7.83</c:v>
                </c:pt>
                <c:pt idx="3419">
                  <c:v>10.83</c:v>
                </c:pt>
                <c:pt idx="3420">
                  <c:v>5.83</c:v>
                </c:pt>
                <c:pt idx="3421">
                  <c:v>0.83000000000000007</c:v>
                </c:pt>
                <c:pt idx="3422">
                  <c:v>-6.17</c:v>
                </c:pt>
                <c:pt idx="3423">
                  <c:v>-1.17</c:v>
                </c:pt>
                <c:pt idx="3424">
                  <c:v>-4.17</c:v>
                </c:pt>
                <c:pt idx="3425">
                  <c:v>-2.17</c:v>
                </c:pt>
                <c:pt idx="3426">
                  <c:v>-8.17</c:v>
                </c:pt>
                <c:pt idx="3427">
                  <c:v>11.83</c:v>
                </c:pt>
                <c:pt idx="3428">
                  <c:v>2.83</c:v>
                </c:pt>
                <c:pt idx="3429">
                  <c:v>1.83</c:v>
                </c:pt>
                <c:pt idx="3430">
                  <c:v>4.83</c:v>
                </c:pt>
                <c:pt idx="3431">
                  <c:v>2.83</c:v>
                </c:pt>
                <c:pt idx="3432">
                  <c:v>2.83</c:v>
                </c:pt>
                <c:pt idx="3433">
                  <c:v>-3.17</c:v>
                </c:pt>
                <c:pt idx="3434">
                  <c:v>1.83</c:v>
                </c:pt>
                <c:pt idx="3435">
                  <c:v>3.83</c:v>
                </c:pt>
                <c:pt idx="3436">
                  <c:v>-2.17</c:v>
                </c:pt>
                <c:pt idx="3437">
                  <c:v>-0.16999999999999993</c:v>
                </c:pt>
                <c:pt idx="3438">
                  <c:v>2.83</c:v>
                </c:pt>
                <c:pt idx="3439">
                  <c:v>4.83</c:v>
                </c:pt>
                <c:pt idx="3440">
                  <c:v>-2.17</c:v>
                </c:pt>
                <c:pt idx="3441">
                  <c:v>-0.16999999999999993</c:v>
                </c:pt>
                <c:pt idx="3442">
                  <c:v>16.829999999999998</c:v>
                </c:pt>
                <c:pt idx="3443">
                  <c:v>0.83000000000000007</c:v>
                </c:pt>
                <c:pt idx="3444">
                  <c:v>-7.17</c:v>
                </c:pt>
                <c:pt idx="3445">
                  <c:v>7.83</c:v>
                </c:pt>
                <c:pt idx="3446">
                  <c:v>7.83</c:v>
                </c:pt>
                <c:pt idx="3447">
                  <c:v>-0.16999999999999993</c:v>
                </c:pt>
                <c:pt idx="3448">
                  <c:v>-10.17</c:v>
                </c:pt>
                <c:pt idx="3449">
                  <c:v>4.83</c:v>
                </c:pt>
                <c:pt idx="3450">
                  <c:v>1.83</c:v>
                </c:pt>
                <c:pt idx="3451">
                  <c:v>-2.17</c:v>
                </c:pt>
                <c:pt idx="3452">
                  <c:v>-4.17</c:v>
                </c:pt>
                <c:pt idx="3453">
                  <c:v>10.83</c:v>
                </c:pt>
                <c:pt idx="3454">
                  <c:v>3.83</c:v>
                </c:pt>
                <c:pt idx="3455">
                  <c:v>-0.16999999999999993</c:v>
                </c:pt>
                <c:pt idx="3456">
                  <c:v>19.829999999999998</c:v>
                </c:pt>
                <c:pt idx="3457">
                  <c:v>21.83</c:v>
                </c:pt>
                <c:pt idx="3458">
                  <c:v>4.83</c:v>
                </c:pt>
                <c:pt idx="3459">
                  <c:v>6.83</c:v>
                </c:pt>
                <c:pt idx="3460">
                  <c:v>15.83</c:v>
                </c:pt>
                <c:pt idx="3461">
                  <c:v>4.83</c:v>
                </c:pt>
                <c:pt idx="3462">
                  <c:v>-2.17</c:v>
                </c:pt>
                <c:pt idx="3463">
                  <c:v>-7.17</c:v>
                </c:pt>
                <c:pt idx="3464">
                  <c:v>9.83</c:v>
                </c:pt>
                <c:pt idx="3465">
                  <c:v>6.83</c:v>
                </c:pt>
                <c:pt idx="3466">
                  <c:v>-3.17</c:v>
                </c:pt>
                <c:pt idx="3467">
                  <c:v>-1.17</c:v>
                </c:pt>
                <c:pt idx="3468">
                  <c:v>11.83</c:v>
                </c:pt>
                <c:pt idx="3469">
                  <c:v>10.83</c:v>
                </c:pt>
                <c:pt idx="3470">
                  <c:v>1.83</c:v>
                </c:pt>
                <c:pt idx="3471">
                  <c:v>-10.17</c:v>
                </c:pt>
                <c:pt idx="3472">
                  <c:v>6.83</c:v>
                </c:pt>
                <c:pt idx="3473">
                  <c:v>3.83</c:v>
                </c:pt>
                <c:pt idx="3474">
                  <c:v>6.83</c:v>
                </c:pt>
                <c:pt idx="3475">
                  <c:v>-13.17</c:v>
                </c:pt>
                <c:pt idx="3476">
                  <c:v>0.83000000000000007</c:v>
                </c:pt>
                <c:pt idx="3477">
                  <c:v>17.829999999999998</c:v>
                </c:pt>
                <c:pt idx="3478">
                  <c:v>4.83</c:v>
                </c:pt>
                <c:pt idx="3479">
                  <c:v>-11.17</c:v>
                </c:pt>
                <c:pt idx="3480">
                  <c:v>-0.16999999999999993</c:v>
                </c:pt>
                <c:pt idx="3481">
                  <c:v>9.83</c:v>
                </c:pt>
                <c:pt idx="3482">
                  <c:v>-7.17</c:v>
                </c:pt>
                <c:pt idx="3483">
                  <c:v>-7.17</c:v>
                </c:pt>
                <c:pt idx="3484">
                  <c:v>-10.17</c:v>
                </c:pt>
                <c:pt idx="3485">
                  <c:v>-5.17</c:v>
                </c:pt>
                <c:pt idx="3486">
                  <c:v>-2.17</c:v>
                </c:pt>
                <c:pt idx="3487">
                  <c:v>-4.17</c:v>
                </c:pt>
                <c:pt idx="3488">
                  <c:v>-13.17</c:v>
                </c:pt>
                <c:pt idx="3489">
                  <c:v>2.83</c:v>
                </c:pt>
                <c:pt idx="3490">
                  <c:v>13.83</c:v>
                </c:pt>
                <c:pt idx="3491">
                  <c:v>-5.17</c:v>
                </c:pt>
                <c:pt idx="3492">
                  <c:v>-15.17</c:v>
                </c:pt>
                <c:pt idx="3493">
                  <c:v>-0.16999999999999993</c:v>
                </c:pt>
                <c:pt idx="3494">
                  <c:v>12.83</c:v>
                </c:pt>
                <c:pt idx="3495">
                  <c:v>-14.17</c:v>
                </c:pt>
                <c:pt idx="3496">
                  <c:v>-13.17</c:v>
                </c:pt>
                <c:pt idx="3497">
                  <c:v>2.83</c:v>
                </c:pt>
                <c:pt idx="3498">
                  <c:v>-4.17</c:v>
                </c:pt>
                <c:pt idx="3499">
                  <c:v>-16.170000000000002</c:v>
                </c:pt>
                <c:pt idx="3500">
                  <c:v>-13.17</c:v>
                </c:pt>
                <c:pt idx="3501">
                  <c:v>-17.170000000000002</c:v>
                </c:pt>
                <c:pt idx="3502">
                  <c:v>-4.17</c:v>
                </c:pt>
                <c:pt idx="3503">
                  <c:v>3.83</c:v>
                </c:pt>
                <c:pt idx="3504">
                  <c:v>-9.17</c:v>
                </c:pt>
                <c:pt idx="3505">
                  <c:v>7.83</c:v>
                </c:pt>
                <c:pt idx="3506">
                  <c:v>7.83</c:v>
                </c:pt>
                <c:pt idx="3507">
                  <c:v>11.83</c:v>
                </c:pt>
                <c:pt idx="3508">
                  <c:v>-2.17</c:v>
                </c:pt>
                <c:pt idx="3509">
                  <c:v>6.83</c:v>
                </c:pt>
                <c:pt idx="3510">
                  <c:v>7.83</c:v>
                </c:pt>
                <c:pt idx="3511">
                  <c:v>1.83</c:v>
                </c:pt>
                <c:pt idx="3512">
                  <c:v>-3.17</c:v>
                </c:pt>
                <c:pt idx="3513">
                  <c:v>1.83</c:v>
                </c:pt>
                <c:pt idx="3514">
                  <c:v>4.83</c:v>
                </c:pt>
                <c:pt idx="3515">
                  <c:v>0.83000000000000007</c:v>
                </c:pt>
                <c:pt idx="3516">
                  <c:v>-4.17</c:v>
                </c:pt>
                <c:pt idx="3517">
                  <c:v>-0.16999999999999993</c:v>
                </c:pt>
                <c:pt idx="3518">
                  <c:v>8.83</c:v>
                </c:pt>
                <c:pt idx="3519">
                  <c:v>-0.16999999999999993</c:v>
                </c:pt>
                <c:pt idx="3520">
                  <c:v>-5.17</c:v>
                </c:pt>
                <c:pt idx="3521">
                  <c:v>6.83</c:v>
                </c:pt>
                <c:pt idx="3522">
                  <c:v>6.83</c:v>
                </c:pt>
                <c:pt idx="3523">
                  <c:v>-5.17</c:v>
                </c:pt>
                <c:pt idx="3524">
                  <c:v>-4.17</c:v>
                </c:pt>
                <c:pt idx="3525">
                  <c:v>6.83</c:v>
                </c:pt>
                <c:pt idx="3526">
                  <c:v>3.83</c:v>
                </c:pt>
                <c:pt idx="3527">
                  <c:v>-24.17</c:v>
                </c:pt>
                <c:pt idx="3528">
                  <c:v>3.83</c:v>
                </c:pt>
                <c:pt idx="3529">
                  <c:v>11.83</c:v>
                </c:pt>
                <c:pt idx="3530">
                  <c:v>-7.17</c:v>
                </c:pt>
                <c:pt idx="3531">
                  <c:v>-12.17</c:v>
                </c:pt>
                <c:pt idx="3532">
                  <c:v>12.83</c:v>
                </c:pt>
                <c:pt idx="3533">
                  <c:v>13.83</c:v>
                </c:pt>
                <c:pt idx="3534">
                  <c:v>-4.17</c:v>
                </c:pt>
                <c:pt idx="3535">
                  <c:v>-19.170000000000002</c:v>
                </c:pt>
                <c:pt idx="3536">
                  <c:v>8.83</c:v>
                </c:pt>
                <c:pt idx="3537">
                  <c:v>12.83</c:v>
                </c:pt>
                <c:pt idx="3538">
                  <c:v>4.83</c:v>
                </c:pt>
                <c:pt idx="3539">
                  <c:v>-32.17</c:v>
                </c:pt>
                <c:pt idx="3540">
                  <c:v>16.829999999999998</c:v>
                </c:pt>
                <c:pt idx="3541">
                  <c:v>-2.17</c:v>
                </c:pt>
                <c:pt idx="3542">
                  <c:v>-2.17</c:v>
                </c:pt>
                <c:pt idx="3543">
                  <c:v>-20.170000000000002</c:v>
                </c:pt>
                <c:pt idx="3544">
                  <c:v>10.83</c:v>
                </c:pt>
                <c:pt idx="3545">
                  <c:v>8.83</c:v>
                </c:pt>
                <c:pt idx="3546">
                  <c:v>-12.17</c:v>
                </c:pt>
                <c:pt idx="3547">
                  <c:v>-24.17</c:v>
                </c:pt>
                <c:pt idx="3548">
                  <c:v>19.829999999999998</c:v>
                </c:pt>
                <c:pt idx="3549">
                  <c:v>11.83</c:v>
                </c:pt>
                <c:pt idx="3550">
                  <c:v>-6.17</c:v>
                </c:pt>
                <c:pt idx="3551">
                  <c:v>-1.17</c:v>
                </c:pt>
                <c:pt idx="3552">
                  <c:v>39.83</c:v>
                </c:pt>
                <c:pt idx="3553">
                  <c:v>-2.17</c:v>
                </c:pt>
                <c:pt idx="3554">
                  <c:v>-19.170000000000002</c:v>
                </c:pt>
                <c:pt idx="3555">
                  <c:v>-0.16999999999999993</c:v>
                </c:pt>
                <c:pt idx="3556">
                  <c:v>4.83</c:v>
                </c:pt>
                <c:pt idx="3557">
                  <c:v>-3.17</c:v>
                </c:pt>
                <c:pt idx="3558">
                  <c:v>-32.17</c:v>
                </c:pt>
                <c:pt idx="3559">
                  <c:v>7.83</c:v>
                </c:pt>
                <c:pt idx="3560">
                  <c:v>0.83000000000000007</c:v>
                </c:pt>
                <c:pt idx="3561">
                  <c:v>-2.17</c:v>
                </c:pt>
                <c:pt idx="3562">
                  <c:v>-23.17</c:v>
                </c:pt>
                <c:pt idx="3563">
                  <c:v>-0.16999999999999993</c:v>
                </c:pt>
                <c:pt idx="3564">
                  <c:v>-0.16999999999999993</c:v>
                </c:pt>
                <c:pt idx="3565">
                  <c:v>-27.17</c:v>
                </c:pt>
                <c:pt idx="3566">
                  <c:v>-29.17</c:v>
                </c:pt>
                <c:pt idx="3567">
                  <c:v>-1.17</c:v>
                </c:pt>
                <c:pt idx="3568">
                  <c:v>-11.17</c:v>
                </c:pt>
                <c:pt idx="3569">
                  <c:v>-18.170000000000002</c:v>
                </c:pt>
                <c:pt idx="3570">
                  <c:v>-18.170000000000002</c:v>
                </c:pt>
                <c:pt idx="3571">
                  <c:v>-2.17</c:v>
                </c:pt>
                <c:pt idx="3572">
                  <c:v>-3.17</c:v>
                </c:pt>
                <c:pt idx="3573">
                  <c:v>-15.17</c:v>
                </c:pt>
                <c:pt idx="3574">
                  <c:v>2.83</c:v>
                </c:pt>
                <c:pt idx="3575">
                  <c:v>7.83</c:v>
                </c:pt>
                <c:pt idx="3576">
                  <c:v>2.83</c:v>
                </c:pt>
                <c:pt idx="3577">
                  <c:v>-0.16999999999999993</c:v>
                </c:pt>
                <c:pt idx="3578">
                  <c:v>15.83</c:v>
                </c:pt>
                <c:pt idx="3579">
                  <c:v>7.83</c:v>
                </c:pt>
                <c:pt idx="3580">
                  <c:v>-2.17</c:v>
                </c:pt>
                <c:pt idx="3581">
                  <c:v>8.83</c:v>
                </c:pt>
                <c:pt idx="3582">
                  <c:v>13.83</c:v>
                </c:pt>
                <c:pt idx="3583">
                  <c:v>3.83</c:v>
                </c:pt>
                <c:pt idx="3584">
                  <c:v>-15.17</c:v>
                </c:pt>
                <c:pt idx="3585">
                  <c:v>-4.17</c:v>
                </c:pt>
                <c:pt idx="3586">
                  <c:v>-3.17</c:v>
                </c:pt>
                <c:pt idx="3587">
                  <c:v>-2.17</c:v>
                </c:pt>
                <c:pt idx="3588">
                  <c:v>-25.17</c:v>
                </c:pt>
                <c:pt idx="3589">
                  <c:v>-21.17</c:v>
                </c:pt>
                <c:pt idx="3590">
                  <c:v>11.83</c:v>
                </c:pt>
                <c:pt idx="3591">
                  <c:v>0.83000000000000007</c:v>
                </c:pt>
                <c:pt idx="3592">
                  <c:v>-12.17</c:v>
                </c:pt>
                <c:pt idx="3593">
                  <c:v>8.83</c:v>
                </c:pt>
                <c:pt idx="3594">
                  <c:v>15.83</c:v>
                </c:pt>
                <c:pt idx="3595">
                  <c:v>5.83</c:v>
                </c:pt>
                <c:pt idx="3596">
                  <c:v>5.83</c:v>
                </c:pt>
                <c:pt idx="3597">
                  <c:v>18.829999999999998</c:v>
                </c:pt>
                <c:pt idx="3598">
                  <c:v>25.83</c:v>
                </c:pt>
                <c:pt idx="3599">
                  <c:v>6.83</c:v>
                </c:pt>
                <c:pt idx="3600">
                  <c:v>4.83</c:v>
                </c:pt>
                <c:pt idx="3601">
                  <c:v>13.83</c:v>
                </c:pt>
                <c:pt idx="3602">
                  <c:v>19.829999999999998</c:v>
                </c:pt>
                <c:pt idx="3603">
                  <c:v>4.83</c:v>
                </c:pt>
                <c:pt idx="3604">
                  <c:v>-8.17</c:v>
                </c:pt>
                <c:pt idx="3605">
                  <c:v>11.83</c:v>
                </c:pt>
                <c:pt idx="3606">
                  <c:v>0.83000000000000007</c:v>
                </c:pt>
                <c:pt idx="3607">
                  <c:v>-4.17</c:v>
                </c:pt>
                <c:pt idx="3608">
                  <c:v>1.83</c:v>
                </c:pt>
                <c:pt idx="3609">
                  <c:v>1.83</c:v>
                </c:pt>
                <c:pt idx="3610">
                  <c:v>-11.17</c:v>
                </c:pt>
                <c:pt idx="3611">
                  <c:v>10.83</c:v>
                </c:pt>
                <c:pt idx="3612">
                  <c:v>0.83000000000000007</c:v>
                </c:pt>
                <c:pt idx="3613">
                  <c:v>4.83</c:v>
                </c:pt>
                <c:pt idx="3614">
                  <c:v>17.829999999999998</c:v>
                </c:pt>
                <c:pt idx="3615">
                  <c:v>14.83</c:v>
                </c:pt>
                <c:pt idx="3616">
                  <c:v>0.83000000000000007</c:v>
                </c:pt>
                <c:pt idx="3617">
                  <c:v>8.83</c:v>
                </c:pt>
                <c:pt idx="3618">
                  <c:v>25.83</c:v>
                </c:pt>
                <c:pt idx="3619">
                  <c:v>15.83</c:v>
                </c:pt>
                <c:pt idx="3620">
                  <c:v>-12.17</c:v>
                </c:pt>
                <c:pt idx="3621">
                  <c:v>9.83</c:v>
                </c:pt>
                <c:pt idx="3622">
                  <c:v>7.83</c:v>
                </c:pt>
                <c:pt idx="3623">
                  <c:v>2.83</c:v>
                </c:pt>
                <c:pt idx="3624">
                  <c:v>-20.170000000000002</c:v>
                </c:pt>
                <c:pt idx="3625">
                  <c:v>3.83</c:v>
                </c:pt>
                <c:pt idx="3626">
                  <c:v>13.83</c:v>
                </c:pt>
                <c:pt idx="3627">
                  <c:v>-8.17</c:v>
                </c:pt>
                <c:pt idx="3628">
                  <c:v>-23.17</c:v>
                </c:pt>
                <c:pt idx="3629">
                  <c:v>15.83</c:v>
                </c:pt>
                <c:pt idx="3630">
                  <c:v>3.83</c:v>
                </c:pt>
                <c:pt idx="3631">
                  <c:v>-13.17</c:v>
                </c:pt>
                <c:pt idx="3632">
                  <c:v>-15.17</c:v>
                </c:pt>
                <c:pt idx="3633">
                  <c:v>-6.17</c:v>
                </c:pt>
                <c:pt idx="3634">
                  <c:v>-17.170000000000002</c:v>
                </c:pt>
                <c:pt idx="3635">
                  <c:v>-17.170000000000002</c:v>
                </c:pt>
                <c:pt idx="3636">
                  <c:v>-7.17</c:v>
                </c:pt>
                <c:pt idx="3637">
                  <c:v>0.83000000000000007</c:v>
                </c:pt>
                <c:pt idx="3638">
                  <c:v>4.83</c:v>
                </c:pt>
                <c:pt idx="3639">
                  <c:v>24.83</c:v>
                </c:pt>
                <c:pt idx="3640">
                  <c:v>-7.17</c:v>
                </c:pt>
                <c:pt idx="3641">
                  <c:v>12.83</c:v>
                </c:pt>
                <c:pt idx="3642">
                  <c:v>21.83</c:v>
                </c:pt>
                <c:pt idx="3643">
                  <c:v>9.83</c:v>
                </c:pt>
                <c:pt idx="3644">
                  <c:v>-16.170000000000002</c:v>
                </c:pt>
                <c:pt idx="3645">
                  <c:v>0.83000000000000007</c:v>
                </c:pt>
                <c:pt idx="3646">
                  <c:v>-5.17</c:v>
                </c:pt>
                <c:pt idx="3647">
                  <c:v>-11.17</c:v>
                </c:pt>
                <c:pt idx="3648">
                  <c:v>-17.170000000000002</c:v>
                </c:pt>
                <c:pt idx="3649">
                  <c:v>2.83</c:v>
                </c:pt>
                <c:pt idx="3650">
                  <c:v>-12.17</c:v>
                </c:pt>
                <c:pt idx="3651">
                  <c:v>-16.170000000000002</c:v>
                </c:pt>
                <c:pt idx="3652">
                  <c:v>-4.17</c:v>
                </c:pt>
                <c:pt idx="3653">
                  <c:v>0.83000000000000007</c:v>
                </c:pt>
                <c:pt idx="3654">
                  <c:v>-6.17</c:v>
                </c:pt>
                <c:pt idx="3655">
                  <c:v>1.83</c:v>
                </c:pt>
                <c:pt idx="3656">
                  <c:v>13.83</c:v>
                </c:pt>
                <c:pt idx="3657">
                  <c:v>10.83</c:v>
                </c:pt>
                <c:pt idx="3658">
                  <c:v>4.83</c:v>
                </c:pt>
                <c:pt idx="3659">
                  <c:v>8.83</c:v>
                </c:pt>
                <c:pt idx="3660">
                  <c:v>4.83</c:v>
                </c:pt>
                <c:pt idx="3661">
                  <c:v>6.83</c:v>
                </c:pt>
                <c:pt idx="3662">
                  <c:v>-4.17</c:v>
                </c:pt>
                <c:pt idx="3663">
                  <c:v>-13.17</c:v>
                </c:pt>
                <c:pt idx="3664">
                  <c:v>-0.16999999999999993</c:v>
                </c:pt>
                <c:pt idx="3665">
                  <c:v>0.83000000000000007</c:v>
                </c:pt>
                <c:pt idx="3666">
                  <c:v>-6.17</c:v>
                </c:pt>
                <c:pt idx="3667">
                  <c:v>-3.17</c:v>
                </c:pt>
                <c:pt idx="3668">
                  <c:v>16.829999999999998</c:v>
                </c:pt>
                <c:pt idx="3669">
                  <c:v>11.83</c:v>
                </c:pt>
                <c:pt idx="3670">
                  <c:v>13.83</c:v>
                </c:pt>
                <c:pt idx="3671">
                  <c:v>14.83</c:v>
                </c:pt>
                <c:pt idx="3672">
                  <c:v>18.829999999999998</c:v>
                </c:pt>
                <c:pt idx="3673">
                  <c:v>11.83</c:v>
                </c:pt>
                <c:pt idx="3674">
                  <c:v>4.83</c:v>
                </c:pt>
                <c:pt idx="3675">
                  <c:v>-2.17</c:v>
                </c:pt>
                <c:pt idx="3676">
                  <c:v>2.83</c:v>
                </c:pt>
                <c:pt idx="3677">
                  <c:v>-2.17</c:v>
                </c:pt>
                <c:pt idx="3678">
                  <c:v>-13.17</c:v>
                </c:pt>
                <c:pt idx="3679">
                  <c:v>-0.16999999999999993</c:v>
                </c:pt>
                <c:pt idx="3680">
                  <c:v>0.83000000000000007</c:v>
                </c:pt>
                <c:pt idx="3681">
                  <c:v>-5.17</c:v>
                </c:pt>
                <c:pt idx="3682">
                  <c:v>-2.17</c:v>
                </c:pt>
                <c:pt idx="3683">
                  <c:v>4.83</c:v>
                </c:pt>
                <c:pt idx="3684">
                  <c:v>14.83</c:v>
                </c:pt>
                <c:pt idx="3685">
                  <c:v>10.83</c:v>
                </c:pt>
                <c:pt idx="3686">
                  <c:v>4.83</c:v>
                </c:pt>
                <c:pt idx="3687">
                  <c:v>10.83</c:v>
                </c:pt>
                <c:pt idx="3688">
                  <c:v>23.83</c:v>
                </c:pt>
                <c:pt idx="3689">
                  <c:v>-2.17</c:v>
                </c:pt>
                <c:pt idx="3690">
                  <c:v>-4.17</c:v>
                </c:pt>
                <c:pt idx="3691">
                  <c:v>4.83</c:v>
                </c:pt>
                <c:pt idx="3692">
                  <c:v>3.83</c:v>
                </c:pt>
                <c:pt idx="3693">
                  <c:v>-15.17</c:v>
                </c:pt>
                <c:pt idx="3694">
                  <c:v>0.83000000000000007</c:v>
                </c:pt>
                <c:pt idx="3695">
                  <c:v>1.83</c:v>
                </c:pt>
                <c:pt idx="3696">
                  <c:v>-13.17</c:v>
                </c:pt>
                <c:pt idx="3697">
                  <c:v>10.83</c:v>
                </c:pt>
                <c:pt idx="3698">
                  <c:v>9.83</c:v>
                </c:pt>
                <c:pt idx="3699">
                  <c:v>-4.17</c:v>
                </c:pt>
                <c:pt idx="3700">
                  <c:v>-0.16999999999999993</c:v>
                </c:pt>
                <c:pt idx="3701">
                  <c:v>12.83</c:v>
                </c:pt>
                <c:pt idx="3702">
                  <c:v>5.83</c:v>
                </c:pt>
                <c:pt idx="3703">
                  <c:v>2.83</c:v>
                </c:pt>
                <c:pt idx="3704">
                  <c:v>-3.17</c:v>
                </c:pt>
                <c:pt idx="3705">
                  <c:v>13.83</c:v>
                </c:pt>
                <c:pt idx="3706">
                  <c:v>11.83</c:v>
                </c:pt>
                <c:pt idx="3707">
                  <c:v>-3.17</c:v>
                </c:pt>
                <c:pt idx="3708">
                  <c:v>-19.170000000000002</c:v>
                </c:pt>
                <c:pt idx="3709">
                  <c:v>24.83</c:v>
                </c:pt>
                <c:pt idx="3710">
                  <c:v>3.83</c:v>
                </c:pt>
                <c:pt idx="3711">
                  <c:v>-42.17</c:v>
                </c:pt>
                <c:pt idx="3712">
                  <c:v>12.83</c:v>
                </c:pt>
                <c:pt idx="3713">
                  <c:v>1.83</c:v>
                </c:pt>
                <c:pt idx="3714">
                  <c:v>-28.17</c:v>
                </c:pt>
                <c:pt idx="3715">
                  <c:v>-13.17</c:v>
                </c:pt>
                <c:pt idx="3716">
                  <c:v>0.83000000000000007</c:v>
                </c:pt>
                <c:pt idx="3717">
                  <c:v>-19.170000000000002</c:v>
                </c:pt>
                <c:pt idx="3718">
                  <c:v>10.83</c:v>
                </c:pt>
                <c:pt idx="3719">
                  <c:v>12.83</c:v>
                </c:pt>
                <c:pt idx="3720">
                  <c:v>-2.17</c:v>
                </c:pt>
                <c:pt idx="3721">
                  <c:v>20.83</c:v>
                </c:pt>
                <c:pt idx="3722">
                  <c:v>22.83</c:v>
                </c:pt>
                <c:pt idx="3723">
                  <c:v>-2.17</c:v>
                </c:pt>
                <c:pt idx="3724">
                  <c:v>5.83</c:v>
                </c:pt>
                <c:pt idx="3725">
                  <c:v>28.83</c:v>
                </c:pt>
                <c:pt idx="3726">
                  <c:v>4.83</c:v>
                </c:pt>
                <c:pt idx="3727">
                  <c:v>-15.17</c:v>
                </c:pt>
                <c:pt idx="3728">
                  <c:v>9.83</c:v>
                </c:pt>
                <c:pt idx="3729">
                  <c:v>14.83</c:v>
                </c:pt>
                <c:pt idx="3730">
                  <c:v>-12.17</c:v>
                </c:pt>
                <c:pt idx="3731">
                  <c:v>1.83</c:v>
                </c:pt>
                <c:pt idx="3732">
                  <c:v>13.83</c:v>
                </c:pt>
                <c:pt idx="3733">
                  <c:v>2.83</c:v>
                </c:pt>
                <c:pt idx="3734">
                  <c:v>0.83000000000000007</c:v>
                </c:pt>
                <c:pt idx="3735">
                  <c:v>14.83</c:v>
                </c:pt>
                <c:pt idx="3736">
                  <c:v>6.83</c:v>
                </c:pt>
                <c:pt idx="3737">
                  <c:v>7.83</c:v>
                </c:pt>
                <c:pt idx="3738">
                  <c:v>5.83</c:v>
                </c:pt>
                <c:pt idx="3739">
                  <c:v>-2.17</c:v>
                </c:pt>
                <c:pt idx="3740">
                  <c:v>-11.17</c:v>
                </c:pt>
                <c:pt idx="3741">
                  <c:v>-3.17</c:v>
                </c:pt>
                <c:pt idx="3742">
                  <c:v>-14.17</c:v>
                </c:pt>
                <c:pt idx="3743">
                  <c:v>-26.17</c:v>
                </c:pt>
                <c:pt idx="3744">
                  <c:v>-11.17</c:v>
                </c:pt>
                <c:pt idx="3745">
                  <c:v>-19.170000000000002</c:v>
                </c:pt>
                <c:pt idx="3746">
                  <c:v>-32.17</c:v>
                </c:pt>
                <c:pt idx="3747">
                  <c:v>-30.17</c:v>
                </c:pt>
                <c:pt idx="3748">
                  <c:v>-22.17</c:v>
                </c:pt>
                <c:pt idx="3749">
                  <c:v>-23.17</c:v>
                </c:pt>
                <c:pt idx="3750">
                  <c:v>-22.17</c:v>
                </c:pt>
                <c:pt idx="3751">
                  <c:v>-25.17</c:v>
                </c:pt>
                <c:pt idx="3752">
                  <c:v>-18.170000000000002</c:v>
                </c:pt>
                <c:pt idx="3753">
                  <c:v>-11.17</c:v>
                </c:pt>
                <c:pt idx="3754">
                  <c:v>-35.17</c:v>
                </c:pt>
                <c:pt idx="3755">
                  <c:v>-38.17</c:v>
                </c:pt>
                <c:pt idx="3756">
                  <c:v>-25.17</c:v>
                </c:pt>
                <c:pt idx="3757">
                  <c:v>-32.17</c:v>
                </c:pt>
                <c:pt idx="3758">
                  <c:v>-32.17</c:v>
                </c:pt>
                <c:pt idx="3759">
                  <c:v>-19.170000000000002</c:v>
                </c:pt>
                <c:pt idx="3760">
                  <c:v>-19.170000000000002</c:v>
                </c:pt>
                <c:pt idx="3761">
                  <c:v>-28.17</c:v>
                </c:pt>
                <c:pt idx="3762">
                  <c:v>-19.170000000000002</c:v>
                </c:pt>
                <c:pt idx="3763">
                  <c:v>-23.17</c:v>
                </c:pt>
                <c:pt idx="3764">
                  <c:v>-32.17</c:v>
                </c:pt>
                <c:pt idx="3765">
                  <c:v>5.83</c:v>
                </c:pt>
                <c:pt idx="3766">
                  <c:v>-6.17</c:v>
                </c:pt>
                <c:pt idx="3767">
                  <c:v>-33.17</c:v>
                </c:pt>
                <c:pt idx="3768">
                  <c:v>11.83</c:v>
                </c:pt>
                <c:pt idx="3769">
                  <c:v>15.83</c:v>
                </c:pt>
                <c:pt idx="3770">
                  <c:v>-29.17</c:v>
                </c:pt>
                <c:pt idx="3771">
                  <c:v>-16.170000000000002</c:v>
                </c:pt>
                <c:pt idx="3772">
                  <c:v>3.83</c:v>
                </c:pt>
                <c:pt idx="3773">
                  <c:v>3.83</c:v>
                </c:pt>
                <c:pt idx="3774">
                  <c:v>-23.17</c:v>
                </c:pt>
                <c:pt idx="3775">
                  <c:v>-13.17</c:v>
                </c:pt>
                <c:pt idx="3776">
                  <c:v>-10.17</c:v>
                </c:pt>
                <c:pt idx="3777">
                  <c:v>-10.17</c:v>
                </c:pt>
                <c:pt idx="3778">
                  <c:v>-10.17</c:v>
                </c:pt>
                <c:pt idx="3779">
                  <c:v>-19.170000000000002</c:v>
                </c:pt>
                <c:pt idx="3780">
                  <c:v>-1.17</c:v>
                </c:pt>
                <c:pt idx="3781">
                  <c:v>2.83</c:v>
                </c:pt>
                <c:pt idx="3782">
                  <c:v>-5.17</c:v>
                </c:pt>
                <c:pt idx="3783">
                  <c:v>2.83</c:v>
                </c:pt>
                <c:pt idx="3784">
                  <c:v>14.83</c:v>
                </c:pt>
                <c:pt idx="3785">
                  <c:v>26.83</c:v>
                </c:pt>
                <c:pt idx="3786">
                  <c:v>21.83</c:v>
                </c:pt>
                <c:pt idx="3787">
                  <c:v>21.83</c:v>
                </c:pt>
                <c:pt idx="3788">
                  <c:v>33.83</c:v>
                </c:pt>
                <c:pt idx="3789">
                  <c:v>37.83</c:v>
                </c:pt>
                <c:pt idx="3790">
                  <c:v>33.83</c:v>
                </c:pt>
                <c:pt idx="3791">
                  <c:v>38.83</c:v>
                </c:pt>
                <c:pt idx="3792">
                  <c:v>54.83</c:v>
                </c:pt>
                <c:pt idx="3793">
                  <c:v>31.83</c:v>
                </c:pt>
                <c:pt idx="3794">
                  <c:v>19.829999999999998</c:v>
                </c:pt>
                <c:pt idx="3795">
                  <c:v>35.83</c:v>
                </c:pt>
                <c:pt idx="3796">
                  <c:v>13.83</c:v>
                </c:pt>
                <c:pt idx="3797">
                  <c:v>-2.17</c:v>
                </c:pt>
                <c:pt idx="3798">
                  <c:v>-5.17</c:v>
                </c:pt>
                <c:pt idx="3799">
                  <c:v>-8.17</c:v>
                </c:pt>
                <c:pt idx="3800">
                  <c:v>-21.17</c:v>
                </c:pt>
                <c:pt idx="3801">
                  <c:v>-20.170000000000002</c:v>
                </c:pt>
                <c:pt idx="3802">
                  <c:v>-23.17</c:v>
                </c:pt>
                <c:pt idx="3803">
                  <c:v>-15.17</c:v>
                </c:pt>
                <c:pt idx="3804">
                  <c:v>-5.17</c:v>
                </c:pt>
                <c:pt idx="3805">
                  <c:v>-7.17</c:v>
                </c:pt>
                <c:pt idx="3806">
                  <c:v>-1.17</c:v>
                </c:pt>
                <c:pt idx="3807">
                  <c:v>7.83</c:v>
                </c:pt>
                <c:pt idx="3808">
                  <c:v>-2.17</c:v>
                </c:pt>
                <c:pt idx="3809">
                  <c:v>9.83</c:v>
                </c:pt>
                <c:pt idx="3810">
                  <c:v>12.83</c:v>
                </c:pt>
                <c:pt idx="3811">
                  <c:v>-10.17</c:v>
                </c:pt>
                <c:pt idx="3812">
                  <c:v>-10.17</c:v>
                </c:pt>
                <c:pt idx="3813">
                  <c:v>-24.17</c:v>
                </c:pt>
                <c:pt idx="3814">
                  <c:v>-27.17</c:v>
                </c:pt>
                <c:pt idx="3815">
                  <c:v>-25.17</c:v>
                </c:pt>
                <c:pt idx="3816">
                  <c:v>-27.17</c:v>
                </c:pt>
                <c:pt idx="3817">
                  <c:v>-34.17</c:v>
                </c:pt>
                <c:pt idx="3818">
                  <c:v>-2.17</c:v>
                </c:pt>
                <c:pt idx="3819">
                  <c:v>0.83000000000000007</c:v>
                </c:pt>
                <c:pt idx="3820">
                  <c:v>-10.17</c:v>
                </c:pt>
                <c:pt idx="3821">
                  <c:v>9.83</c:v>
                </c:pt>
                <c:pt idx="3822">
                  <c:v>16.829999999999998</c:v>
                </c:pt>
                <c:pt idx="3823">
                  <c:v>9.83</c:v>
                </c:pt>
                <c:pt idx="3824">
                  <c:v>11.83</c:v>
                </c:pt>
                <c:pt idx="3825">
                  <c:v>16.829999999999998</c:v>
                </c:pt>
                <c:pt idx="3826">
                  <c:v>-3.17</c:v>
                </c:pt>
                <c:pt idx="3827">
                  <c:v>6.83</c:v>
                </c:pt>
                <c:pt idx="3828">
                  <c:v>0.83000000000000007</c:v>
                </c:pt>
                <c:pt idx="3829">
                  <c:v>-2.17</c:v>
                </c:pt>
                <c:pt idx="3830">
                  <c:v>-19.170000000000002</c:v>
                </c:pt>
                <c:pt idx="3831">
                  <c:v>-11.17</c:v>
                </c:pt>
                <c:pt idx="3832">
                  <c:v>-9.17</c:v>
                </c:pt>
                <c:pt idx="3833">
                  <c:v>-15.17</c:v>
                </c:pt>
                <c:pt idx="3834">
                  <c:v>-9.17</c:v>
                </c:pt>
                <c:pt idx="3835">
                  <c:v>-0.16999999999999993</c:v>
                </c:pt>
                <c:pt idx="3836">
                  <c:v>3.83</c:v>
                </c:pt>
                <c:pt idx="3837">
                  <c:v>4.83</c:v>
                </c:pt>
                <c:pt idx="3838">
                  <c:v>10.83</c:v>
                </c:pt>
                <c:pt idx="3839">
                  <c:v>19.829999999999998</c:v>
                </c:pt>
                <c:pt idx="3840">
                  <c:v>10.83</c:v>
                </c:pt>
                <c:pt idx="3841">
                  <c:v>0.83000000000000007</c:v>
                </c:pt>
                <c:pt idx="3842">
                  <c:v>17.829999999999998</c:v>
                </c:pt>
                <c:pt idx="3843">
                  <c:v>16.829999999999998</c:v>
                </c:pt>
                <c:pt idx="3844">
                  <c:v>0.83000000000000007</c:v>
                </c:pt>
                <c:pt idx="3845">
                  <c:v>6.83</c:v>
                </c:pt>
                <c:pt idx="3846">
                  <c:v>33.83</c:v>
                </c:pt>
                <c:pt idx="3847">
                  <c:v>2.83</c:v>
                </c:pt>
                <c:pt idx="3848">
                  <c:v>0.83000000000000007</c:v>
                </c:pt>
                <c:pt idx="3849">
                  <c:v>26.83</c:v>
                </c:pt>
                <c:pt idx="3850">
                  <c:v>13.83</c:v>
                </c:pt>
                <c:pt idx="3851">
                  <c:v>-17.170000000000002</c:v>
                </c:pt>
                <c:pt idx="3852">
                  <c:v>5.83</c:v>
                </c:pt>
                <c:pt idx="3853">
                  <c:v>10.83</c:v>
                </c:pt>
                <c:pt idx="3854">
                  <c:v>-9.17</c:v>
                </c:pt>
                <c:pt idx="3855">
                  <c:v>-13.17</c:v>
                </c:pt>
                <c:pt idx="3856">
                  <c:v>2.83</c:v>
                </c:pt>
                <c:pt idx="3857">
                  <c:v>-8.17</c:v>
                </c:pt>
                <c:pt idx="3858">
                  <c:v>9.83</c:v>
                </c:pt>
                <c:pt idx="3859">
                  <c:v>6.83</c:v>
                </c:pt>
                <c:pt idx="3860">
                  <c:v>-4.17</c:v>
                </c:pt>
                <c:pt idx="3861">
                  <c:v>22.83</c:v>
                </c:pt>
                <c:pt idx="3862">
                  <c:v>-7.17</c:v>
                </c:pt>
                <c:pt idx="3863">
                  <c:v>-25.17</c:v>
                </c:pt>
                <c:pt idx="3864">
                  <c:v>8.83</c:v>
                </c:pt>
                <c:pt idx="3865">
                  <c:v>23.83</c:v>
                </c:pt>
                <c:pt idx="3866">
                  <c:v>-40.17</c:v>
                </c:pt>
                <c:pt idx="3867">
                  <c:v>-19.170000000000002</c:v>
                </c:pt>
                <c:pt idx="3868">
                  <c:v>19.829999999999998</c:v>
                </c:pt>
                <c:pt idx="3869">
                  <c:v>-1.17</c:v>
                </c:pt>
                <c:pt idx="3870">
                  <c:v>-42.17</c:v>
                </c:pt>
                <c:pt idx="3871">
                  <c:v>13.83</c:v>
                </c:pt>
                <c:pt idx="3872">
                  <c:v>8.83</c:v>
                </c:pt>
                <c:pt idx="3873">
                  <c:v>-32.17</c:v>
                </c:pt>
                <c:pt idx="3874">
                  <c:v>2.83</c:v>
                </c:pt>
                <c:pt idx="3875">
                  <c:v>5.83</c:v>
                </c:pt>
                <c:pt idx="3876">
                  <c:v>-5.17</c:v>
                </c:pt>
                <c:pt idx="3877">
                  <c:v>-20.170000000000002</c:v>
                </c:pt>
                <c:pt idx="3878">
                  <c:v>-8.17</c:v>
                </c:pt>
                <c:pt idx="3879">
                  <c:v>-27.17</c:v>
                </c:pt>
                <c:pt idx="3880">
                  <c:v>-35.17</c:v>
                </c:pt>
                <c:pt idx="3881">
                  <c:v>-8.17</c:v>
                </c:pt>
                <c:pt idx="3882">
                  <c:v>-17.170000000000002</c:v>
                </c:pt>
                <c:pt idx="3883">
                  <c:v>-40.17</c:v>
                </c:pt>
                <c:pt idx="3884">
                  <c:v>-8.17</c:v>
                </c:pt>
                <c:pt idx="3885">
                  <c:v>-7.17</c:v>
                </c:pt>
                <c:pt idx="3886">
                  <c:v>-29.17</c:v>
                </c:pt>
                <c:pt idx="3887">
                  <c:v>-18.170000000000002</c:v>
                </c:pt>
                <c:pt idx="3888">
                  <c:v>-2.17</c:v>
                </c:pt>
                <c:pt idx="3889">
                  <c:v>-9.17</c:v>
                </c:pt>
                <c:pt idx="3890">
                  <c:v>-10.17</c:v>
                </c:pt>
                <c:pt idx="3891">
                  <c:v>-7.17</c:v>
                </c:pt>
                <c:pt idx="3892">
                  <c:v>-11.17</c:v>
                </c:pt>
                <c:pt idx="3893">
                  <c:v>1.83</c:v>
                </c:pt>
                <c:pt idx="3894">
                  <c:v>-2.17</c:v>
                </c:pt>
                <c:pt idx="3895">
                  <c:v>-25.17</c:v>
                </c:pt>
                <c:pt idx="3896">
                  <c:v>-8.17</c:v>
                </c:pt>
                <c:pt idx="3897">
                  <c:v>3.83</c:v>
                </c:pt>
                <c:pt idx="3898">
                  <c:v>-2.17</c:v>
                </c:pt>
                <c:pt idx="3899">
                  <c:v>-7.17</c:v>
                </c:pt>
                <c:pt idx="3900">
                  <c:v>3.83</c:v>
                </c:pt>
                <c:pt idx="3901">
                  <c:v>4.83</c:v>
                </c:pt>
                <c:pt idx="3902">
                  <c:v>4.83</c:v>
                </c:pt>
                <c:pt idx="3903">
                  <c:v>12.83</c:v>
                </c:pt>
                <c:pt idx="3904">
                  <c:v>7.83</c:v>
                </c:pt>
                <c:pt idx="3905">
                  <c:v>20.83</c:v>
                </c:pt>
                <c:pt idx="3906">
                  <c:v>33.83</c:v>
                </c:pt>
                <c:pt idx="3907">
                  <c:v>20.83</c:v>
                </c:pt>
                <c:pt idx="3908">
                  <c:v>9.83</c:v>
                </c:pt>
                <c:pt idx="3909">
                  <c:v>33.83</c:v>
                </c:pt>
                <c:pt idx="3910">
                  <c:v>26.83</c:v>
                </c:pt>
                <c:pt idx="3911">
                  <c:v>-0.16999999999999993</c:v>
                </c:pt>
                <c:pt idx="3912">
                  <c:v>18.829999999999998</c:v>
                </c:pt>
                <c:pt idx="3913">
                  <c:v>24.83</c:v>
                </c:pt>
                <c:pt idx="3914">
                  <c:v>-2.17</c:v>
                </c:pt>
                <c:pt idx="3915">
                  <c:v>-0.16999999999999993</c:v>
                </c:pt>
                <c:pt idx="3916">
                  <c:v>21.83</c:v>
                </c:pt>
                <c:pt idx="3917">
                  <c:v>12.83</c:v>
                </c:pt>
                <c:pt idx="3918">
                  <c:v>1.83</c:v>
                </c:pt>
                <c:pt idx="3919">
                  <c:v>7.83</c:v>
                </c:pt>
                <c:pt idx="3920">
                  <c:v>26.83</c:v>
                </c:pt>
                <c:pt idx="3921">
                  <c:v>5.83</c:v>
                </c:pt>
                <c:pt idx="3922">
                  <c:v>-12.17</c:v>
                </c:pt>
                <c:pt idx="3923">
                  <c:v>11.83</c:v>
                </c:pt>
                <c:pt idx="3924">
                  <c:v>11.83</c:v>
                </c:pt>
                <c:pt idx="3925">
                  <c:v>-5.17</c:v>
                </c:pt>
                <c:pt idx="3926">
                  <c:v>-17.170000000000002</c:v>
                </c:pt>
                <c:pt idx="3927">
                  <c:v>8.83</c:v>
                </c:pt>
                <c:pt idx="3928">
                  <c:v>3.83</c:v>
                </c:pt>
                <c:pt idx="3929">
                  <c:v>-16.170000000000002</c:v>
                </c:pt>
                <c:pt idx="3930">
                  <c:v>3.83</c:v>
                </c:pt>
                <c:pt idx="3931">
                  <c:v>18.829999999999998</c:v>
                </c:pt>
                <c:pt idx="3932">
                  <c:v>0.83000000000000007</c:v>
                </c:pt>
                <c:pt idx="3933">
                  <c:v>-7.17</c:v>
                </c:pt>
                <c:pt idx="3934">
                  <c:v>-3.17</c:v>
                </c:pt>
                <c:pt idx="3935">
                  <c:v>8.83</c:v>
                </c:pt>
                <c:pt idx="3936">
                  <c:v>2.83</c:v>
                </c:pt>
                <c:pt idx="3937">
                  <c:v>-9.17</c:v>
                </c:pt>
                <c:pt idx="3938">
                  <c:v>-9.17</c:v>
                </c:pt>
                <c:pt idx="3939">
                  <c:v>-10.17</c:v>
                </c:pt>
                <c:pt idx="3940">
                  <c:v>-10.17</c:v>
                </c:pt>
                <c:pt idx="3941">
                  <c:v>-12.17</c:v>
                </c:pt>
                <c:pt idx="3942">
                  <c:v>-5.17</c:v>
                </c:pt>
                <c:pt idx="3943">
                  <c:v>-5.17</c:v>
                </c:pt>
                <c:pt idx="3944">
                  <c:v>-13.17</c:v>
                </c:pt>
                <c:pt idx="3945">
                  <c:v>-13.17</c:v>
                </c:pt>
                <c:pt idx="3946">
                  <c:v>1.83</c:v>
                </c:pt>
                <c:pt idx="3947">
                  <c:v>3.83</c:v>
                </c:pt>
                <c:pt idx="3948">
                  <c:v>-10.17</c:v>
                </c:pt>
                <c:pt idx="3949">
                  <c:v>-6.17</c:v>
                </c:pt>
                <c:pt idx="3950">
                  <c:v>2.83</c:v>
                </c:pt>
                <c:pt idx="3951">
                  <c:v>0.83000000000000007</c:v>
                </c:pt>
                <c:pt idx="3952">
                  <c:v>-15.17</c:v>
                </c:pt>
                <c:pt idx="3953">
                  <c:v>-18.170000000000002</c:v>
                </c:pt>
                <c:pt idx="3954">
                  <c:v>-0.16999999999999993</c:v>
                </c:pt>
                <c:pt idx="3955">
                  <c:v>-4.17</c:v>
                </c:pt>
                <c:pt idx="3956">
                  <c:v>-21.17</c:v>
                </c:pt>
                <c:pt idx="3957">
                  <c:v>-25.17</c:v>
                </c:pt>
                <c:pt idx="3958">
                  <c:v>-2.17</c:v>
                </c:pt>
                <c:pt idx="3959">
                  <c:v>-5.17</c:v>
                </c:pt>
                <c:pt idx="3960">
                  <c:v>-12.17</c:v>
                </c:pt>
                <c:pt idx="3961">
                  <c:v>-8.17</c:v>
                </c:pt>
                <c:pt idx="3962">
                  <c:v>-2.17</c:v>
                </c:pt>
                <c:pt idx="3963">
                  <c:v>0.83000000000000007</c:v>
                </c:pt>
                <c:pt idx="3964">
                  <c:v>0.83000000000000007</c:v>
                </c:pt>
                <c:pt idx="3965">
                  <c:v>0.83000000000000007</c:v>
                </c:pt>
                <c:pt idx="3966">
                  <c:v>18.829999999999998</c:v>
                </c:pt>
                <c:pt idx="3967">
                  <c:v>9.83</c:v>
                </c:pt>
                <c:pt idx="3968">
                  <c:v>-5.17</c:v>
                </c:pt>
                <c:pt idx="3969">
                  <c:v>10.83</c:v>
                </c:pt>
                <c:pt idx="3970">
                  <c:v>9.83</c:v>
                </c:pt>
                <c:pt idx="3971">
                  <c:v>-3.17</c:v>
                </c:pt>
                <c:pt idx="3972">
                  <c:v>-17.170000000000002</c:v>
                </c:pt>
                <c:pt idx="3973">
                  <c:v>9.83</c:v>
                </c:pt>
                <c:pt idx="3974">
                  <c:v>-5.17</c:v>
                </c:pt>
                <c:pt idx="3975">
                  <c:v>-19.170000000000002</c:v>
                </c:pt>
                <c:pt idx="3976">
                  <c:v>4.83</c:v>
                </c:pt>
                <c:pt idx="3977">
                  <c:v>6.83</c:v>
                </c:pt>
                <c:pt idx="3978">
                  <c:v>-4.17</c:v>
                </c:pt>
                <c:pt idx="3979">
                  <c:v>-4.17</c:v>
                </c:pt>
                <c:pt idx="3980">
                  <c:v>12.83</c:v>
                </c:pt>
                <c:pt idx="3981">
                  <c:v>3.83</c:v>
                </c:pt>
                <c:pt idx="3982">
                  <c:v>0.83000000000000007</c:v>
                </c:pt>
                <c:pt idx="3983">
                  <c:v>6.83</c:v>
                </c:pt>
                <c:pt idx="3984">
                  <c:v>-2.17</c:v>
                </c:pt>
                <c:pt idx="3985">
                  <c:v>-2.17</c:v>
                </c:pt>
                <c:pt idx="3986">
                  <c:v>-13.17</c:v>
                </c:pt>
                <c:pt idx="3987">
                  <c:v>-17.170000000000002</c:v>
                </c:pt>
                <c:pt idx="3988">
                  <c:v>-1.17</c:v>
                </c:pt>
                <c:pt idx="3989">
                  <c:v>-0.16999999999999993</c:v>
                </c:pt>
                <c:pt idx="3990">
                  <c:v>-4.17</c:v>
                </c:pt>
                <c:pt idx="3991">
                  <c:v>5.83</c:v>
                </c:pt>
                <c:pt idx="3992">
                  <c:v>5.83</c:v>
                </c:pt>
                <c:pt idx="3993">
                  <c:v>11.83</c:v>
                </c:pt>
                <c:pt idx="3994">
                  <c:v>6.83</c:v>
                </c:pt>
                <c:pt idx="3995">
                  <c:v>4.83</c:v>
                </c:pt>
                <c:pt idx="3996">
                  <c:v>12.83</c:v>
                </c:pt>
                <c:pt idx="3997">
                  <c:v>13.83</c:v>
                </c:pt>
                <c:pt idx="3998">
                  <c:v>0.83000000000000007</c:v>
                </c:pt>
                <c:pt idx="3999">
                  <c:v>2.83</c:v>
                </c:pt>
                <c:pt idx="4000">
                  <c:v>-8.17</c:v>
                </c:pt>
                <c:pt idx="4001">
                  <c:v>-2.17</c:v>
                </c:pt>
                <c:pt idx="4002">
                  <c:v>-2.17</c:v>
                </c:pt>
                <c:pt idx="4003">
                  <c:v>-3.17</c:v>
                </c:pt>
                <c:pt idx="4004">
                  <c:v>-3.17</c:v>
                </c:pt>
                <c:pt idx="4005">
                  <c:v>12.83</c:v>
                </c:pt>
                <c:pt idx="4006">
                  <c:v>5.83</c:v>
                </c:pt>
                <c:pt idx="4007">
                  <c:v>6.83</c:v>
                </c:pt>
                <c:pt idx="4008">
                  <c:v>3.83</c:v>
                </c:pt>
                <c:pt idx="4009">
                  <c:v>22.83</c:v>
                </c:pt>
                <c:pt idx="4010">
                  <c:v>11.83</c:v>
                </c:pt>
                <c:pt idx="4011">
                  <c:v>0.83000000000000007</c:v>
                </c:pt>
                <c:pt idx="4012">
                  <c:v>3.83</c:v>
                </c:pt>
                <c:pt idx="4013">
                  <c:v>4.83</c:v>
                </c:pt>
                <c:pt idx="4014">
                  <c:v>-2.17</c:v>
                </c:pt>
                <c:pt idx="4015">
                  <c:v>-4.17</c:v>
                </c:pt>
                <c:pt idx="4016">
                  <c:v>-20.170000000000002</c:v>
                </c:pt>
                <c:pt idx="4017">
                  <c:v>-9.17</c:v>
                </c:pt>
                <c:pt idx="4018">
                  <c:v>-6.17</c:v>
                </c:pt>
                <c:pt idx="4019">
                  <c:v>-9.17</c:v>
                </c:pt>
                <c:pt idx="4020">
                  <c:v>-16.170000000000002</c:v>
                </c:pt>
                <c:pt idx="4021">
                  <c:v>0.83000000000000007</c:v>
                </c:pt>
                <c:pt idx="4022">
                  <c:v>1.83</c:v>
                </c:pt>
                <c:pt idx="4023">
                  <c:v>1.83</c:v>
                </c:pt>
                <c:pt idx="4024">
                  <c:v>3.83</c:v>
                </c:pt>
                <c:pt idx="4025">
                  <c:v>21.83</c:v>
                </c:pt>
                <c:pt idx="4026">
                  <c:v>17.829999999999998</c:v>
                </c:pt>
                <c:pt idx="4027">
                  <c:v>11.83</c:v>
                </c:pt>
                <c:pt idx="4028">
                  <c:v>16.829999999999998</c:v>
                </c:pt>
                <c:pt idx="4029">
                  <c:v>13.83</c:v>
                </c:pt>
                <c:pt idx="4030">
                  <c:v>7.83</c:v>
                </c:pt>
                <c:pt idx="4031">
                  <c:v>7.83</c:v>
                </c:pt>
                <c:pt idx="4032">
                  <c:v>10.83</c:v>
                </c:pt>
                <c:pt idx="4033">
                  <c:v>-5.17</c:v>
                </c:pt>
                <c:pt idx="4034">
                  <c:v>4.83</c:v>
                </c:pt>
                <c:pt idx="4035">
                  <c:v>7.83</c:v>
                </c:pt>
                <c:pt idx="4036">
                  <c:v>-12.17</c:v>
                </c:pt>
                <c:pt idx="4037">
                  <c:v>-2.17</c:v>
                </c:pt>
                <c:pt idx="4038">
                  <c:v>-0.16999999999999993</c:v>
                </c:pt>
                <c:pt idx="4039">
                  <c:v>-13.17</c:v>
                </c:pt>
                <c:pt idx="4040">
                  <c:v>-0.16999999999999993</c:v>
                </c:pt>
                <c:pt idx="4041">
                  <c:v>8.83</c:v>
                </c:pt>
                <c:pt idx="4042">
                  <c:v>-8.17</c:v>
                </c:pt>
                <c:pt idx="4043">
                  <c:v>-0.16999999999999993</c:v>
                </c:pt>
                <c:pt idx="4044">
                  <c:v>20.83</c:v>
                </c:pt>
                <c:pt idx="4045">
                  <c:v>13.83</c:v>
                </c:pt>
                <c:pt idx="4046">
                  <c:v>-35.17</c:v>
                </c:pt>
                <c:pt idx="4047">
                  <c:v>8.83</c:v>
                </c:pt>
                <c:pt idx="4048">
                  <c:v>13.83</c:v>
                </c:pt>
                <c:pt idx="4049">
                  <c:v>-8.17</c:v>
                </c:pt>
                <c:pt idx="4050">
                  <c:v>-26.17</c:v>
                </c:pt>
                <c:pt idx="4051">
                  <c:v>2.83</c:v>
                </c:pt>
                <c:pt idx="4052">
                  <c:v>0.83000000000000007</c:v>
                </c:pt>
                <c:pt idx="4053">
                  <c:v>-49.17</c:v>
                </c:pt>
                <c:pt idx="4054">
                  <c:v>-38.17</c:v>
                </c:pt>
                <c:pt idx="4055">
                  <c:v>-11.17</c:v>
                </c:pt>
                <c:pt idx="4056">
                  <c:v>-27.17</c:v>
                </c:pt>
                <c:pt idx="4057">
                  <c:v>-37.17</c:v>
                </c:pt>
                <c:pt idx="4058">
                  <c:v>-20.170000000000002</c:v>
                </c:pt>
                <c:pt idx="4059">
                  <c:v>-18.170000000000002</c:v>
                </c:pt>
                <c:pt idx="4060">
                  <c:v>-29.17</c:v>
                </c:pt>
                <c:pt idx="4061">
                  <c:v>-23.17</c:v>
                </c:pt>
                <c:pt idx="4062">
                  <c:v>-26.17</c:v>
                </c:pt>
                <c:pt idx="4063">
                  <c:v>-25.17</c:v>
                </c:pt>
                <c:pt idx="4064">
                  <c:v>-14.17</c:v>
                </c:pt>
                <c:pt idx="4065">
                  <c:v>-17.170000000000002</c:v>
                </c:pt>
                <c:pt idx="4066">
                  <c:v>-11.17</c:v>
                </c:pt>
                <c:pt idx="4067">
                  <c:v>1.83</c:v>
                </c:pt>
                <c:pt idx="4068">
                  <c:v>1.83</c:v>
                </c:pt>
                <c:pt idx="4069">
                  <c:v>-4.17</c:v>
                </c:pt>
                <c:pt idx="4070">
                  <c:v>12.83</c:v>
                </c:pt>
                <c:pt idx="4071">
                  <c:v>1.83</c:v>
                </c:pt>
                <c:pt idx="4072">
                  <c:v>0.83000000000000007</c:v>
                </c:pt>
                <c:pt idx="4073">
                  <c:v>17.829999999999998</c:v>
                </c:pt>
                <c:pt idx="4074">
                  <c:v>10.83</c:v>
                </c:pt>
                <c:pt idx="4075">
                  <c:v>9.83</c:v>
                </c:pt>
                <c:pt idx="4076">
                  <c:v>21.83</c:v>
                </c:pt>
                <c:pt idx="4077">
                  <c:v>19.829999999999998</c:v>
                </c:pt>
                <c:pt idx="4078">
                  <c:v>13.83</c:v>
                </c:pt>
                <c:pt idx="4079">
                  <c:v>22.83</c:v>
                </c:pt>
                <c:pt idx="4080">
                  <c:v>11.83</c:v>
                </c:pt>
                <c:pt idx="4081">
                  <c:v>10.83</c:v>
                </c:pt>
                <c:pt idx="4082">
                  <c:v>11.83</c:v>
                </c:pt>
                <c:pt idx="4083">
                  <c:v>10.83</c:v>
                </c:pt>
                <c:pt idx="4084">
                  <c:v>6.83</c:v>
                </c:pt>
                <c:pt idx="4085">
                  <c:v>7.83</c:v>
                </c:pt>
                <c:pt idx="4086">
                  <c:v>8.83</c:v>
                </c:pt>
                <c:pt idx="4087">
                  <c:v>0.83000000000000007</c:v>
                </c:pt>
                <c:pt idx="4088">
                  <c:v>-0.16999999999999993</c:v>
                </c:pt>
                <c:pt idx="4089">
                  <c:v>-2.17</c:v>
                </c:pt>
                <c:pt idx="4090">
                  <c:v>5.83</c:v>
                </c:pt>
                <c:pt idx="4091">
                  <c:v>-8.17</c:v>
                </c:pt>
                <c:pt idx="4092">
                  <c:v>-6.17</c:v>
                </c:pt>
                <c:pt idx="4093">
                  <c:v>1.83</c:v>
                </c:pt>
                <c:pt idx="4094">
                  <c:v>5.83</c:v>
                </c:pt>
                <c:pt idx="4095">
                  <c:v>-4.17</c:v>
                </c:pt>
                <c:pt idx="4096">
                  <c:v>2.83</c:v>
                </c:pt>
                <c:pt idx="4097">
                  <c:v>0.83000000000000007</c:v>
                </c:pt>
                <c:pt idx="4098">
                  <c:v>-4.17</c:v>
                </c:pt>
                <c:pt idx="4099">
                  <c:v>-11.17</c:v>
                </c:pt>
                <c:pt idx="4100">
                  <c:v>4.83</c:v>
                </c:pt>
                <c:pt idx="4101">
                  <c:v>-4.17</c:v>
                </c:pt>
                <c:pt idx="4102">
                  <c:v>-11.17</c:v>
                </c:pt>
                <c:pt idx="4103">
                  <c:v>-11.17</c:v>
                </c:pt>
                <c:pt idx="4104">
                  <c:v>-16.170000000000002</c:v>
                </c:pt>
                <c:pt idx="4105">
                  <c:v>-13.17</c:v>
                </c:pt>
                <c:pt idx="4106">
                  <c:v>-5.17</c:v>
                </c:pt>
                <c:pt idx="4107">
                  <c:v>3.83</c:v>
                </c:pt>
                <c:pt idx="4108">
                  <c:v>0.83000000000000007</c:v>
                </c:pt>
                <c:pt idx="4109">
                  <c:v>-0.16999999999999993</c:v>
                </c:pt>
                <c:pt idx="4110">
                  <c:v>-7.17</c:v>
                </c:pt>
                <c:pt idx="4111">
                  <c:v>8.83</c:v>
                </c:pt>
                <c:pt idx="4112">
                  <c:v>3.83</c:v>
                </c:pt>
                <c:pt idx="4113">
                  <c:v>-11.17</c:v>
                </c:pt>
                <c:pt idx="4114">
                  <c:v>-9.17</c:v>
                </c:pt>
                <c:pt idx="4115">
                  <c:v>6.83</c:v>
                </c:pt>
                <c:pt idx="4116">
                  <c:v>-1.17</c:v>
                </c:pt>
                <c:pt idx="4117">
                  <c:v>-19.170000000000002</c:v>
                </c:pt>
                <c:pt idx="4118">
                  <c:v>-7.17</c:v>
                </c:pt>
                <c:pt idx="4119">
                  <c:v>13.83</c:v>
                </c:pt>
                <c:pt idx="4120">
                  <c:v>0.83000000000000007</c:v>
                </c:pt>
                <c:pt idx="4121">
                  <c:v>-14.17</c:v>
                </c:pt>
                <c:pt idx="4122">
                  <c:v>1.83</c:v>
                </c:pt>
                <c:pt idx="4123">
                  <c:v>17.829999999999998</c:v>
                </c:pt>
                <c:pt idx="4124">
                  <c:v>1.83</c:v>
                </c:pt>
                <c:pt idx="4125">
                  <c:v>-21.17</c:v>
                </c:pt>
                <c:pt idx="4126">
                  <c:v>4.83</c:v>
                </c:pt>
                <c:pt idx="4127">
                  <c:v>8.83</c:v>
                </c:pt>
                <c:pt idx="4128">
                  <c:v>-23.17</c:v>
                </c:pt>
                <c:pt idx="4129">
                  <c:v>-31.17</c:v>
                </c:pt>
                <c:pt idx="4130">
                  <c:v>11.83</c:v>
                </c:pt>
                <c:pt idx="4131">
                  <c:v>-22.17</c:v>
                </c:pt>
                <c:pt idx="4132">
                  <c:v>-22.17</c:v>
                </c:pt>
                <c:pt idx="4133">
                  <c:v>5.83</c:v>
                </c:pt>
                <c:pt idx="4134">
                  <c:v>11.83</c:v>
                </c:pt>
                <c:pt idx="4135">
                  <c:v>-27.17</c:v>
                </c:pt>
                <c:pt idx="4136">
                  <c:v>-1.17</c:v>
                </c:pt>
                <c:pt idx="4137">
                  <c:v>12.83</c:v>
                </c:pt>
                <c:pt idx="4138">
                  <c:v>-0.16999999999999993</c:v>
                </c:pt>
                <c:pt idx="4139">
                  <c:v>-13.17</c:v>
                </c:pt>
                <c:pt idx="4140">
                  <c:v>7.83</c:v>
                </c:pt>
                <c:pt idx="4141">
                  <c:v>2.83</c:v>
                </c:pt>
                <c:pt idx="4142">
                  <c:v>-12.17</c:v>
                </c:pt>
                <c:pt idx="4143">
                  <c:v>-3.17</c:v>
                </c:pt>
                <c:pt idx="4144">
                  <c:v>-2.17</c:v>
                </c:pt>
                <c:pt idx="4145">
                  <c:v>-2.17</c:v>
                </c:pt>
                <c:pt idx="4146">
                  <c:v>-8.17</c:v>
                </c:pt>
                <c:pt idx="4147">
                  <c:v>-2.17</c:v>
                </c:pt>
                <c:pt idx="4148">
                  <c:v>-4.17</c:v>
                </c:pt>
                <c:pt idx="4149">
                  <c:v>0.83000000000000007</c:v>
                </c:pt>
                <c:pt idx="4150">
                  <c:v>0.83000000000000007</c:v>
                </c:pt>
                <c:pt idx="4151">
                  <c:v>2.83</c:v>
                </c:pt>
                <c:pt idx="4152">
                  <c:v>8.83</c:v>
                </c:pt>
                <c:pt idx="4153">
                  <c:v>8.83</c:v>
                </c:pt>
                <c:pt idx="4154">
                  <c:v>0.83000000000000007</c:v>
                </c:pt>
                <c:pt idx="4155">
                  <c:v>4.83</c:v>
                </c:pt>
                <c:pt idx="4156">
                  <c:v>8.83</c:v>
                </c:pt>
                <c:pt idx="4157">
                  <c:v>-9.17</c:v>
                </c:pt>
                <c:pt idx="4158">
                  <c:v>-10.17</c:v>
                </c:pt>
                <c:pt idx="4159">
                  <c:v>-2.17</c:v>
                </c:pt>
                <c:pt idx="4160">
                  <c:v>-3.17</c:v>
                </c:pt>
                <c:pt idx="4161">
                  <c:v>-9.17</c:v>
                </c:pt>
                <c:pt idx="4162">
                  <c:v>-11.17</c:v>
                </c:pt>
                <c:pt idx="4163">
                  <c:v>3.83</c:v>
                </c:pt>
                <c:pt idx="4164">
                  <c:v>4.83</c:v>
                </c:pt>
                <c:pt idx="4165">
                  <c:v>0.83000000000000007</c:v>
                </c:pt>
                <c:pt idx="4166">
                  <c:v>-5.17</c:v>
                </c:pt>
                <c:pt idx="4167">
                  <c:v>11.83</c:v>
                </c:pt>
                <c:pt idx="4168">
                  <c:v>8.83</c:v>
                </c:pt>
                <c:pt idx="4169">
                  <c:v>-6.17</c:v>
                </c:pt>
                <c:pt idx="4170">
                  <c:v>-2.17</c:v>
                </c:pt>
                <c:pt idx="4171">
                  <c:v>4.83</c:v>
                </c:pt>
                <c:pt idx="4172">
                  <c:v>-2.17</c:v>
                </c:pt>
                <c:pt idx="4173">
                  <c:v>-8.17</c:v>
                </c:pt>
                <c:pt idx="4174">
                  <c:v>-0.16999999999999993</c:v>
                </c:pt>
                <c:pt idx="4175">
                  <c:v>2.83</c:v>
                </c:pt>
                <c:pt idx="4176">
                  <c:v>-2.17</c:v>
                </c:pt>
                <c:pt idx="4177">
                  <c:v>-7.17</c:v>
                </c:pt>
                <c:pt idx="4178">
                  <c:v>7.83</c:v>
                </c:pt>
                <c:pt idx="4179">
                  <c:v>0.83000000000000007</c:v>
                </c:pt>
                <c:pt idx="4180">
                  <c:v>-6.17</c:v>
                </c:pt>
                <c:pt idx="4181">
                  <c:v>11.83</c:v>
                </c:pt>
                <c:pt idx="4182">
                  <c:v>7.83</c:v>
                </c:pt>
                <c:pt idx="4183">
                  <c:v>-2.17</c:v>
                </c:pt>
                <c:pt idx="4184">
                  <c:v>-0.16999999999999993</c:v>
                </c:pt>
                <c:pt idx="4185">
                  <c:v>8.83</c:v>
                </c:pt>
                <c:pt idx="4186">
                  <c:v>1.83</c:v>
                </c:pt>
                <c:pt idx="4187">
                  <c:v>1.83</c:v>
                </c:pt>
                <c:pt idx="4188">
                  <c:v>-14.17</c:v>
                </c:pt>
                <c:pt idx="4189">
                  <c:v>12.83</c:v>
                </c:pt>
                <c:pt idx="4190">
                  <c:v>-2.17</c:v>
                </c:pt>
                <c:pt idx="4191">
                  <c:v>-12.17</c:v>
                </c:pt>
                <c:pt idx="4192">
                  <c:v>10.83</c:v>
                </c:pt>
                <c:pt idx="4193">
                  <c:v>24.83</c:v>
                </c:pt>
                <c:pt idx="4194">
                  <c:v>12.83</c:v>
                </c:pt>
                <c:pt idx="4195">
                  <c:v>-13.17</c:v>
                </c:pt>
                <c:pt idx="4196">
                  <c:v>6.83</c:v>
                </c:pt>
                <c:pt idx="4197">
                  <c:v>16.829999999999998</c:v>
                </c:pt>
                <c:pt idx="4198">
                  <c:v>-4.17</c:v>
                </c:pt>
                <c:pt idx="4199">
                  <c:v>-21.17</c:v>
                </c:pt>
                <c:pt idx="4200">
                  <c:v>4.83</c:v>
                </c:pt>
                <c:pt idx="4201">
                  <c:v>-2.17</c:v>
                </c:pt>
                <c:pt idx="4202">
                  <c:v>-7.17</c:v>
                </c:pt>
                <c:pt idx="4203">
                  <c:v>-12.17</c:v>
                </c:pt>
                <c:pt idx="4204">
                  <c:v>0.83000000000000007</c:v>
                </c:pt>
                <c:pt idx="4205">
                  <c:v>-6.17</c:v>
                </c:pt>
                <c:pt idx="4206">
                  <c:v>-16.170000000000002</c:v>
                </c:pt>
                <c:pt idx="4207">
                  <c:v>-3.17</c:v>
                </c:pt>
                <c:pt idx="4208">
                  <c:v>-2.17</c:v>
                </c:pt>
                <c:pt idx="4209">
                  <c:v>-10.17</c:v>
                </c:pt>
                <c:pt idx="4210">
                  <c:v>4.83</c:v>
                </c:pt>
                <c:pt idx="4211">
                  <c:v>-4.17</c:v>
                </c:pt>
                <c:pt idx="4212">
                  <c:v>-8.17</c:v>
                </c:pt>
                <c:pt idx="4213">
                  <c:v>-2.17</c:v>
                </c:pt>
                <c:pt idx="4214">
                  <c:v>-3.17</c:v>
                </c:pt>
                <c:pt idx="4215">
                  <c:v>-20.170000000000002</c:v>
                </c:pt>
                <c:pt idx="4216">
                  <c:v>-21.17</c:v>
                </c:pt>
                <c:pt idx="4217">
                  <c:v>-11.17</c:v>
                </c:pt>
                <c:pt idx="4218">
                  <c:v>-12.17</c:v>
                </c:pt>
                <c:pt idx="4219">
                  <c:v>-16.170000000000002</c:v>
                </c:pt>
                <c:pt idx="4220">
                  <c:v>-3.17</c:v>
                </c:pt>
                <c:pt idx="4221">
                  <c:v>-1.17</c:v>
                </c:pt>
                <c:pt idx="4222">
                  <c:v>-7.17</c:v>
                </c:pt>
                <c:pt idx="4223">
                  <c:v>0.83000000000000007</c:v>
                </c:pt>
                <c:pt idx="4224">
                  <c:v>-3.17</c:v>
                </c:pt>
                <c:pt idx="4225">
                  <c:v>0.83000000000000007</c:v>
                </c:pt>
                <c:pt idx="4226">
                  <c:v>7.83</c:v>
                </c:pt>
                <c:pt idx="4227">
                  <c:v>3.83</c:v>
                </c:pt>
                <c:pt idx="4228">
                  <c:v>2.83</c:v>
                </c:pt>
                <c:pt idx="4229">
                  <c:v>0.83000000000000007</c:v>
                </c:pt>
                <c:pt idx="4230">
                  <c:v>-4.17</c:v>
                </c:pt>
                <c:pt idx="4231">
                  <c:v>-3.17</c:v>
                </c:pt>
                <c:pt idx="4232">
                  <c:v>-1.17</c:v>
                </c:pt>
                <c:pt idx="4233">
                  <c:v>-5.17</c:v>
                </c:pt>
                <c:pt idx="4234">
                  <c:v>-0.16999999999999993</c:v>
                </c:pt>
                <c:pt idx="4235">
                  <c:v>2.83</c:v>
                </c:pt>
                <c:pt idx="4236">
                  <c:v>-2.17</c:v>
                </c:pt>
                <c:pt idx="4237">
                  <c:v>-8.17</c:v>
                </c:pt>
                <c:pt idx="4238">
                  <c:v>-2.17</c:v>
                </c:pt>
                <c:pt idx="4239">
                  <c:v>-3.17</c:v>
                </c:pt>
                <c:pt idx="4240">
                  <c:v>-0.16999999999999993</c:v>
                </c:pt>
                <c:pt idx="4241">
                  <c:v>4.83</c:v>
                </c:pt>
                <c:pt idx="4242">
                  <c:v>3.83</c:v>
                </c:pt>
                <c:pt idx="4243">
                  <c:v>-2.17</c:v>
                </c:pt>
                <c:pt idx="4244">
                  <c:v>3.83</c:v>
                </c:pt>
                <c:pt idx="4245">
                  <c:v>1.83</c:v>
                </c:pt>
                <c:pt idx="4246">
                  <c:v>6.83</c:v>
                </c:pt>
                <c:pt idx="4247">
                  <c:v>-2.17</c:v>
                </c:pt>
                <c:pt idx="4248">
                  <c:v>-4.17</c:v>
                </c:pt>
                <c:pt idx="4249">
                  <c:v>-2.17</c:v>
                </c:pt>
                <c:pt idx="4250">
                  <c:v>6.83</c:v>
                </c:pt>
                <c:pt idx="4251">
                  <c:v>0.83000000000000007</c:v>
                </c:pt>
                <c:pt idx="4252">
                  <c:v>-15.17</c:v>
                </c:pt>
                <c:pt idx="4253">
                  <c:v>1.83</c:v>
                </c:pt>
                <c:pt idx="4254">
                  <c:v>11.83</c:v>
                </c:pt>
                <c:pt idx="4255">
                  <c:v>-3.17</c:v>
                </c:pt>
                <c:pt idx="4256">
                  <c:v>-2.17</c:v>
                </c:pt>
                <c:pt idx="4257">
                  <c:v>3.83</c:v>
                </c:pt>
                <c:pt idx="4258">
                  <c:v>15.83</c:v>
                </c:pt>
                <c:pt idx="4259">
                  <c:v>2.83</c:v>
                </c:pt>
                <c:pt idx="4260">
                  <c:v>-10.17</c:v>
                </c:pt>
                <c:pt idx="4261">
                  <c:v>6.83</c:v>
                </c:pt>
                <c:pt idx="4262">
                  <c:v>17.829999999999998</c:v>
                </c:pt>
                <c:pt idx="4263">
                  <c:v>-0.16999999999999993</c:v>
                </c:pt>
                <c:pt idx="4264">
                  <c:v>-13.17</c:v>
                </c:pt>
                <c:pt idx="4265">
                  <c:v>13.83</c:v>
                </c:pt>
                <c:pt idx="4266">
                  <c:v>18.829999999999998</c:v>
                </c:pt>
                <c:pt idx="4267">
                  <c:v>-21.17</c:v>
                </c:pt>
                <c:pt idx="4268">
                  <c:v>-29.17</c:v>
                </c:pt>
                <c:pt idx="4269">
                  <c:v>8.83</c:v>
                </c:pt>
                <c:pt idx="4270">
                  <c:v>11.83</c:v>
                </c:pt>
                <c:pt idx="4271">
                  <c:v>-28.17</c:v>
                </c:pt>
                <c:pt idx="4272">
                  <c:v>-7.17</c:v>
                </c:pt>
                <c:pt idx="4273">
                  <c:v>3.83</c:v>
                </c:pt>
                <c:pt idx="4274">
                  <c:v>1.83</c:v>
                </c:pt>
                <c:pt idx="4275">
                  <c:v>-15.17</c:v>
                </c:pt>
                <c:pt idx="4276">
                  <c:v>-11.17</c:v>
                </c:pt>
                <c:pt idx="4277">
                  <c:v>13.83</c:v>
                </c:pt>
                <c:pt idx="4278">
                  <c:v>12.83</c:v>
                </c:pt>
                <c:pt idx="4279">
                  <c:v>-0.16999999999999993</c:v>
                </c:pt>
                <c:pt idx="4280">
                  <c:v>-2.17</c:v>
                </c:pt>
                <c:pt idx="4281">
                  <c:v>3.83</c:v>
                </c:pt>
                <c:pt idx="4282">
                  <c:v>0.83000000000000007</c:v>
                </c:pt>
                <c:pt idx="4283">
                  <c:v>-0.16999999999999993</c:v>
                </c:pt>
                <c:pt idx="4284">
                  <c:v>-3.17</c:v>
                </c:pt>
                <c:pt idx="4285">
                  <c:v>3.83</c:v>
                </c:pt>
                <c:pt idx="4286">
                  <c:v>-2.17</c:v>
                </c:pt>
                <c:pt idx="4287">
                  <c:v>-5.17</c:v>
                </c:pt>
                <c:pt idx="4288">
                  <c:v>-4.17</c:v>
                </c:pt>
                <c:pt idx="4289">
                  <c:v>4.83</c:v>
                </c:pt>
                <c:pt idx="4290">
                  <c:v>0.83000000000000007</c:v>
                </c:pt>
                <c:pt idx="4291">
                  <c:v>2.83</c:v>
                </c:pt>
                <c:pt idx="4292">
                  <c:v>14.83</c:v>
                </c:pt>
                <c:pt idx="4293">
                  <c:v>12.83</c:v>
                </c:pt>
                <c:pt idx="4294">
                  <c:v>11.83</c:v>
                </c:pt>
                <c:pt idx="4295">
                  <c:v>0.83000000000000007</c:v>
                </c:pt>
                <c:pt idx="4296">
                  <c:v>0.83000000000000007</c:v>
                </c:pt>
                <c:pt idx="4297">
                  <c:v>-4.17</c:v>
                </c:pt>
                <c:pt idx="4298">
                  <c:v>-3.17</c:v>
                </c:pt>
                <c:pt idx="4299">
                  <c:v>-4.17</c:v>
                </c:pt>
                <c:pt idx="4300">
                  <c:v>-9.17</c:v>
                </c:pt>
                <c:pt idx="4301">
                  <c:v>-4.17</c:v>
                </c:pt>
                <c:pt idx="4302">
                  <c:v>1.83</c:v>
                </c:pt>
                <c:pt idx="4303">
                  <c:v>-3.17</c:v>
                </c:pt>
                <c:pt idx="4304">
                  <c:v>2.83</c:v>
                </c:pt>
                <c:pt idx="4305">
                  <c:v>0.83000000000000007</c:v>
                </c:pt>
                <c:pt idx="4306">
                  <c:v>13.83</c:v>
                </c:pt>
                <c:pt idx="4307">
                  <c:v>4.83</c:v>
                </c:pt>
                <c:pt idx="4308">
                  <c:v>4.83</c:v>
                </c:pt>
                <c:pt idx="4309">
                  <c:v>14.83</c:v>
                </c:pt>
                <c:pt idx="4310">
                  <c:v>9.83</c:v>
                </c:pt>
                <c:pt idx="4311">
                  <c:v>0.83000000000000007</c:v>
                </c:pt>
                <c:pt idx="4312">
                  <c:v>1.83</c:v>
                </c:pt>
                <c:pt idx="4313">
                  <c:v>11.83</c:v>
                </c:pt>
                <c:pt idx="4314">
                  <c:v>-4.17</c:v>
                </c:pt>
                <c:pt idx="4315">
                  <c:v>-11.17</c:v>
                </c:pt>
                <c:pt idx="4316">
                  <c:v>0.83000000000000007</c:v>
                </c:pt>
                <c:pt idx="4317">
                  <c:v>2.83</c:v>
                </c:pt>
                <c:pt idx="4318">
                  <c:v>-8.17</c:v>
                </c:pt>
                <c:pt idx="4319">
                  <c:v>-13.17</c:v>
                </c:pt>
                <c:pt idx="4320">
                  <c:v>-10.17</c:v>
                </c:pt>
                <c:pt idx="4321">
                  <c:v>3.83</c:v>
                </c:pt>
                <c:pt idx="4322">
                  <c:v>-4.17</c:v>
                </c:pt>
                <c:pt idx="4323">
                  <c:v>-12.17</c:v>
                </c:pt>
                <c:pt idx="4324">
                  <c:v>-2.17</c:v>
                </c:pt>
                <c:pt idx="4325">
                  <c:v>15.83</c:v>
                </c:pt>
                <c:pt idx="4326">
                  <c:v>-6.17</c:v>
                </c:pt>
                <c:pt idx="4327">
                  <c:v>-20.170000000000002</c:v>
                </c:pt>
                <c:pt idx="4328">
                  <c:v>15.83</c:v>
                </c:pt>
                <c:pt idx="4329">
                  <c:v>13.83</c:v>
                </c:pt>
                <c:pt idx="4330">
                  <c:v>-11.17</c:v>
                </c:pt>
                <c:pt idx="4331">
                  <c:v>-0.16999999999999993</c:v>
                </c:pt>
                <c:pt idx="4332">
                  <c:v>7.83</c:v>
                </c:pt>
                <c:pt idx="4333">
                  <c:v>8.83</c:v>
                </c:pt>
                <c:pt idx="4334">
                  <c:v>-10.17</c:v>
                </c:pt>
                <c:pt idx="4335">
                  <c:v>-13.17</c:v>
                </c:pt>
                <c:pt idx="4336">
                  <c:v>-1.17</c:v>
                </c:pt>
                <c:pt idx="4337">
                  <c:v>9.83</c:v>
                </c:pt>
                <c:pt idx="4338">
                  <c:v>-19.170000000000002</c:v>
                </c:pt>
                <c:pt idx="4339">
                  <c:v>-19.170000000000002</c:v>
                </c:pt>
                <c:pt idx="4340">
                  <c:v>15.83</c:v>
                </c:pt>
                <c:pt idx="4341">
                  <c:v>8.83</c:v>
                </c:pt>
                <c:pt idx="4342">
                  <c:v>-24.17</c:v>
                </c:pt>
                <c:pt idx="4343">
                  <c:v>1.83</c:v>
                </c:pt>
                <c:pt idx="4344">
                  <c:v>5.83</c:v>
                </c:pt>
                <c:pt idx="4345">
                  <c:v>-2.17</c:v>
                </c:pt>
                <c:pt idx="4346">
                  <c:v>-17.170000000000002</c:v>
                </c:pt>
                <c:pt idx="4347">
                  <c:v>1.83</c:v>
                </c:pt>
                <c:pt idx="4348">
                  <c:v>7.83</c:v>
                </c:pt>
                <c:pt idx="4349">
                  <c:v>2.83</c:v>
                </c:pt>
                <c:pt idx="4350">
                  <c:v>-15.17</c:v>
                </c:pt>
                <c:pt idx="4351">
                  <c:v>-0.16999999999999993</c:v>
                </c:pt>
                <c:pt idx="4352">
                  <c:v>6.83</c:v>
                </c:pt>
                <c:pt idx="4353">
                  <c:v>5.83</c:v>
                </c:pt>
                <c:pt idx="4354">
                  <c:v>-8.17</c:v>
                </c:pt>
                <c:pt idx="4355">
                  <c:v>15.83</c:v>
                </c:pt>
                <c:pt idx="4356">
                  <c:v>6.83</c:v>
                </c:pt>
                <c:pt idx="4357">
                  <c:v>-5.17</c:v>
                </c:pt>
                <c:pt idx="4358">
                  <c:v>5.83</c:v>
                </c:pt>
                <c:pt idx="4359">
                  <c:v>16.829999999999998</c:v>
                </c:pt>
                <c:pt idx="4360">
                  <c:v>5.83</c:v>
                </c:pt>
                <c:pt idx="4361">
                  <c:v>-3.17</c:v>
                </c:pt>
                <c:pt idx="4362">
                  <c:v>4.83</c:v>
                </c:pt>
                <c:pt idx="4363">
                  <c:v>2.83</c:v>
                </c:pt>
                <c:pt idx="4364">
                  <c:v>-6.17</c:v>
                </c:pt>
                <c:pt idx="4365">
                  <c:v>-5.17</c:v>
                </c:pt>
                <c:pt idx="4366">
                  <c:v>-3.17</c:v>
                </c:pt>
                <c:pt idx="4367">
                  <c:v>-4.17</c:v>
                </c:pt>
                <c:pt idx="4368">
                  <c:v>-5.17</c:v>
                </c:pt>
                <c:pt idx="4369">
                  <c:v>-8.17</c:v>
                </c:pt>
                <c:pt idx="4370">
                  <c:v>-1.17</c:v>
                </c:pt>
                <c:pt idx="4371">
                  <c:v>-4.17</c:v>
                </c:pt>
                <c:pt idx="4372">
                  <c:v>0.83000000000000007</c:v>
                </c:pt>
                <c:pt idx="4373">
                  <c:v>5.83</c:v>
                </c:pt>
                <c:pt idx="4374">
                  <c:v>4.83</c:v>
                </c:pt>
                <c:pt idx="4375">
                  <c:v>-1.17</c:v>
                </c:pt>
                <c:pt idx="4376">
                  <c:v>11.83</c:v>
                </c:pt>
                <c:pt idx="4377">
                  <c:v>14.83</c:v>
                </c:pt>
                <c:pt idx="4378">
                  <c:v>10.83</c:v>
                </c:pt>
                <c:pt idx="4379">
                  <c:v>3.83</c:v>
                </c:pt>
                <c:pt idx="4380">
                  <c:v>0.83000000000000007</c:v>
                </c:pt>
                <c:pt idx="4381">
                  <c:v>0.83000000000000007</c:v>
                </c:pt>
                <c:pt idx="4382">
                  <c:v>-4.17</c:v>
                </c:pt>
                <c:pt idx="4383">
                  <c:v>-12.17</c:v>
                </c:pt>
                <c:pt idx="4384">
                  <c:v>-13.17</c:v>
                </c:pt>
                <c:pt idx="4385">
                  <c:v>-8.17</c:v>
                </c:pt>
                <c:pt idx="4386">
                  <c:v>-9.17</c:v>
                </c:pt>
                <c:pt idx="4387">
                  <c:v>-4.17</c:v>
                </c:pt>
                <c:pt idx="4388">
                  <c:v>6.83</c:v>
                </c:pt>
                <c:pt idx="4389">
                  <c:v>0.83000000000000007</c:v>
                </c:pt>
                <c:pt idx="4390">
                  <c:v>-1.17</c:v>
                </c:pt>
                <c:pt idx="4391">
                  <c:v>6.83</c:v>
                </c:pt>
                <c:pt idx="4392">
                  <c:v>6.83</c:v>
                </c:pt>
                <c:pt idx="4393">
                  <c:v>2.83</c:v>
                </c:pt>
                <c:pt idx="4394">
                  <c:v>13.83</c:v>
                </c:pt>
                <c:pt idx="4395">
                  <c:v>3.83</c:v>
                </c:pt>
                <c:pt idx="4396">
                  <c:v>-0.16999999999999993</c:v>
                </c:pt>
                <c:pt idx="4397">
                  <c:v>8.83</c:v>
                </c:pt>
                <c:pt idx="4398">
                  <c:v>5.83</c:v>
                </c:pt>
                <c:pt idx="4399">
                  <c:v>-15.17</c:v>
                </c:pt>
                <c:pt idx="4400">
                  <c:v>-13.17</c:v>
                </c:pt>
                <c:pt idx="4401">
                  <c:v>-5.17</c:v>
                </c:pt>
                <c:pt idx="4402">
                  <c:v>-16.170000000000002</c:v>
                </c:pt>
                <c:pt idx="4403">
                  <c:v>-19.170000000000002</c:v>
                </c:pt>
                <c:pt idx="4404">
                  <c:v>-4.17</c:v>
                </c:pt>
                <c:pt idx="4405">
                  <c:v>3.83</c:v>
                </c:pt>
                <c:pt idx="4406">
                  <c:v>-3.17</c:v>
                </c:pt>
                <c:pt idx="4407">
                  <c:v>-9.17</c:v>
                </c:pt>
                <c:pt idx="4408">
                  <c:v>10.83</c:v>
                </c:pt>
                <c:pt idx="4409">
                  <c:v>12.83</c:v>
                </c:pt>
                <c:pt idx="4410">
                  <c:v>-0.16999999999999993</c:v>
                </c:pt>
                <c:pt idx="4411">
                  <c:v>-2.17</c:v>
                </c:pt>
                <c:pt idx="4412">
                  <c:v>6.83</c:v>
                </c:pt>
                <c:pt idx="4413">
                  <c:v>5.83</c:v>
                </c:pt>
                <c:pt idx="4414">
                  <c:v>-0.16999999999999993</c:v>
                </c:pt>
                <c:pt idx="4415">
                  <c:v>-11.17</c:v>
                </c:pt>
                <c:pt idx="4416">
                  <c:v>-0.16999999999999993</c:v>
                </c:pt>
                <c:pt idx="4417">
                  <c:v>-0.16999999999999993</c:v>
                </c:pt>
                <c:pt idx="4418">
                  <c:v>-2.17</c:v>
                </c:pt>
                <c:pt idx="4419">
                  <c:v>-4.17</c:v>
                </c:pt>
                <c:pt idx="4420">
                  <c:v>3.83</c:v>
                </c:pt>
                <c:pt idx="4421">
                  <c:v>-0.16999999999999993</c:v>
                </c:pt>
                <c:pt idx="4422">
                  <c:v>-10.17</c:v>
                </c:pt>
                <c:pt idx="4423">
                  <c:v>1.83</c:v>
                </c:pt>
                <c:pt idx="4424">
                  <c:v>10.83</c:v>
                </c:pt>
                <c:pt idx="4425">
                  <c:v>-4.17</c:v>
                </c:pt>
                <c:pt idx="4426">
                  <c:v>-3.17</c:v>
                </c:pt>
                <c:pt idx="4427">
                  <c:v>5.83</c:v>
                </c:pt>
                <c:pt idx="4428">
                  <c:v>6.83</c:v>
                </c:pt>
                <c:pt idx="4429">
                  <c:v>1.83</c:v>
                </c:pt>
                <c:pt idx="4430">
                  <c:v>-6.17</c:v>
                </c:pt>
                <c:pt idx="4431">
                  <c:v>2.83</c:v>
                </c:pt>
                <c:pt idx="4432">
                  <c:v>2.83</c:v>
                </c:pt>
                <c:pt idx="4433">
                  <c:v>-4.17</c:v>
                </c:pt>
                <c:pt idx="4434">
                  <c:v>-1.17</c:v>
                </c:pt>
                <c:pt idx="4435">
                  <c:v>4.83</c:v>
                </c:pt>
                <c:pt idx="4436">
                  <c:v>10.83</c:v>
                </c:pt>
                <c:pt idx="4437">
                  <c:v>5.83</c:v>
                </c:pt>
                <c:pt idx="4438">
                  <c:v>5.83</c:v>
                </c:pt>
                <c:pt idx="4439">
                  <c:v>7.83</c:v>
                </c:pt>
                <c:pt idx="4440">
                  <c:v>13.83</c:v>
                </c:pt>
                <c:pt idx="4441">
                  <c:v>-2.17</c:v>
                </c:pt>
                <c:pt idx="4442">
                  <c:v>-5.17</c:v>
                </c:pt>
                <c:pt idx="4443">
                  <c:v>1.83</c:v>
                </c:pt>
                <c:pt idx="4444">
                  <c:v>-0.16999999999999993</c:v>
                </c:pt>
                <c:pt idx="4445">
                  <c:v>-4.17</c:v>
                </c:pt>
                <c:pt idx="4446">
                  <c:v>-2.17</c:v>
                </c:pt>
                <c:pt idx="4447">
                  <c:v>-8.17</c:v>
                </c:pt>
                <c:pt idx="4448">
                  <c:v>1.83</c:v>
                </c:pt>
                <c:pt idx="4449">
                  <c:v>3.83</c:v>
                </c:pt>
                <c:pt idx="4450">
                  <c:v>5.83</c:v>
                </c:pt>
                <c:pt idx="4451">
                  <c:v>6.83</c:v>
                </c:pt>
                <c:pt idx="4452">
                  <c:v>12.83</c:v>
                </c:pt>
                <c:pt idx="4453">
                  <c:v>5.83</c:v>
                </c:pt>
                <c:pt idx="4454">
                  <c:v>3.83</c:v>
                </c:pt>
                <c:pt idx="4455">
                  <c:v>4.83</c:v>
                </c:pt>
                <c:pt idx="4456">
                  <c:v>-1.17</c:v>
                </c:pt>
                <c:pt idx="4457">
                  <c:v>-0.16999999999999993</c:v>
                </c:pt>
                <c:pt idx="4458">
                  <c:v>-6.17</c:v>
                </c:pt>
                <c:pt idx="4459">
                  <c:v>-4.17</c:v>
                </c:pt>
                <c:pt idx="4460">
                  <c:v>-6.17</c:v>
                </c:pt>
                <c:pt idx="4461">
                  <c:v>-2.17</c:v>
                </c:pt>
                <c:pt idx="4462">
                  <c:v>-0.16999999999999993</c:v>
                </c:pt>
                <c:pt idx="4463">
                  <c:v>-5.17</c:v>
                </c:pt>
                <c:pt idx="4464">
                  <c:v>-12.17</c:v>
                </c:pt>
                <c:pt idx="4465">
                  <c:v>0.83000000000000007</c:v>
                </c:pt>
                <c:pt idx="4466">
                  <c:v>2.83</c:v>
                </c:pt>
                <c:pt idx="4467">
                  <c:v>-4.17</c:v>
                </c:pt>
                <c:pt idx="4468">
                  <c:v>-0.16999999999999993</c:v>
                </c:pt>
                <c:pt idx="4469">
                  <c:v>3.83</c:v>
                </c:pt>
                <c:pt idx="4470">
                  <c:v>-0.16999999999999993</c:v>
                </c:pt>
                <c:pt idx="4471">
                  <c:v>-2.17</c:v>
                </c:pt>
                <c:pt idx="4472">
                  <c:v>-2.17</c:v>
                </c:pt>
                <c:pt idx="4473">
                  <c:v>-4.17</c:v>
                </c:pt>
                <c:pt idx="4474">
                  <c:v>-8.17</c:v>
                </c:pt>
                <c:pt idx="4475">
                  <c:v>-10.17</c:v>
                </c:pt>
                <c:pt idx="4476">
                  <c:v>1.83</c:v>
                </c:pt>
                <c:pt idx="4477">
                  <c:v>1.83</c:v>
                </c:pt>
                <c:pt idx="4478">
                  <c:v>0.83000000000000007</c:v>
                </c:pt>
                <c:pt idx="4479">
                  <c:v>6.83</c:v>
                </c:pt>
                <c:pt idx="4480">
                  <c:v>22.83</c:v>
                </c:pt>
                <c:pt idx="4481">
                  <c:v>13.83</c:v>
                </c:pt>
                <c:pt idx="4482">
                  <c:v>7.83</c:v>
                </c:pt>
                <c:pt idx="4483">
                  <c:v>4.83</c:v>
                </c:pt>
                <c:pt idx="4484">
                  <c:v>6.83</c:v>
                </c:pt>
                <c:pt idx="4485">
                  <c:v>-3.17</c:v>
                </c:pt>
                <c:pt idx="4486">
                  <c:v>-11.17</c:v>
                </c:pt>
                <c:pt idx="4487">
                  <c:v>-11.17</c:v>
                </c:pt>
                <c:pt idx="4488">
                  <c:v>-10.17</c:v>
                </c:pt>
                <c:pt idx="4489">
                  <c:v>-1.17</c:v>
                </c:pt>
                <c:pt idx="4490">
                  <c:v>1.83</c:v>
                </c:pt>
                <c:pt idx="4491">
                  <c:v>7.83</c:v>
                </c:pt>
                <c:pt idx="4492">
                  <c:v>4.83</c:v>
                </c:pt>
                <c:pt idx="4493">
                  <c:v>7.83</c:v>
                </c:pt>
                <c:pt idx="4494">
                  <c:v>13.83</c:v>
                </c:pt>
                <c:pt idx="4495">
                  <c:v>2.83</c:v>
                </c:pt>
                <c:pt idx="4496">
                  <c:v>-4.17</c:v>
                </c:pt>
                <c:pt idx="4497">
                  <c:v>-5.17</c:v>
                </c:pt>
                <c:pt idx="4498">
                  <c:v>-0.16999999999999993</c:v>
                </c:pt>
                <c:pt idx="4499">
                  <c:v>-6.17</c:v>
                </c:pt>
                <c:pt idx="4500">
                  <c:v>-5.17</c:v>
                </c:pt>
                <c:pt idx="4501">
                  <c:v>-15.17</c:v>
                </c:pt>
                <c:pt idx="4502">
                  <c:v>-6.17</c:v>
                </c:pt>
                <c:pt idx="4503">
                  <c:v>1.83</c:v>
                </c:pt>
                <c:pt idx="4504">
                  <c:v>-11.17</c:v>
                </c:pt>
                <c:pt idx="4505">
                  <c:v>1.83</c:v>
                </c:pt>
                <c:pt idx="4506">
                  <c:v>12.83</c:v>
                </c:pt>
                <c:pt idx="4507">
                  <c:v>-2.17</c:v>
                </c:pt>
                <c:pt idx="4508">
                  <c:v>-5.17</c:v>
                </c:pt>
                <c:pt idx="4509">
                  <c:v>13.83</c:v>
                </c:pt>
                <c:pt idx="4510">
                  <c:v>0.83000000000000007</c:v>
                </c:pt>
                <c:pt idx="4511">
                  <c:v>-4.17</c:v>
                </c:pt>
                <c:pt idx="4512">
                  <c:v>-5.17</c:v>
                </c:pt>
                <c:pt idx="4513">
                  <c:v>-6.17</c:v>
                </c:pt>
                <c:pt idx="4514">
                  <c:v>-4.17</c:v>
                </c:pt>
                <c:pt idx="4515">
                  <c:v>-2.17</c:v>
                </c:pt>
                <c:pt idx="4516">
                  <c:v>-7.17</c:v>
                </c:pt>
                <c:pt idx="4517">
                  <c:v>3.83</c:v>
                </c:pt>
                <c:pt idx="4518">
                  <c:v>-3.17</c:v>
                </c:pt>
                <c:pt idx="4519">
                  <c:v>-7.17</c:v>
                </c:pt>
                <c:pt idx="4520">
                  <c:v>1.83</c:v>
                </c:pt>
                <c:pt idx="4521">
                  <c:v>4.83</c:v>
                </c:pt>
                <c:pt idx="4522">
                  <c:v>0.83000000000000007</c:v>
                </c:pt>
                <c:pt idx="4523">
                  <c:v>0.83000000000000007</c:v>
                </c:pt>
                <c:pt idx="4524">
                  <c:v>-2.17</c:v>
                </c:pt>
                <c:pt idx="4525">
                  <c:v>-5.17</c:v>
                </c:pt>
                <c:pt idx="4526">
                  <c:v>-7.17</c:v>
                </c:pt>
                <c:pt idx="4527">
                  <c:v>-0.16999999999999993</c:v>
                </c:pt>
                <c:pt idx="4528">
                  <c:v>-11.17</c:v>
                </c:pt>
                <c:pt idx="4529">
                  <c:v>-4.17</c:v>
                </c:pt>
                <c:pt idx="4530">
                  <c:v>-0.16999999999999993</c:v>
                </c:pt>
                <c:pt idx="4531">
                  <c:v>-5.17</c:v>
                </c:pt>
                <c:pt idx="4532">
                  <c:v>-0.16999999999999993</c:v>
                </c:pt>
                <c:pt idx="4533">
                  <c:v>3.83</c:v>
                </c:pt>
                <c:pt idx="4534">
                  <c:v>-2.17</c:v>
                </c:pt>
                <c:pt idx="4535">
                  <c:v>3.83</c:v>
                </c:pt>
                <c:pt idx="4536">
                  <c:v>3.83</c:v>
                </c:pt>
                <c:pt idx="4537">
                  <c:v>-6.17</c:v>
                </c:pt>
                <c:pt idx="4538">
                  <c:v>0.83000000000000007</c:v>
                </c:pt>
                <c:pt idx="4539">
                  <c:v>-0.16999999999999993</c:v>
                </c:pt>
                <c:pt idx="4540">
                  <c:v>-4.17</c:v>
                </c:pt>
                <c:pt idx="4541">
                  <c:v>-1.17</c:v>
                </c:pt>
                <c:pt idx="4542">
                  <c:v>2.83</c:v>
                </c:pt>
                <c:pt idx="4543">
                  <c:v>-0.16999999999999993</c:v>
                </c:pt>
                <c:pt idx="4544">
                  <c:v>-4.17</c:v>
                </c:pt>
                <c:pt idx="4545">
                  <c:v>3.83</c:v>
                </c:pt>
                <c:pt idx="4546">
                  <c:v>1.83</c:v>
                </c:pt>
                <c:pt idx="4547">
                  <c:v>-2.17</c:v>
                </c:pt>
                <c:pt idx="4548">
                  <c:v>-2.17</c:v>
                </c:pt>
                <c:pt idx="4549">
                  <c:v>-2.17</c:v>
                </c:pt>
                <c:pt idx="4550">
                  <c:v>-0.16999999999999993</c:v>
                </c:pt>
                <c:pt idx="4551">
                  <c:v>13.83</c:v>
                </c:pt>
                <c:pt idx="4552">
                  <c:v>-8.17</c:v>
                </c:pt>
                <c:pt idx="4553">
                  <c:v>-9.17</c:v>
                </c:pt>
                <c:pt idx="4554">
                  <c:v>9.83</c:v>
                </c:pt>
                <c:pt idx="4555">
                  <c:v>16.829999999999998</c:v>
                </c:pt>
                <c:pt idx="4556">
                  <c:v>-8.17</c:v>
                </c:pt>
                <c:pt idx="4557">
                  <c:v>2.83</c:v>
                </c:pt>
                <c:pt idx="4558">
                  <c:v>9.83</c:v>
                </c:pt>
                <c:pt idx="4559">
                  <c:v>-0.16999999999999993</c:v>
                </c:pt>
                <c:pt idx="4560">
                  <c:v>-4.17</c:v>
                </c:pt>
                <c:pt idx="4561">
                  <c:v>-7.17</c:v>
                </c:pt>
                <c:pt idx="4562">
                  <c:v>-5.17</c:v>
                </c:pt>
                <c:pt idx="4563">
                  <c:v>4.83</c:v>
                </c:pt>
                <c:pt idx="4564">
                  <c:v>-4.17</c:v>
                </c:pt>
                <c:pt idx="4565">
                  <c:v>-11.17</c:v>
                </c:pt>
                <c:pt idx="4566">
                  <c:v>3.83</c:v>
                </c:pt>
                <c:pt idx="4567">
                  <c:v>7.83</c:v>
                </c:pt>
                <c:pt idx="4568">
                  <c:v>-7.17</c:v>
                </c:pt>
                <c:pt idx="4569">
                  <c:v>3.83</c:v>
                </c:pt>
                <c:pt idx="4570">
                  <c:v>17.829999999999998</c:v>
                </c:pt>
                <c:pt idx="4571">
                  <c:v>1.83</c:v>
                </c:pt>
                <c:pt idx="4572">
                  <c:v>-0.16999999999999993</c:v>
                </c:pt>
                <c:pt idx="4573">
                  <c:v>1.83</c:v>
                </c:pt>
                <c:pt idx="4574">
                  <c:v>11.83</c:v>
                </c:pt>
                <c:pt idx="4575">
                  <c:v>6.83</c:v>
                </c:pt>
                <c:pt idx="4576">
                  <c:v>9.83</c:v>
                </c:pt>
                <c:pt idx="4577">
                  <c:v>-8.17</c:v>
                </c:pt>
                <c:pt idx="4578">
                  <c:v>1.83</c:v>
                </c:pt>
                <c:pt idx="4579">
                  <c:v>9.83</c:v>
                </c:pt>
                <c:pt idx="4580">
                  <c:v>-6.17</c:v>
                </c:pt>
                <c:pt idx="4581">
                  <c:v>-8.17</c:v>
                </c:pt>
                <c:pt idx="4582">
                  <c:v>11.83</c:v>
                </c:pt>
                <c:pt idx="4583">
                  <c:v>1.83</c:v>
                </c:pt>
                <c:pt idx="4584">
                  <c:v>-4.17</c:v>
                </c:pt>
                <c:pt idx="4585">
                  <c:v>5.83</c:v>
                </c:pt>
                <c:pt idx="4586">
                  <c:v>18.829999999999998</c:v>
                </c:pt>
                <c:pt idx="4587">
                  <c:v>17.829999999999998</c:v>
                </c:pt>
                <c:pt idx="4588">
                  <c:v>7.83</c:v>
                </c:pt>
                <c:pt idx="4589">
                  <c:v>3.83</c:v>
                </c:pt>
                <c:pt idx="4590">
                  <c:v>11.83</c:v>
                </c:pt>
                <c:pt idx="4591">
                  <c:v>11.83</c:v>
                </c:pt>
                <c:pt idx="4592">
                  <c:v>4.83</c:v>
                </c:pt>
                <c:pt idx="4593">
                  <c:v>-5.17</c:v>
                </c:pt>
                <c:pt idx="4594">
                  <c:v>4.83</c:v>
                </c:pt>
                <c:pt idx="4595">
                  <c:v>-0.16999999999999993</c:v>
                </c:pt>
                <c:pt idx="4596">
                  <c:v>-4.17</c:v>
                </c:pt>
                <c:pt idx="4597">
                  <c:v>-8.17</c:v>
                </c:pt>
                <c:pt idx="4598">
                  <c:v>7.83</c:v>
                </c:pt>
                <c:pt idx="4599">
                  <c:v>0.83000000000000007</c:v>
                </c:pt>
                <c:pt idx="4600">
                  <c:v>3.83</c:v>
                </c:pt>
                <c:pt idx="4601">
                  <c:v>6.83</c:v>
                </c:pt>
                <c:pt idx="4602">
                  <c:v>2.83</c:v>
                </c:pt>
                <c:pt idx="4603">
                  <c:v>8.83</c:v>
                </c:pt>
                <c:pt idx="4604">
                  <c:v>3.83</c:v>
                </c:pt>
                <c:pt idx="4605">
                  <c:v>-3.17</c:v>
                </c:pt>
                <c:pt idx="4606">
                  <c:v>6.83</c:v>
                </c:pt>
                <c:pt idx="4607">
                  <c:v>6.83</c:v>
                </c:pt>
                <c:pt idx="4608">
                  <c:v>-6.17</c:v>
                </c:pt>
                <c:pt idx="4609">
                  <c:v>-12.17</c:v>
                </c:pt>
                <c:pt idx="4610">
                  <c:v>0.83000000000000007</c:v>
                </c:pt>
                <c:pt idx="4611">
                  <c:v>-1.17</c:v>
                </c:pt>
                <c:pt idx="4612">
                  <c:v>-3.17</c:v>
                </c:pt>
                <c:pt idx="4613">
                  <c:v>-7.17</c:v>
                </c:pt>
                <c:pt idx="4614">
                  <c:v>1.83</c:v>
                </c:pt>
                <c:pt idx="4615">
                  <c:v>9.83</c:v>
                </c:pt>
                <c:pt idx="4616">
                  <c:v>0.83000000000000007</c:v>
                </c:pt>
                <c:pt idx="4617">
                  <c:v>-3.17</c:v>
                </c:pt>
                <c:pt idx="4618">
                  <c:v>10.83</c:v>
                </c:pt>
                <c:pt idx="4619">
                  <c:v>0.83000000000000007</c:v>
                </c:pt>
                <c:pt idx="4620">
                  <c:v>-1.17</c:v>
                </c:pt>
                <c:pt idx="4621">
                  <c:v>4.83</c:v>
                </c:pt>
                <c:pt idx="4622">
                  <c:v>7.83</c:v>
                </c:pt>
                <c:pt idx="4623">
                  <c:v>2.83</c:v>
                </c:pt>
                <c:pt idx="4624">
                  <c:v>-9.17</c:v>
                </c:pt>
                <c:pt idx="4625">
                  <c:v>0.83000000000000007</c:v>
                </c:pt>
                <c:pt idx="4626">
                  <c:v>-0.16999999999999993</c:v>
                </c:pt>
                <c:pt idx="4627">
                  <c:v>-7.17</c:v>
                </c:pt>
                <c:pt idx="4628">
                  <c:v>-12.17</c:v>
                </c:pt>
                <c:pt idx="4629">
                  <c:v>2.83</c:v>
                </c:pt>
                <c:pt idx="4630">
                  <c:v>-2.17</c:v>
                </c:pt>
                <c:pt idx="4631">
                  <c:v>-11.17</c:v>
                </c:pt>
                <c:pt idx="4632">
                  <c:v>-0.16999999999999993</c:v>
                </c:pt>
                <c:pt idx="4633">
                  <c:v>19.829999999999998</c:v>
                </c:pt>
                <c:pt idx="4634">
                  <c:v>7.83</c:v>
                </c:pt>
                <c:pt idx="4635">
                  <c:v>-13.17</c:v>
                </c:pt>
                <c:pt idx="4636">
                  <c:v>15.83</c:v>
                </c:pt>
                <c:pt idx="4637">
                  <c:v>7.83</c:v>
                </c:pt>
                <c:pt idx="4638">
                  <c:v>-6.17</c:v>
                </c:pt>
                <c:pt idx="4639">
                  <c:v>-13.17</c:v>
                </c:pt>
                <c:pt idx="4640">
                  <c:v>7.83</c:v>
                </c:pt>
                <c:pt idx="4641">
                  <c:v>-3.17</c:v>
                </c:pt>
                <c:pt idx="4642">
                  <c:v>-22.17</c:v>
                </c:pt>
                <c:pt idx="4643">
                  <c:v>-0.16999999999999993</c:v>
                </c:pt>
                <c:pt idx="4644">
                  <c:v>2.83</c:v>
                </c:pt>
                <c:pt idx="4645">
                  <c:v>-1.17</c:v>
                </c:pt>
                <c:pt idx="4646">
                  <c:v>-6.17</c:v>
                </c:pt>
                <c:pt idx="4647">
                  <c:v>-5.17</c:v>
                </c:pt>
                <c:pt idx="4648">
                  <c:v>5.83</c:v>
                </c:pt>
                <c:pt idx="4649">
                  <c:v>0.83000000000000007</c:v>
                </c:pt>
                <c:pt idx="4650">
                  <c:v>-10.17</c:v>
                </c:pt>
                <c:pt idx="4651">
                  <c:v>1.83</c:v>
                </c:pt>
                <c:pt idx="4652">
                  <c:v>-4.17</c:v>
                </c:pt>
                <c:pt idx="4653">
                  <c:v>-4.17</c:v>
                </c:pt>
                <c:pt idx="4654">
                  <c:v>-12.17</c:v>
                </c:pt>
                <c:pt idx="4655">
                  <c:v>-1.17</c:v>
                </c:pt>
                <c:pt idx="4656">
                  <c:v>-2.17</c:v>
                </c:pt>
                <c:pt idx="4657">
                  <c:v>-14.17</c:v>
                </c:pt>
                <c:pt idx="4658">
                  <c:v>-2.17</c:v>
                </c:pt>
                <c:pt idx="4659">
                  <c:v>-5.17</c:v>
                </c:pt>
                <c:pt idx="4660">
                  <c:v>-9.17</c:v>
                </c:pt>
                <c:pt idx="4661">
                  <c:v>-3.17</c:v>
                </c:pt>
                <c:pt idx="4662">
                  <c:v>2.83</c:v>
                </c:pt>
                <c:pt idx="4663">
                  <c:v>-5.17</c:v>
                </c:pt>
                <c:pt idx="4664">
                  <c:v>-3.17</c:v>
                </c:pt>
                <c:pt idx="4665">
                  <c:v>2.83</c:v>
                </c:pt>
                <c:pt idx="4666">
                  <c:v>4.83</c:v>
                </c:pt>
                <c:pt idx="4667">
                  <c:v>-0.16999999999999993</c:v>
                </c:pt>
                <c:pt idx="4668">
                  <c:v>-4.17</c:v>
                </c:pt>
                <c:pt idx="4669">
                  <c:v>-0.16999999999999993</c:v>
                </c:pt>
                <c:pt idx="4670">
                  <c:v>11.83</c:v>
                </c:pt>
                <c:pt idx="4671">
                  <c:v>7.83</c:v>
                </c:pt>
                <c:pt idx="4672">
                  <c:v>-5.17</c:v>
                </c:pt>
                <c:pt idx="4673">
                  <c:v>-4.17</c:v>
                </c:pt>
                <c:pt idx="4674">
                  <c:v>2.83</c:v>
                </c:pt>
                <c:pt idx="4675">
                  <c:v>9.83</c:v>
                </c:pt>
                <c:pt idx="4676">
                  <c:v>-6.17</c:v>
                </c:pt>
                <c:pt idx="4677">
                  <c:v>-16.170000000000002</c:v>
                </c:pt>
                <c:pt idx="4678">
                  <c:v>1.83</c:v>
                </c:pt>
                <c:pt idx="4679">
                  <c:v>7.83</c:v>
                </c:pt>
                <c:pt idx="4680">
                  <c:v>4.83</c:v>
                </c:pt>
                <c:pt idx="4681">
                  <c:v>-12.17</c:v>
                </c:pt>
                <c:pt idx="4682">
                  <c:v>15.83</c:v>
                </c:pt>
                <c:pt idx="4683">
                  <c:v>15.83</c:v>
                </c:pt>
                <c:pt idx="4684">
                  <c:v>0.83000000000000007</c:v>
                </c:pt>
                <c:pt idx="4685">
                  <c:v>-2.17</c:v>
                </c:pt>
                <c:pt idx="4686">
                  <c:v>14.83</c:v>
                </c:pt>
                <c:pt idx="4687">
                  <c:v>12.83</c:v>
                </c:pt>
                <c:pt idx="4688">
                  <c:v>-0.16999999999999993</c:v>
                </c:pt>
                <c:pt idx="4689">
                  <c:v>-7.17</c:v>
                </c:pt>
                <c:pt idx="4690">
                  <c:v>4.83</c:v>
                </c:pt>
                <c:pt idx="4691">
                  <c:v>8.83</c:v>
                </c:pt>
                <c:pt idx="4692">
                  <c:v>-12.17</c:v>
                </c:pt>
                <c:pt idx="4693">
                  <c:v>-6.17</c:v>
                </c:pt>
                <c:pt idx="4694">
                  <c:v>-1.17</c:v>
                </c:pt>
                <c:pt idx="4695">
                  <c:v>-11.17</c:v>
                </c:pt>
                <c:pt idx="4696">
                  <c:v>-13.17</c:v>
                </c:pt>
                <c:pt idx="4697">
                  <c:v>0.83000000000000007</c:v>
                </c:pt>
                <c:pt idx="4698">
                  <c:v>-0.16999999999999993</c:v>
                </c:pt>
                <c:pt idx="4699">
                  <c:v>-8.17</c:v>
                </c:pt>
                <c:pt idx="4700">
                  <c:v>12.83</c:v>
                </c:pt>
                <c:pt idx="4701">
                  <c:v>13.83</c:v>
                </c:pt>
                <c:pt idx="4702">
                  <c:v>11.83</c:v>
                </c:pt>
                <c:pt idx="4703">
                  <c:v>11.83</c:v>
                </c:pt>
                <c:pt idx="4704">
                  <c:v>7.83</c:v>
                </c:pt>
                <c:pt idx="4705">
                  <c:v>0.83000000000000007</c:v>
                </c:pt>
                <c:pt idx="4706">
                  <c:v>2.83</c:v>
                </c:pt>
                <c:pt idx="4707">
                  <c:v>1.83</c:v>
                </c:pt>
                <c:pt idx="4708">
                  <c:v>-16.170000000000002</c:v>
                </c:pt>
                <c:pt idx="4709">
                  <c:v>-11.17</c:v>
                </c:pt>
                <c:pt idx="4710">
                  <c:v>2.83</c:v>
                </c:pt>
                <c:pt idx="4711">
                  <c:v>0.83000000000000007</c:v>
                </c:pt>
                <c:pt idx="4712">
                  <c:v>-7.17</c:v>
                </c:pt>
                <c:pt idx="4713">
                  <c:v>8.83</c:v>
                </c:pt>
                <c:pt idx="4714">
                  <c:v>18.829999999999998</c:v>
                </c:pt>
                <c:pt idx="4715">
                  <c:v>4.83</c:v>
                </c:pt>
                <c:pt idx="4716">
                  <c:v>0.83000000000000007</c:v>
                </c:pt>
                <c:pt idx="4717">
                  <c:v>4.83</c:v>
                </c:pt>
                <c:pt idx="4718">
                  <c:v>4.83</c:v>
                </c:pt>
                <c:pt idx="4719">
                  <c:v>-4.17</c:v>
                </c:pt>
                <c:pt idx="4720">
                  <c:v>-7.17</c:v>
                </c:pt>
                <c:pt idx="4721">
                  <c:v>-10.17</c:v>
                </c:pt>
                <c:pt idx="4722">
                  <c:v>-5.17</c:v>
                </c:pt>
                <c:pt idx="4723">
                  <c:v>6.83</c:v>
                </c:pt>
                <c:pt idx="4724">
                  <c:v>-0.16999999999999993</c:v>
                </c:pt>
                <c:pt idx="4725">
                  <c:v>-5.17</c:v>
                </c:pt>
                <c:pt idx="4726">
                  <c:v>2.83</c:v>
                </c:pt>
                <c:pt idx="4727">
                  <c:v>16.829999999999998</c:v>
                </c:pt>
                <c:pt idx="4728">
                  <c:v>-1.17</c:v>
                </c:pt>
                <c:pt idx="4729">
                  <c:v>-20.170000000000002</c:v>
                </c:pt>
                <c:pt idx="4730">
                  <c:v>14.83</c:v>
                </c:pt>
                <c:pt idx="4731">
                  <c:v>-2.17</c:v>
                </c:pt>
                <c:pt idx="4732">
                  <c:v>-2.17</c:v>
                </c:pt>
                <c:pt idx="4733">
                  <c:v>-8.17</c:v>
                </c:pt>
                <c:pt idx="4734">
                  <c:v>-15.17</c:v>
                </c:pt>
                <c:pt idx="4735">
                  <c:v>2.83</c:v>
                </c:pt>
                <c:pt idx="4736">
                  <c:v>0.83000000000000007</c:v>
                </c:pt>
                <c:pt idx="4737">
                  <c:v>-19.170000000000002</c:v>
                </c:pt>
                <c:pt idx="4738">
                  <c:v>-29.17</c:v>
                </c:pt>
                <c:pt idx="4739">
                  <c:v>-0.16999999999999993</c:v>
                </c:pt>
                <c:pt idx="4740">
                  <c:v>-6.17</c:v>
                </c:pt>
                <c:pt idx="4741">
                  <c:v>-16.170000000000002</c:v>
                </c:pt>
                <c:pt idx="4742">
                  <c:v>-6.17</c:v>
                </c:pt>
                <c:pt idx="4743">
                  <c:v>3.83</c:v>
                </c:pt>
                <c:pt idx="4744">
                  <c:v>10.83</c:v>
                </c:pt>
                <c:pt idx="4745">
                  <c:v>6.83</c:v>
                </c:pt>
                <c:pt idx="4746">
                  <c:v>-8.17</c:v>
                </c:pt>
                <c:pt idx="4747">
                  <c:v>2.83</c:v>
                </c:pt>
                <c:pt idx="4748">
                  <c:v>1.83</c:v>
                </c:pt>
                <c:pt idx="4749">
                  <c:v>1.83</c:v>
                </c:pt>
                <c:pt idx="4750">
                  <c:v>-7.17</c:v>
                </c:pt>
                <c:pt idx="4751">
                  <c:v>4.83</c:v>
                </c:pt>
                <c:pt idx="4752">
                  <c:v>-6.17</c:v>
                </c:pt>
                <c:pt idx="4753">
                  <c:v>-11.17</c:v>
                </c:pt>
                <c:pt idx="4754">
                  <c:v>-2.17</c:v>
                </c:pt>
                <c:pt idx="4755">
                  <c:v>2.83</c:v>
                </c:pt>
                <c:pt idx="4756">
                  <c:v>-9.17</c:v>
                </c:pt>
                <c:pt idx="4757">
                  <c:v>-27.17</c:v>
                </c:pt>
                <c:pt idx="4758">
                  <c:v>5.83</c:v>
                </c:pt>
                <c:pt idx="4759">
                  <c:v>2.83</c:v>
                </c:pt>
                <c:pt idx="4760">
                  <c:v>-18.170000000000002</c:v>
                </c:pt>
                <c:pt idx="4761">
                  <c:v>-3.17</c:v>
                </c:pt>
                <c:pt idx="4762">
                  <c:v>26.83</c:v>
                </c:pt>
                <c:pt idx="4763">
                  <c:v>7.83</c:v>
                </c:pt>
                <c:pt idx="4764">
                  <c:v>-21.17</c:v>
                </c:pt>
                <c:pt idx="4765">
                  <c:v>-0.16999999999999993</c:v>
                </c:pt>
                <c:pt idx="4766">
                  <c:v>15.83</c:v>
                </c:pt>
                <c:pt idx="4767">
                  <c:v>-2.17</c:v>
                </c:pt>
                <c:pt idx="4768">
                  <c:v>-23.17</c:v>
                </c:pt>
                <c:pt idx="4769">
                  <c:v>-5.17</c:v>
                </c:pt>
                <c:pt idx="4770">
                  <c:v>1.83</c:v>
                </c:pt>
                <c:pt idx="4771">
                  <c:v>-11.17</c:v>
                </c:pt>
                <c:pt idx="4772">
                  <c:v>-25.17</c:v>
                </c:pt>
                <c:pt idx="4773">
                  <c:v>-11.17</c:v>
                </c:pt>
                <c:pt idx="4774">
                  <c:v>-11.17</c:v>
                </c:pt>
                <c:pt idx="4775">
                  <c:v>-5.17</c:v>
                </c:pt>
                <c:pt idx="4776">
                  <c:v>-16.170000000000002</c:v>
                </c:pt>
                <c:pt idx="4777">
                  <c:v>-17.170000000000002</c:v>
                </c:pt>
                <c:pt idx="4778">
                  <c:v>-2.17</c:v>
                </c:pt>
                <c:pt idx="4779">
                  <c:v>-3.17</c:v>
                </c:pt>
                <c:pt idx="4780">
                  <c:v>-4.17</c:v>
                </c:pt>
                <c:pt idx="4781">
                  <c:v>-1.17</c:v>
                </c:pt>
                <c:pt idx="4782">
                  <c:v>-8.17</c:v>
                </c:pt>
                <c:pt idx="4783">
                  <c:v>-0.16999999999999993</c:v>
                </c:pt>
                <c:pt idx="4784">
                  <c:v>14.83</c:v>
                </c:pt>
                <c:pt idx="4785">
                  <c:v>-2.17</c:v>
                </c:pt>
                <c:pt idx="4786">
                  <c:v>-16.170000000000002</c:v>
                </c:pt>
                <c:pt idx="4787">
                  <c:v>15.83</c:v>
                </c:pt>
                <c:pt idx="4788">
                  <c:v>0.83000000000000007</c:v>
                </c:pt>
                <c:pt idx="4789">
                  <c:v>0.83000000000000007</c:v>
                </c:pt>
                <c:pt idx="4790">
                  <c:v>-25.17</c:v>
                </c:pt>
                <c:pt idx="4791">
                  <c:v>7.83</c:v>
                </c:pt>
                <c:pt idx="4792">
                  <c:v>-2.17</c:v>
                </c:pt>
                <c:pt idx="4793">
                  <c:v>-11.17</c:v>
                </c:pt>
                <c:pt idx="4794">
                  <c:v>-23.17</c:v>
                </c:pt>
                <c:pt idx="4795">
                  <c:v>15.83</c:v>
                </c:pt>
                <c:pt idx="4796">
                  <c:v>10.83</c:v>
                </c:pt>
                <c:pt idx="4797">
                  <c:v>-18.170000000000002</c:v>
                </c:pt>
                <c:pt idx="4798">
                  <c:v>-16.170000000000002</c:v>
                </c:pt>
                <c:pt idx="4799">
                  <c:v>8.83</c:v>
                </c:pt>
                <c:pt idx="4800">
                  <c:v>14.83</c:v>
                </c:pt>
                <c:pt idx="4801">
                  <c:v>-17.170000000000002</c:v>
                </c:pt>
                <c:pt idx="4802">
                  <c:v>-16.170000000000002</c:v>
                </c:pt>
                <c:pt idx="4803">
                  <c:v>-0.16999999999999993</c:v>
                </c:pt>
                <c:pt idx="4804">
                  <c:v>-5.17</c:v>
                </c:pt>
                <c:pt idx="4805">
                  <c:v>-9.17</c:v>
                </c:pt>
                <c:pt idx="4806">
                  <c:v>-1.17</c:v>
                </c:pt>
                <c:pt idx="4807">
                  <c:v>-14.17</c:v>
                </c:pt>
                <c:pt idx="4808">
                  <c:v>6.83</c:v>
                </c:pt>
                <c:pt idx="4809">
                  <c:v>8.83</c:v>
                </c:pt>
                <c:pt idx="4810">
                  <c:v>4.83</c:v>
                </c:pt>
                <c:pt idx="4811">
                  <c:v>-13.17</c:v>
                </c:pt>
                <c:pt idx="4812">
                  <c:v>19.829999999999998</c:v>
                </c:pt>
                <c:pt idx="4813">
                  <c:v>3.83</c:v>
                </c:pt>
                <c:pt idx="4814">
                  <c:v>3.83</c:v>
                </c:pt>
                <c:pt idx="4815">
                  <c:v>-12.17</c:v>
                </c:pt>
                <c:pt idx="4816">
                  <c:v>19.829999999999998</c:v>
                </c:pt>
                <c:pt idx="4817">
                  <c:v>11.83</c:v>
                </c:pt>
                <c:pt idx="4818">
                  <c:v>-3.17</c:v>
                </c:pt>
                <c:pt idx="4819">
                  <c:v>-1.17</c:v>
                </c:pt>
                <c:pt idx="4820">
                  <c:v>18.829999999999998</c:v>
                </c:pt>
                <c:pt idx="4821">
                  <c:v>11.83</c:v>
                </c:pt>
                <c:pt idx="4822">
                  <c:v>-16.170000000000002</c:v>
                </c:pt>
                <c:pt idx="4823">
                  <c:v>3.83</c:v>
                </c:pt>
                <c:pt idx="4824">
                  <c:v>12.83</c:v>
                </c:pt>
                <c:pt idx="4825">
                  <c:v>-0.16999999999999993</c:v>
                </c:pt>
                <c:pt idx="4826">
                  <c:v>-8.17</c:v>
                </c:pt>
                <c:pt idx="4827">
                  <c:v>0.83000000000000007</c:v>
                </c:pt>
                <c:pt idx="4828">
                  <c:v>16.829999999999998</c:v>
                </c:pt>
                <c:pt idx="4829">
                  <c:v>7.83</c:v>
                </c:pt>
                <c:pt idx="4830">
                  <c:v>-16.170000000000002</c:v>
                </c:pt>
                <c:pt idx="4831">
                  <c:v>9.83</c:v>
                </c:pt>
                <c:pt idx="4832">
                  <c:v>3.83</c:v>
                </c:pt>
                <c:pt idx="4833">
                  <c:v>-5.17</c:v>
                </c:pt>
                <c:pt idx="4834">
                  <c:v>-11.17</c:v>
                </c:pt>
                <c:pt idx="4835">
                  <c:v>-0.16999999999999993</c:v>
                </c:pt>
                <c:pt idx="4836">
                  <c:v>1.83</c:v>
                </c:pt>
                <c:pt idx="4837">
                  <c:v>1.83</c:v>
                </c:pt>
                <c:pt idx="4838">
                  <c:v>-8.17</c:v>
                </c:pt>
                <c:pt idx="4839">
                  <c:v>-5.17</c:v>
                </c:pt>
                <c:pt idx="4840">
                  <c:v>8.83</c:v>
                </c:pt>
                <c:pt idx="4841">
                  <c:v>0.83000000000000007</c:v>
                </c:pt>
                <c:pt idx="4842">
                  <c:v>7.83</c:v>
                </c:pt>
                <c:pt idx="4843">
                  <c:v>8.83</c:v>
                </c:pt>
                <c:pt idx="4844">
                  <c:v>4.83</c:v>
                </c:pt>
                <c:pt idx="4845">
                  <c:v>4.83</c:v>
                </c:pt>
                <c:pt idx="4846">
                  <c:v>6.83</c:v>
                </c:pt>
                <c:pt idx="4847">
                  <c:v>-8.17</c:v>
                </c:pt>
                <c:pt idx="4848">
                  <c:v>-12.17</c:v>
                </c:pt>
                <c:pt idx="4849">
                  <c:v>-5.17</c:v>
                </c:pt>
                <c:pt idx="4850">
                  <c:v>-15.17</c:v>
                </c:pt>
                <c:pt idx="4851">
                  <c:v>-5.17</c:v>
                </c:pt>
                <c:pt idx="4852">
                  <c:v>-2.17</c:v>
                </c:pt>
                <c:pt idx="4853">
                  <c:v>-2.17</c:v>
                </c:pt>
                <c:pt idx="4854">
                  <c:v>3.83</c:v>
                </c:pt>
                <c:pt idx="4855">
                  <c:v>3.83</c:v>
                </c:pt>
                <c:pt idx="4856">
                  <c:v>-5.17</c:v>
                </c:pt>
                <c:pt idx="4857">
                  <c:v>-3.17</c:v>
                </c:pt>
                <c:pt idx="4858">
                  <c:v>-4.17</c:v>
                </c:pt>
                <c:pt idx="4859">
                  <c:v>4.83</c:v>
                </c:pt>
                <c:pt idx="4860">
                  <c:v>4.83</c:v>
                </c:pt>
                <c:pt idx="4861">
                  <c:v>0.83000000000000007</c:v>
                </c:pt>
                <c:pt idx="4862">
                  <c:v>-1.17</c:v>
                </c:pt>
                <c:pt idx="4863">
                  <c:v>6.83</c:v>
                </c:pt>
                <c:pt idx="4864">
                  <c:v>11.83</c:v>
                </c:pt>
                <c:pt idx="4865">
                  <c:v>-7.17</c:v>
                </c:pt>
                <c:pt idx="4866">
                  <c:v>7.83</c:v>
                </c:pt>
                <c:pt idx="4867">
                  <c:v>11.83</c:v>
                </c:pt>
                <c:pt idx="4868">
                  <c:v>5.83</c:v>
                </c:pt>
                <c:pt idx="4869">
                  <c:v>-12.17</c:v>
                </c:pt>
                <c:pt idx="4870">
                  <c:v>9.83</c:v>
                </c:pt>
                <c:pt idx="4871">
                  <c:v>11.83</c:v>
                </c:pt>
                <c:pt idx="4872">
                  <c:v>-14.17</c:v>
                </c:pt>
                <c:pt idx="4873">
                  <c:v>-14.17</c:v>
                </c:pt>
                <c:pt idx="4874">
                  <c:v>10.83</c:v>
                </c:pt>
                <c:pt idx="4875">
                  <c:v>17.829999999999998</c:v>
                </c:pt>
                <c:pt idx="4876">
                  <c:v>-15.17</c:v>
                </c:pt>
                <c:pt idx="4877">
                  <c:v>-4.17</c:v>
                </c:pt>
                <c:pt idx="4878">
                  <c:v>31.83</c:v>
                </c:pt>
                <c:pt idx="4879">
                  <c:v>32.83</c:v>
                </c:pt>
                <c:pt idx="4880">
                  <c:v>-3.17</c:v>
                </c:pt>
                <c:pt idx="4881">
                  <c:v>-9.17</c:v>
                </c:pt>
                <c:pt idx="4882">
                  <c:v>16.829999999999998</c:v>
                </c:pt>
                <c:pt idx="4883">
                  <c:v>18.829999999999998</c:v>
                </c:pt>
                <c:pt idx="4884">
                  <c:v>-11.17</c:v>
                </c:pt>
                <c:pt idx="4885">
                  <c:v>-12.17</c:v>
                </c:pt>
                <c:pt idx="4886">
                  <c:v>6.83</c:v>
                </c:pt>
                <c:pt idx="4887">
                  <c:v>15.83</c:v>
                </c:pt>
                <c:pt idx="4888">
                  <c:v>16.829999999999998</c:v>
                </c:pt>
                <c:pt idx="4889">
                  <c:v>-8.17</c:v>
                </c:pt>
                <c:pt idx="4890">
                  <c:v>10.83</c:v>
                </c:pt>
                <c:pt idx="4891">
                  <c:v>21.83</c:v>
                </c:pt>
                <c:pt idx="4892">
                  <c:v>-9.17</c:v>
                </c:pt>
                <c:pt idx="4893">
                  <c:v>-25.17</c:v>
                </c:pt>
                <c:pt idx="4894">
                  <c:v>-8.17</c:v>
                </c:pt>
                <c:pt idx="4895">
                  <c:v>-1.17</c:v>
                </c:pt>
                <c:pt idx="4896">
                  <c:v>-22.17</c:v>
                </c:pt>
                <c:pt idx="4897">
                  <c:v>-26.17</c:v>
                </c:pt>
                <c:pt idx="4898">
                  <c:v>3.83</c:v>
                </c:pt>
                <c:pt idx="4899">
                  <c:v>1.83</c:v>
                </c:pt>
                <c:pt idx="4900">
                  <c:v>0.83000000000000007</c:v>
                </c:pt>
                <c:pt idx="4901">
                  <c:v>-7.17</c:v>
                </c:pt>
                <c:pt idx="4902">
                  <c:v>10.83</c:v>
                </c:pt>
                <c:pt idx="4903">
                  <c:v>6.83</c:v>
                </c:pt>
                <c:pt idx="4904">
                  <c:v>-0.16999999999999993</c:v>
                </c:pt>
                <c:pt idx="4905">
                  <c:v>-11.17</c:v>
                </c:pt>
                <c:pt idx="4906">
                  <c:v>15.83</c:v>
                </c:pt>
                <c:pt idx="4907">
                  <c:v>20.83</c:v>
                </c:pt>
                <c:pt idx="4908">
                  <c:v>-9.17</c:v>
                </c:pt>
                <c:pt idx="4909">
                  <c:v>0.83000000000000007</c:v>
                </c:pt>
                <c:pt idx="4910">
                  <c:v>16.829999999999998</c:v>
                </c:pt>
                <c:pt idx="4911">
                  <c:v>4.83</c:v>
                </c:pt>
                <c:pt idx="4912">
                  <c:v>-6.17</c:v>
                </c:pt>
                <c:pt idx="4913">
                  <c:v>-9.17</c:v>
                </c:pt>
                <c:pt idx="4914">
                  <c:v>6.83</c:v>
                </c:pt>
                <c:pt idx="4915">
                  <c:v>10.83</c:v>
                </c:pt>
                <c:pt idx="4916">
                  <c:v>2.83</c:v>
                </c:pt>
                <c:pt idx="4917">
                  <c:v>-9.17</c:v>
                </c:pt>
                <c:pt idx="4918">
                  <c:v>0.83000000000000007</c:v>
                </c:pt>
                <c:pt idx="4919">
                  <c:v>13.83</c:v>
                </c:pt>
                <c:pt idx="4920">
                  <c:v>1.83</c:v>
                </c:pt>
                <c:pt idx="4921">
                  <c:v>-37.17</c:v>
                </c:pt>
                <c:pt idx="4922">
                  <c:v>3.83</c:v>
                </c:pt>
                <c:pt idx="4923">
                  <c:v>17.829999999999998</c:v>
                </c:pt>
                <c:pt idx="4924">
                  <c:v>-3.17</c:v>
                </c:pt>
                <c:pt idx="4925">
                  <c:v>-22.17</c:v>
                </c:pt>
                <c:pt idx="4926">
                  <c:v>19.829999999999998</c:v>
                </c:pt>
                <c:pt idx="4927">
                  <c:v>22.83</c:v>
                </c:pt>
                <c:pt idx="4928">
                  <c:v>-0.16999999999999993</c:v>
                </c:pt>
                <c:pt idx="4929">
                  <c:v>-4.17</c:v>
                </c:pt>
                <c:pt idx="4930">
                  <c:v>2.83</c:v>
                </c:pt>
                <c:pt idx="4931">
                  <c:v>0.83000000000000007</c:v>
                </c:pt>
                <c:pt idx="4932">
                  <c:v>-7.17</c:v>
                </c:pt>
                <c:pt idx="4933">
                  <c:v>-24.17</c:v>
                </c:pt>
                <c:pt idx="4934">
                  <c:v>5.83</c:v>
                </c:pt>
                <c:pt idx="4935">
                  <c:v>3.83</c:v>
                </c:pt>
                <c:pt idx="4936">
                  <c:v>-28.17</c:v>
                </c:pt>
                <c:pt idx="4937">
                  <c:v>4.83</c:v>
                </c:pt>
                <c:pt idx="4938">
                  <c:v>8.83</c:v>
                </c:pt>
                <c:pt idx="4939">
                  <c:v>8.83</c:v>
                </c:pt>
                <c:pt idx="4940">
                  <c:v>-19.170000000000002</c:v>
                </c:pt>
                <c:pt idx="4941">
                  <c:v>15.83</c:v>
                </c:pt>
                <c:pt idx="4942">
                  <c:v>-5.17</c:v>
                </c:pt>
                <c:pt idx="4943">
                  <c:v>-18.170000000000002</c:v>
                </c:pt>
                <c:pt idx="4944">
                  <c:v>-1.17</c:v>
                </c:pt>
                <c:pt idx="4945">
                  <c:v>0.83000000000000007</c:v>
                </c:pt>
                <c:pt idx="4946">
                  <c:v>-15.17</c:v>
                </c:pt>
                <c:pt idx="4947">
                  <c:v>-29.17</c:v>
                </c:pt>
                <c:pt idx="4948">
                  <c:v>-23.17</c:v>
                </c:pt>
                <c:pt idx="4949">
                  <c:v>-10.17</c:v>
                </c:pt>
                <c:pt idx="4950">
                  <c:v>-10.17</c:v>
                </c:pt>
                <c:pt idx="4951">
                  <c:v>-25.17</c:v>
                </c:pt>
                <c:pt idx="4952">
                  <c:v>-25.17</c:v>
                </c:pt>
                <c:pt idx="4953">
                  <c:v>-7.17</c:v>
                </c:pt>
                <c:pt idx="4954">
                  <c:v>-16.170000000000002</c:v>
                </c:pt>
                <c:pt idx="4955">
                  <c:v>0.83000000000000007</c:v>
                </c:pt>
                <c:pt idx="4956">
                  <c:v>13.83</c:v>
                </c:pt>
                <c:pt idx="4957">
                  <c:v>-8.17</c:v>
                </c:pt>
                <c:pt idx="4958">
                  <c:v>15.83</c:v>
                </c:pt>
                <c:pt idx="4959">
                  <c:v>13.83</c:v>
                </c:pt>
                <c:pt idx="4960">
                  <c:v>-4.17</c:v>
                </c:pt>
                <c:pt idx="4961">
                  <c:v>-4.17</c:v>
                </c:pt>
                <c:pt idx="4962">
                  <c:v>24.83</c:v>
                </c:pt>
                <c:pt idx="4963">
                  <c:v>11.83</c:v>
                </c:pt>
                <c:pt idx="4964">
                  <c:v>-5.17</c:v>
                </c:pt>
                <c:pt idx="4965">
                  <c:v>-3.17</c:v>
                </c:pt>
                <c:pt idx="4966">
                  <c:v>6.83</c:v>
                </c:pt>
                <c:pt idx="4967">
                  <c:v>0.83000000000000007</c:v>
                </c:pt>
                <c:pt idx="4968">
                  <c:v>-8.17</c:v>
                </c:pt>
                <c:pt idx="4969">
                  <c:v>1.83</c:v>
                </c:pt>
                <c:pt idx="4970">
                  <c:v>9.83</c:v>
                </c:pt>
                <c:pt idx="4971">
                  <c:v>-3.17</c:v>
                </c:pt>
                <c:pt idx="4972">
                  <c:v>-2.17</c:v>
                </c:pt>
                <c:pt idx="4973">
                  <c:v>13.83</c:v>
                </c:pt>
                <c:pt idx="4974">
                  <c:v>12.83</c:v>
                </c:pt>
                <c:pt idx="4975">
                  <c:v>5.83</c:v>
                </c:pt>
                <c:pt idx="4976">
                  <c:v>14.83</c:v>
                </c:pt>
                <c:pt idx="4977">
                  <c:v>17.829999999999998</c:v>
                </c:pt>
                <c:pt idx="4978">
                  <c:v>4.83</c:v>
                </c:pt>
                <c:pt idx="4979">
                  <c:v>5.83</c:v>
                </c:pt>
                <c:pt idx="4980">
                  <c:v>11.83</c:v>
                </c:pt>
                <c:pt idx="4981">
                  <c:v>4.83</c:v>
                </c:pt>
                <c:pt idx="4982">
                  <c:v>0.83000000000000007</c:v>
                </c:pt>
                <c:pt idx="4983">
                  <c:v>3.83</c:v>
                </c:pt>
                <c:pt idx="4984">
                  <c:v>10.83</c:v>
                </c:pt>
                <c:pt idx="4985">
                  <c:v>0.83000000000000007</c:v>
                </c:pt>
                <c:pt idx="4986">
                  <c:v>2.83</c:v>
                </c:pt>
                <c:pt idx="4987">
                  <c:v>6.83</c:v>
                </c:pt>
                <c:pt idx="4988">
                  <c:v>15.83</c:v>
                </c:pt>
                <c:pt idx="4989">
                  <c:v>3.83</c:v>
                </c:pt>
                <c:pt idx="4990">
                  <c:v>6.83</c:v>
                </c:pt>
                <c:pt idx="4991">
                  <c:v>17.829999999999998</c:v>
                </c:pt>
                <c:pt idx="4992">
                  <c:v>14.83</c:v>
                </c:pt>
                <c:pt idx="4993">
                  <c:v>8.83</c:v>
                </c:pt>
                <c:pt idx="4994">
                  <c:v>9.83</c:v>
                </c:pt>
                <c:pt idx="4995">
                  <c:v>8.83</c:v>
                </c:pt>
                <c:pt idx="4996">
                  <c:v>0.83000000000000007</c:v>
                </c:pt>
                <c:pt idx="4997">
                  <c:v>-1.17</c:v>
                </c:pt>
                <c:pt idx="4998">
                  <c:v>-2.17</c:v>
                </c:pt>
                <c:pt idx="4999">
                  <c:v>4.83</c:v>
                </c:pt>
                <c:pt idx="5000">
                  <c:v>5.83</c:v>
                </c:pt>
                <c:pt idx="5001">
                  <c:v>0.83000000000000007</c:v>
                </c:pt>
                <c:pt idx="5002">
                  <c:v>-1.17</c:v>
                </c:pt>
                <c:pt idx="5003">
                  <c:v>19.829999999999998</c:v>
                </c:pt>
                <c:pt idx="5004">
                  <c:v>8.83</c:v>
                </c:pt>
                <c:pt idx="5005">
                  <c:v>-8.17</c:v>
                </c:pt>
                <c:pt idx="5006">
                  <c:v>3.83</c:v>
                </c:pt>
                <c:pt idx="5007">
                  <c:v>17.829999999999998</c:v>
                </c:pt>
                <c:pt idx="5008">
                  <c:v>7.83</c:v>
                </c:pt>
                <c:pt idx="5009">
                  <c:v>-6.17</c:v>
                </c:pt>
                <c:pt idx="5010">
                  <c:v>2.83</c:v>
                </c:pt>
                <c:pt idx="5011">
                  <c:v>-3.17</c:v>
                </c:pt>
                <c:pt idx="5012">
                  <c:v>-8.17</c:v>
                </c:pt>
                <c:pt idx="5013">
                  <c:v>-9.17</c:v>
                </c:pt>
                <c:pt idx="5014">
                  <c:v>-13.17</c:v>
                </c:pt>
                <c:pt idx="5015">
                  <c:v>-19.170000000000002</c:v>
                </c:pt>
                <c:pt idx="5016">
                  <c:v>2.83</c:v>
                </c:pt>
                <c:pt idx="5017">
                  <c:v>-7.17</c:v>
                </c:pt>
                <c:pt idx="5018">
                  <c:v>-23.17</c:v>
                </c:pt>
                <c:pt idx="5019">
                  <c:v>10.83</c:v>
                </c:pt>
                <c:pt idx="5020">
                  <c:v>3.83</c:v>
                </c:pt>
                <c:pt idx="5021">
                  <c:v>-13.17</c:v>
                </c:pt>
                <c:pt idx="5022">
                  <c:v>-3.17</c:v>
                </c:pt>
                <c:pt idx="5023">
                  <c:v>-1.17</c:v>
                </c:pt>
                <c:pt idx="5024">
                  <c:v>-1.17</c:v>
                </c:pt>
                <c:pt idx="5025">
                  <c:v>-11.17</c:v>
                </c:pt>
                <c:pt idx="5026">
                  <c:v>-16.170000000000002</c:v>
                </c:pt>
                <c:pt idx="5027">
                  <c:v>14.83</c:v>
                </c:pt>
                <c:pt idx="5028">
                  <c:v>13.83</c:v>
                </c:pt>
                <c:pt idx="5029">
                  <c:v>-4.17</c:v>
                </c:pt>
                <c:pt idx="5030">
                  <c:v>-13.17</c:v>
                </c:pt>
                <c:pt idx="5031">
                  <c:v>13.83</c:v>
                </c:pt>
                <c:pt idx="5032">
                  <c:v>-6.17</c:v>
                </c:pt>
                <c:pt idx="5033">
                  <c:v>-17.170000000000002</c:v>
                </c:pt>
                <c:pt idx="5034">
                  <c:v>-3.17</c:v>
                </c:pt>
                <c:pt idx="5035">
                  <c:v>-5.17</c:v>
                </c:pt>
                <c:pt idx="5036">
                  <c:v>-0.16999999999999993</c:v>
                </c:pt>
                <c:pt idx="5037">
                  <c:v>-11.17</c:v>
                </c:pt>
                <c:pt idx="5038">
                  <c:v>-1.17</c:v>
                </c:pt>
                <c:pt idx="5039">
                  <c:v>6.83</c:v>
                </c:pt>
                <c:pt idx="5040">
                  <c:v>-9.17</c:v>
                </c:pt>
                <c:pt idx="5041">
                  <c:v>-9.17</c:v>
                </c:pt>
                <c:pt idx="5042">
                  <c:v>0.83000000000000007</c:v>
                </c:pt>
                <c:pt idx="5043">
                  <c:v>1.83</c:v>
                </c:pt>
                <c:pt idx="5044">
                  <c:v>-5.17</c:v>
                </c:pt>
                <c:pt idx="5045">
                  <c:v>-1.17</c:v>
                </c:pt>
                <c:pt idx="5046">
                  <c:v>8.83</c:v>
                </c:pt>
                <c:pt idx="5047">
                  <c:v>9.83</c:v>
                </c:pt>
                <c:pt idx="5048">
                  <c:v>-12.17</c:v>
                </c:pt>
                <c:pt idx="5049">
                  <c:v>5.83</c:v>
                </c:pt>
                <c:pt idx="5050">
                  <c:v>3.83</c:v>
                </c:pt>
                <c:pt idx="5051">
                  <c:v>-2.17</c:v>
                </c:pt>
                <c:pt idx="5052">
                  <c:v>-22.17</c:v>
                </c:pt>
                <c:pt idx="5053">
                  <c:v>1.83</c:v>
                </c:pt>
                <c:pt idx="5054">
                  <c:v>3.83</c:v>
                </c:pt>
                <c:pt idx="5055">
                  <c:v>-8.17</c:v>
                </c:pt>
                <c:pt idx="5056">
                  <c:v>-22.17</c:v>
                </c:pt>
                <c:pt idx="5057">
                  <c:v>-1.17</c:v>
                </c:pt>
                <c:pt idx="5058">
                  <c:v>-3.17</c:v>
                </c:pt>
                <c:pt idx="5059">
                  <c:v>-11.17</c:v>
                </c:pt>
                <c:pt idx="5060">
                  <c:v>-16.170000000000002</c:v>
                </c:pt>
                <c:pt idx="5061">
                  <c:v>1.83</c:v>
                </c:pt>
                <c:pt idx="5062">
                  <c:v>8.83</c:v>
                </c:pt>
                <c:pt idx="5063">
                  <c:v>1.83</c:v>
                </c:pt>
                <c:pt idx="5064">
                  <c:v>0.83000000000000007</c:v>
                </c:pt>
                <c:pt idx="5065">
                  <c:v>17.829999999999998</c:v>
                </c:pt>
                <c:pt idx="5066">
                  <c:v>13.83</c:v>
                </c:pt>
                <c:pt idx="5067">
                  <c:v>7.83</c:v>
                </c:pt>
                <c:pt idx="5068">
                  <c:v>-11.17</c:v>
                </c:pt>
                <c:pt idx="5069">
                  <c:v>-2.17</c:v>
                </c:pt>
                <c:pt idx="5070">
                  <c:v>-2.17</c:v>
                </c:pt>
                <c:pt idx="5071">
                  <c:v>-2.17</c:v>
                </c:pt>
                <c:pt idx="5072">
                  <c:v>-10.17</c:v>
                </c:pt>
                <c:pt idx="5073">
                  <c:v>7.83</c:v>
                </c:pt>
                <c:pt idx="5074">
                  <c:v>13.83</c:v>
                </c:pt>
                <c:pt idx="5075">
                  <c:v>0.83000000000000007</c:v>
                </c:pt>
                <c:pt idx="5076">
                  <c:v>1.83</c:v>
                </c:pt>
                <c:pt idx="5077">
                  <c:v>27.83</c:v>
                </c:pt>
                <c:pt idx="5078">
                  <c:v>18.829999999999998</c:v>
                </c:pt>
                <c:pt idx="5079">
                  <c:v>0.83000000000000007</c:v>
                </c:pt>
                <c:pt idx="5080">
                  <c:v>-12.17</c:v>
                </c:pt>
                <c:pt idx="5081">
                  <c:v>18.829999999999998</c:v>
                </c:pt>
                <c:pt idx="5082">
                  <c:v>13.83</c:v>
                </c:pt>
                <c:pt idx="5083">
                  <c:v>-9.17</c:v>
                </c:pt>
                <c:pt idx="5084">
                  <c:v>-2.17</c:v>
                </c:pt>
                <c:pt idx="5085">
                  <c:v>22.83</c:v>
                </c:pt>
                <c:pt idx="5086">
                  <c:v>15.83</c:v>
                </c:pt>
                <c:pt idx="5087">
                  <c:v>9.83</c:v>
                </c:pt>
                <c:pt idx="5088">
                  <c:v>-7.17</c:v>
                </c:pt>
                <c:pt idx="5089">
                  <c:v>14.83</c:v>
                </c:pt>
                <c:pt idx="5090">
                  <c:v>5.83</c:v>
                </c:pt>
                <c:pt idx="5091">
                  <c:v>-2.17</c:v>
                </c:pt>
                <c:pt idx="5092">
                  <c:v>-4.17</c:v>
                </c:pt>
                <c:pt idx="5093">
                  <c:v>5.83</c:v>
                </c:pt>
                <c:pt idx="5094">
                  <c:v>11.83</c:v>
                </c:pt>
                <c:pt idx="5095">
                  <c:v>-4.17</c:v>
                </c:pt>
                <c:pt idx="5096">
                  <c:v>-12.17</c:v>
                </c:pt>
                <c:pt idx="5097">
                  <c:v>2.83</c:v>
                </c:pt>
                <c:pt idx="5098">
                  <c:v>10.83</c:v>
                </c:pt>
                <c:pt idx="5099">
                  <c:v>1.83</c:v>
                </c:pt>
                <c:pt idx="5100">
                  <c:v>-11.17</c:v>
                </c:pt>
                <c:pt idx="5101">
                  <c:v>10.83</c:v>
                </c:pt>
                <c:pt idx="5102">
                  <c:v>21.83</c:v>
                </c:pt>
                <c:pt idx="5103">
                  <c:v>-2.17</c:v>
                </c:pt>
                <c:pt idx="5104">
                  <c:v>-1.17</c:v>
                </c:pt>
                <c:pt idx="5105">
                  <c:v>9.83</c:v>
                </c:pt>
                <c:pt idx="5106">
                  <c:v>13.83</c:v>
                </c:pt>
                <c:pt idx="5107">
                  <c:v>3.83</c:v>
                </c:pt>
                <c:pt idx="5108">
                  <c:v>-3.17</c:v>
                </c:pt>
                <c:pt idx="5109">
                  <c:v>-1.17</c:v>
                </c:pt>
                <c:pt idx="5110">
                  <c:v>-3.17</c:v>
                </c:pt>
                <c:pt idx="5111">
                  <c:v>-13.17</c:v>
                </c:pt>
                <c:pt idx="5112">
                  <c:v>-4.17</c:v>
                </c:pt>
                <c:pt idx="5113">
                  <c:v>5.83</c:v>
                </c:pt>
                <c:pt idx="5114">
                  <c:v>-7.17</c:v>
                </c:pt>
                <c:pt idx="5115">
                  <c:v>8.83</c:v>
                </c:pt>
                <c:pt idx="5116">
                  <c:v>7.83</c:v>
                </c:pt>
                <c:pt idx="5117">
                  <c:v>11.83</c:v>
                </c:pt>
                <c:pt idx="5118">
                  <c:v>3.83</c:v>
                </c:pt>
                <c:pt idx="5119">
                  <c:v>9.83</c:v>
                </c:pt>
                <c:pt idx="5120">
                  <c:v>7.83</c:v>
                </c:pt>
                <c:pt idx="5121">
                  <c:v>11.83</c:v>
                </c:pt>
                <c:pt idx="5122">
                  <c:v>2.83</c:v>
                </c:pt>
                <c:pt idx="5123">
                  <c:v>-9.17</c:v>
                </c:pt>
                <c:pt idx="5124">
                  <c:v>5.83</c:v>
                </c:pt>
                <c:pt idx="5125">
                  <c:v>3.83</c:v>
                </c:pt>
                <c:pt idx="5126">
                  <c:v>-12.17</c:v>
                </c:pt>
                <c:pt idx="5127">
                  <c:v>-3.17</c:v>
                </c:pt>
                <c:pt idx="5128">
                  <c:v>4.83</c:v>
                </c:pt>
                <c:pt idx="5129">
                  <c:v>-1.17</c:v>
                </c:pt>
                <c:pt idx="5130">
                  <c:v>-2.17</c:v>
                </c:pt>
                <c:pt idx="5131">
                  <c:v>1.83</c:v>
                </c:pt>
                <c:pt idx="5132">
                  <c:v>8.83</c:v>
                </c:pt>
                <c:pt idx="5133">
                  <c:v>-5.17</c:v>
                </c:pt>
                <c:pt idx="5134">
                  <c:v>1.83</c:v>
                </c:pt>
                <c:pt idx="5135">
                  <c:v>3.83</c:v>
                </c:pt>
                <c:pt idx="5136">
                  <c:v>-5.17</c:v>
                </c:pt>
                <c:pt idx="5137">
                  <c:v>-11.17</c:v>
                </c:pt>
                <c:pt idx="5138">
                  <c:v>-6.17</c:v>
                </c:pt>
                <c:pt idx="5139">
                  <c:v>-9.17</c:v>
                </c:pt>
                <c:pt idx="5140">
                  <c:v>-15.17</c:v>
                </c:pt>
                <c:pt idx="5141">
                  <c:v>-20.170000000000002</c:v>
                </c:pt>
                <c:pt idx="5142">
                  <c:v>-7.17</c:v>
                </c:pt>
                <c:pt idx="5143">
                  <c:v>-9.17</c:v>
                </c:pt>
                <c:pt idx="5144">
                  <c:v>-11.17</c:v>
                </c:pt>
                <c:pt idx="5145">
                  <c:v>-4.17</c:v>
                </c:pt>
                <c:pt idx="5146">
                  <c:v>0.83000000000000007</c:v>
                </c:pt>
                <c:pt idx="5147">
                  <c:v>4.83</c:v>
                </c:pt>
                <c:pt idx="5148">
                  <c:v>-3.17</c:v>
                </c:pt>
                <c:pt idx="5149">
                  <c:v>4.83</c:v>
                </c:pt>
                <c:pt idx="5150">
                  <c:v>15.83</c:v>
                </c:pt>
                <c:pt idx="5151">
                  <c:v>4.83</c:v>
                </c:pt>
                <c:pt idx="5152">
                  <c:v>-10.17</c:v>
                </c:pt>
                <c:pt idx="5153">
                  <c:v>14.83</c:v>
                </c:pt>
                <c:pt idx="5154">
                  <c:v>14.83</c:v>
                </c:pt>
                <c:pt idx="5155">
                  <c:v>4.83</c:v>
                </c:pt>
                <c:pt idx="5156">
                  <c:v>-1.17</c:v>
                </c:pt>
                <c:pt idx="5157">
                  <c:v>4.83</c:v>
                </c:pt>
                <c:pt idx="5158">
                  <c:v>2.83</c:v>
                </c:pt>
                <c:pt idx="5159">
                  <c:v>-11.17</c:v>
                </c:pt>
                <c:pt idx="5160">
                  <c:v>-10.17</c:v>
                </c:pt>
                <c:pt idx="5161">
                  <c:v>-14.17</c:v>
                </c:pt>
                <c:pt idx="5162">
                  <c:v>-12.17</c:v>
                </c:pt>
                <c:pt idx="5163">
                  <c:v>-2.17</c:v>
                </c:pt>
                <c:pt idx="5164">
                  <c:v>-7.17</c:v>
                </c:pt>
                <c:pt idx="5165">
                  <c:v>1.83</c:v>
                </c:pt>
                <c:pt idx="5166">
                  <c:v>9.83</c:v>
                </c:pt>
                <c:pt idx="5167">
                  <c:v>6.83</c:v>
                </c:pt>
                <c:pt idx="5168">
                  <c:v>-0.16999999999999993</c:v>
                </c:pt>
                <c:pt idx="5169">
                  <c:v>6.83</c:v>
                </c:pt>
                <c:pt idx="5170">
                  <c:v>4.83</c:v>
                </c:pt>
                <c:pt idx="5171">
                  <c:v>5.83</c:v>
                </c:pt>
                <c:pt idx="5172">
                  <c:v>-2.17</c:v>
                </c:pt>
                <c:pt idx="5173">
                  <c:v>-3.17</c:v>
                </c:pt>
                <c:pt idx="5174">
                  <c:v>-2.17</c:v>
                </c:pt>
                <c:pt idx="5175">
                  <c:v>4.83</c:v>
                </c:pt>
                <c:pt idx="5176">
                  <c:v>6.83</c:v>
                </c:pt>
                <c:pt idx="5177">
                  <c:v>-15.17</c:v>
                </c:pt>
                <c:pt idx="5178">
                  <c:v>3.83</c:v>
                </c:pt>
                <c:pt idx="5179">
                  <c:v>8.83</c:v>
                </c:pt>
                <c:pt idx="5180">
                  <c:v>-6.17</c:v>
                </c:pt>
                <c:pt idx="5181">
                  <c:v>-3.17</c:v>
                </c:pt>
                <c:pt idx="5182">
                  <c:v>2.83</c:v>
                </c:pt>
                <c:pt idx="5183">
                  <c:v>-0.16999999999999993</c:v>
                </c:pt>
                <c:pt idx="5184">
                  <c:v>-8.17</c:v>
                </c:pt>
                <c:pt idx="5185">
                  <c:v>-3.17</c:v>
                </c:pt>
                <c:pt idx="5186">
                  <c:v>-0.16999999999999993</c:v>
                </c:pt>
                <c:pt idx="5187">
                  <c:v>0.83000000000000007</c:v>
                </c:pt>
                <c:pt idx="5188">
                  <c:v>-11.17</c:v>
                </c:pt>
                <c:pt idx="5189">
                  <c:v>3.83</c:v>
                </c:pt>
                <c:pt idx="5190">
                  <c:v>11.83</c:v>
                </c:pt>
                <c:pt idx="5191">
                  <c:v>9.83</c:v>
                </c:pt>
                <c:pt idx="5192">
                  <c:v>-20.170000000000002</c:v>
                </c:pt>
                <c:pt idx="5193">
                  <c:v>10.83</c:v>
                </c:pt>
                <c:pt idx="5194">
                  <c:v>9.83</c:v>
                </c:pt>
                <c:pt idx="5195">
                  <c:v>-1.17</c:v>
                </c:pt>
                <c:pt idx="5196">
                  <c:v>-13.17</c:v>
                </c:pt>
                <c:pt idx="5197">
                  <c:v>5.83</c:v>
                </c:pt>
                <c:pt idx="5198">
                  <c:v>14.83</c:v>
                </c:pt>
                <c:pt idx="5199">
                  <c:v>-17.170000000000002</c:v>
                </c:pt>
                <c:pt idx="5200">
                  <c:v>-17.170000000000002</c:v>
                </c:pt>
                <c:pt idx="5201">
                  <c:v>6.83</c:v>
                </c:pt>
                <c:pt idx="5202">
                  <c:v>-2.17</c:v>
                </c:pt>
                <c:pt idx="5203">
                  <c:v>-10.17</c:v>
                </c:pt>
                <c:pt idx="5204">
                  <c:v>-27.17</c:v>
                </c:pt>
                <c:pt idx="5205">
                  <c:v>-1.17</c:v>
                </c:pt>
                <c:pt idx="5206">
                  <c:v>-1.17</c:v>
                </c:pt>
                <c:pt idx="5207">
                  <c:v>-15.17</c:v>
                </c:pt>
                <c:pt idx="5208">
                  <c:v>-21.17</c:v>
                </c:pt>
                <c:pt idx="5209">
                  <c:v>1.83</c:v>
                </c:pt>
                <c:pt idx="5210">
                  <c:v>14.83</c:v>
                </c:pt>
                <c:pt idx="5211">
                  <c:v>0.83000000000000007</c:v>
                </c:pt>
                <c:pt idx="5212">
                  <c:v>3.83</c:v>
                </c:pt>
                <c:pt idx="5213">
                  <c:v>21.83</c:v>
                </c:pt>
                <c:pt idx="5214">
                  <c:v>22.83</c:v>
                </c:pt>
                <c:pt idx="5215">
                  <c:v>8.83</c:v>
                </c:pt>
                <c:pt idx="5216">
                  <c:v>11.83</c:v>
                </c:pt>
                <c:pt idx="5217">
                  <c:v>-0.16999999999999993</c:v>
                </c:pt>
                <c:pt idx="5218">
                  <c:v>-10.17</c:v>
                </c:pt>
                <c:pt idx="5219">
                  <c:v>-10.17</c:v>
                </c:pt>
                <c:pt idx="5220">
                  <c:v>-21.17</c:v>
                </c:pt>
                <c:pt idx="5221">
                  <c:v>-21.17</c:v>
                </c:pt>
                <c:pt idx="5222">
                  <c:v>-34.17</c:v>
                </c:pt>
                <c:pt idx="5223">
                  <c:v>-22.17</c:v>
                </c:pt>
                <c:pt idx="5224">
                  <c:v>-23.17</c:v>
                </c:pt>
                <c:pt idx="5225">
                  <c:v>-3.17</c:v>
                </c:pt>
                <c:pt idx="5226">
                  <c:v>9.83</c:v>
                </c:pt>
                <c:pt idx="5227">
                  <c:v>13.83</c:v>
                </c:pt>
                <c:pt idx="5228">
                  <c:v>16.829999999999998</c:v>
                </c:pt>
                <c:pt idx="5229">
                  <c:v>18.829999999999998</c:v>
                </c:pt>
                <c:pt idx="5230">
                  <c:v>24.83</c:v>
                </c:pt>
                <c:pt idx="5231">
                  <c:v>23.83</c:v>
                </c:pt>
                <c:pt idx="5232">
                  <c:v>30.83</c:v>
                </c:pt>
                <c:pt idx="5233">
                  <c:v>9.83</c:v>
                </c:pt>
                <c:pt idx="5234">
                  <c:v>12.83</c:v>
                </c:pt>
                <c:pt idx="5235">
                  <c:v>22.83</c:v>
                </c:pt>
                <c:pt idx="5236">
                  <c:v>8.83</c:v>
                </c:pt>
                <c:pt idx="5237">
                  <c:v>-6.17</c:v>
                </c:pt>
                <c:pt idx="5238">
                  <c:v>5.83</c:v>
                </c:pt>
                <c:pt idx="5239">
                  <c:v>4.83</c:v>
                </c:pt>
                <c:pt idx="5240">
                  <c:v>-4.17</c:v>
                </c:pt>
                <c:pt idx="5241">
                  <c:v>-5.17</c:v>
                </c:pt>
                <c:pt idx="5242">
                  <c:v>13.83</c:v>
                </c:pt>
                <c:pt idx="5243">
                  <c:v>8.83</c:v>
                </c:pt>
                <c:pt idx="5244">
                  <c:v>12.83</c:v>
                </c:pt>
                <c:pt idx="5245">
                  <c:v>11.83</c:v>
                </c:pt>
                <c:pt idx="5246">
                  <c:v>17.829999999999998</c:v>
                </c:pt>
                <c:pt idx="5247">
                  <c:v>11.83</c:v>
                </c:pt>
                <c:pt idx="5248">
                  <c:v>7.83</c:v>
                </c:pt>
                <c:pt idx="5249">
                  <c:v>4.83</c:v>
                </c:pt>
                <c:pt idx="5250">
                  <c:v>0.83000000000000007</c:v>
                </c:pt>
                <c:pt idx="5251">
                  <c:v>-8.17</c:v>
                </c:pt>
                <c:pt idx="5252">
                  <c:v>4.83</c:v>
                </c:pt>
                <c:pt idx="5253">
                  <c:v>8.83</c:v>
                </c:pt>
                <c:pt idx="5254">
                  <c:v>-2.17</c:v>
                </c:pt>
                <c:pt idx="5255">
                  <c:v>9.83</c:v>
                </c:pt>
                <c:pt idx="5256">
                  <c:v>18.829999999999998</c:v>
                </c:pt>
                <c:pt idx="5257">
                  <c:v>17.829999999999998</c:v>
                </c:pt>
                <c:pt idx="5258">
                  <c:v>18.829999999999998</c:v>
                </c:pt>
                <c:pt idx="5259">
                  <c:v>4.83</c:v>
                </c:pt>
                <c:pt idx="5260">
                  <c:v>0.83000000000000007</c:v>
                </c:pt>
                <c:pt idx="5261">
                  <c:v>8.83</c:v>
                </c:pt>
                <c:pt idx="5262">
                  <c:v>4.83</c:v>
                </c:pt>
                <c:pt idx="5263">
                  <c:v>-7.17</c:v>
                </c:pt>
                <c:pt idx="5264">
                  <c:v>-12.17</c:v>
                </c:pt>
                <c:pt idx="5265">
                  <c:v>1.83</c:v>
                </c:pt>
                <c:pt idx="5266">
                  <c:v>-2.17</c:v>
                </c:pt>
                <c:pt idx="5267">
                  <c:v>-5.17</c:v>
                </c:pt>
                <c:pt idx="5268">
                  <c:v>-12.17</c:v>
                </c:pt>
                <c:pt idx="5269">
                  <c:v>2.83</c:v>
                </c:pt>
                <c:pt idx="5270">
                  <c:v>7.83</c:v>
                </c:pt>
                <c:pt idx="5271">
                  <c:v>5.83</c:v>
                </c:pt>
                <c:pt idx="5272">
                  <c:v>-16.170000000000002</c:v>
                </c:pt>
                <c:pt idx="5273">
                  <c:v>10.83</c:v>
                </c:pt>
                <c:pt idx="5274">
                  <c:v>4.83</c:v>
                </c:pt>
                <c:pt idx="5275">
                  <c:v>-9.17</c:v>
                </c:pt>
                <c:pt idx="5276">
                  <c:v>-11.17</c:v>
                </c:pt>
                <c:pt idx="5277">
                  <c:v>6.83</c:v>
                </c:pt>
                <c:pt idx="5278">
                  <c:v>3.83</c:v>
                </c:pt>
                <c:pt idx="5279">
                  <c:v>-18.170000000000002</c:v>
                </c:pt>
                <c:pt idx="5280">
                  <c:v>-21.17</c:v>
                </c:pt>
                <c:pt idx="5281">
                  <c:v>4.83</c:v>
                </c:pt>
                <c:pt idx="5282">
                  <c:v>-0.16999999999999993</c:v>
                </c:pt>
                <c:pt idx="5283">
                  <c:v>-29.17</c:v>
                </c:pt>
                <c:pt idx="5284">
                  <c:v>3.83</c:v>
                </c:pt>
                <c:pt idx="5285">
                  <c:v>3.83</c:v>
                </c:pt>
                <c:pt idx="5286">
                  <c:v>-10.17</c:v>
                </c:pt>
                <c:pt idx="5287">
                  <c:v>4.83</c:v>
                </c:pt>
                <c:pt idx="5288">
                  <c:v>3.83</c:v>
                </c:pt>
                <c:pt idx="5289">
                  <c:v>-15.17</c:v>
                </c:pt>
                <c:pt idx="5290">
                  <c:v>9.83</c:v>
                </c:pt>
                <c:pt idx="5291">
                  <c:v>-3.17</c:v>
                </c:pt>
                <c:pt idx="5292">
                  <c:v>-3.17</c:v>
                </c:pt>
                <c:pt idx="5293">
                  <c:v>-12.17</c:v>
                </c:pt>
                <c:pt idx="5294">
                  <c:v>5.83</c:v>
                </c:pt>
                <c:pt idx="5295">
                  <c:v>7.83</c:v>
                </c:pt>
                <c:pt idx="5296">
                  <c:v>-23.17</c:v>
                </c:pt>
                <c:pt idx="5297">
                  <c:v>-19.170000000000002</c:v>
                </c:pt>
                <c:pt idx="5298">
                  <c:v>5.83</c:v>
                </c:pt>
                <c:pt idx="5299">
                  <c:v>3.83</c:v>
                </c:pt>
                <c:pt idx="5300">
                  <c:v>-32.17</c:v>
                </c:pt>
                <c:pt idx="5301">
                  <c:v>-4.17</c:v>
                </c:pt>
                <c:pt idx="5302">
                  <c:v>2.83</c:v>
                </c:pt>
                <c:pt idx="5303">
                  <c:v>-2.17</c:v>
                </c:pt>
                <c:pt idx="5304">
                  <c:v>-13.17</c:v>
                </c:pt>
                <c:pt idx="5305">
                  <c:v>-1.17</c:v>
                </c:pt>
                <c:pt idx="5306">
                  <c:v>12.83</c:v>
                </c:pt>
                <c:pt idx="5307">
                  <c:v>-3.17</c:v>
                </c:pt>
                <c:pt idx="5308">
                  <c:v>-9.17</c:v>
                </c:pt>
                <c:pt idx="5309">
                  <c:v>-1.17</c:v>
                </c:pt>
                <c:pt idx="5310">
                  <c:v>8.83</c:v>
                </c:pt>
                <c:pt idx="5311">
                  <c:v>-7.17</c:v>
                </c:pt>
                <c:pt idx="5312">
                  <c:v>-14.17</c:v>
                </c:pt>
                <c:pt idx="5313">
                  <c:v>-11.17</c:v>
                </c:pt>
                <c:pt idx="5314">
                  <c:v>-12.17</c:v>
                </c:pt>
                <c:pt idx="5315">
                  <c:v>-14.17</c:v>
                </c:pt>
                <c:pt idx="5316">
                  <c:v>-6.17</c:v>
                </c:pt>
                <c:pt idx="5317">
                  <c:v>-6.17</c:v>
                </c:pt>
                <c:pt idx="5318">
                  <c:v>-23.17</c:v>
                </c:pt>
                <c:pt idx="5319">
                  <c:v>6.83</c:v>
                </c:pt>
                <c:pt idx="5320">
                  <c:v>10.83</c:v>
                </c:pt>
                <c:pt idx="5321">
                  <c:v>-20.170000000000002</c:v>
                </c:pt>
                <c:pt idx="5322">
                  <c:v>-0.16999999999999993</c:v>
                </c:pt>
                <c:pt idx="5323">
                  <c:v>16.829999999999998</c:v>
                </c:pt>
                <c:pt idx="5324">
                  <c:v>3.83</c:v>
                </c:pt>
                <c:pt idx="5325">
                  <c:v>-8.17</c:v>
                </c:pt>
                <c:pt idx="5326">
                  <c:v>-7.17</c:v>
                </c:pt>
                <c:pt idx="5327">
                  <c:v>18.829999999999998</c:v>
                </c:pt>
                <c:pt idx="5328">
                  <c:v>-2.17</c:v>
                </c:pt>
                <c:pt idx="5329">
                  <c:v>-29.17</c:v>
                </c:pt>
                <c:pt idx="5330">
                  <c:v>-1.17</c:v>
                </c:pt>
                <c:pt idx="5331">
                  <c:v>9.83</c:v>
                </c:pt>
                <c:pt idx="5332">
                  <c:v>-6.17</c:v>
                </c:pt>
                <c:pt idx="5333">
                  <c:v>-23.17</c:v>
                </c:pt>
                <c:pt idx="5334">
                  <c:v>4.83</c:v>
                </c:pt>
                <c:pt idx="5335">
                  <c:v>6.83</c:v>
                </c:pt>
                <c:pt idx="5336">
                  <c:v>-8.17</c:v>
                </c:pt>
                <c:pt idx="5337">
                  <c:v>-0.16999999999999993</c:v>
                </c:pt>
                <c:pt idx="5338">
                  <c:v>-0.16999999999999993</c:v>
                </c:pt>
                <c:pt idx="5339">
                  <c:v>-3.17</c:v>
                </c:pt>
                <c:pt idx="5340">
                  <c:v>-7.17</c:v>
                </c:pt>
                <c:pt idx="5341">
                  <c:v>-11.17</c:v>
                </c:pt>
                <c:pt idx="5342">
                  <c:v>-4.17</c:v>
                </c:pt>
                <c:pt idx="5343">
                  <c:v>-11.17</c:v>
                </c:pt>
                <c:pt idx="5344">
                  <c:v>-7.17</c:v>
                </c:pt>
                <c:pt idx="5345">
                  <c:v>-0.16999999999999993</c:v>
                </c:pt>
                <c:pt idx="5346">
                  <c:v>-0.16999999999999993</c:v>
                </c:pt>
                <c:pt idx="5347">
                  <c:v>3.83</c:v>
                </c:pt>
                <c:pt idx="5348">
                  <c:v>6.83</c:v>
                </c:pt>
                <c:pt idx="5349">
                  <c:v>8.83</c:v>
                </c:pt>
                <c:pt idx="5350">
                  <c:v>-4.17</c:v>
                </c:pt>
                <c:pt idx="5351">
                  <c:v>0.83000000000000007</c:v>
                </c:pt>
                <c:pt idx="5352">
                  <c:v>9.83</c:v>
                </c:pt>
                <c:pt idx="5353">
                  <c:v>26.83</c:v>
                </c:pt>
                <c:pt idx="5354">
                  <c:v>-0.16999999999999993</c:v>
                </c:pt>
                <c:pt idx="5355">
                  <c:v>-5.17</c:v>
                </c:pt>
                <c:pt idx="5356">
                  <c:v>20.83</c:v>
                </c:pt>
                <c:pt idx="5357">
                  <c:v>18.829999999999998</c:v>
                </c:pt>
                <c:pt idx="5358">
                  <c:v>-6.17</c:v>
                </c:pt>
                <c:pt idx="5359">
                  <c:v>-0.16999999999999993</c:v>
                </c:pt>
                <c:pt idx="5360">
                  <c:v>14.83</c:v>
                </c:pt>
                <c:pt idx="5361">
                  <c:v>11.83</c:v>
                </c:pt>
                <c:pt idx="5362">
                  <c:v>-7.17</c:v>
                </c:pt>
                <c:pt idx="5363">
                  <c:v>-5.17</c:v>
                </c:pt>
                <c:pt idx="5364">
                  <c:v>6.83</c:v>
                </c:pt>
                <c:pt idx="5365">
                  <c:v>24.83</c:v>
                </c:pt>
                <c:pt idx="5366">
                  <c:v>2.83</c:v>
                </c:pt>
                <c:pt idx="5367">
                  <c:v>0.83000000000000007</c:v>
                </c:pt>
                <c:pt idx="5368">
                  <c:v>20.83</c:v>
                </c:pt>
                <c:pt idx="5369">
                  <c:v>22.83</c:v>
                </c:pt>
                <c:pt idx="5370">
                  <c:v>-7.17</c:v>
                </c:pt>
                <c:pt idx="5371">
                  <c:v>2.83</c:v>
                </c:pt>
                <c:pt idx="5372">
                  <c:v>22.83</c:v>
                </c:pt>
                <c:pt idx="5373">
                  <c:v>3.83</c:v>
                </c:pt>
                <c:pt idx="5374">
                  <c:v>-1.17</c:v>
                </c:pt>
                <c:pt idx="5375">
                  <c:v>12.83</c:v>
                </c:pt>
                <c:pt idx="5376">
                  <c:v>7.83</c:v>
                </c:pt>
                <c:pt idx="5377">
                  <c:v>-2.17</c:v>
                </c:pt>
                <c:pt idx="5378">
                  <c:v>-3.17</c:v>
                </c:pt>
                <c:pt idx="5379">
                  <c:v>0.83000000000000007</c:v>
                </c:pt>
                <c:pt idx="5380">
                  <c:v>-8.17</c:v>
                </c:pt>
                <c:pt idx="5381">
                  <c:v>-4.17</c:v>
                </c:pt>
                <c:pt idx="5382">
                  <c:v>-19.170000000000002</c:v>
                </c:pt>
                <c:pt idx="5383">
                  <c:v>5.83</c:v>
                </c:pt>
                <c:pt idx="5384">
                  <c:v>7.83</c:v>
                </c:pt>
                <c:pt idx="5385">
                  <c:v>5.83</c:v>
                </c:pt>
                <c:pt idx="5386">
                  <c:v>-15.17</c:v>
                </c:pt>
                <c:pt idx="5387">
                  <c:v>11.83</c:v>
                </c:pt>
                <c:pt idx="5388">
                  <c:v>4.83</c:v>
                </c:pt>
                <c:pt idx="5389">
                  <c:v>-27.17</c:v>
                </c:pt>
                <c:pt idx="5390">
                  <c:v>-8.17</c:v>
                </c:pt>
                <c:pt idx="5391">
                  <c:v>3.83</c:v>
                </c:pt>
                <c:pt idx="5392">
                  <c:v>-5.17</c:v>
                </c:pt>
                <c:pt idx="5393">
                  <c:v>-5.17</c:v>
                </c:pt>
                <c:pt idx="5394">
                  <c:v>-5.17</c:v>
                </c:pt>
                <c:pt idx="5395">
                  <c:v>-12.17</c:v>
                </c:pt>
                <c:pt idx="5396">
                  <c:v>-7.17</c:v>
                </c:pt>
                <c:pt idx="5397">
                  <c:v>-3.17</c:v>
                </c:pt>
                <c:pt idx="5398">
                  <c:v>-3.17</c:v>
                </c:pt>
                <c:pt idx="5399">
                  <c:v>-15.17</c:v>
                </c:pt>
                <c:pt idx="5400">
                  <c:v>-1.17</c:v>
                </c:pt>
                <c:pt idx="5401">
                  <c:v>3.83</c:v>
                </c:pt>
                <c:pt idx="5402">
                  <c:v>-12.17</c:v>
                </c:pt>
                <c:pt idx="5403">
                  <c:v>3.83</c:v>
                </c:pt>
                <c:pt idx="5404">
                  <c:v>0.83000000000000007</c:v>
                </c:pt>
                <c:pt idx="5405">
                  <c:v>-0.16999999999999993</c:v>
                </c:pt>
                <c:pt idx="5406">
                  <c:v>-4.17</c:v>
                </c:pt>
                <c:pt idx="5407">
                  <c:v>-5.17</c:v>
                </c:pt>
                <c:pt idx="5408">
                  <c:v>-2.17</c:v>
                </c:pt>
                <c:pt idx="5409">
                  <c:v>-1.17</c:v>
                </c:pt>
                <c:pt idx="5410">
                  <c:v>-8.17</c:v>
                </c:pt>
                <c:pt idx="5411">
                  <c:v>-1.17</c:v>
                </c:pt>
                <c:pt idx="5412">
                  <c:v>0.83000000000000007</c:v>
                </c:pt>
                <c:pt idx="5413">
                  <c:v>-6.17</c:v>
                </c:pt>
                <c:pt idx="5414">
                  <c:v>-19.170000000000002</c:v>
                </c:pt>
                <c:pt idx="5415">
                  <c:v>1.83</c:v>
                </c:pt>
                <c:pt idx="5416">
                  <c:v>15.83</c:v>
                </c:pt>
                <c:pt idx="5417">
                  <c:v>-6.17</c:v>
                </c:pt>
                <c:pt idx="5418">
                  <c:v>3.83</c:v>
                </c:pt>
                <c:pt idx="5419">
                  <c:v>11.83</c:v>
                </c:pt>
                <c:pt idx="5420">
                  <c:v>5.83</c:v>
                </c:pt>
                <c:pt idx="5421">
                  <c:v>-2.17</c:v>
                </c:pt>
                <c:pt idx="5422">
                  <c:v>-5.17</c:v>
                </c:pt>
                <c:pt idx="5423">
                  <c:v>11.83</c:v>
                </c:pt>
                <c:pt idx="5424">
                  <c:v>3.83</c:v>
                </c:pt>
                <c:pt idx="5425">
                  <c:v>3.83</c:v>
                </c:pt>
                <c:pt idx="5426">
                  <c:v>-19.170000000000002</c:v>
                </c:pt>
                <c:pt idx="5427">
                  <c:v>2.83</c:v>
                </c:pt>
                <c:pt idx="5428">
                  <c:v>3.83</c:v>
                </c:pt>
                <c:pt idx="5429">
                  <c:v>-5.17</c:v>
                </c:pt>
                <c:pt idx="5430">
                  <c:v>-9.17</c:v>
                </c:pt>
                <c:pt idx="5431">
                  <c:v>8.83</c:v>
                </c:pt>
                <c:pt idx="5432">
                  <c:v>26.83</c:v>
                </c:pt>
                <c:pt idx="5433">
                  <c:v>2.83</c:v>
                </c:pt>
                <c:pt idx="5434">
                  <c:v>-0.16999999999999993</c:v>
                </c:pt>
                <c:pt idx="5435">
                  <c:v>20.83</c:v>
                </c:pt>
                <c:pt idx="5436">
                  <c:v>21.83</c:v>
                </c:pt>
                <c:pt idx="5437">
                  <c:v>-9.17</c:v>
                </c:pt>
                <c:pt idx="5438">
                  <c:v>-16.170000000000002</c:v>
                </c:pt>
                <c:pt idx="5439">
                  <c:v>8.83</c:v>
                </c:pt>
                <c:pt idx="5440">
                  <c:v>7.83</c:v>
                </c:pt>
                <c:pt idx="5441">
                  <c:v>-11.17</c:v>
                </c:pt>
                <c:pt idx="5442">
                  <c:v>-15.17</c:v>
                </c:pt>
                <c:pt idx="5443">
                  <c:v>3.83</c:v>
                </c:pt>
                <c:pt idx="5444">
                  <c:v>12.83</c:v>
                </c:pt>
                <c:pt idx="5445">
                  <c:v>2.83</c:v>
                </c:pt>
                <c:pt idx="5446">
                  <c:v>0.83000000000000007</c:v>
                </c:pt>
                <c:pt idx="5447">
                  <c:v>4.83</c:v>
                </c:pt>
                <c:pt idx="5448">
                  <c:v>21.83</c:v>
                </c:pt>
                <c:pt idx="5449">
                  <c:v>6.83</c:v>
                </c:pt>
                <c:pt idx="5450">
                  <c:v>-4.17</c:v>
                </c:pt>
                <c:pt idx="5451">
                  <c:v>22.83</c:v>
                </c:pt>
                <c:pt idx="5452">
                  <c:v>20.83</c:v>
                </c:pt>
                <c:pt idx="5453">
                  <c:v>-8.17</c:v>
                </c:pt>
                <c:pt idx="5454">
                  <c:v>-3.17</c:v>
                </c:pt>
                <c:pt idx="5455">
                  <c:v>20.83</c:v>
                </c:pt>
                <c:pt idx="5456">
                  <c:v>14.83</c:v>
                </c:pt>
                <c:pt idx="5457">
                  <c:v>-3.17</c:v>
                </c:pt>
                <c:pt idx="5458">
                  <c:v>-11.17</c:v>
                </c:pt>
                <c:pt idx="5459">
                  <c:v>3.83</c:v>
                </c:pt>
                <c:pt idx="5460">
                  <c:v>6.83</c:v>
                </c:pt>
                <c:pt idx="5461">
                  <c:v>-2.17</c:v>
                </c:pt>
                <c:pt idx="5462">
                  <c:v>-14.17</c:v>
                </c:pt>
                <c:pt idx="5463">
                  <c:v>7.83</c:v>
                </c:pt>
                <c:pt idx="5464">
                  <c:v>28.83</c:v>
                </c:pt>
                <c:pt idx="5465">
                  <c:v>-11.17</c:v>
                </c:pt>
                <c:pt idx="5466">
                  <c:v>-26.17</c:v>
                </c:pt>
                <c:pt idx="5467">
                  <c:v>15.83</c:v>
                </c:pt>
                <c:pt idx="5468">
                  <c:v>7.83</c:v>
                </c:pt>
                <c:pt idx="5469">
                  <c:v>-5.17</c:v>
                </c:pt>
                <c:pt idx="5470">
                  <c:v>-25.17</c:v>
                </c:pt>
                <c:pt idx="5471">
                  <c:v>8.83</c:v>
                </c:pt>
                <c:pt idx="5472">
                  <c:v>7.83</c:v>
                </c:pt>
                <c:pt idx="5473">
                  <c:v>-8.17</c:v>
                </c:pt>
                <c:pt idx="5474">
                  <c:v>-18.170000000000002</c:v>
                </c:pt>
                <c:pt idx="5475">
                  <c:v>7.83</c:v>
                </c:pt>
                <c:pt idx="5476">
                  <c:v>18.829999999999998</c:v>
                </c:pt>
                <c:pt idx="5477">
                  <c:v>-2.17</c:v>
                </c:pt>
                <c:pt idx="5478">
                  <c:v>-7.17</c:v>
                </c:pt>
                <c:pt idx="5479">
                  <c:v>13.83</c:v>
                </c:pt>
                <c:pt idx="5480">
                  <c:v>1.83</c:v>
                </c:pt>
                <c:pt idx="5481">
                  <c:v>1.83</c:v>
                </c:pt>
                <c:pt idx="5482">
                  <c:v>-12.17</c:v>
                </c:pt>
                <c:pt idx="5483">
                  <c:v>15.83</c:v>
                </c:pt>
                <c:pt idx="5484">
                  <c:v>5.83</c:v>
                </c:pt>
                <c:pt idx="5485">
                  <c:v>-2.17</c:v>
                </c:pt>
                <c:pt idx="5486">
                  <c:v>-26.17</c:v>
                </c:pt>
                <c:pt idx="5487">
                  <c:v>18.829999999999998</c:v>
                </c:pt>
                <c:pt idx="5488">
                  <c:v>12.83</c:v>
                </c:pt>
                <c:pt idx="5489">
                  <c:v>-9.17</c:v>
                </c:pt>
                <c:pt idx="5490">
                  <c:v>-24.17</c:v>
                </c:pt>
                <c:pt idx="5491">
                  <c:v>30.83</c:v>
                </c:pt>
                <c:pt idx="5492">
                  <c:v>19.829999999999998</c:v>
                </c:pt>
                <c:pt idx="5493">
                  <c:v>-27.17</c:v>
                </c:pt>
                <c:pt idx="5494">
                  <c:v>-2.17</c:v>
                </c:pt>
                <c:pt idx="5495">
                  <c:v>8.83</c:v>
                </c:pt>
                <c:pt idx="5496">
                  <c:v>9.83</c:v>
                </c:pt>
                <c:pt idx="5497">
                  <c:v>-30.17</c:v>
                </c:pt>
                <c:pt idx="5498">
                  <c:v>-20.170000000000002</c:v>
                </c:pt>
                <c:pt idx="5499">
                  <c:v>5.83</c:v>
                </c:pt>
                <c:pt idx="5500">
                  <c:v>6.83</c:v>
                </c:pt>
                <c:pt idx="5501">
                  <c:v>-29.17</c:v>
                </c:pt>
                <c:pt idx="5502">
                  <c:v>-27.17</c:v>
                </c:pt>
                <c:pt idx="5503">
                  <c:v>4.83</c:v>
                </c:pt>
                <c:pt idx="5504">
                  <c:v>3.83</c:v>
                </c:pt>
                <c:pt idx="5505">
                  <c:v>-25.17</c:v>
                </c:pt>
                <c:pt idx="5506">
                  <c:v>-1.17</c:v>
                </c:pt>
                <c:pt idx="5507">
                  <c:v>7.83</c:v>
                </c:pt>
                <c:pt idx="5508">
                  <c:v>0.83000000000000007</c:v>
                </c:pt>
                <c:pt idx="5509">
                  <c:v>-8.17</c:v>
                </c:pt>
                <c:pt idx="5510">
                  <c:v>2.83</c:v>
                </c:pt>
                <c:pt idx="5511">
                  <c:v>7.83</c:v>
                </c:pt>
                <c:pt idx="5512">
                  <c:v>2.83</c:v>
                </c:pt>
                <c:pt idx="5513">
                  <c:v>-8.17</c:v>
                </c:pt>
                <c:pt idx="5514">
                  <c:v>1.83</c:v>
                </c:pt>
                <c:pt idx="5515">
                  <c:v>1.83</c:v>
                </c:pt>
                <c:pt idx="5516">
                  <c:v>-6.17</c:v>
                </c:pt>
                <c:pt idx="5517">
                  <c:v>-3.17</c:v>
                </c:pt>
                <c:pt idx="5518">
                  <c:v>-0.16999999999999993</c:v>
                </c:pt>
                <c:pt idx="5519">
                  <c:v>-2.17</c:v>
                </c:pt>
                <c:pt idx="5520">
                  <c:v>-0.16999999999999993</c:v>
                </c:pt>
                <c:pt idx="5521">
                  <c:v>-6.17</c:v>
                </c:pt>
                <c:pt idx="5522">
                  <c:v>0.83000000000000007</c:v>
                </c:pt>
                <c:pt idx="5523">
                  <c:v>13.83</c:v>
                </c:pt>
                <c:pt idx="5524">
                  <c:v>8.83</c:v>
                </c:pt>
                <c:pt idx="5525">
                  <c:v>1.83</c:v>
                </c:pt>
                <c:pt idx="5526">
                  <c:v>27.83</c:v>
                </c:pt>
                <c:pt idx="5527">
                  <c:v>10.83</c:v>
                </c:pt>
                <c:pt idx="5528">
                  <c:v>-3.17</c:v>
                </c:pt>
                <c:pt idx="5529">
                  <c:v>1.83</c:v>
                </c:pt>
                <c:pt idx="5530">
                  <c:v>21.83</c:v>
                </c:pt>
                <c:pt idx="5531">
                  <c:v>0.83000000000000007</c:v>
                </c:pt>
                <c:pt idx="5532">
                  <c:v>-13.17</c:v>
                </c:pt>
                <c:pt idx="5533">
                  <c:v>-5.17</c:v>
                </c:pt>
                <c:pt idx="5534">
                  <c:v>-0.16999999999999993</c:v>
                </c:pt>
                <c:pt idx="5535">
                  <c:v>3.83</c:v>
                </c:pt>
                <c:pt idx="5536">
                  <c:v>-3.17</c:v>
                </c:pt>
                <c:pt idx="5537">
                  <c:v>-22.17</c:v>
                </c:pt>
                <c:pt idx="5538">
                  <c:v>16.829999999999998</c:v>
                </c:pt>
                <c:pt idx="5539">
                  <c:v>6.83</c:v>
                </c:pt>
                <c:pt idx="5540">
                  <c:v>-2.17</c:v>
                </c:pt>
                <c:pt idx="5541">
                  <c:v>2.83</c:v>
                </c:pt>
                <c:pt idx="5542">
                  <c:v>15.83</c:v>
                </c:pt>
                <c:pt idx="5543">
                  <c:v>-2.17</c:v>
                </c:pt>
                <c:pt idx="5544">
                  <c:v>-1.17</c:v>
                </c:pt>
                <c:pt idx="5545">
                  <c:v>7.83</c:v>
                </c:pt>
                <c:pt idx="5546">
                  <c:v>8.83</c:v>
                </c:pt>
                <c:pt idx="5547">
                  <c:v>0.83000000000000007</c:v>
                </c:pt>
                <c:pt idx="5548">
                  <c:v>-4.17</c:v>
                </c:pt>
                <c:pt idx="5549">
                  <c:v>5.83</c:v>
                </c:pt>
                <c:pt idx="5550">
                  <c:v>14.83</c:v>
                </c:pt>
                <c:pt idx="5551">
                  <c:v>1.83</c:v>
                </c:pt>
                <c:pt idx="5552">
                  <c:v>-16.170000000000002</c:v>
                </c:pt>
                <c:pt idx="5553">
                  <c:v>13.83</c:v>
                </c:pt>
                <c:pt idx="5554">
                  <c:v>-2.17</c:v>
                </c:pt>
                <c:pt idx="5555">
                  <c:v>-2.17</c:v>
                </c:pt>
                <c:pt idx="5556">
                  <c:v>-8.17</c:v>
                </c:pt>
                <c:pt idx="5557">
                  <c:v>4.83</c:v>
                </c:pt>
                <c:pt idx="5558">
                  <c:v>-8.17</c:v>
                </c:pt>
                <c:pt idx="5559">
                  <c:v>-12.17</c:v>
                </c:pt>
                <c:pt idx="5560">
                  <c:v>-9.17</c:v>
                </c:pt>
                <c:pt idx="5561">
                  <c:v>-0.16999999999999993</c:v>
                </c:pt>
                <c:pt idx="5562">
                  <c:v>-2.17</c:v>
                </c:pt>
                <c:pt idx="5563">
                  <c:v>-6.17</c:v>
                </c:pt>
                <c:pt idx="5564">
                  <c:v>1.83</c:v>
                </c:pt>
                <c:pt idx="5565">
                  <c:v>-0.16999999999999993</c:v>
                </c:pt>
                <c:pt idx="5566">
                  <c:v>-0.16999999999999993</c:v>
                </c:pt>
                <c:pt idx="5567">
                  <c:v>8.83</c:v>
                </c:pt>
                <c:pt idx="5568">
                  <c:v>2.83</c:v>
                </c:pt>
                <c:pt idx="5569">
                  <c:v>2.83</c:v>
                </c:pt>
                <c:pt idx="5570">
                  <c:v>5.83</c:v>
                </c:pt>
                <c:pt idx="5571">
                  <c:v>-2.17</c:v>
                </c:pt>
                <c:pt idx="5572">
                  <c:v>-1.17</c:v>
                </c:pt>
                <c:pt idx="5573">
                  <c:v>1.83</c:v>
                </c:pt>
                <c:pt idx="5574">
                  <c:v>-1.17</c:v>
                </c:pt>
                <c:pt idx="5575">
                  <c:v>-1.17</c:v>
                </c:pt>
                <c:pt idx="5576">
                  <c:v>7.83</c:v>
                </c:pt>
                <c:pt idx="5577">
                  <c:v>2.83</c:v>
                </c:pt>
                <c:pt idx="5578">
                  <c:v>-9.17</c:v>
                </c:pt>
                <c:pt idx="5579">
                  <c:v>9.83</c:v>
                </c:pt>
                <c:pt idx="5580">
                  <c:v>1.83</c:v>
                </c:pt>
                <c:pt idx="5581">
                  <c:v>-9.17</c:v>
                </c:pt>
                <c:pt idx="5582">
                  <c:v>6.83</c:v>
                </c:pt>
                <c:pt idx="5583">
                  <c:v>14.83</c:v>
                </c:pt>
                <c:pt idx="5584">
                  <c:v>-0.16999999999999993</c:v>
                </c:pt>
                <c:pt idx="5585">
                  <c:v>1.83</c:v>
                </c:pt>
                <c:pt idx="5586">
                  <c:v>5.83</c:v>
                </c:pt>
                <c:pt idx="5587">
                  <c:v>22.83</c:v>
                </c:pt>
                <c:pt idx="5588">
                  <c:v>6.83</c:v>
                </c:pt>
                <c:pt idx="5589">
                  <c:v>-11.17</c:v>
                </c:pt>
                <c:pt idx="5590">
                  <c:v>-0.16999999999999993</c:v>
                </c:pt>
                <c:pt idx="5591">
                  <c:v>16.829999999999998</c:v>
                </c:pt>
                <c:pt idx="5592">
                  <c:v>10.83</c:v>
                </c:pt>
                <c:pt idx="5593">
                  <c:v>-20.170000000000002</c:v>
                </c:pt>
                <c:pt idx="5594">
                  <c:v>-2.17</c:v>
                </c:pt>
                <c:pt idx="5595">
                  <c:v>27.83</c:v>
                </c:pt>
                <c:pt idx="5596">
                  <c:v>11.83</c:v>
                </c:pt>
                <c:pt idx="5597">
                  <c:v>-15.17</c:v>
                </c:pt>
                <c:pt idx="5598">
                  <c:v>15.83</c:v>
                </c:pt>
                <c:pt idx="5599">
                  <c:v>19.829999999999998</c:v>
                </c:pt>
                <c:pt idx="5600">
                  <c:v>15.83</c:v>
                </c:pt>
                <c:pt idx="5601">
                  <c:v>-11.17</c:v>
                </c:pt>
                <c:pt idx="5602">
                  <c:v>7.83</c:v>
                </c:pt>
                <c:pt idx="5603">
                  <c:v>9.83</c:v>
                </c:pt>
                <c:pt idx="5604">
                  <c:v>-3.17</c:v>
                </c:pt>
                <c:pt idx="5605">
                  <c:v>-18.170000000000002</c:v>
                </c:pt>
                <c:pt idx="5606">
                  <c:v>-3.17</c:v>
                </c:pt>
                <c:pt idx="5607">
                  <c:v>-3.17</c:v>
                </c:pt>
                <c:pt idx="5608">
                  <c:v>-6.17</c:v>
                </c:pt>
                <c:pt idx="5609">
                  <c:v>-25.17</c:v>
                </c:pt>
                <c:pt idx="5610">
                  <c:v>-21.17</c:v>
                </c:pt>
                <c:pt idx="5611">
                  <c:v>1.83</c:v>
                </c:pt>
                <c:pt idx="5612">
                  <c:v>0.83000000000000007</c:v>
                </c:pt>
                <c:pt idx="5613">
                  <c:v>-13.17</c:v>
                </c:pt>
                <c:pt idx="5614">
                  <c:v>11.83</c:v>
                </c:pt>
                <c:pt idx="5615">
                  <c:v>15.83</c:v>
                </c:pt>
                <c:pt idx="5616">
                  <c:v>6.83</c:v>
                </c:pt>
                <c:pt idx="5617">
                  <c:v>4.83</c:v>
                </c:pt>
                <c:pt idx="5618">
                  <c:v>3.83</c:v>
                </c:pt>
                <c:pt idx="5619">
                  <c:v>5.83</c:v>
                </c:pt>
                <c:pt idx="5620">
                  <c:v>8.83</c:v>
                </c:pt>
                <c:pt idx="5621">
                  <c:v>2.83</c:v>
                </c:pt>
                <c:pt idx="5622">
                  <c:v>-8.17</c:v>
                </c:pt>
                <c:pt idx="5623">
                  <c:v>6.83</c:v>
                </c:pt>
                <c:pt idx="5624">
                  <c:v>8.83</c:v>
                </c:pt>
                <c:pt idx="5625">
                  <c:v>-6.17</c:v>
                </c:pt>
                <c:pt idx="5626">
                  <c:v>8.83</c:v>
                </c:pt>
                <c:pt idx="5627">
                  <c:v>6.83</c:v>
                </c:pt>
                <c:pt idx="5628">
                  <c:v>4.83</c:v>
                </c:pt>
                <c:pt idx="5629">
                  <c:v>6.83</c:v>
                </c:pt>
                <c:pt idx="5630">
                  <c:v>9.83</c:v>
                </c:pt>
                <c:pt idx="5631">
                  <c:v>2.83</c:v>
                </c:pt>
                <c:pt idx="5632">
                  <c:v>9.83</c:v>
                </c:pt>
                <c:pt idx="5633">
                  <c:v>7.83</c:v>
                </c:pt>
                <c:pt idx="5634">
                  <c:v>2.83</c:v>
                </c:pt>
                <c:pt idx="5635">
                  <c:v>-5.17</c:v>
                </c:pt>
                <c:pt idx="5636">
                  <c:v>-0.16999999999999993</c:v>
                </c:pt>
                <c:pt idx="5637">
                  <c:v>-0.16999999999999993</c:v>
                </c:pt>
                <c:pt idx="5638">
                  <c:v>-4.17</c:v>
                </c:pt>
                <c:pt idx="5639">
                  <c:v>-11.17</c:v>
                </c:pt>
                <c:pt idx="5640">
                  <c:v>-1.17</c:v>
                </c:pt>
                <c:pt idx="5641">
                  <c:v>15.83</c:v>
                </c:pt>
                <c:pt idx="5642">
                  <c:v>8.83</c:v>
                </c:pt>
                <c:pt idx="5643">
                  <c:v>-17.170000000000002</c:v>
                </c:pt>
                <c:pt idx="5644">
                  <c:v>4.83</c:v>
                </c:pt>
                <c:pt idx="5645">
                  <c:v>34.83</c:v>
                </c:pt>
                <c:pt idx="5646">
                  <c:v>2.83</c:v>
                </c:pt>
                <c:pt idx="5647">
                  <c:v>-5.17</c:v>
                </c:pt>
                <c:pt idx="5648">
                  <c:v>18.829999999999998</c:v>
                </c:pt>
                <c:pt idx="5649">
                  <c:v>12.83</c:v>
                </c:pt>
                <c:pt idx="5650">
                  <c:v>2.83</c:v>
                </c:pt>
                <c:pt idx="5651">
                  <c:v>-7.17</c:v>
                </c:pt>
                <c:pt idx="5652">
                  <c:v>11.83</c:v>
                </c:pt>
                <c:pt idx="5653">
                  <c:v>5.83</c:v>
                </c:pt>
                <c:pt idx="5654">
                  <c:v>-2.17</c:v>
                </c:pt>
                <c:pt idx="5655">
                  <c:v>-12.17</c:v>
                </c:pt>
                <c:pt idx="5656">
                  <c:v>-4.17</c:v>
                </c:pt>
                <c:pt idx="5657">
                  <c:v>-3.17</c:v>
                </c:pt>
                <c:pt idx="5658">
                  <c:v>-11.17</c:v>
                </c:pt>
                <c:pt idx="5659">
                  <c:v>-12.17</c:v>
                </c:pt>
                <c:pt idx="5660">
                  <c:v>7.83</c:v>
                </c:pt>
                <c:pt idx="5661">
                  <c:v>-2.17</c:v>
                </c:pt>
                <c:pt idx="5662">
                  <c:v>-12.17</c:v>
                </c:pt>
                <c:pt idx="5663">
                  <c:v>-6.17</c:v>
                </c:pt>
                <c:pt idx="5664">
                  <c:v>0.83000000000000007</c:v>
                </c:pt>
                <c:pt idx="5665">
                  <c:v>-15.17</c:v>
                </c:pt>
                <c:pt idx="5666">
                  <c:v>-14.17</c:v>
                </c:pt>
                <c:pt idx="5667">
                  <c:v>14.83</c:v>
                </c:pt>
                <c:pt idx="5668">
                  <c:v>4.83</c:v>
                </c:pt>
                <c:pt idx="5669">
                  <c:v>-8.17</c:v>
                </c:pt>
                <c:pt idx="5670">
                  <c:v>9.83</c:v>
                </c:pt>
                <c:pt idx="5671">
                  <c:v>12.83</c:v>
                </c:pt>
                <c:pt idx="5672">
                  <c:v>-5.17</c:v>
                </c:pt>
                <c:pt idx="5673">
                  <c:v>1.83</c:v>
                </c:pt>
                <c:pt idx="5674">
                  <c:v>5.83</c:v>
                </c:pt>
                <c:pt idx="5675">
                  <c:v>-8.17</c:v>
                </c:pt>
                <c:pt idx="5676">
                  <c:v>-19.170000000000002</c:v>
                </c:pt>
                <c:pt idx="5677">
                  <c:v>-2.17</c:v>
                </c:pt>
                <c:pt idx="5678">
                  <c:v>-3.17</c:v>
                </c:pt>
                <c:pt idx="5679">
                  <c:v>-20.170000000000002</c:v>
                </c:pt>
                <c:pt idx="5680">
                  <c:v>-22.17</c:v>
                </c:pt>
                <c:pt idx="5681">
                  <c:v>1.83</c:v>
                </c:pt>
                <c:pt idx="5682">
                  <c:v>-3.17</c:v>
                </c:pt>
                <c:pt idx="5683">
                  <c:v>-23.17</c:v>
                </c:pt>
                <c:pt idx="5684">
                  <c:v>-5.17</c:v>
                </c:pt>
                <c:pt idx="5685">
                  <c:v>17.829999999999998</c:v>
                </c:pt>
                <c:pt idx="5686">
                  <c:v>-2.17</c:v>
                </c:pt>
                <c:pt idx="5687">
                  <c:v>-9.17</c:v>
                </c:pt>
                <c:pt idx="5688">
                  <c:v>11.83</c:v>
                </c:pt>
                <c:pt idx="5689">
                  <c:v>-3.17</c:v>
                </c:pt>
                <c:pt idx="5690">
                  <c:v>-15.17</c:v>
                </c:pt>
                <c:pt idx="5691">
                  <c:v>-1.17</c:v>
                </c:pt>
                <c:pt idx="5692">
                  <c:v>-0.16999999999999993</c:v>
                </c:pt>
                <c:pt idx="5693">
                  <c:v>-19.170000000000002</c:v>
                </c:pt>
                <c:pt idx="5694">
                  <c:v>-2.17</c:v>
                </c:pt>
                <c:pt idx="5695">
                  <c:v>2.83</c:v>
                </c:pt>
                <c:pt idx="5696">
                  <c:v>-18.170000000000002</c:v>
                </c:pt>
                <c:pt idx="5697">
                  <c:v>-26.17</c:v>
                </c:pt>
                <c:pt idx="5698">
                  <c:v>6.83</c:v>
                </c:pt>
                <c:pt idx="5699">
                  <c:v>3.83</c:v>
                </c:pt>
                <c:pt idx="5700">
                  <c:v>-27.17</c:v>
                </c:pt>
                <c:pt idx="5701">
                  <c:v>2.83</c:v>
                </c:pt>
                <c:pt idx="5702">
                  <c:v>18.829999999999998</c:v>
                </c:pt>
                <c:pt idx="5703">
                  <c:v>-2.17</c:v>
                </c:pt>
                <c:pt idx="5704">
                  <c:v>-3.17</c:v>
                </c:pt>
                <c:pt idx="5705">
                  <c:v>7.83</c:v>
                </c:pt>
                <c:pt idx="5706">
                  <c:v>21.83</c:v>
                </c:pt>
                <c:pt idx="5707">
                  <c:v>8.83</c:v>
                </c:pt>
                <c:pt idx="5708">
                  <c:v>-9.17</c:v>
                </c:pt>
                <c:pt idx="5709">
                  <c:v>1.83</c:v>
                </c:pt>
                <c:pt idx="5710">
                  <c:v>13.83</c:v>
                </c:pt>
                <c:pt idx="5711">
                  <c:v>7.83</c:v>
                </c:pt>
                <c:pt idx="5712">
                  <c:v>-22.17</c:v>
                </c:pt>
                <c:pt idx="5713">
                  <c:v>0.83000000000000007</c:v>
                </c:pt>
                <c:pt idx="5714">
                  <c:v>1.83</c:v>
                </c:pt>
                <c:pt idx="5715">
                  <c:v>0.83000000000000007</c:v>
                </c:pt>
                <c:pt idx="5716">
                  <c:v>-12.17</c:v>
                </c:pt>
                <c:pt idx="5717">
                  <c:v>4.83</c:v>
                </c:pt>
                <c:pt idx="5718">
                  <c:v>15.83</c:v>
                </c:pt>
                <c:pt idx="5719">
                  <c:v>9.83</c:v>
                </c:pt>
                <c:pt idx="5720">
                  <c:v>7.83</c:v>
                </c:pt>
                <c:pt idx="5721">
                  <c:v>14.83</c:v>
                </c:pt>
                <c:pt idx="5722">
                  <c:v>19.829999999999998</c:v>
                </c:pt>
                <c:pt idx="5723">
                  <c:v>1.83</c:v>
                </c:pt>
                <c:pt idx="5724">
                  <c:v>-5.17</c:v>
                </c:pt>
                <c:pt idx="5725">
                  <c:v>0.83000000000000007</c:v>
                </c:pt>
                <c:pt idx="5726">
                  <c:v>6.83</c:v>
                </c:pt>
                <c:pt idx="5727">
                  <c:v>2.83</c:v>
                </c:pt>
                <c:pt idx="5728">
                  <c:v>-5.17</c:v>
                </c:pt>
                <c:pt idx="5729">
                  <c:v>2.83</c:v>
                </c:pt>
                <c:pt idx="5730">
                  <c:v>24.83</c:v>
                </c:pt>
                <c:pt idx="5731">
                  <c:v>8.83</c:v>
                </c:pt>
                <c:pt idx="5732">
                  <c:v>-3.17</c:v>
                </c:pt>
                <c:pt idx="5733">
                  <c:v>22.83</c:v>
                </c:pt>
                <c:pt idx="5734">
                  <c:v>27.83</c:v>
                </c:pt>
                <c:pt idx="5735">
                  <c:v>0.83000000000000007</c:v>
                </c:pt>
                <c:pt idx="5736">
                  <c:v>4.83</c:v>
                </c:pt>
                <c:pt idx="5737">
                  <c:v>14.83</c:v>
                </c:pt>
                <c:pt idx="5738">
                  <c:v>4.83</c:v>
                </c:pt>
                <c:pt idx="5739">
                  <c:v>-10.17</c:v>
                </c:pt>
                <c:pt idx="5740">
                  <c:v>-19.170000000000002</c:v>
                </c:pt>
                <c:pt idx="5741">
                  <c:v>-11.17</c:v>
                </c:pt>
                <c:pt idx="5742">
                  <c:v>-5.17</c:v>
                </c:pt>
                <c:pt idx="5743">
                  <c:v>-8.17</c:v>
                </c:pt>
                <c:pt idx="5744">
                  <c:v>-18.170000000000002</c:v>
                </c:pt>
                <c:pt idx="5745">
                  <c:v>-9.17</c:v>
                </c:pt>
                <c:pt idx="5746">
                  <c:v>6.83</c:v>
                </c:pt>
                <c:pt idx="5747">
                  <c:v>1.83</c:v>
                </c:pt>
                <c:pt idx="5748">
                  <c:v>5.83</c:v>
                </c:pt>
                <c:pt idx="5749">
                  <c:v>22.83</c:v>
                </c:pt>
                <c:pt idx="5750">
                  <c:v>26.83</c:v>
                </c:pt>
                <c:pt idx="5751">
                  <c:v>17.829999999999998</c:v>
                </c:pt>
                <c:pt idx="5752">
                  <c:v>10.83</c:v>
                </c:pt>
                <c:pt idx="5753">
                  <c:v>11.83</c:v>
                </c:pt>
                <c:pt idx="5754">
                  <c:v>8.83</c:v>
                </c:pt>
                <c:pt idx="5755">
                  <c:v>4.83</c:v>
                </c:pt>
                <c:pt idx="5756">
                  <c:v>0.83000000000000007</c:v>
                </c:pt>
                <c:pt idx="5757">
                  <c:v>-19.170000000000002</c:v>
                </c:pt>
                <c:pt idx="5758">
                  <c:v>-15.17</c:v>
                </c:pt>
                <c:pt idx="5759">
                  <c:v>-13.17</c:v>
                </c:pt>
                <c:pt idx="5760">
                  <c:v>-11.17</c:v>
                </c:pt>
                <c:pt idx="5761">
                  <c:v>-27.17</c:v>
                </c:pt>
                <c:pt idx="5762">
                  <c:v>-19.170000000000002</c:v>
                </c:pt>
                <c:pt idx="5763">
                  <c:v>9.83</c:v>
                </c:pt>
                <c:pt idx="5764">
                  <c:v>2.83</c:v>
                </c:pt>
                <c:pt idx="5765">
                  <c:v>1.83</c:v>
                </c:pt>
                <c:pt idx="5766">
                  <c:v>23.83</c:v>
                </c:pt>
                <c:pt idx="5767">
                  <c:v>29.83</c:v>
                </c:pt>
                <c:pt idx="5768">
                  <c:v>20.83</c:v>
                </c:pt>
                <c:pt idx="5769">
                  <c:v>11.83</c:v>
                </c:pt>
                <c:pt idx="5770">
                  <c:v>21.83</c:v>
                </c:pt>
                <c:pt idx="5771">
                  <c:v>16.829999999999998</c:v>
                </c:pt>
                <c:pt idx="5772">
                  <c:v>2.83</c:v>
                </c:pt>
                <c:pt idx="5773">
                  <c:v>-5.17</c:v>
                </c:pt>
                <c:pt idx="5774">
                  <c:v>-19.170000000000002</c:v>
                </c:pt>
                <c:pt idx="5775">
                  <c:v>-5.17</c:v>
                </c:pt>
                <c:pt idx="5776">
                  <c:v>-3.17</c:v>
                </c:pt>
                <c:pt idx="5777">
                  <c:v>-22.17</c:v>
                </c:pt>
                <c:pt idx="5778">
                  <c:v>-1.17</c:v>
                </c:pt>
                <c:pt idx="5779">
                  <c:v>1.83</c:v>
                </c:pt>
                <c:pt idx="5780">
                  <c:v>0.83000000000000007</c:v>
                </c:pt>
                <c:pt idx="5781">
                  <c:v>8.83</c:v>
                </c:pt>
                <c:pt idx="5782">
                  <c:v>13.83</c:v>
                </c:pt>
                <c:pt idx="5783">
                  <c:v>13.83</c:v>
                </c:pt>
                <c:pt idx="5784">
                  <c:v>21.83</c:v>
                </c:pt>
                <c:pt idx="5785">
                  <c:v>9.83</c:v>
                </c:pt>
                <c:pt idx="5786">
                  <c:v>-1.17</c:v>
                </c:pt>
                <c:pt idx="5787">
                  <c:v>10.83</c:v>
                </c:pt>
                <c:pt idx="5788">
                  <c:v>12.83</c:v>
                </c:pt>
                <c:pt idx="5789">
                  <c:v>-16.170000000000002</c:v>
                </c:pt>
                <c:pt idx="5790">
                  <c:v>-16.170000000000002</c:v>
                </c:pt>
                <c:pt idx="5791">
                  <c:v>-4.17</c:v>
                </c:pt>
                <c:pt idx="5792">
                  <c:v>-4.17</c:v>
                </c:pt>
                <c:pt idx="5793">
                  <c:v>-22.17</c:v>
                </c:pt>
                <c:pt idx="5794">
                  <c:v>-26.17</c:v>
                </c:pt>
                <c:pt idx="5795">
                  <c:v>-9.17</c:v>
                </c:pt>
                <c:pt idx="5796">
                  <c:v>8.83</c:v>
                </c:pt>
                <c:pt idx="5797">
                  <c:v>10.83</c:v>
                </c:pt>
                <c:pt idx="5798">
                  <c:v>5.83</c:v>
                </c:pt>
                <c:pt idx="5799">
                  <c:v>18.829999999999998</c:v>
                </c:pt>
                <c:pt idx="5800">
                  <c:v>32.83</c:v>
                </c:pt>
                <c:pt idx="5801">
                  <c:v>9.83</c:v>
                </c:pt>
                <c:pt idx="5802">
                  <c:v>-3.17</c:v>
                </c:pt>
                <c:pt idx="5803">
                  <c:v>6.83</c:v>
                </c:pt>
                <c:pt idx="5804">
                  <c:v>3.83</c:v>
                </c:pt>
                <c:pt idx="5805">
                  <c:v>-0.16999999999999993</c:v>
                </c:pt>
                <c:pt idx="5806">
                  <c:v>-18.170000000000002</c:v>
                </c:pt>
                <c:pt idx="5807">
                  <c:v>-9.17</c:v>
                </c:pt>
                <c:pt idx="5808">
                  <c:v>1.83</c:v>
                </c:pt>
                <c:pt idx="5809">
                  <c:v>0.83000000000000007</c:v>
                </c:pt>
                <c:pt idx="5810">
                  <c:v>-0.16999999999999993</c:v>
                </c:pt>
                <c:pt idx="5811">
                  <c:v>1.83</c:v>
                </c:pt>
                <c:pt idx="5812">
                  <c:v>15.83</c:v>
                </c:pt>
                <c:pt idx="5813">
                  <c:v>18.829999999999998</c:v>
                </c:pt>
                <c:pt idx="5814">
                  <c:v>-2.17</c:v>
                </c:pt>
                <c:pt idx="5815">
                  <c:v>3.83</c:v>
                </c:pt>
                <c:pt idx="5816">
                  <c:v>18.829999999999998</c:v>
                </c:pt>
                <c:pt idx="5817">
                  <c:v>1.83</c:v>
                </c:pt>
                <c:pt idx="5818">
                  <c:v>-11.17</c:v>
                </c:pt>
                <c:pt idx="5819">
                  <c:v>1.83</c:v>
                </c:pt>
                <c:pt idx="5820">
                  <c:v>8.83</c:v>
                </c:pt>
                <c:pt idx="5821">
                  <c:v>-8.17</c:v>
                </c:pt>
                <c:pt idx="5822">
                  <c:v>-18.170000000000002</c:v>
                </c:pt>
                <c:pt idx="5823">
                  <c:v>-16.170000000000002</c:v>
                </c:pt>
                <c:pt idx="5824">
                  <c:v>5.83</c:v>
                </c:pt>
                <c:pt idx="5825">
                  <c:v>8.83</c:v>
                </c:pt>
                <c:pt idx="5826">
                  <c:v>-16.170000000000002</c:v>
                </c:pt>
                <c:pt idx="5827">
                  <c:v>7.83</c:v>
                </c:pt>
                <c:pt idx="5828">
                  <c:v>34.83</c:v>
                </c:pt>
                <c:pt idx="5829">
                  <c:v>6.83</c:v>
                </c:pt>
                <c:pt idx="5830">
                  <c:v>-12.17</c:v>
                </c:pt>
                <c:pt idx="5831">
                  <c:v>7.83</c:v>
                </c:pt>
                <c:pt idx="5832">
                  <c:v>22.83</c:v>
                </c:pt>
                <c:pt idx="5833">
                  <c:v>9.83</c:v>
                </c:pt>
                <c:pt idx="5834">
                  <c:v>-8.17</c:v>
                </c:pt>
                <c:pt idx="5835">
                  <c:v>-1.17</c:v>
                </c:pt>
                <c:pt idx="5836">
                  <c:v>21.83</c:v>
                </c:pt>
                <c:pt idx="5837">
                  <c:v>10.83</c:v>
                </c:pt>
                <c:pt idx="5838">
                  <c:v>-43.17</c:v>
                </c:pt>
                <c:pt idx="5839">
                  <c:v>-2.17</c:v>
                </c:pt>
                <c:pt idx="5840">
                  <c:v>16.829999999999998</c:v>
                </c:pt>
                <c:pt idx="5841">
                  <c:v>10.83</c:v>
                </c:pt>
                <c:pt idx="5842">
                  <c:v>-26.17</c:v>
                </c:pt>
                <c:pt idx="5843">
                  <c:v>4.83</c:v>
                </c:pt>
                <c:pt idx="5844">
                  <c:v>6.83</c:v>
                </c:pt>
                <c:pt idx="5845">
                  <c:v>-9.17</c:v>
                </c:pt>
                <c:pt idx="5846">
                  <c:v>-23.17</c:v>
                </c:pt>
                <c:pt idx="5847">
                  <c:v>-11.17</c:v>
                </c:pt>
                <c:pt idx="5848">
                  <c:v>-5.17</c:v>
                </c:pt>
                <c:pt idx="5849">
                  <c:v>-21.17</c:v>
                </c:pt>
                <c:pt idx="5850">
                  <c:v>-21.17</c:v>
                </c:pt>
                <c:pt idx="5851">
                  <c:v>-18.170000000000002</c:v>
                </c:pt>
                <c:pt idx="5852">
                  <c:v>-4.17</c:v>
                </c:pt>
                <c:pt idx="5853">
                  <c:v>-7.17</c:v>
                </c:pt>
                <c:pt idx="5854">
                  <c:v>-13.17</c:v>
                </c:pt>
                <c:pt idx="5855">
                  <c:v>-12.17</c:v>
                </c:pt>
                <c:pt idx="5856">
                  <c:v>-13.17</c:v>
                </c:pt>
                <c:pt idx="5857">
                  <c:v>-29.17</c:v>
                </c:pt>
                <c:pt idx="5858">
                  <c:v>-29.17</c:v>
                </c:pt>
                <c:pt idx="5859">
                  <c:v>-23.17</c:v>
                </c:pt>
                <c:pt idx="5860">
                  <c:v>-23.17</c:v>
                </c:pt>
                <c:pt idx="5861">
                  <c:v>-1.17</c:v>
                </c:pt>
                <c:pt idx="5862">
                  <c:v>3.83</c:v>
                </c:pt>
                <c:pt idx="5863">
                  <c:v>-11.17</c:v>
                </c:pt>
                <c:pt idx="5864">
                  <c:v>-2.17</c:v>
                </c:pt>
                <c:pt idx="5865">
                  <c:v>12.83</c:v>
                </c:pt>
                <c:pt idx="5866">
                  <c:v>-2.17</c:v>
                </c:pt>
                <c:pt idx="5867">
                  <c:v>-8.17</c:v>
                </c:pt>
                <c:pt idx="5868">
                  <c:v>15.83</c:v>
                </c:pt>
                <c:pt idx="5869">
                  <c:v>2.83</c:v>
                </c:pt>
                <c:pt idx="5870">
                  <c:v>1.83</c:v>
                </c:pt>
                <c:pt idx="5871">
                  <c:v>3.83</c:v>
                </c:pt>
                <c:pt idx="5872">
                  <c:v>-2.17</c:v>
                </c:pt>
                <c:pt idx="5873">
                  <c:v>-2.17</c:v>
                </c:pt>
                <c:pt idx="5874">
                  <c:v>-17.170000000000002</c:v>
                </c:pt>
                <c:pt idx="5875">
                  <c:v>5.83</c:v>
                </c:pt>
                <c:pt idx="5876">
                  <c:v>-5.17</c:v>
                </c:pt>
                <c:pt idx="5877">
                  <c:v>-13.17</c:v>
                </c:pt>
                <c:pt idx="5878">
                  <c:v>7.83</c:v>
                </c:pt>
                <c:pt idx="5879">
                  <c:v>22.83</c:v>
                </c:pt>
                <c:pt idx="5880">
                  <c:v>-7.17</c:v>
                </c:pt>
                <c:pt idx="5881">
                  <c:v>4.83</c:v>
                </c:pt>
                <c:pt idx="5882">
                  <c:v>34.83</c:v>
                </c:pt>
                <c:pt idx="5883">
                  <c:v>37.83</c:v>
                </c:pt>
                <c:pt idx="5884">
                  <c:v>-12.17</c:v>
                </c:pt>
                <c:pt idx="5885">
                  <c:v>10.83</c:v>
                </c:pt>
                <c:pt idx="5886">
                  <c:v>40.83</c:v>
                </c:pt>
                <c:pt idx="5887">
                  <c:v>-10.17</c:v>
                </c:pt>
                <c:pt idx="5888">
                  <c:v>-19.170000000000002</c:v>
                </c:pt>
                <c:pt idx="5889">
                  <c:v>5.83</c:v>
                </c:pt>
                <c:pt idx="5890">
                  <c:v>15.83</c:v>
                </c:pt>
                <c:pt idx="5891">
                  <c:v>-16.170000000000002</c:v>
                </c:pt>
                <c:pt idx="5892">
                  <c:v>-28.17</c:v>
                </c:pt>
                <c:pt idx="5893">
                  <c:v>5.83</c:v>
                </c:pt>
                <c:pt idx="5894">
                  <c:v>11.83</c:v>
                </c:pt>
                <c:pt idx="5895">
                  <c:v>-16.170000000000002</c:v>
                </c:pt>
                <c:pt idx="5896">
                  <c:v>7.83</c:v>
                </c:pt>
                <c:pt idx="5897">
                  <c:v>17.829999999999998</c:v>
                </c:pt>
                <c:pt idx="5898">
                  <c:v>5.83</c:v>
                </c:pt>
                <c:pt idx="5899">
                  <c:v>4.83</c:v>
                </c:pt>
                <c:pt idx="5900">
                  <c:v>19.829999999999998</c:v>
                </c:pt>
                <c:pt idx="5901">
                  <c:v>9.83</c:v>
                </c:pt>
                <c:pt idx="5902">
                  <c:v>-0.16999999999999993</c:v>
                </c:pt>
                <c:pt idx="5903">
                  <c:v>-1.17</c:v>
                </c:pt>
                <c:pt idx="5904">
                  <c:v>2.83</c:v>
                </c:pt>
                <c:pt idx="5905">
                  <c:v>1.83</c:v>
                </c:pt>
                <c:pt idx="5906">
                  <c:v>-11.17</c:v>
                </c:pt>
                <c:pt idx="5907">
                  <c:v>-9.17</c:v>
                </c:pt>
                <c:pt idx="5908">
                  <c:v>1.83</c:v>
                </c:pt>
                <c:pt idx="5909">
                  <c:v>-5.17</c:v>
                </c:pt>
                <c:pt idx="5910">
                  <c:v>-7.17</c:v>
                </c:pt>
                <c:pt idx="5911">
                  <c:v>16.829999999999998</c:v>
                </c:pt>
                <c:pt idx="5912">
                  <c:v>-3.17</c:v>
                </c:pt>
                <c:pt idx="5913">
                  <c:v>-0.16999999999999993</c:v>
                </c:pt>
                <c:pt idx="5914">
                  <c:v>3.83</c:v>
                </c:pt>
                <c:pt idx="5915">
                  <c:v>0.83000000000000007</c:v>
                </c:pt>
                <c:pt idx="5916">
                  <c:v>-2.17</c:v>
                </c:pt>
                <c:pt idx="5917">
                  <c:v>-4.17</c:v>
                </c:pt>
                <c:pt idx="5918">
                  <c:v>-7.17</c:v>
                </c:pt>
                <c:pt idx="5919">
                  <c:v>-6.17</c:v>
                </c:pt>
                <c:pt idx="5920">
                  <c:v>-11.17</c:v>
                </c:pt>
                <c:pt idx="5921">
                  <c:v>-17.170000000000002</c:v>
                </c:pt>
                <c:pt idx="5922">
                  <c:v>-7.17</c:v>
                </c:pt>
                <c:pt idx="5923">
                  <c:v>-13.17</c:v>
                </c:pt>
                <c:pt idx="5924">
                  <c:v>-13.17</c:v>
                </c:pt>
                <c:pt idx="5925">
                  <c:v>-5.17</c:v>
                </c:pt>
                <c:pt idx="5926">
                  <c:v>-3.17</c:v>
                </c:pt>
                <c:pt idx="5927">
                  <c:v>-9.17</c:v>
                </c:pt>
                <c:pt idx="5928">
                  <c:v>-15.17</c:v>
                </c:pt>
                <c:pt idx="5929">
                  <c:v>9.83</c:v>
                </c:pt>
                <c:pt idx="5930">
                  <c:v>-2.17</c:v>
                </c:pt>
                <c:pt idx="5931">
                  <c:v>-8.17</c:v>
                </c:pt>
                <c:pt idx="5932">
                  <c:v>-7.17</c:v>
                </c:pt>
                <c:pt idx="5933">
                  <c:v>3.83</c:v>
                </c:pt>
                <c:pt idx="5934">
                  <c:v>-5.17</c:v>
                </c:pt>
                <c:pt idx="5935">
                  <c:v>-10.17</c:v>
                </c:pt>
                <c:pt idx="5936">
                  <c:v>-13.17</c:v>
                </c:pt>
                <c:pt idx="5937">
                  <c:v>-20.170000000000002</c:v>
                </c:pt>
                <c:pt idx="5938">
                  <c:v>-14.17</c:v>
                </c:pt>
                <c:pt idx="5939">
                  <c:v>-14.17</c:v>
                </c:pt>
                <c:pt idx="5940">
                  <c:v>-21.17</c:v>
                </c:pt>
                <c:pt idx="5941">
                  <c:v>-2.17</c:v>
                </c:pt>
                <c:pt idx="5942">
                  <c:v>-1.17</c:v>
                </c:pt>
                <c:pt idx="5943">
                  <c:v>-5.17</c:v>
                </c:pt>
                <c:pt idx="5944">
                  <c:v>0.83000000000000007</c:v>
                </c:pt>
                <c:pt idx="5945">
                  <c:v>0.83000000000000007</c:v>
                </c:pt>
                <c:pt idx="5946">
                  <c:v>-3.17</c:v>
                </c:pt>
                <c:pt idx="5947">
                  <c:v>-4.17</c:v>
                </c:pt>
                <c:pt idx="5948">
                  <c:v>-2.17</c:v>
                </c:pt>
                <c:pt idx="5949">
                  <c:v>-11.17</c:v>
                </c:pt>
                <c:pt idx="5950">
                  <c:v>-11.17</c:v>
                </c:pt>
                <c:pt idx="5951">
                  <c:v>-8.17</c:v>
                </c:pt>
                <c:pt idx="5952">
                  <c:v>4.83</c:v>
                </c:pt>
                <c:pt idx="5953">
                  <c:v>1.83</c:v>
                </c:pt>
                <c:pt idx="5954">
                  <c:v>-19.170000000000002</c:v>
                </c:pt>
                <c:pt idx="5955">
                  <c:v>4.83</c:v>
                </c:pt>
                <c:pt idx="5956">
                  <c:v>11.83</c:v>
                </c:pt>
                <c:pt idx="5957">
                  <c:v>-9.17</c:v>
                </c:pt>
                <c:pt idx="5958">
                  <c:v>3.83</c:v>
                </c:pt>
                <c:pt idx="5959">
                  <c:v>21.83</c:v>
                </c:pt>
                <c:pt idx="5960">
                  <c:v>11.83</c:v>
                </c:pt>
                <c:pt idx="5961">
                  <c:v>4.83</c:v>
                </c:pt>
                <c:pt idx="5962">
                  <c:v>-0.16999999999999993</c:v>
                </c:pt>
                <c:pt idx="5963">
                  <c:v>14.83</c:v>
                </c:pt>
                <c:pt idx="5964">
                  <c:v>-0.16999999999999993</c:v>
                </c:pt>
                <c:pt idx="5965">
                  <c:v>-0.16999999999999993</c:v>
                </c:pt>
                <c:pt idx="5966">
                  <c:v>-16.170000000000002</c:v>
                </c:pt>
                <c:pt idx="5967">
                  <c:v>-0.16999999999999993</c:v>
                </c:pt>
                <c:pt idx="5968">
                  <c:v>-5.17</c:v>
                </c:pt>
                <c:pt idx="5969">
                  <c:v>-16.170000000000002</c:v>
                </c:pt>
                <c:pt idx="5970">
                  <c:v>-15.17</c:v>
                </c:pt>
                <c:pt idx="5971">
                  <c:v>-0.16999999999999993</c:v>
                </c:pt>
                <c:pt idx="5972">
                  <c:v>-0.16999999999999993</c:v>
                </c:pt>
                <c:pt idx="5973">
                  <c:v>-2.17</c:v>
                </c:pt>
                <c:pt idx="5974">
                  <c:v>-5.17</c:v>
                </c:pt>
                <c:pt idx="5975">
                  <c:v>13.83</c:v>
                </c:pt>
                <c:pt idx="5976">
                  <c:v>17.829999999999998</c:v>
                </c:pt>
                <c:pt idx="5977">
                  <c:v>-2.17</c:v>
                </c:pt>
                <c:pt idx="5978">
                  <c:v>-2.17</c:v>
                </c:pt>
                <c:pt idx="5979">
                  <c:v>17.829999999999998</c:v>
                </c:pt>
                <c:pt idx="5980">
                  <c:v>9.83</c:v>
                </c:pt>
                <c:pt idx="5981">
                  <c:v>-5.17</c:v>
                </c:pt>
                <c:pt idx="5982">
                  <c:v>-23.17</c:v>
                </c:pt>
                <c:pt idx="5983">
                  <c:v>2.83</c:v>
                </c:pt>
                <c:pt idx="5984">
                  <c:v>0.83000000000000007</c:v>
                </c:pt>
                <c:pt idx="5985">
                  <c:v>-16.170000000000002</c:v>
                </c:pt>
                <c:pt idx="5986">
                  <c:v>-19.170000000000002</c:v>
                </c:pt>
                <c:pt idx="5987">
                  <c:v>22.83</c:v>
                </c:pt>
                <c:pt idx="5988">
                  <c:v>8.83</c:v>
                </c:pt>
                <c:pt idx="5989">
                  <c:v>-0.16999999999999993</c:v>
                </c:pt>
                <c:pt idx="5990">
                  <c:v>1.83</c:v>
                </c:pt>
                <c:pt idx="5991">
                  <c:v>14.83</c:v>
                </c:pt>
                <c:pt idx="5992">
                  <c:v>9.83</c:v>
                </c:pt>
                <c:pt idx="5993">
                  <c:v>-6.17</c:v>
                </c:pt>
                <c:pt idx="5994">
                  <c:v>-9.17</c:v>
                </c:pt>
                <c:pt idx="5995">
                  <c:v>0.83000000000000007</c:v>
                </c:pt>
                <c:pt idx="5996">
                  <c:v>0.83000000000000007</c:v>
                </c:pt>
                <c:pt idx="5997">
                  <c:v>-9.17</c:v>
                </c:pt>
                <c:pt idx="5998">
                  <c:v>-9.17</c:v>
                </c:pt>
                <c:pt idx="5999">
                  <c:v>-9.17</c:v>
                </c:pt>
                <c:pt idx="6000">
                  <c:v>-19.170000000000002</c:v>
                </c:pt>
                <c:pt idx="6001">
                  <c:v>1.83</c:v>
                </c:pt>
                <c:pt idx="6002">
                  <c:v>3.83</c:v>
                </c:pt>
                <c:pt idx="6003">
                  <c:v>-12.17</c:v>
                </c:pt>
                <c:pt idx="6004">
                  <c:v>-20.170000000000002</c:v>
                </c:pt>
                <c:pt idx="6005">
                  <c:v>12.83</c:v>
                </c:pt>
                <c:pt idx="6006">
                  <c:v>21.83</c:v>
                </c:pt>
                <c:pt idx="6007">
                  <c:v>-16.170000000000002</c:v>
                </c:pt>
                <c:pt idx="6008">
                  <c:v>-15.17</c:v>
                </c:pt>
                <c:pt idx="6009">
                  <c:v>9.83</c:v>
                </c:pt>
                <c:pt idx="6010">
                  <c:v>1.83</c:v>
                </c:pt>
                <c:pt idx="6011">
                  <c:v>-17.170000000000002</c:v>
                </c:pt>
                <c:pt idx="6012">
                  <c:v>-21.17</c:v>
                </c:pt>
                <c:pt idx="6013">
                  <c:v>1.83</c:v>
                </c:pt>
                <c:pt idx="6014">
                  <c:v>3.83</c:v>
                </c:pt>
                <c:pt idx="6015">
                  <c:v>-21.17</c:v>
                </c:pt>
                <c:pt idx="6016">
                  <c:v>-26.17</c:v>
                </c:pt>
                <c:pt idx="6017">
                  <c:v>3.83</c:v>
                </c:pt>
                <c:pt idx="6018">
                  <c:v>9.83</c:v>
                </c:pt>
                <c:pt idx="6019">
                  <c:v>-29.17</c:v>
                </c:pt>
                <c:pt idx="6020">
                  <c:v>-19.170000000000002</c:v>
                </c:pt>
                <c:pt idx="6021">
                  <c:v>7.83</c:v>
                </c:pt>
                <c:pt idx="6022">
                  <c:v>3.83</c:v>
                </c:pt>
                <c:pt idx="6023">
                  <c:v>-24.17</c:v>
                </c:pt>
                <c:pt idx="6024">
                  <c:v>-20.170000000000002</c:v>
                </c:pt>
                <c:pt idx="6025">
                  <c:v>-2.17</c:v>
                </c:pt>
                <c:pt idx="6026">
                  <c:v>-13.17</c:v>
                </c:pt>
                <c:pt idx="6027">
                  <c:v>-13.17</c:v>
                </c:pt>
                <c:pt idx="6028">
                  <c:v>-7.17</c:v>
                </c:pt>
                <c:pt idx="6029">
                  <c:v>11.83</c:v>
                </c:pt>
                <c:pt idx="6030">
                  <c:v>4.83</c:v>
                </c:pt>
                <c:pt idx="6031">
                  <c:v>-6.17</c:v>
                </c:pt>
                <c:pt idx="6032">
                  <c:v>-1.17</c:v>
                </c:pt>
                <c:pt idx="6033">
                  <c:v>12.83</c:v>
                </c:pt>
                <c:pt idx="6034">
                  <c:v>-6.17</c:v>
                </c:pt>
                <c:pt idx="6035">
                  <c:v>-0.16999999999999993</c:v>
                </c:pt>
                <c:pt idx="6036">
                  <c:v>1.83</c:v>
                </c:pt>
                <c:pt idx="6037">
                  <c:v>3.83</c:v>
                </c:pt>
                <c:pt idx="6038">
                  <c:v>-8.17</c:v>
                </c:pt>
                <c:pt idx="6039">
                  <c:v>-6.17</c:v>
                </c:pt>
                <c:pt idx="6040">
                  <c:v>-23.17</c:v>
                </c:pt>
                <c:pt idx="6041">
                  <c:v>-5.17</c:v>
                </c:pt>
                <c:pt idx="6042">
                  <c:v>-3.17</c:v>
                </c:pt>
                <c:pt idx="6043">
                  <c:v>-9.17</c:v>
                </c:pt>
                <c:pt idx="6044">
                  <c:v>4.83</c:v>
                </c:pt>
                <c:pt idx="6045">
                  <c:v>0.83000000000000007</c:v>
                </c:pt>
                <c:pt idx="6046">
                  <c:v>0.83000000000000007</c:v>
                </c:pt>
                <c:pt idx="6047">
                  <c:v>9.83</c:v>
                </c:pt>
                <c:pt idx="6048">
                  <c:v>8.83</c:v>
                </c:pt>
                <c:pt idx="6049">
                  <c:v>5.83</c:v>
                </c:pt>
                <c:pt idx="6050">
                  <c:v>21.83</c:v>
                </c:pt>
                <c:pt idx="6051">
                  <c:v>17.829999999999998</c:v>
                </c:pt>
                <c:pt idx="6052">
                  <c:v>0.83000000000000007</c:v>
                </c:pt>
                <c:pt idx="6053">
                  <c:v>2.83</c:v>
                </c:pt>
                <c:pt idx="6054">
                  <c:v>13.83</c:v>
                </c:pt>
                <c:pt idx="6055">
                  <c:v>6.83</c:v>
                </c:pt>
                <c:pt idx="6056">
                  <c:v>-7.17</c:v>
                </c:pt>
                <c:pt idx="6057">
                  <c:v>3.83</c:v>
                </c:pt>
                <c:pt idx="6058">
                  <c:v>19.829999999999998</c:v>
                </c:pt>
                <c:pt idx="6059">
                  <c:v>1.83</c:v>
                </c:pt>
                <c:pt idx="6060">
                  <c:v>-6.17</c:v>
                </c:pt>
                <c:pt idx="6061">
                  <c:v>17.829999999999998</c:v>
                </c:pt>
                <c:pt idx="6062">
                  <c:v>29.83</c:v>
                </c:pt>
                <c:pt idx="6063">
                  <c:v>6.83</c:v>
                </c:pt>
                <c:pt idx="6064">
                  <c:v>-15.17</c:v>
                </c:pt>
                <c:pt idx="6065">
                  <c:v>12.83</c:v>
                </c:pt>
                <c:pt idx="6066">
                  <c:v>20.83</c:v>
                </c:pt>
                <c:pt idx="6067">
                  <c:v>2.83</c:v>
                </c:pt>
                <c:pt idx="6068">
                  <c:v>-20.170000000000002</c:v>
                </c:pt>
                <c:pt idx="6069">
                  <c:v>20.83</c:v>
                </c:pt>
                <c:pt idx="6070">
                  <c:v>17.829999999999998</c:v>
                </c:pt>
                <c:pt idx="6071">
                  <c:v>-19.170000000000002</c:v>
                </c:pt>
                <c:pt idx="6072">
                  <c:v>-8.17</c:v>
                </c:pt>
                <c:pt idx="6073">
                  <c:v>21.83</c:v>
                </c:pt>
                <c:pt idx="6074">
                  <c:v>-1.17</c:v>
                </c:pt>
                <c:pt idx="6075">
                  <c:v>-1.17</c:v>
                </c:pt>
                <c:pt idx="6076">
                  <c:v>0.83000000000000007</c:v>
                </c:pt>
                <c:pt idx="6077">
                  <c:v>23.83</c:v>
                </c:pt>
                <c:pt idx="6078">
                  <c:v>-0.16999999999999993</c:v>
                </c:pt>
                <c:pt idx="6079">
                  <c:v>-3.17</c:v>
                </c:pt>
                <c:pt idx="6080">
                  <c:v>5.83</c:v>
                </c:pt>
                <c:pt idx="6081">
                  <c:v>5.83</c:v>
                </c:pt>
                <c:pt idx="6082">
                  <c:v>-1.17</c:v>
                </c:pt>
                <c:pt idx="6083">
                  <c:v>3.83</c:v>
                </c:pt>
                <c:pt idx="6084">
                  <c:v>10.83</c:v>
                </c:pt>
                <c:pt idx="6085">
                  <c:v>-0.16999999999999993</c:v>
                </c:pt>
                <c:pt idx="6086">
                  <c:v>6.83</c:v>
                </c:pt>
                <c:pt idx="6087">
                  <c:v>5.83</c:v>
                </c:pt>
                <c:pt idx="6088">
                  <c:v>3.83</c:v>
                </c:pt>
                <c:pt idx="6089">
                  <c:v>-0.16999999999999993</c:v>
                </c:pt>
                <c:pt idx="6090">
                  <c:v>-1.17</c:v>
                </c:pt>
                <c:pt idx="6091">
                  <c:v>-0.16999999999999993</c:v>
                </c:pt>
                <c:pt idx="6092">
                  <c:v>6.83</c:v>
                </c:pt>
                <c:pt idx="6093">
                  <c:v>3.83</c:v>
                </c:pt>
                <c:pt idx="6094">
                  <c:v>-7.17</c:v>
                </c:pt>
                <c:pt idx="6095">
                  <c:v>-5.17</c:v>
                </c:pt>
                <c:pt idx="6096">
                  <c:v>3.83</c:v>
                </c:pt>
                <c:pt idx="6097">
                  <c:v>0.83000000000000007</c:v>
                </c:pt>
                <c:pt idx="6098">
                  <c:v>-9.17</c:v>
                </c:pt>
                <c:pt idx="6099">
                  <c:v>-7.17</c:v>
                </c:pt>
                <c:pt idx="6100">
                  <c:v>2.83</c:v>
                </c:pt>
                <c:pt idx="6101">
                  <c:v>12.83</c:v>
                </c:pt>
                <c:pt idx="6102">
                  <c:v>3.83</c:v>
                </c:pt>
                <c:pt idx="6103">
                  <c:v>-0.16999999999999993</c:v>
                </c:pt>
                <c:pt idx="6104">
                  <c:v>5.83</c:v>
                </c:pt>
                <c:pt idx="6105">
                  <c:v>18.829999999999998</c:v>
                </c:pt>
                <c:pt idx="6106">
                  <c:v>0.83000000000000007</c:v>
                </c:pt>
                <c:pt idx="6107">
                  <c:v>-11.17</c:v>
                </c:pt>
                <c:pt idx="6108">
                  <c:v>0.83000000000000007</c:v>
                </c:pt>
                <c:pt idx="6109">
                  <c:v>-4.17</c:v>
                </c:pt>
                <c:pt idx="6110">
                  <c:v>-7.17</c:v>
                </c:pt>
                <c:pt idx="6111">
                  <c:v>-20.170000000000002</c:v>
                </c:pt>
                <c:pt idx="6112">
                  <c:v>-9.17</c:v>
                </c:pt>
                <c:pt idx="6113">
                  <c:v>3.83</c:v>
                </c:pt>
                <c:pt idx="6114">
                  <c:v>-2.17</c:v>
                </c:pt>
                <c:pt idx="6115">
                  <c:v>-11.17</c:v>
                </c:pt>
                <c:pt idx="6116">
                  <c:v>3.83</c:v>
                </c:pt>
                <c:pt idx="6117">
                  <c:v>13.83</c:v>
                </c:pt>
                <c:pt idx="6118">
                  <c:v>4.83</c:v>
                </c:pt>
                <c:pt idx="6119">
                  <c:v>-0.16999999999999993</c:v>
                </c:pt>
                <c:pt idx="6120">
                  <c:v>10.83</c:v>
                </c:pt>
                <c:pt idx="6121">
                  <c:v>20.83</c:v>
                </c:pt>
                <c:pt idx="6122">
                  <c:v>12.83</c:v>
                </c:pt>
                <c:pt idx="6123">
                  <c:v>-0.16999999999999993</c:v>
                </c:pt>
                <c:pt idx="6124">
                  <c:v>3.83</c:v>
                </c:pt>
                <c:pt idx="6125">
                  <c:v>10.83</c:v>
                </c:pt>
                <c:pt idx="6126">
                  <c:v>2.83</c:v>
                </c:pt>
                <c:pt idx="6127">
                  <c:v>-5.17</c:v>
                </c:pt>
                <c:pt idx="6128">
                  <c:v>-1.17</c:v>
                </c:pt>
                <c:pt idx="6129">
                  <c:v>7.83</c:v>
                </c:pt>
                <c:pt idx="6130">
                  <c:v>4.83</c:v>
                </c:pt>
                <c:pt idx="6131">
                  <c:v>-3.17</c:v>
                </c:pt>
                <c:pt idx="6132">
                  <c:v>3.83</c:v>
                </c:pt>
                <c:pt idx="6133">
                  <c:v>16.829999999999998</c:v>
                </c:pt>
                <c:pt idx="6134">
                  <c:v>4.83</c:v>
                </c:pt>
                <c:pt idx="6135">
                  <c:v>-0.16999999999999993</c:v>
                </c:pt>
                <c:pt idx="6136">
                  <c:v>-0.16999999999999993</c:v>
                </c:pt>
                <c:pt idx="6137">
                  <c:v>10.83</c:v>
                </c:pt>
                <c:pt idx="6138">
                  <c:v>7.83</c:v>
                </c:pt>
                <c:pt idx="6139">
                  <c:v>5.83</c:v>
                </c:pt>
                <c:pt idx="6140">
                  <c:v>6.83</c:v>
                </c:pt>
                <c:pt idx="6141">
                  <c:v>18.829999999999998</c:v>
                </c:pt>
                <c:pt idx="6142">
                  <c:v>21.83</c:v>
                </c:pt>
                <c:pt idx="6143">
                  <c:v>22.83</c:v>
                </c:pt>
                <c:pt idx="6144">
                  <c:v>32.83</c:v>
                </c:pt>
                <c:pt idx="6145">
                  <c:v>35.83</c:v>
                </c:pt>
                <c:pt idx="6146">
                  <c:v>35.83</c:v>
                </c:pt>
                <c:pt idx="6147">
                  <c:v>41.83</c:v>
                </c:pt>
                <c:pt idx="6148">
                  <c:v>33.83</c:v>
                </c:pt>
                <c:pt idx="6149">
                  <c:v>23.83</c:v>
                </c:pt>
                <c:pt idx="6150">
                  <c:v>24.83</c:v>
                </c:pt>
                <c:pt idx="6151">
                  <c:v>14.83</c:v>
                </c:pt>
                <c:pt idx="6152">
                  <c:v>-1.17</c:v>
                </c:pt>
                <c:pt idx="6153">
                  <c:v>-14.17</c:v>
                </c:pt>
                <c:pt idx="6154">
                  <c:v>-3.17</c:v>
                </c:pt>
                <c:pt idx="6155">
                  <c:v>-3.17</c:v>
                </c:pt>
                <c:pt idx="6156">
                  <c:v>-11.17</c:v>
                </c:pt>
                <c:pt idx="6157">
                  <c:v>-6.17</c:v>
                </c:pt>
                <c:pt idx="6158">
                  <c:v>-2.17</c:v>
                </c:pt>
                <c:pt idx="6159">
                  <c:v>-6.17</c:v>
                </c:pt>
                <c:pt idx="6160">
                  <c:v>4.83</c:v>
                </c:pt>
                <c:pt idx="6161">
                  <c:v>8.83</c:v>
                </c:pt>
                <c:pt idx="6162">
                  <c:v>-1.17</c:v>
                </c:pt>
                <c:pt idx="6163">
                  <c:v>-2.17</c:v>
                </c:pt>
                <c:pt idx="6164">
                  <c:v>-7.17</c:v>
                </c:pt>
                <c:pt idx="6165">
                  <c:v>-7.17</c:v>
                </c:pt>
                <c:pt idx="6166">
                  <c:v>-16.170000000000002</c:v>
                </c:pt>
                <c:pt idx="6167">
                  <c:v>-16.170000000000002</c:v>
                </c:pt>
                <c:pt idx="6168">
                  <c:v>-29.17</c:v>
                </c:pt>
                <c:pt idx="6169">
                  <c:v>-29.17</c:v>
                </c:pt>
                <c:pt idx="6170">
                  <c:v>-32.17</c:v>
                </c:pt>
                <c:pt idx="6171">
                  <c:v>-30.17</c:v>
                </c:pt>
                <c:pt idx="6172">
                  <c:v>-27.17</c:v>
                </c:pt>
                <c:pt idx="6173">
                  <c:v>-26.17</c:v>
                </c:pt>
                <c:pt idx="6174">
                  <c:v>-27.17</c:v>
                </c:pt>
                <c:pt idx="6175">
                  <c:v>-14.17</c:v>
                </c:pt>
                <c:pt idx="6176">
                  <c:v>-14.17</c:v>
                </c:pt>
                <c:pt idx="6177">
                  <c:v>-18.170000000000002</c:v>
                </c:pt>
                <c:pt idx="6178">
                  <c:v>-4.17</c:v>
                </c:pt>
                <c:pt idx="6179">
                  <c:v>1.83</c:v>
                </c:pt>
                <c:pt idx="6180">
                  <c:v>-12.17</c:v>
                </c:pt>
                <c:pt idx="6181">
                  <c:v>-8.17</c:v>
                </c:pt>
                <c:pt idx="6182">
                  <c:v>-2.17</c:v>
                </c:pt>
                <c:pt idx="6183">
                  <c:v>-7.17</c:v>
                </c:pt>
                <c:pt idx="6184">
                  <c:v>-12.17</c:v>
                </c:pt>
                <c:pt idx="6185">
                  <c:v>-17.170000000000002</c:v>
                </c:pt>
                <c:pt idx="6186">
                  <c:v>-8.17</c:v>
                </c:pt>
                <c:pt idx="6187">
                  <c:v>-10.17</c:v>
                </c:pt>
                <c:pt idx="6188">
                  <c:v>-10.17</c:v>
                </c:pt>
                <c:pt idx="6189">
                  <c:v>-0.16999999999999993</c:v>
                </c:pt>
                <c:pt idx="6190">
                  <c:v>-1.17</c:v>
                </c:pt>
                <c:pt idx="6191">
                  <c:v>-4.17</c:v>
                </c:pt>
                <c:pt idx="6192">
                  <c:v>-5.17</c:v>
                </c:pt>
                <c:pt idx="6193">
                  <c:v>7.83</c:v>
                </c:pt>
                <c:pt idx="6194">
                  <c:v>14.83</c:v>
                </c:pt>
                <c:pt idx="6195">
                  <c:v>4.83</c:v>
                </c:pt>
                <c:pt idx="6196">
                  <c:v>-8.17</c:v>
                </c:pt>
                <c:pt idx="6197">
                  <c:v>6.83</c:v>
                </c:pt>
                <c:pt idx="6198">
                  <c:v>3.83</c:v>
                </c:pt>
                <c:pt idx="6199">
                  <c:v>-5.17</c:v>
                </c:pt>
                <c:pt idx="6200">
                  <c:v>-3.17</c:v>
                </c:pt>
                <c:pt idx="6201">
                  <c:v>6.83</c:v>
                </c:pt>
                <c:pt idx="6202">
                  <c:v>-0.16999999999999993</c:v>
                </c:pt>
                <c:pt idx="6203">
                  <c:v>-2.17</c:v>
                </c:pt>
                <c:pt idx="6204">
                  <c:v>2.83</c:v>
                </c:pt>
                <c:pt idx="6205">
                  <c:v>11.83</c:v>
                </c:pt>
                <c:pt idx="6206">
                  <c:v>8.83</c:v>
                </c:pt>
                <c:pt idx="6207">
                  <c:v>2.83</c:v>
                </c:pt>
                <c:pt idx="6208">
                  <c:v>9.83</c:v>
                </c:pt>
                <c:pt idx="6209">
                  <c:v>14.83</c:v>
                </c:pt>
                <c:pt idx="6210">
                  <c:v>-0.16999999999999993</c:v>
                </c:pt>
                <c:pt idx="6211">
                  <c:v>-4.17</c:v>
                </c:pt>
                <c:pt idx="6212">
                  <c:v>4.83</c:v>
                </c:pt>
                <c:pt idx="6213">
                  <c:v>0.83000000000000007</c:v>
                </c:pt>
                <c:pt idx="6214">
                  <c:v>-14.17</c:v>
                </c:pt>
                <c:pt idx="6215">
                  <c:v>-8.17</c:v>
                </c:pt>
                <c:pt idx="6216">
                  <c:v>2.83</c:v>
                </c:pt>
                <c:pt idx="6217">
                  <c:v>-3.17</c:v>
                </c:pt>
                <c:pt idx="6218">
                  <c:v>3.83</c:v>
                </c:pt>
                <c:pt idx="6219">
                  <c:v>12.83</c:v>
                </c:pt>
                <c:pt idx="6220">
                  <c:v>15.83</c:v>
                </c:pt>
                <c:pt idx="6221">
                  <c:v>20.83</c:v>
                </c:pt>
                <c:pt idx="6222">
                  <c:v>23.83</c:v>
                </c:pt>
                <c:pt idx="6223">
                  <c:v>26.83</c:v>
                </c:pt>
                <c:pt idx="6224">
                  <c:v>27.83</c:v>
                </c:pt>
                <c:pt idx="6225">
                  <c:v>20.83</c:v>
                </c:pt>
                <c:pt idx="6226">
                  <c:v>17.829999999999998</c:v>
                </c:pt>
                <c:pt idx="6227">
                  <c:v>18.829999999999998</c:v>
                </c:pt>
                <c:pt idx="6228">
                  <c:v>14.83</c:v>
                </c:pt>
                <c:pt idx="6229">
                  <c:v>6.83</c:v>
                </c:pt>
                <c:pt idx="6230">
                  <c:v>5.83</c:v>
                </c:pt>
                <c:pt idx="6231">
                  <c:v>11.83</c:v>
                </c:pt>
                <c:pt idx="6232">
                  <c:v>10.83</c:v>
                </c:pt>
                <c:pt idx="6233">
                  <c:v>11.83</c:v>
                </c:pt>
                <c:pt idx="6234">
                  <c:v>12.83</c:v>
                </c:pt>
                <c:pt idx="6235">
                  <c:v>11.83</c:v>
                </c:pt>
                <c:pt idx="6236">
                  <c:v>15.83</c:v>
                </c:pt>
                <c:pt idx="6237">
                  <c:v>15.83</c:v>
                </c:pt>
                <c:pt idx="6238">
                  <c:v>14.83</c:v>
                </c:pt>
                <c:pt idx="6239">
                  <c:v>11.83</c:v>
                </c:pt>
                <c:pt idx="6240">
                  <c:v>5.83</c:v>
                </c:pt>
                <c:pt idx="6241">
                  <c:v>5.83</c:v>
                </c:pt>
                <c:pt idx="6242">
                  <c:v>0.83000000000000007</c:v>
                </c:pt>
                <c:pt idx="6243">
                  <c:v>-2.17</c:v>
                </c:pt>
                <c:pt idx="6244">
                  <c:v>-2.17</c:v>
                </c:pt>
                <c:pt idx="6245">
                  <c:v>-10.17</c:v>
                </c:pt>
                <c:pt idx="6246">
                  <c:v>-12.17</c:v>
                </c:pt>
                <c:pt idx="6247">
                  <c:v>-10.17</c:v>
                </c:pt>
                <c:pt idx="6248">
                  <c:v>-10.17</c:v>
                </c:pt>
                <c:pt idx="6249">
                  <c:v>-7.17</c:v>
                </c:pt>
                <c:pt idx="6250">
                  <c:v>-5.17</c:v>
                </c:pt>
                <c:pt idx="6251">
                  <c:v>-4.17</c:v>
                </c:pt>
                <c:pt idx="6252">
                  <c:v>-8.17</c:v>
                </c:pt>
                <c:pt idx="6253">
                  <c:v>-2.17</c:v>
                </c:pt>
                <c:pt idx="6254">
                  <c:v>-4.17</c:v>
                </c:pt>
                <c:pt idx="6255">
                  <c:v>-3.17</c:v>
                </c:pt>
                <c:pt idx="6256">
                  <c:v>-3.17</c:v>
                </c:pt>
                <c:pt idx="6257">
                  <c:v>-12.17</c:v>
                </c:pt>
                <c:pt idx="6258">
                  <c:v>-13.17</c:v>
                </c:pt>
                <c:pt idx="6259">
                  <c:v>-13.17</c:v>
                </c:pt>
                <c:pt idx="6260">
                  <c:v>-13.17</c:v>
                </c:pt>
                <c:pt idx="6261">
                  <c:v>-16.170000000000002</c:v>
                </c:pt>
                <c:pt idx="6262">
                  <c:v>-16.170000000000002</c:v>
                </c:pt>
                <c:pt idx="6263">
                  <c:v>-20.170000000000002</c:v>
                </c:pt>
                <c:pt idx="6264">
                  <c:v>-18.170000000000002</c:v>
                </c:pt>
                <c:pt idx="6265">
                  <c:v>-2.17</c:v>
                </c:pt>
                <c:pt idx="6266">
                  <c:v>-9.17</c:v>
                </c:pt>
                <c:pt idx="6267">
                  <c:v>0.83000000000000007</c:v>
                </c:pt>
                <c:pt idx="6268">
                  <c:v>11.83</c:v>
                </c:pt>
                <c:pt idx="6269">
                  <c:v>5.83</c:v>
                </c:pt>
                <c:pt idx="6270">
                  <c:v>6.83</c:v>
                </c:pt>
                <c:pt idx="6271">
                  <c:v>10.83</c:v>
                </c:pt>
                <c:pt idx="6272">
                  <c:v>9.83</c:v>
                </c:pt>
                <c:pt idx="6273">
                  <c:v>2.83</c:v>
                </c:pt>
                <c:pt idx="6274">
                  <c:v>-3.17</c:v>
                </c:pt>
                <c:pt idx="6275">
                  <c:v>1.83</c:v>
                </c:pt>
                <c:pt idx="6276">
                  <c:v>0.83000000000000007</c:v>
                </c:pt>
                <c:pt idx="6277">
                  <c:v>-2.17</c:v>
                </c:pt>
                <c:pt idx="6278">
                  <c:v>3.83</c:v>
                </c:pt>
                <c:pt idx="6279">
                  <c:v>6.83</c:v>
                </c:pt>
                <c:pt idx="6280">
                  <c:v>13.83</c:v>
                </c:pt>
                <c:pt idx="6281">
                  <c:v>18.829999999999998</c:v>
                </c:pt>
                <c:pt idx="6282">
                  <c:v>19.829999999999998</c:v>
                </c:pt>
                <c:pt idx="6283">
                  <c:v>16.829999999999998</c:v>
                </c:pt>
                <c:pt idx="6284">
                  <c:v>19.829999999999998</c:v>
                </c:pt>
                <c:pt idx="6285">
                  <c:v>17.829999999999998</c:v>
                </c:pt>
                <c:pt idx="6286">
                  <c:v>8.83</c:v>
                </c:pt>
                <c:pt idx="6287">
                  <c:v>7.83</c:v>
                </c:pt>
                <c:pt idx="6288">
                  <c:v>6.83</c:v>
                </c:pt>
                <c:pt idx="6289">
                  <c:v>-1.17</c:v>
                </c:pt>
                <c:pt idx="6290">
                  <c:v>0.83000000000000007</c:v>
                </c:pt>
                <c:pt idx="6291">
                  <c:v>3.83</c:v>
                </c:pt>
                <c:pt idx="6292">
                  <c:v>-0.16999999999999993</c:v>
                </c:pt>
                <c:pt idx="6293">
                  <c:v>3.83</c:v>
                </c:pt>
                <c:pt idx="6294">
                  <c:v>4.83</c:v>
                </c:pt>
                <c:pt idx="6295">
                  <c:v>-0.16999999999999993</c:v>
                </c:pt>
                <c:pt idx="6296">
                  <c:v>1.83</c:v>
                </c:pt>
                <c:pt idx="6297">
                  <c:v>-0.16999999999999993</c:v>
                </c:pt>
                <c:pt idx="6298">
                  <c:v>-0.16999999999999993</c:v>
                </c:pt>
                <c:pt idx="6299">
                  <c:v>-1.17</c:v>
                </c:pt>
                <c:pt idx="6300">
                  <c:v>-4.17</c:v>
                </c:pt>
                <c:pt idx="6301">
                  <c:v>-6.17</c:v>
                </c:pt>
                <c:pt idx="6302">
                  <c:v>-0.16999999999999993</c:v>
                </c:pt>
                <c:pt idx="6303">
                  <c:v>-6.17</c:v>
                </c:pt>
                <c:pt idx="6304">
                  <c:v>-12.17</c:v>
                </c:pt>
                <c:pt idx="6305">
                  <c:v>-11.17</c:v>
                </c:pt>
                <c:pt idx="6306">
                  <c:v>-4.17</c:v>
                </c:pt>
                <c:pt idx="6307">
                  <c:v>-12.17</c:v>
                </c:pt>
                <c:pt idx="6308">
                  <c:v>-4.17</c:v>
                </c:pt>
                <c:pt idx="6309">
                  <c:v>-2.17</c:v>
                </c:pt>
                <c:pt idx="6310">
                  <c:v>-1.17</c:v>
                </c:pt>
                <c:pt idx="6311">
                  <c:v>-1.17</c:v>
                </c:pt>
                <c:pt idx="6312">
                  <c:v>-8.17</c:v>
                </c:pt>
                <c:pt idx="6313">
                  <c:v>-2.17</c:v>
                </c:pt>
                <c:pt idx="6314">
                  <c:v>0.83000000000000007</c:v>
                </c:pt>
                <c:pt idx="6315">
                  <c:v>-6.17</c:v>
                </c:pt>
                <c:pt idx="6316">
                  <c:v>-18.170000000000002</c:v>
                </c:pt>
                <c:pt idx="6317">
                  <c:v>-14.17</c:v>
                </c:pt>
                <c:pt idx="6318">
                  <c:v>-8.17</c:v>
                </c:pt>
                <c:pt idx="6319">
                  <c:v>-13.17</c:v>
                </c:pt>
                <c:pt idx="6320">
                  <c:v>-18.170000000000002</c:v>
                </c:pt>
                <c:pt idx="6321">
                  <c:v>1.83</c:v>
                </c:pt>
                <c:pt idx="6322">
                  <c:v>-1.17</c:v>
                </c:pt>
                <c:pt idx="6323">
                  <c:v>-2.17</c:v>
                </c:pt>
                <c:pt idx="6324">
                  <c:v>-12.17</c:v>
                </c:pt>
                <c:pt idx="6325">
                  <c:v>2.83</c:v>
                </c:pt>
                <c:pt idx="6326">
                  <c:v>-0.16999999999999993</c:v>
                </c:pt>
                <c:pt idx="6327">
                  <c:v>-0.16999999999999993</c:v>
                </c:pt>
                <c:pt idx="6328">
                  <c:v>2.83</c:v>
                </c:pt>
                <c:pt idx="6329">
                  <c:v>3.83</c:v>
                </c:pt>
                <c:pt idx="6330">
                  <c:v>1.83</c:v>
                </c:pt>
                <c:pt idx="6331">
                  <c:v>0.83000000000000007</c:v>
                </c:pt>
                <c:pt idx="6332">
                  <c:v>-2.17</c:v>
                </c:pt>
                <c:pt idx="6333">
                  <c:v>-6.17</c:v>
                </c:pt>
                <c:pt idx="6334">
                  <c:v>-0.16999999999999993</c:v>
                </c:pt>
                <c:pt idx="6335">
                  <c:v>-12.17</c:v>
                </c:pt>
                <c:pt idx="6336">
                  <c:v>-7.17</c:v>
                </c:pt>
                <c:pt idx="6337">
                  <c:v>-0.16999999999999993</c:v>
                </c:pt>
                <c:pt idx="6338">
                  <c:v>-7.17</c:v>
                </c:pt>
                <c:pt idx="6339">
                  <c:v>-1.17</c:v>
                </c:pt>
                <c:pt idx="6340">
                  <c:v>17.829999999999998</c:v>
                </c:pt>
                <c:pt idx="6341">
                  <c:v>1.83</c:v>
                </c:pt>
                <c:pt idx="6342">
                  <c:v>2.83</c:v>
                </c:pt>
                <c:pt idx="6343">
                  <c:v>11.83</c:v>
                </c:pt>
                <c:pt idx="6344">
                  <c:v>8.83</c:v>
                </c:pt>
                <c:pt idx="6345">
                  <c:v>6.83</c:v>
                </c:pt>
                <c:pt idx="6346">
                  <c:v>1.83</c:v>
                </c:pt>
                <c:pt idx="6347">
                  <c:v>0.83000000000000007</c:v>
                </c:pt>
                <c:pt idx="6348">
                  <c:v>-8.17</c:v>
                </c:pt>
                <c:pt idx="6349">
                  <c:v>-0.16999999999999993</c:v>
                </c:pt>
                <c:pt idx="6350">
                  <c:v>-0.16999999999999993</c:v>
                </c:pt>
                <c:pt idx="6351">
                  <c:v>-22.17</c:v>
                </c:pt>
                <c:pt idx="6352">
                  <c:v>-12.17</c:v>
                </c:pt>
                <c:pt idx="6353">
                  <c:v>0.83000000000000007</c:v>
                </c:pt>
                <c:pt idx="6354">
                  <c:v>-5.17</c:v>
                </c:pt>
                <c:pt idx="6355">
                  <c:v>-13.17</c:v>
                </c:pt>
                <c:pt idx="6356">
                  <c:v>0.83000000000000007</c:v>
                </c:pt>
                <c:pt idx="6357">
                  <c:v>11.83</c:v>
                </c:pt>
                <c:pt idx="6358">
                  <c:v>5.83</c:v>
                </c:pt>
                <c:pt idx="6359">
                  <c:v>-2.17</c:v>
                </c:pt>
                <c:pt idx="6360">
                  <c:v>3.83</c:v>
                </c:pt>
                <c:pt idx="6361">
                  <c:v>13.83</c:v>
                </c:pt>
                <c:pt idx="6362">
                  <c:v>6.83</c:v>
                </c:pt>
                <c:pt idx="6363">
                  <c:v>-6.17</c:v>
                </c:pt>
                <c:pt idx="6364">
                  <c:v>-9.17</c:v>
                </c:pt>
                <c:pt idx="6365">
                  <c:v>4.83</c:v>
                </c:pt>
                <c:pt idx="6366">
                  <c:v>0.83000000000000007</c:v>
                </c:pt>
                <c:pt idx="6367">
                  <c:v>-16.170000000000002</c:v>
                </c:pt>
                <c:pt idx="6368">
                  <c:v>-19.170000000000002</c:v>
                </c:pt>
                <c:pt idx="6369">
                  <c:v>0.83000000000000007</c:v>
                </c:pt>
                <c:pt idx="6370">
                  <c:v>-4.17</c:v>
                </c:pt>
                <c:pt idx="6371">
                  <c:v>-4.17</c:v>
                </c:pt>
                <c:pt idx="6372">
                  <c:v>2.83</c:v>
                </c:pt>
                <c:pt idx="6373">
                  <c:v>1.83</c:v>
                </c:pt>
                <c:pt idx="6374">
                  <c:v>5.83</c:v>
                </c:pt>
                <c:pt idx="6375">
                  <c:v>-3.17</c:v>
                </c:pt>
                <c:pt idx="6376">
                  <c:v>-7.17</c:v>
                </c:pt>
                <c:pt idx="6377">
                  <c:v>7.83</c:v>
                </c:pt>
                <c:pt idx="6378">
                  <c:v>7.83</c:v>
                </c:pt>
                <c:pt idx="6379">
                  <c:v>0.83000000000000007</c:v>
                </c:pt>
                <c:pt idx="6380">
                  <c:v>-14.17</c:v>
                </c:pt>
                <c:pt idx="6381">
                  <c:v>3.83</c:v>
                </c:pt>
                <c:pt idx="6382">
                  <c:v>3.83</c:v>
                </c:pt>
                <c:pt idx="6383">
                  <c:v>-4.17</c:v>
                </c:pt>
                <c:pt idx="6384">
                  <c:v>-21.17</c:v>
                </c:pt>
                <c:pt idx="6385">
                  <c:v>-2.17</c:v>
                </c:pt>
                <c:pt idx="6386">
                  <c:v>1.83</c:v>
                </c:pt>
                <c:pt idx="6387">
                  <c:v>-5.17</c:v>
                </c:pt>
                <c:pt idx="6388">
                  <c:v>6.83</c:v>
                </c:pt>
                <c:pt idx="6389">
                  <c:v>7.83</c:v>
                </c:pt>
                <c:pt idx="6390">
                  <c:v>-0.16999999999999993</c:v>
                </c:pt>
                <c:pt idx="6391">
                  <c:v>7.83</c:v>
                </c:pt>
                <c:pt idx="6392">
                  <c:v>4.83</c:v>
                </c:pt>
                <c:pt idx="6393">
                  <c:v>0.83000000000000007</c:v>
                </c:pt>
                <c:pt idx="6394">
                  <c:v>-9.17</c:v>
                </c:pt>
                <c:pt idx="6395">
                  <c:v>-12.17</c:v>
                </c:pt>
                <c:pt idx="6396">
                  <c:v>-16.170000000000002</c:v>
                </c:pt>
                <c:pt idx="6397">
                  <c:v>-13.17</c:v>
                </c:pt>
                <c:pt idx="6398">
                  <c:v>-16.170000000000002</c:v>
                </c:pt>
                <c:pt idx="6399">
                  <c:v>-14.17</c:v>
                </c:pt>
                <c:pt idx="6400">
                  <c:v>-10.17</c:v>
                </c:pt>
                <c:pt idx="6401">
                  <c:v>-4.17</c:v>
                </c:pt>
                <c:pt idx="6402">
                  <c:v>2.83</c:v>
                </c:pt>
                <c:pt idx="6403">
                  <c:v>15.83</c:v>
                </c:pt>
                <c:pt idx="6404">
                  <c:v>10.83</c:v>
                </c:pt>
                <c:pt idx="6405">
                  <c:v>9.83</c:v>
                </c:pt>
                <c:pt idx="6406">
                  <c:v>4.83</c:v>
                </c:pt>
                <c:pt idx="6407">
                  <c:v>9.83</c:v>
                </c:pt>
                <c:pt idx="6408">
                  <c:v>5.83</c:v>
                </c:pt>
                <c:pt idx="6409">
                  <c:v>-5.17</c:v>
                </c:pt>
                <c:pt idx="6410">
                  <c:v>-8.17</c:v>
                </c:pt>
                <c:pt idx="6411">
                  <c:v>-8.17</c:v>
                </c:pt>
                <c:pt idx="6412">
                  <c:v>-8.17</c:v>
                </c:pt>
                <c:pt idx="6413">
                  <c:v>-7.17</c:v>
                </c:pt>
                <c:pt idx="6414">
                  <c:v>-0.16999999999999993</c:v>
                </c:pt>
                <c:pt idx="6415">
                  <c:v>-1.17</c:v>
                </c:pt>
                <c:pt idx="6416">
                  <c:v>-12.17</c:v>
                </c:pt>
                <c:pt idx="6417">
                  <c:v>4.83</c:v>
                </c:pt>
                <c:pt idx="6418">
                  <c:v>6.83</c:v>
                </c:pt>
                <c:pt idx="6419">
                  <c:v>-0.16999999999999993</c:v>
                </c:pt>
                <c:pt idx="6420">
                  <c:v>7.83</c:v>
                </c:pt>
                <c:pt idx="6421">
                  <c:v>11.83</c:v>
                </c:pt>
                <c:pt idx="6422">
                  <c:v>-5.17</c:v>
                </c:pt>
                <c:pt idx="6423">
                  <c:v>-6.17</c:v>
                </c:pt>
                <c:pt idx="6424">
                  <c:v>-2.17</c:v>
                </c:pt>
                <c:pt idx="6425">
                  <c:v>-5.17</c:v>
                </c:pt>
                <c:pt idx="6426">
                  <c:v>-11.17</c:v>
                </c:pt>
                <c:pt idx="6427">
                  <c:v>-9.17</c:v>
                </c:pt>
                <c:pt idx="6428">
                  <c:v>-9.17</c:v>
                </c:pt>
                <c:pt idx="6429">
                  <c:v>-1.17</c:v>
                </c:pt>
                <c:pt idx="6430">
                  <c:v>3.83</c:v>
                </c:pt>
                <c:pt idx="6431">
                  <c:v>-0.16999999999999993</c:v>
                </c:pt>
                <c:pt idx="6432">
                  <c:v>5.83</c:v>
                </c:pt>
                <c:pt idx="6433">
                  <c:v>16.829999999999998</c:v>
                </c:pt>
                <c:pt idx="6434">
                  <c:v>9.83</c:v>
                </c:pt>
                <c:pt idx="6435">
                  <c:v>4.83</c:v>
                </c:pt>
                <c:pt idx="6436">
                  <c:v>1.83</c:v>
                </c:pt>
                <c:pt idx="6437">
                  <c:v>0.83000000000000007</c:v>
                </c:pt>
                <c:pt idx="6438">
                  <c:v>-10.17</c:v>
                </c:pt>
                <c:pt idx="6439">
                  <c:v>-14.17</c:v>
                </c:pt>
                <c:pt idx="6440">
                  <c:v>-19.170000000000002</c:v>
                </c:pt>
                <c:pt idx="6441">
                  <c:v>-16.170000000000002</c:v>
                </c:pt>
                <c:pt idx="6442">
                  <c:v>-11.17</c:v>
                </c:pt>
                <c:pt idx="6443">
                  <c:v>-11.17</c:v>
                </c:pt>
                <c:pt idx="6444">
                  <c:v>-8.17</c:v>
                </c:pt>
                <c:pt idx="6445">
                  <c:v>7.83</c:v>
                </c:pt>
                <c:pt idx="6446">
                  <c:v>1.83</c:v>
                </c:pt>
                <c:pt idx="6447">
                  <c:v>-3.17</c:v>
                </c:pt>
                <c:pt idx="6448">
                  <c:v>0.83000000000000007</c:v>
                </c:pt>
                <c:pt idx="6449">
                  <c:v>14.83</c:v>
                </c:pt>
                <c:pt idx="6450">
                  <c:v>11.83</c:v>
                </c:pt>
                <c:pt idx="6451">
                  <c:v>-8.17</c:v>
                </c:pt>
                <c:pt idx="6452">
                  <c:v>11.83</c:v>
                </c:pt>
                <c:pt idx="6453">
                  <c:v>7.83</c:v>
                </c:pt>
                <c:pt idx="6454">
                  <c:v>-3.17</c:v>
                </c:pt>
                <c:pt idx="6455">
                  <c:v>-1.17</c:v>
                </c:pt>
                <c:pt idx="6456">
                  <c:v>3.83</c:v>
                </c:pt>
                <c:pt idx="6457">
                  <c:v>-3.17</c:v>
                </c:pt>
                <c:pt idx="6458">
                  <c:v>-2.17</c:v>
                </c:pt>
                <c:pt idx="6459">
                  <c:v>-0.16999999999999993</c:v>
                </c:pt>
                <c:pt idx="6460">
                  <c:v>-1.17</c:v>
                </c:pt>
                <c:pt idx="6461">
                  <c:v>3.83</c:v>
                </c:pt>
                <c:pt idx="6462">
                  <c:v>0.83000000000000007</c:v>
                </c:pt>
                <c:pt idx="6463">
                  <c:v>-9.17</c:v>
                </c:pt>
                <c:pt idx="6464">
                  <c:v>1.83</c:v>
                </c:pt>
                <c:pt idx="6465">
                  <c:v>5.83</c:v>
                </c:pt>
                <c:pt idx="6466">
                  <c:v>-8.17</c:v>
                </c:pt>
                <c:pt idx="6467">
                  <c:v>-5.17</c:v>
                </c:pt>
                <c:pt idx="6468">
                  <c:v>-1.17</c:v>
                </c:pt>
                <c:pt idx="6469">
                  <c:v>2.83</c:v>
                </c:pt>
                <c:pt idx="6470">
                  <c:v>-6.17</c:v>
                </c:pt>
                <c:pt idx="6471">
                  <c:v>-4.17</c:v>
                </c:pt>
                <c:pt idx="6472">
                  <c:v>7.83</c:v>
                </c:pt>
                <c:pt idx="6473">
                  <c:v>2.83</c:v>
                </c:pt>
                <c:pt idx="6474">
                  <c:v>1.83</c:v>
                </c:pt>
                <c:pt idx="6475">
                  <c:v>13.83</c:v>
                </c:pt>
                <c:pt idx="6476">
                  <c:v>13.83</c:v>
                </c:pt>
                <c:pt idx="6477">
                  <c:v>7.83</c:v>
                </c:pt>
                <c:pt idx="6478">
                  <c:v>11.83</c:v>
                </c:pt>
                <c:pt idx="6479">
                  <c:v>12.83</c:v>
                </c:pt>
                <c:pt idx="6480">
                  <c:v>2.83</c:v>
                </c:pt>
                <c:pt idx="6481">
                  <c:v>5.83</c:v>
                </c:pt>
                <c:pt idx="6482">
                  <c:v>7.83</c:v>
                </c:pt>
                <c:pt idx="6483">
                  <c:v>-4.17</c:v>
                </c:pt>
                <c:pt idx="6484">
                  <c:v>-10.17</c:v>
                </c:pt>
                <c:pt idx="6485">
                  <c:v>3.83</c:v>
                </c:pt>
                <c:pt idx="6486">
                  <c:v>-2.17</c:v>
                </c:pt>
                <c:pt idx="6487">
                  <c:v>-2.17</c:v>
                </c:pt>
                <c:pt idx="6488">
                  <c:v>-1.17</c:v>
                </c:pt>
                <c:pt idx="6489">
                  <c:v>-2.17</c:v>
                </c:pt>
                <c:pt idx="6490">
                  <c:v>4.83</c:v>
                </c:pt>
                <c:pt idx="6491">
                  <c:v>11.83</c:v>
                </c:pt>
                <c:pt idx="6492">
                  <c:v>9.83</c:v>
                </c:pt>
                <c:pt idx="6493">
                  <c:v>4.83</c:v>
                </c:pt>
                <c:pt idx="6494">
                  <c:v>14.83</c:v>
                </c:pt>
                <c:pt idx="6495">
                  <c:v>15.83</c:v>
                </c:pt>
                <c:pt idx="6496">
                  <c:v>14.83</c:v>
                </c:pt>
                <c:pt idx="6497">
                  <c:v>14.83</c:v>
                </c:pt>
                <c:pt idx="6498">
                  <c:v>6.83</c:v>
                </c:pt>
                <c:pt idx="6499">
                  <c:v>0.83000000000000007</c:v>
                </c:pt>
                <c:pt idx="6500">
                  <c:v>2.83</c:v>
                </c:pt>
                <c:pt idx="6501">
                  <c:v>1.83</c:v>
                </c:pt>
                <c:pt idx="6502">
                  <c:v>-1.17</c:v>
                </c:pt>
                <c:pt idx="6503">
                  <c:v>0.83000000000000007</c:v>
                </c:pt>
                <c:pt idx="6504">
                  <c:v>12.83</c:v>
                </c:pt>
                <c:pt idx="6505">
                  <c:v>10.83</c:v>
                </c:pt>
                <c:pt idx="6506">
                  <c:v>8.83</c:v>
                </c:pt>
                <c:pt idx="6507">
                  <c:v>12.83</c:v>
                </c:pt>
                <c:pt idx="6508">
                  <c:v>10.83</c:v>
                </c:pt>
                <c:pt idx="6509">
                  <c:v>6.83</c:v>
                </c:pt>
                <c:pt idx="6510">
                  <c:v>2.83</c:v>
                </c:pt>
                <c:pt idx="6511">
                  <c:v>3.83</c:v>
                </c:pt>
                <c:pt idx="6512">
                  <c:v>11.83</c:v>
                </c:pt>
                <c:pt idx="6513">
                  <c:v>0.83000000000000007</c:v>
                </c:pt>
                <c:pt idx="6514">
                  <c:v>1.83</c:v>
                </c:pt>
                <c:pt idx="6515">
                  <c:v>7.83</c:v>
                </c:pt>
                <c:pt idx="6516">
                  <c:v>7.83</c:v>
                </c:pt>
                <c:pt idx="6517">
                  <c:v>6.83</c:v>
                </c:pt>
                <c:pt idx="6518">
                  <c:v>7.83</c:v>
                </c:pt>
                <c:pt idx="6519">
                  <c:v>12.83</c:v>
                </c:pt>
                <c:pt idx="6520">
                  <c:v>7.83</c:v>
                </c:pt>
                <c:pt idx="6521">
                  <c:v>9.83</c:v>
                </c:pt>
                <c:pt idx="6522">
                  <c:v>21.83</c:v>
                </c:pt>
                <c:pt idx="6523">
                  <c:v>21.83</c:v>
                </c:pt>
                <c:pt idx="6524">
                  <c:v>27.83</c:v>
                </c:pt>
                <c:pt idx="6525">
                  <c:v>17.829999999999998</c:v>
                </c:pt>
                <c:pt idx="6526">
                  <c:v>12.83</c:v>
                </c:pt>
                <c:pt idx="6527">
                  <c:v>13.83</c:v>
                </c:pt>
                <c:pt idx="6528">
                  <c:v>11.83</c:v>
                </c:pt>
                <c:pt idx="6529">
                  <c:v>-3.17</c:v>
                </c:pt>
                <c:pt idx="6530">
                  <c:v>2.83</c:v>
                </c:pt>
                <c:pt idx="6531">
                  <c:v>4.83</c:v>
                </c:pt>
                <c:pt idx="6532">
                  <c:v>-3.17</c:v>
                </c:pt>
                <c:pt idx="6533">
                  <c:v>-3.17</c:v>
                </c:pt>
                <c:pt idx="6534">
                  <c:v>13.83</c:v>
                </c:pt>
                <c:pt idx="6535">
                  <c:v>8.83</c:v>
                </c:pt>
                <c:pt idx="6536">
                  <c:v>-4.17</c:v>
                </c:pt>
                <c:pt idx="6537">
                  <c:v>6.83</c:v>
                </c:pt>
                <c:pt idx="6538">
                  <c:v>11.83</c:v>
                </c:pt>
                <c:pt idx="6539">
                  <c:v>4.83</c:v>
                </c:pt>
                <c:pt idx="6540">
                  <c:v>1.83</c:v>
                </c:pt>
                <c:pt idx="6541">
                  <c:v>-7.17</c:v>
                </c:pt>
                <c:pt idx="6542">
                  <c:v>-0.16999999999999993</c:v>
                </c:pt>
                <c:pt idx="6543">
                  <c:v>-6.17</c:v>
                </c:pt>
                <c:pt idx="6544">
                  <c:v>-15.17</c:v>
                </c:pt>
                <c:pt idx="6545">
                  <c:v>-21.17</c:v>
                </c:pt>
                <c:pt idx="6546">
                  <c:v>-4.17</c:v>
                </c:pt>
                <c:pt idx="6547">
                  <c:v>-8.17</c:v>
                </c:pt>
                <c:pt idx="6548">
                  <c:v>-14.17</c:v>
                </c:pt>
                <c:pt idx="6549">
                  <c:v>-12.17</c:v>
                </c:pt>
                <c:pt idx="6550">
                  <c:v>-4.17</c:v>
                </c:pt>
                <c:pt idx="6551">
                  <c:v>3.83</c:v>
                </c:pt>
                <c:pt idx="6552">
                  <c:v>7.83</c:v>
                </c:pt>
                <c:pt idx="6553">
                  <c:v>2.83</c:v>
                </c:pt>
                <c:pt idx="6554">
                  <c:v>5.83</c:v>
                </c:pt>
                <c:pt idx="6555">
                  <c:v>11.83</c:v>
                </c:pt>
                <c:pt idx="6556">
                  <c:v>6.83</c:v>
                </c:pt>
                <c:pt idx="6557">
                  <c:v>-4.17</c:v>
                </c:pt>
                <c:pt idx="6558">
                  <c:v>-4.17</c:v>
                </c:pt>
                <c:pt idx="6559">
                  <c:v>-0.16999999999999993</c:v>
                </c:pt>
                <c:pt idx="6560">
                  <c:v>-6.17</c:v>
                </c:pt>
                <c:pt idx="6561">
                  <c:v>-4.17</c:v>
                </c:pt>
                <c:pt idx="6562">
                  <c:v>-1.17</c:v>
                </c:pt>
                <c:pt idx="6563">
                  <c:v>1.83</c:v>
                </c:pt>
                <c:pt idx="6564">
                  <c:v>-3.17</c:v>
                </c:pt>
                <c:pt idx="6565">
                  <c:v>3.83</c:v>
                </c:pt>
                <c:pt idx="6566">
                  <c:v>-2.17</c:v>
                </c:pt>
                <c:pt idx="6567">
                  <c:v>3.83</c:v>
                </c:pt>
                <c:pt idx="6568">
                  <c:v>0.83000000000000007</c:v>
                </c:pt>
                <c:pt idx="6569">
                  <c:v>-7.17</c:v>
                </c:pt>
                <c:pt idx="6570">
                  <c:v>3.83</c:v>
                </c:pt>
                <c:pt idx="6571">
                  <c:v>9.83</c:v>
                </c:pt>
                <c:pt idx="6572">
                  <c:v>-4.17</c:v>
                </c:pt>
                <c:pt idx="6573">
                  <c:v>12.83</c:v>
                </c:pt>
                <c:pt idx="6574">
                  <c:v>20.83</c:v>
                </c:pt>
                <c:pt idx="6575">
                  <c:v>-6.17</c:v>
                </c:pt>
                <c:pt idx="6576">
                  <c:v>-11.17</c:v>
                </c:pt>
                <c:pt idx="6577">
                  <c:v>14.83</c:v>
                </c:pt>
                <c:pt idx="6578">
                  <c:v>9.83</c:v>
                </c:pt>
                <c:pt idx="6579">
                  <c:v>-2.17</c:v>
                </c:pt>
                <c:pt idx="6580">
                  <c:v>3.83</c:v>
                </c:pt>
                <c:pt idx="6581">
                  <c:v>11.83</c:v>
                </c:pt>
                <c:pt idx="6582">
                  <c:v>10.83</c:v>
                </c:pt>
                <c:pt idx="6583">
                  <c:v>8.83</c:v>
                </c:pt>
                <c:pt idx="6584">
                  <c:v>-15.17</c:v>
                </c:pt>
                <c:pt idx="6585">
                  <c:v>5.83</c:v>
                </c:pt>
                <c:pt idx="6586">
                  <c:v>9.83</c:v>
                </c:pt>
                <c:pt idx="6587">
                  <c:v>-9.17</c:v>
                </c:pt>
                <c:pt idx="6588">
                  <c:v>-21.17</c:v>
                </c:pt>
                <c:pt idx="6589">
                  <c:v>13.83</c:v>
                </c:pt>
                <c:pt idx="6590">
                  <c:v>-0.16999999999999993</c:v>
                </c:pt>
                <c:pt idx="6591">
                  <c:v>-3.17</c:v>
                </c:pt>
                <c:pt idx="6592">
                  <c:v>-2.17</c:v>
                </c:pt>
                <c:pt idx="6593">
                  <c:v>13.83</c:v>
                </c:pt>
                <c:pt idx="6594">
                  <c:v>8.83</c:v>
                </c:pt>
                <c:pt idx="6595">
                  <c:v>3.83</c:v>
                </c:pt>
                <c:pt idx="6596">
                  <c:v>-5.17</c:v>
                </c:pt>
                <c:pt idx="6597">
                  <c:v>7.83</c:v>
                </c:pt>
                <c:pt idx="6598">
                  <c:v>2.83</c:v>
                </c:pt>
                <c:pt idx="6599">
                  <c:v>1.83</c:v>
                </c:pt>
                <c:pt idx="6600">
                  <c:v>-9.17</c:v>
                </c:pt>
                <c:pt idx="6601">
                  <c:v>-8.17</c:v>
                </c:pt>
                <c:pt idx="6602">
                  <c:v>21.83</c:v>
                </c:pt>
                <c:pt idx="6603">
                  <c:v>15.83</c:v>
                </c:pt>
                <c:pt idx="6604">
                  <c:v>-51.17</c:v>
                </c:pt>
                <c:pt idx="6605">
                  <c:v>15.83</c:v>
                </c:pt>
                <c:pt idx="6606">
                  <c:v>4.83</c:v>
                </c:pt>
                <c:pt idx="6607">
                  <c:v>4.83</c:v>
                </c:pt>
                <c:pt idx="6608">
                  <c:v>-32.17</c:v>
                </c:pt>
                <c:pt idx="6609">
                  <c:v>16.829999999999998</c:v>
                </c:pt>
                <c:pt idx="6610">
                  <c:v>10.83</c:v>
                </c:pt>
                <c:pt idx="6611">
                  <c:v>-29.17</c:v>
                </c:pt>
                <c:pt idx="6612">
                  <c:v>5.83</c:v>
                </c:pt>
                <c:pt idx="6613">
                  <c:v>3.83</c:v>
                </c:pt>
                <c:pt idx="6614">
                  <c:v>-9.17</c:v>
                </c:pt>
                <c:pt idx="6615">
                  <c:v>-13.17</c:v>
                </c:pt>
                <c:pt idx="6616">
                  <c:v>-9.17</c:v>
                </c:pt>
                <c:pt idx="6617">
                  <c:v>-11.17</c:v>
                </c:pt>
                <c:pt idx="6618">
                  <c:v>-19.170000000000002</c:v>
                </c:pt>
                <c:pt idx="6619">
                  <c:v>-25.17</c:v>
                </c:pt>
                <c:pt idx="6620">
                  <c:v>-35.17</c:v>
                </c:pt>
                <c:pt idx="6621">
                  <c:v>-35.17</c:v>
                </c:pt>
                <c:pt idx="6622">
                  <c:v>-9.17</c:v>
                </c:pt>
                <c:pt idx="6623">
                  <c:v>-44.17</c:v>
                </c:pt>
                <c:pt idx="6624">
                  <c:v>8.83</c:v>
                </c:pt>
                <c:pt idx="6625">
                  <c:v>10.83</c:v>
                </c:pt>
                <c:pt idx="6626">
                  <c:v>-19.170000000000002</c:v>
                </c:pt>
                <c:pt idx="6627">
                  <c:v>6.83</c:v>
                </c:pt>
                <c:pt idx="6628">
                  <c:v>24.83</c:v>
                </c:pt>
                <c:pt idx="6629">
                  <c:v>-15.17</c:v>
                </c:pt>
                <c:pt idx="6630">
                  <c:v>-7.17</c:v>
                </c:pt>
                <c:pt idx="6631">
                  <c:v>4.83</c:v>
                </c:pt>
                <c:pt idx="6632">
                  <c:v>-7.17</c:v>
                </c:pt>
                <c:pt idx="6633">
                  <c:v>-21.17</c:v>
                </c:pt>
                <c:pt idx="6634">
                  <c:v>-15.17</c:v>
                </c:pt>
                <c:pt idx="6635">
                  <c:v>-15.17</c:v>
                </c:pt>
                <c:pt idx="6636">
                  <c:v>-9.17</c:v>
                </c:pt>
                <c:pt idx="6637">
                  <c:v>-10.17</c:v>
                </c:pt>
              </c:numCache>
            </c:numRef>
          </c:val>
          <c:smooth val="0"/>
          <c:extLst>
            <c:ext xmlns:c16="http://schemas.microsoft.com/office/drawing/2014/chart" uri="{C3380CC4-5D6E-409C-BE32-E72D297353CC}">
              <c16:uniqueId val="{00000000-9719-41A3-B136-DCFE638D86A9}"/>
            </c:ext>
          </c:extLst>
        </c:ser>
        <c:dLbls>
          <c:showLegendKey val="0"/>
          <c:showVal val="0"/>
          <c:showCatName val="0"/>
          <c:showSerName val="0"/>
          <c:showPercent val="0"/>
          <c:showBubbleSize val="0"/>
        </c:dLbls>
        <c:smooth val="0"/>
        <c:axId val="459886936"/>
        <c:axId val="459860368"/>
        <c:extLst>
          <c:ext xmlns:c15="http://schemas.microsoft.com/office/drawing/2012/chart" uri="{02D57815-91ED-43cb-92C2-25804820EDAC}">
            <c15:filteredLineSeries>
              <c15:ser>
                <c:idx val="1"/>
                <c:order val="1"/>
                <c:tx>
                  <c:v>ジャイロオフセット値(deg/s)</c:v>
                </c:tx>
                <c:spPr>
                  <a:ln w="28575" cap="rnd">
                    <a:solidFill>
                      <a:schemeClr val="tx1"/>
                    </a:solidFill>
                    <a:round/>
                  </a:ln>
                  <a:effectLst/>
                </c:spPr>
                <c:marker>
                  <c:symbol val="none"/>
                </c:marker>
                <c:cat>
                  <c:numRef>
                    <c:extLst>
                      <c:ext uri="{02D57815-91ED-43cb-92C2-25804820EDAC}">
                        <c15:formulaRef>
                          <c15:sqref>Sheet4!$C$2:$C$6639</c15:sqref>
                        </c15:formulaRef>
                      </c:ext>
                    </c:extLst>
                    <c:numCache>
                      <c:formatCode>General</c:formatCode>
                      <c:ptCount val="6638"/>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771</c:v>
                      </c:pt>
                      <c:pt idx="155">
                        <c:v>776</c:v>
                      </c:pt>
                      <c:pt idx="156">
                        <c:v>781</c:v>
                      </c:pt>
                      <c:pt idx="157">
                        <c:v>786</c:v>
                      </c:pt>
                      <c:pt idx="158">
                        <c:v>791</c:v>
                      </c:pt>
                      <c:pt idx="159">
                        <c:v>796</c:v>
                      </c:pt>
                      <c:pt idx="160">
                        <c:v>801</c:v>
                      </c:pt>
                      <c:pt idx="161">
                        <c:v>806</c:v>
                      </c:pt>
                      <c:pt idx="162">
                        <c:v>811</c:v>
                      </c:pt>
                      <c:pt idx="163">
                        <c:v>816</c:v>
                      </c:pt>
                      <c:pt idx="164">
                        <c:v>821</c:v>
                      </c:pt>
                      <c:pt idx="165">
                        <c:v>826</c:v>
                      </c:pt>
                      <c:pt idx="166">
                        <c:v>831</c:v>
                      </c:pt>
                      <c:pt idx="167">
                        <c:v>836</c:v>
                      </c:pt>
                      <c:pt idx="168">
                        <c:v>841</c:v>
                      </c:pt>
                      <c:pt idx="169">
                        <c:v>846</c:v>
                      </c:pt>
                      <c:pt idx="170">
                        <c:v>851</c:v>
                      </c:pt>
                      <c:pt idx="171">
                        <c:v>856</c:v>
                      </c:pt>
                      <c:pt idx="172">
                        <c:v>861</c:v>
                      </c:pt>
                      <c:pt idx="173">
                        <c:v>866</c:v>
                      </c:pt>
                      <c:pt idx="174">
                        <c:v>871</c:v>
                      </c:pt>
                      <c:pt idx="175">
                        <c:v>876</c:v>
                      </c:pt>
                      <c:pt idx="176">
                        <c:v>881</c:v>
                      </c:pt>
                      <c:pt idx="177">
                        <c:v>886</c:v>
                      </c:pt>
                      <c:pt idx="178">
                        <c:v>891</c:v>
                      </c:pt>
                      <c:pt idx="179">
                        <c:v>896</c:v>
                      </c:pt>
                      <c:pt idx="180">
                        <c:v>901</c:v>
                      </c:pt>
                      <c:pt idx="181">
                        <c:v>906</c:v>
                      </c:pt>
                      <c:pt idx="182">
                        <c:v>911</c:v>
                      </c:pt>
                      <c:pt idx="183">
                        <c:v>916</c:v>
                      </c:pt>
                      <c:pt idx="184">
                        <c:v>921</c:v>
                      </c:pt>
                      <c:pt idx="185">
                        <c:v>926</c:v>
                      </c:pt>
                      <c:pt idx="186">
                        <c:v>931</c:v>
                      </c:pt>
                      <c:pt idx="187">
                        <c:v>936</c:v>
                      </c:pt>
                      <c:pt idx="188">
                        <c:v>941</c:v>
                      </c:pt>
                      <c:pt idx="189">
                        <c:v>946</c:v>
                      </c:pt>
                      <c:pt idx="190">
                        <c:v>951</c:v>
                      </c:pt>
                      <c:pt idx="191">
                        <c:v>956</c:v>
                      </c:pt>
                      <c:pt idx="192">
                        <c:v>961</c:v>
                      </c:pt>
                      <c:pt idx="193">
                        <c:v>966</c:v>
                      </c:pt>
                      <c:pt idx="194">
                        <c:v>971</c:v>
                      </c:pt>
                      <c:pt idx="195">
                        <c:v>976</c:v>
                      </c:pt>
                      <c:pt idx="196">
                        <c:v>981</c:v>
                      </c:pt>
                      <c:pt idx="197">
                        <c:v>986</c:v>
                      </c:pt>
                      <c:pt idx="198">
                        <c:v>991</c:v>
                      </c:pt>
                      <c:pt idx="199">
                        <c:v>996</c:v>
                      </c:pt>
                      <c:pt idx="200">
                        <c:v>1001</c:v>
                      </c:pt>
                      <c:pt idx="201">
                        <c:v>1006</c:v>
                      </c:pt>
                      <c:pt idx="202">
                        <c:v>1011</c:v>
                      </c:pt>
                      <c:pt idx="203">
                        <c:v>1016</c:v>
                      </c:pt>
                      <c:pt idx="204">
                        <c:v>1021</c:v>
                      </c:pt>
                      <c:pt idx="205">
                        <c:v>1026</c:v>
                      </c:pt>
                      <c:pt idx="206">
                        <c:v>1031</c:v>
                      </c:pt>
                      <c:pt idx="207">
                        <c:v>1036</c:v>
                      </c:pt>
                      <c:pt idx="208">
                        <c:v>1041</c:v>
                      </c:pt>
                      <c:pt idx="209">
                        <c:v>1046</c:v>
                      </c:pt>
                      <c:pt idx="210">
                        <c:v>1051</c:v>
                      </c:pt>
                      <c:pt idx="211">
                        <c:v>1056</c:v>
                      </c:pt>
                      <c:pt idx="212">
                        <c:v>1061</c:v>
                      </c:pt>
                      <c:pt idx="213">
                        <c:v>1066</c:v>
                      </c:pt>
                      <c:pt idx="214">
                        <c:v>1071</c:v>
                      </c:pt>
                      <c:pt idx="215">
                        <c:v>1076</c:v>
                      </c:pt>
                      <c:pt idx="216">
                        <c:v>1081</c:v>
                      </c:pt>
                      <c:pt idx="217">
                        <c:v>1086</c:v>
                      </c:pt>
                      <c:pt idx="218">
                        <c:v>1091</c:v>
                      </c:pt>
                      <c:pt idx="219">
                        <c:v>1096</c:v>
                      </c:pt>
                      <c:pt idx="220">
                        <c:v>1101</c:v>
                      </c:pt>
                      <c:pt idx="221">
                        <c:v>1106</c:v>
                      </c:pt>
                      <c:pt idx="222">
                        <c:v>1111</c:v>
                      </c:pt>
                      <c:pt idx="223">
                        <c:v>1116</c:v>
                      </c:pt>
                      <c:pt idx="224">
                        <c:v>1121</c:v>
                      </c:pt>
                      <c:pt idx="225">
                        <c:v>1126</c:v>
                      </c:pt>
                      <c:pt idx="226">
                        <c:v>1131</c:v>
                      </c:pt>
                      <c:pt idx="227">
                        <c:v>1136</c:v>
                      </c:pt>
                      <c:pt idx="228">
                        <c:v>1141</c:v>
                      </c:pt>
                      <c:pt idx="229">
                        <c:v>1146</c:v>
                      </c:pt>
                      <c:pt idx="230">
                        <c:v>1151</c:v>
                      </c:pt>
                      <c:pt idx="231">
                        <c:v>1156</c:v>
                      </c:pt>
                      <c:pt idx="232">
                        <c:v>1161</c:v>
                      </c:pt>
                      <c:pt idx="233">
                        <c:v>1166</c:v>
                      </c:pt>
                      <c:pt idx="234">
                        <c:v>1171</c:v>
                      </c:pt>
                      <c:pt idx="235">
                        <c:v>1176</c:v>
                      </c:pt>
                      <c:pt idx="236">
                        <c:v>1181</c:v>
                      </c:pt>
                      <c:pt idx="237">
                        <c:v>1186</c:v>
                      </c:pt>
                      <c:pt idx="238">
                        <c:v>1191</c:v>
                      </c:pt>
                      <c:pt idx="239">
                        <c:v>1196</c:v>
                      </c:pt>
                      <c:pt idx="240">
                        <c:v>1201</c:v>
                      </c:pt>
                      <c:pt idx="241">
                        <c:v>1206</c:v>
                      </c:pt>
                      <c:pt idx="242">
                        <c:v>1211</c:v>
                      </c:pt>
                      <c:pt idx="243">
                        <c:v>1216</c:v>
                      </c:pt>
                      <c:pt idx="244">
                        <c:v>1221</c:v>
                      </c:pt>
                      <c:pt idx="245">
                        <c:v>1226</c:v>
                      </c:pt>
                      <c:pt idx="246">
                        <c:v>1231</c:v>
                      </c:pt>
                      <c:pt idx="247">
                        <c:v>1236</c:v>
                      </c:pt>
                      <c:pt idx="248">
                        <c:v>1241</c:v>
                      </c:pt>
                      <c:pt idx="249">
                        <c:v>1246</c:v>
                      </c:pt>
                      <c:pt idx="250">
                        <c:v>1251</c:v>
                      </c:pt>
                      <c:pt idx="251">
                        <c:v>1256</c:v>
                      </c:pt>
                      <c:pt idx="252">
                        <c:v>1261</c:v>
                      </c:pt>
                      <c:pt idx="253">
                        <c:v>1266</c:v>
                      </c:pt>
                      <c:pt idx="254">
                        <c:v>1271</c:v>
                      </c:pt>
                      <c:pt idx="255">
                        <c:v>1276</c:v>
                      </c:pt>
                      <c:pt idx="256">
                        <c:v>1281</c:v>
                      </c:pt>
                      <c:pt idx="257">
                        <c:v>1286</c:v>
                      </c:pt>
                      <c:pt idx="258">
                        <c:v>1291</c:v>
                      </c:pt>
                      <c:pt idx="259">
                        <c:v>1296</c:v>
                      </c:pt>
                      <c:pt idx="260">
                        <c:v>1301</c:v>
                      </c:pt>
                      <c:pt idx="261">
                        <c:v>1306</c:v>
                      </c:pt>
                      <c:pt idx="262">
                        <c:v>1311</c:v>
                      </c:pt>
                      <c:pt idx="263">
                        <c:v>1316</c:v>
                      </c:pt>
                      <c:pt idx="264">
                        <c:v>1321</c:v>
                      </c:pt>
                      <c:pt idx="265">
                        <c:v>1326</c:v>
                      </c:pt>
                      <c:pt idx="266">
                        <c:v>1331</c:v>
                      </c:pt>
                      <c:pt idx="267">
                        <c:v>1336</c:v>
                      </c:pt>
                      <c:pt idx="268">
                        <c:v>1341</c:v>
                      </c:pt>
                      <c:pt idx="269">
                        <c:v>1346</c:v>
                      </c:pt>
                      <c:pt idx="270">
                        <c:v>1351</c:v>
                      </c:pt>
                      <c:pt idx="271">
                        <c:v>1356</c:v>
                      </c:pt>
                      <c:pt idx="272">
                        <c:v>1361</c:v>
                      </c:pt>
                      <c:pt idx="273">
                        <c:v>1366</c:v>
                      </c:pt>
                      <c:pt idx="274">
                        <c:v>1371</c:v>
                      </c:pt>
                      <c:pt idx="275">
                        <c:v>1376</c:v>
                      </c:pt>
                      <c:pt idx="276">
                        <c:v>1381</c:v>
                      </c:pt>
                      <c:pt idx="277">
                        <c:v>1386</c:v>
                      </c:pt>
                      <c:pt idx="278">
                        <c:v>1391</c:v>
                      </c:pt>
                      <c:pt idx="279">
                        <c:v>1396</c:v>
                      </c:pt>
                      <c:pt idx="280">
                        <c:v>1401</c:v>
                      </c:pt>
                      <c:pt idx="281">
                        <c:v>1406</c:v>
                      </c:pt>
                      <c:pt idx="282">
                        <c:v>1411</c:v>
                      </c:pt>
                      <c:pt idx="283">
                        <c:v>1416</c:v>
                      </c:pt>
                      <c:pt idx="284">
                        <c:v>1421</c:v>
                      </c:pt>
                      <c:pt idx="285">
                        <c:v>1426</c:v>
                      </c:pt>
                      <c:pt idx="286">
                        <c:v>1431</c:v>
                      </c:pt>
                      <c:pt idx="287">
                        <c:v>1436</c:v>
                      </c:pt>
                      <c:pt idx="288">
                        <c:v>1441</c:v>
                      </c:pt>
                      <c:pt idx="289">
                        <c:v>1446</c:v>
                      </c:pt>
                      <c:pt idx="290">
                        <c:v>1451</c:v>
                      </c:pt>
                      <c:pt idx="291">
                        <c:v>1456</c:v>
                      </c:pt>
                      <c:pt idx="292">
                        <c:v>1461</c:v>
                      </c:pt>
                      <c:pt idx="293">
                        <c:v>1466</c:v>
                      </c:pt>
                      <c:pt idx="294">
                        <c:v>1471</c:v>
                      </c:pt>
                      <c:pt idx="295">
                        <c:v>1476</c:v>
                      </c:pt>
                      <c:pt idx="296">
                        <c:v>1481</c:v>
                      </c:pt>
                      <c:pt idx="297">
                        <c:v>1486</c:v>
                      </c:pt>
                      <c:pt idx="298">
                        <c:v>1491</c:v>
                      </c:pt>
                      <c:pt idx="299">
                        <c:v>1496</c:v>
                      </c:pt>
                      <c:pt idx="300">
                        <c:v>1501</c:v>
                      </c:pt>
                      <c:pt idx="301">
                        <c:v>1506</c:v>
                      </c:pt>
                      <c:pt idx="302">
                        <c:v>1511</c:v>
                      </c:pt>
                      <c:pt idx="303">
                        <c:v>1516</c:v>
                      </c:pt>
                      <c:pt idx="304">
                        <c:v>1521</c:v>
                      </c:pt>
                      <c:pt idx="305">
                        <c:v>1526</c:v>
                      </c:pt>
                      <c:pt idx="306">
                        <c:v>1531</c:v>
                      </c:pt>
                      <c:pt idx="307">
                        <c:v>1536</c:v>
                      </c:pt>
                      <c:pt idx="308">
                        <c:v>1541</c:v>
                      </c:pt>
                      <c:pt idx="309">
                        <c:v>1546</c:v>
                      </c:pt>
                      <c:pt idx="310">
                        <c:v>1551</c:v>
                      </c:pt>
                      <c:pt idx="311">
                        <c:v>1556</c:v>
                      </c:pt>
                      <c:pt idx="312">
                        <c:v>1561</c:v>
                      </c:pt>
                      <c:pt idx="313">
                        <c:v>1566</c:v>
                      </c:pt>
                      <c:pt idx="314">
                        <c:v>1571</c:v>
                      </c:pt>
                      <c:pt idx="315">
                        <c:v>1576</c:v>
                      </c:pt>
                      <c:pt idx="316">
                        <c:v>1581</c:v>
                      </c:pt>
                      <c:pt idx="317">
                        <c:v>1586</c:v>
                      </c:pt>
                      <c:pt idx="318">
                        <c:v>1591</c:v>
                      </c:pt>
                      <c:pt idx="319">
                        <c:v>1596</c:v>
                      </c:pt>
                      <c:pt idx="320">
                        <c:v>1601</c:v>
                      </c:pt>
                      <c:pt idx="321">
                        <c:v>1606</c:v>
                      </c:pt>
                      <c:pt idx="322">
                        <c:v>1611</c:v>
                      </c:pt>
                      <c:pt idx="323">
                        <c:v>1616</c:v>
                      </c:pt>
                      <c:pt idx="324">
                        <c:v>1621</c:v>
                      </c:pt>
                      <c:pt idx="325">
                        <c:v>1626</c:v>
                      </c:pt>
                      <c:pt idx="326">
                        <c:v>1631</c:v>
                      </c:pt>
                      <c:pt idx="327">
                        <c:v>1636</c:v>
                      </c:pt>
                      <c:pt idx="328">
                        <c:v>1641</c:v>
                      </c:pt>
                      <c:pt idx="329">
                        <c:v>1646</c:v>
                      </c:pt>
                      <c:pt idx="330">
                        <c:v>1651</c:v>
                      </c:pt>
                      <c:pt idx="331">
                        <c:v>1656</c:v>
                      </c:pt>
                      <c:pt idx="332">
                        <c:v>1661</c:v>
                      </c:pt>
                      <c:pt idx="333">
                        <c:v>1666</c:v>
                      </c:pt>
                      <c:pt idx="334">
                        <c:v>1671</c:v>
                      </c:pt>
                      <c:pt idx="335">
                        <c:v>1676</c:v>
                      </c:pt>
                      <c:pt idx="336">
                        <c:v>1681</c:v>
                      </c:pt>
                      <c:pt idx="337">
                        <c:v>1686</c:v>
                      </c:pt>
                      <c:pt idx="338">
                        <c:v>1691</c:v>
                      </c:pt>
                      <c:pt idx="339">
                        <c:v>1696</c:v>
                      </c:pt>
                      <c:pt idx="340">
                        <c:v>1701</c:v>
                      </c:pt>
                      <c:pt idx="341">
                        <c:v>1706</c:v>
                      </c:pt>
                      <c:pt idx="342">
                        <c:v>1711</c:v>
                      </c:pt>
                      <c:pt idx="343">
                        <c:v>1716</c:v>
                      </c:pt>
                      <c:pt idx="344">
                        <c:v>1721</c:v>
                      </c:pt>
                      <c:pt idx="345">
                        <c:v>1726</c:v>
                      </c:pt>
                      <c:pt idx="346">
                        <c:v>1731</c:v>
                      </c:pt>
                      <c:pt idx="347">
                        <c:v>1736</c:v>
                      </c:pt>
                      <c:pt idx="348">
                        <c:v>1741</c:v>
                      </c:pt>
                      <c:pt idx="349">
                        <c:v>1746</c:v>
                      </c:pt>
                      <c:pt idx="350">
                        <c:v>1751</c:v>
                      </c:pt>
                      <c:pt idx="351">
                        <c:v>1756</c:v>
                      </c:pt>
                      <c:pt idx="352">
                        <c:v>1761</c:v>
                      </c:pt>
                      <c:pt idx="353">
                        <c:v>1766</c:v>
                      </c:pt>
                      <c:pt idx="354">
                        <c:v>1771</c:v>
                      </c:pt>
                      <c:pt idx="355">
                        <c:v>1776</c:v>
                      </c:pt>
                      <c:pt idx="356">
                        <c:v>1781</c:v>
                      </c:pt>
                      <c:pt idx="357">
                        <c:v>1786</c:v>
                      </c:pt>
                      <c:pt idx="358">
                        <c:v>1791</c:v>
                      </c:pt>
                      <c:pt idx="359">
                        <c:v>1796</c:v>
                      </c:pt>
                      <c:pt idx="360">
                        <c:v>1801</c:v>
                      </c:pt>
                      <c:pt idx="361">
                        <c:v>1806</c:v>
                      </c:pt>
                      <c:pt idx="362">
                        <c:v>1811</c:v>
                      </c:pt>
                      <c:pt idx="363">
                        <c:v>1816</c:v>
                      </c:pt>
                      <c:pt idx="364">
                        <c:v>1821</c:v>
                      </c:pt>
                      <c:pt idx="365">
                        <c:v>1826</c:v>
                      </c:pt>
                      <c:pt idx="366">
                        <c:v>1831</c:v>
                      </c:pt>
                      <c:pt idx="367">
                        <c:v>1836</c:v>
                      </c:pt>
                      <c:pt idx="368">
                        <c:v>1841</c:v>
                      </c:pt>
                      <c:pt idx="369">
                        <c:v>1846</c:v>
                      </c:pt>
                      <c:pt idx="370">
                        <c:v>1851</c:v>
                      </c:pt>
                      <c:pt idx="371">
                        <c:v>1856</c:v>
                      </c:pt>
                      <c:pt idx="372">
                        <c:v>1861</c:v>
                      </c:pt>
                      <c:pt idx="373">
                        <c:v>1866</c:v>
                      </c:pt>
                      <c:pt idx="374">
                        <c:v>1871</c:v>
                      </c:pt>
                      <c:pt idx="375">
                        <c:v>1876</c:v>
                      </c:pt>
                      <c:pt idx="376">
                        <c:v>1881</c:v>
                      </c:pt>
                      <c:pt idx="377">
                        <c:v>1886</c:v>
                      </c:pt>
                      <c:pt idx="378">
                        <c:v>1891</c:v>
                      </c:pt>
                      <c:pt idx="379">
                        <c:v>1896</c:v>
                      </c:pt>
                      <c:pt idx="380">
                        <c:v>1901</c:v>
                      </c:pt>
                      <c:pt idx="381">
                        <c:v>1906</c:v>
                      </c:pt>
                      <c:pt idx="382">
                        <c:v>1911</c:v>
                      </c:pt>
                      <c:pt idx="383">
                        <c:v>1916</c:v>
                      </c:pt>
                      <c:pt idx="384">
                        <c:v>1921</c:v>
                      </c:pt>
                      <c:pt idx="385">
                        <c:v>1926</c:v>
                      </c:pt>
                      <c:pt idx="386">
                        <c:v>1931</c:v>
                      </c:pt>
                      <c:pt idx="387">
                        <c:v>1936</c:v>
                      </c:pt>
                      <c:pt idx="388">
                        <c:v>1941</c:v>
                      </c:pt>
                      <c:pt idx="389">
                        <c:v>1946</c:v>
                      </c:pt>
                      <c:pt idx="390">
                        <c:v>1951</c:v>
                      </c:pt>
                      <c:pt idx="391">
                        <c:v>1956</c:v>
                      </c:pt>
                      <c:pt idx="392">
                        <c:v>1961</c:v>
                      </c:pt>
                      <c:pt idx="393">
                        <c:v>1966</c:v>
                      </c:pt>
                      <c:pt idx="394">
                        <c:v>1971</c:v>
                      </c:pt>
                      <c:pt idx="395">
                        <c:v>1976</c:v>
                      </c:pt>
                      <c:pt idx="396">
                        <c:v>1981</c:v>
                      </c:pt>
                      <c:pt idx="397">
                        <c:v>1986</c:v>
                      </c:pt>
                      <c:pt idx="398">
                        <c:v>1991</c:v>
                      </c:pt>
                      <c:pt idx="399">
                        <c:v>1996</c:v>
                      </c:pt>
                      <c:pt idx="400">
                        <c:v>2001</c:v>
                      </c:pt>
                      <c:pt idx="401">
                        <c:v>2006</c:v>
                      </c:pt>
                      <c:pt idx="402">
                        <c:v>2011</c:v>
                      </c:pt>
                      <c:pt idx="403">
                        <c:v>2016</c:v>
                      </c:pt>
                      <c:pt idx="404">
                        <c:v>2021</c:v>
                      </c:pt>
                      <c:pt idx="405">
                        <c:v>2026</c:v>
                      </c:pt>
                      <c:pt idx="406">
                        <c:v>2031</c:v>
                      </c:pt>
                      <c:pt idx="407">
                        <c:v>2036</c:v>
                      </c:pt>
                      <c:pt idx="408">
                        <c:v>2041</c:v>
                      </c:pt>
                      <c:pt idx="409">
                        <c:v>2046</c:v>
                      </c:pt>
                      <c:pt idx="410">
                        <c:v>2051</c:v>
                      </c:pt>
                      <c:pt idx="411">
                        <c:v>2056</c:v>
                      </c:pt>
                      <c:pt idx="412">
                        <c:v>2061</c:v>
                      </c:pt>
                      <c:pt idx="413">
                        <c:v>2066</c:v>
                      </c:pt>
                      <c:pt idx="414">
                        <c:v>2071</c:v>
                      </c:pt>
                      <c:pt idx="415">
                        <c:v>2076</c:v>
                      </c:pt>
                      <c:pt idx="416">
                        <c:v>2081</c:v>
                      </c:pt>
                      <c:pt idx="417">
                        <c:v>2086</c:v>
                      </c:pt>
                      <c:pt idx="418">
                        <c:v>2091</c:v>
                      </c:pt>
                      <c:pt idx="419">
                        <c:v>2096</c:v>
                      </c:pt>
                      <c:pt idx="420">
                        <c:v>2101</c:v>
                      </c:pt>
                      <c:pt idx="421">
                        <c:v>2106</c:v>
                      </c:pt>
                      <c:pt idx="422">
                        <c:v>2111</c:v>
                      </c:pt>
                      <c:pt idx="423">
                        <c:v>2116</c:v>
                      </c:pt>
                      <c:pt idx="424">
                        <c:v>2121</c:v>
                      </c:pt>
                      <c:pt idx="425">
                        <c:v>2126</c:v>
                      </c:pt>
                      <c:pt idx="426">
                        <c:v>2131</c:v>
                      </c:pt>
                      <c:pt idx="427">
                        <c:v>2136</c:v>
                      </c:pt>
                      <c:pt idx="428">
                        <c:v>2141</c:v>
                      </c:pt>
                      <c:pt idx="429">
                        <c:v>2146</c:v>
                      </c:pt>
                      <c:pt idx="430">
                        <c:v>2151</c:v>
                      </c:pt>
                      <c:pt idx="431">
                        <c:v>2156</c:v>
                      </c:pt>
                      <c:pt idx="432">
                        <c:v>2161</c:v>
                      </c:pt>
                      <c:pt idx="433">
                        <c:v>2166</c:v>
                      </c:pt>
                      <c:pt idx="434">
                        <c:v>2171</c:v>
                      </c:pt>
                      <c:pt idx="435">
                        <c:v>2176</c:v>
                      </c:pt>
                      <c:pt idx="436">
                        <c:v>2181</c:v>
                      </c:pt>
                      <c:pt idx="437">
                        <c:v>2186</c:v>
                      </c:pt>
                      <c:pt idx="438">
                        <c:v>2191</c:v>
                      </c:pt>
                      <c:pt idx="439">
                        <c:v>2196</c:v>
                      </c:pt>
                      <c:pt idx="440">
                        <c:v>2201</c:v>
                      </c:pt>
                      <c:pt idx="441">
                        <c:v>2206</c:v>
                      </c:pt>
                      <c:pt idx="442">
                        <c:v>2211</c:v>
                      </c:pt>
                      <c:pt idx="443">
                        <c:v>2216</c:v>
                      </c:pt>
                      <c:pt idx="444">
                        <c:v>2221</c:v>
                      </c:pt>
                      <c:pt idx="445">
                        <c:v>2226</c:v>
                      </c:pt>
                      <c:pt idx="446">
                        <c:v>2231</c:v>
                      </c:pt>
                      <c:pt idx="447">
                        <c:v>2236</c:v>
                      </c:pt>
                      <c:pt idx="448">
                        <c:v>2241</c:v>
                      </c:pt>
                      <c:pt idx="449">
                        <c:v>2246</c:v>
                      </c:pt>
                      <c:pt idx="450">
                        <c:v>2251</c:v>
                      </c:pt>
                      <c:pt idx="451">
                        <c:v>2256</c:v>
                      </c:pt>
                      <c:pt idx="452">
                        <c:v>2261</c:v>
                      </c:pt>
                      <c:pt idx="453">
                        <c:v>2266</c:v>
                      </c:pt>
                      <c:pt idx="454">
                        <c:v>2271</c:v>
                      </c:pt>
                      <c:pt idx="455">
                        <c:v>2276</c:v>
                      </c:pt>
                      <c:pt idx="456">
                        <c:v>2281</c:v>
                      </c:pt>
                      <c:pt idx="457">
                        <c:v>2286</c:v>
                      </c:pt>
                      <c:pt idx="458">
                        <c:v>2291</c:v>
                      </c:pt>
                      <c:pt idx="459">
                        <c:v>2296</c:v>
                      </c:pt>
                      <c:pt idx="460">
                        <c:v>2301</c:v>
                      </c:pt>
                      <c:pt idx="461">
                        <c:v>2306</c:v>
                      </c:pt>
                      <c:pt idx="462">
                        <c:v>2311</c:v>
                      </c:pt>
                      <c:pt idx="463">
                        <c:v>2316</c:v>
                      </c:pt>
                      <c:pt idx="464">
                        <c:v>2321</c:v>
                      </c:pt>
                      <c:pt idx="465">
                        <c:v>2326</c:v>
                      </c:pt>
                      <c:pt idx="466">
                        <c:v>2331</c:v>
                      </c:pt>
                      <c:pt idx="467">
                        <c:v>2336</c:v>
                      </c:pt>
                      <c:pt idx="468">
                        <c:v>2341</c:v>
                      </c:pt>
                      <c:pt idx="469">
                        <c:v>2346</c:v>
                      </c:pt>
                      <c:pt idx="470">
                        <c:v>2351</c:v>
                      </c:pt>
                      <c:pt idx="471">
                        <c:v>2356</c:v>
                      </c:pt>
                      <c:pt idx="472">
                        <c:v>2361</c:v>
                      </c:pt>
                      <c:pt idx="473">
                        <c:v>2366</c:v>
                      </c:pt>
                      <c:pt idx="474">
                        <c:v>2371</c:v>
                      </c:pt>
                      <c:pt idx="475">
                        <c:v>2376</c:v>
                      </c:pt>
                      <c:pt idx="476">
                        <c:v>2381</c:v>
                      </c:pt>
                      <c:pt idx="477">
                        <c:v>2386</c:v>
                      </c:pt>
                      <c:pt idx="478">
                        <c:v>2391</c:v>
                      </c:pt>
                      <c:pt idx="479">
                        <c:v>2396</c:v>
                      </c:pt>
                      <c:pt idx="480">
                        <c:v>2401</c:v>
                      </c:pt>
                      <c:pt idx="481">
                        <c:v>2406</c:v>
                      </c:pt>
                      <c:pt idx="482">
                        <c:v>2411</c:v>
                      </c:pt>
                      <c:pt idx="483">
                        <c:v>2416</c:v>
                      </c:pt>
                      <c:pt idx="484">
                        <c:v>2421</c:v>
                      </c:pt>
                      <c:pt idx="485">
                        <c:v>2426</c:v>
                      </c:pt>
                      <c:pt idx="486">
                        <c:v>2431</c:v>
                      </c:pt>
                      <c:pt idx="487">
                        <c:v>2436</c:v>
                      </c:pt>
                      <c:pt idx="488">
                        <c:v>2441</c:v>
                      </c:pt>
                      <c:pt idx="489">
                        <c:v>2446</c:v>
                      </c:pt>
                      <c:pt idx="490">
                        <c:v>2451</c:v>
                      </c:pt>
                      <c:pt idx="491">
                        <c:v>2456</c:v>
                      </c:pt>
                      <c:pt idx="492">
                        <c:v>2461</c:v>
                      </c:pt>
                      <c:pt idx="493">
                        <c:v>2466</c:v>
                      </c:pt>
                      <c:pt idx="494">
                        <c:v>2471</c:v>
                      </c:pt>
                      <c:pt idx="495">
                        <c:v>2476</c:v>
                      </c:pt>
                      <c:pt idx="496">
                        <c:v>2481</c:v>
                      </c:pt>
                      <c:pt idx="497">
                        <c:v>2486</c:v>
                      </c:pt>
                      <c:pt idx="498">
                        <c:v>2491</c:v>
                      </c:pt>
                      <c:pt idx="499">
                        <c:v>2496</c:v>
                      </c:pt>
                      <c:pt idx="500">
                        <c:v>2501</c:v>
                      </c:pt>
                      <c:pt idx="501">
                        <c:v>2506</c:v>
                      </c:pt>
                      <c:pt idx="502">
                        <c:v>2511</c:v>
                      </c:pt>
                      <c:pt idx="503">
                        <c:v>2516</c:v>
                      </c:pt>
                      <c:pt idx="504">
                        <c:v>2521</c:v>
                      </c:pt>
                      <c:pt idx="505">
                        <c:v>2526</c:v>
                      </c:pt>
                      <c:pt idx="506">
                        <c:v>2531</c:v>
                      </c:pt>
                      <c:pt idx="507">
                        <c:v>2536</c:v>
                      </c:pt>
                      <c:pt idx="508">
                        <c:v>2541</c:v>
                      </c:pt>
                      <c:pt idx="509">
                        <c:v>2546</c:v>
                      </c:pt>
                      <c:pt idx="510">
                        <c:v>2551</c:v>
                      </c:pt>
                      <c:pt idx="511">
                        <c:v>2556</c:v>
                      </c:pt>
                      <c:pt idx="512">
                        <c:v>2561</c:v>
                      </c:pt>
                      <c:pt idx="513">
                        <c:v>2566</c:v>
                      </c:pt>
                      <c:pt idx="514">
                        <c:v>2571</c:v>
                      </c:pt>
                      <c:pt idx="515">
                        <c:v>2576</c:v>
                      </c:pt>
                      <c:pt idx="516">
                        <c:v>2581</c:v>
                      </c:pt>
                      <c:pt idx="517">
                        <c:v>2586</c:v>
                      </c:pt>
                      <c:pt idx="518">
                        <c:v>2591</c:v>
                      </c:pt>
                      <c:pt idx="519">
                        <c:v>2596</c:v>
                      </c:pt>
                      <c:pt idx="520">
                        <c:v>2601</c:v>
                      </c:pt>
                      <c:pt idx="521">
                        <c:v>2606</c:v>
                      </c:pt>
                      <c:pt idx="522">
                        <c:v>2611</c:v>
                      </c:pt>
                      <c:pt idx="523">
                        <c:v>2616</c:v>
                      </c:pt>
                      <c:pt idx="524">
                        <c:v>2621</c:v>
                      </c:pt>
                      <c:pt idx="525">
                        <c:v>2626</c:v>
                      </c:pt>
                      <c:pt idx="526">
                        <c:v>2631</c:v>
                      </c:pt>
                      <c:pt idx="527">
                        <c:v>2636</c:v>
                      </c:pt>
                      <c:pt idx="528">
                        <c:v>2641</c:v>
                      </c:pt>
                      <c:pt idx="529">
                        <c:v>2646</c:v>
                      </c:pt>
                      <c:pt idx="530">
                        <c:v>2651</c:v>
                      </c:pt>
                      <c:pt idx="531">
                        <c:v>2656</c:v>
                      </c:pt>
                      <c:pt idx="532">
                        <c:v>2661</c:v>
                      </c:pt>
                      <c:pt idx="533">
                        <c:v>2666</c:v>
                      </c:pt>
                      <c:pt idx="534">
                        <c:v>2671</c:v>
                      </c:pt>
                      <c:pt idx="535">
                        <c:v>2676</c:v>
                      </c:pt>
                      <c:pt idx="536">
                        <c:v>2681</c:v>
                      </c:pt>
                      <c:pt idx="537">
                        <c:v>2686</c:v>
                      </c:pt>
                      <c:pt idx="538">
                        <c:v>2691</c:v>
                      </c:pt>
                      <c:pt idx="539">
                        <c:v>2696</c:v>
                      </c:pt>
                      <c:pt idx="540">
                        <c:v>2701</c:v>
                      </c:pt>
                      <c:pt idx="541">
                        <c:v>2706</c:v>
                      </c:pt>
                      <c:pt idx="542">
                        <c:v>2711</c:v>
                      </c:pt>
                      <c:pt idx="543">
                        <c:v>2716</c:v>
                      </c:pt>
                      <c:pt idx="544">
                        <c:v>2721</c:v>
                      </c:pt>
                      <c:pt idx="545">
                        <c:v>2726</c:v>
                      </c:pt>
                      <c:pt idx="546">
                        <c:v>2731</c:v>
                      </c:pt>
                      <c:pt idx="547">
                        <c:v>2736</c:v>
                      </c:pt>
                      <c:pt idx="548">
                        <c:v>2741</c:v>
                      </c:pt>
                      <c:pt idx="549">
                        <c:v>2746</c:v>
                      </c:pt>
                      <c:pt idx="550">
                        <c:v>2751</c:v>
                      </c:pt>
                      <c:pt idx="551">
                        <c:v>2756</c:v>
                      </c:pt>
                      <c:pt idx="552">
                        <c:v>2761</c:v>
                      </c:pt>
                      <c:pt idx="553">
                        <c:v>2766</c:v>
                      </c:pt>
                      <c:pt idx="554">
                        <c:v>2771</c:v>
                      </c:pt>
                      <c:pt idx="555">
                        <c:v>2776</c:v>
                      </c:pt>
                      <c:pt idx="556">
                        <c:v>2781</c:v>
                      </c:pt>
                      <c:pt idx="557">
                        <c:v>2786</c:v>
                      </c:pt>
                      <c:pt idx="558">
                        <c:v>2791</c:v>
                      </c:pt>
                      <c:pt idx="559">
                        <c:v>2796</c:v>
                      </c:pt>
                      <c:pt idx="560">
                        <c:v>2801</c:v>
                      </c:pt>
                      <c:pt idx="561">
                        <c:v>2806</c:v>
                      </c:pt>
                      <c:pt idx="562">
                        <c:v>2811</c:v>
                      </c:pt>
                      <c:pt idx="563">
                        <c:v>2816</c:v>
                      </c:pt>
                      <c:pt idx="564">
                        <c:v>2821</c:v>
                      </c:pt>
                      <c:pt idx="565">
                        <c:v>2826</c:v>
                      </c:pt>
                      <c:pt idx="566">
                        <c:v>2831</c:v>
                      </c:pt>
                      <c:pt idx="567">
                        <c:v>2836</c:v>
                      </c:pt>
                      <c:pt idx="568">
                        <c:v>2841</c:v>
                      </c:pt>
                      <c:pt idx="569">
                        <c:v>2846</c:v>
                      </c:pt>
                      <c:pt idx="570">
                        <c:v>2851</c:v>
                      </c:pt>
                      <c:pt idx="571">
                        <c:v>2856</c:v>
                      </c:pt>
                      <c:pt idx="572">
                        <c:v>2861</c:v>
                      </c:pt>
                      <c:pt idx="573">
                        <c:v>2866</c:v>
                      </c:pt>
                      <c:pt idx="574">
                        <c:v>2871</c:v>
                      </c:pt>
                      <c:pt idx="575">
                        <c:v>2876</c:v>
                      </c:pt>
                      <c:pt idx="576">
                        <c:v>2881</c:v>
                      </c:pt>
                      <c:pt idx="577">
                        <c:v>2886</c:v>
                      </c:pt>
                      <c:pt idx="578">
                        <c:v>2891</c:v>
                      </c:pt>
                      <c:pt idx="579">
                        <c:v>2896</c:v>
                      </c:pt>
                      <c:pt idx="580">
                        <c:v>2901</c:v>
                      </c:pt>
                      <c:pt idx="581">
                        <c:v>2906</c:v>
                      </c:pt>
                      <c:pt idx="582">
                        <c:v>2911</c:v>
                      </c:pt>
                      <c:pt idx="583">
                        <c:v>2916</c:v>
                      </c:pt>
                      <c:pt idx="584">
                        <c:v>2921</c:v>
                      </c:pt>
                      <c:pt idx="585">
                        <c:v>2926</c:v>
                      </c:pt>
                      <c:pt idx="586">
                        <c:v>2931</c:v>
                      </c:pt>
                      <c:pt idx="587">
                        <c:v>2936</c:v>
                      </c:pt>
                      <c:pt idx="588">
                        <c:v>2941</c:v>
                      </c:pt>
                      <c:pt idx="589">
                        <c:v>2946</c:v>
                      </c:pt>
                      <c:pt idx="590">
                        <c:v>2951</c:v>
                      </c:pt>
                      <c:pt idx="591">
                        <c:v>2956</c:v>
                      </c:pt>
                      <c:pt idx="592">
                        <c:v>2961</c:v>
                      </c:pt>
                      <c:pt idx="593">
                        <c:v>2966</c:v>
                      </c:pt>
                      <c:pt idx="594">
                        <c:v>2971</c:v>
                      </c:pt>
                      <c:pt idx="595">
                        <c:v>2976</c:v>
                      </c:pt>
                      <c:pt idx="596">
                        <c:v>2981</c:v>
                      </c:pt>
                      <c:pt idx="597">
                        <c:v>2986</c:v>
                      </c:pt>
                      <c:pt idx="598">
                        <c:v>2991</c:v>
                      </c:pt>
                      <c:pt idx="599">
                        <c:v>2996</c:v>
                      </c:pt>
                      <c:pt idx="600">
                        <c:v>3001</c:v>
                      </c:pt>
                      <c:pt idx="601">
                        <c:v>3006</c:v>
                      </c:pt>
                      <c:pt idx="602">
                        <c:v>3011</c:v>
                      </c:pt>
                      <c:pt idx="603">
                        <c:v>3016</c:v>
                      </c:pt>
                      <c:pt idx="604">
                        <c:v>3021</c:v>
                      </c:pt>
                      <c:pt idx="605">
                        <c:v>3026</c:v>
                      </c:pt>
                      <c:pt idx="606">
                        <c:v>3031</c:v>
                      </c:pt>
                      <c:pt idx="607">
                        <c:v>3036</c:v>
                      </c:pt>
                      <c:pt idx="608">
                        <c:v>3041</c:v>
                      </c:pt>
                      <c:pt idx="609">
                        <c:v>3046</c:v>
                      </c:pt>
                      <c:pt idx="610">
                        <c:v>3051</c:v>
                      </c:pt>
                      <c:pt idx="611">
                        <c:v>3056</c:v>
                      </c:pt>
                      <c:pt idx="612">
                        <c:v>3061</c:v>
                      </c:pt>
                      <c:pt idx="613">
                        <c:v>3066</c:v>
                      </c:pt>
                      <c:pt idx="614">
                        <c:v>3071</c:v>
                      </c:pt>
                      <c:pt idx="615">
                        <c:v>3076</c:v>
                      </c:pt>
                      <c:pt idx="616">
                        <c:v>3081</c:v>
                      </c:pt>
                      <c:pt idx="617">
                        <c:v>3086</c:v>
                      </c:pt>
                      <c:pt idx="618">
                        <c:v>3091</c:v>
                      </c:pt>
                      <c:pt idx="619">
                        <c:v>3096</c:v>
                      </c:pt>
                      <c:pt idx="620">
                        <c:v>3101</c:v>
                      </c:pt>
                      <c:pt idx="621">
                        <c:v>3106</c:v>
                      </c:pt>
                      <c:pt idx="622">
                        <c:v>3111</c:v>
                      </c:pt>
                      <c:pt idx="623">
                        <c:v>3116</c:v>
                      </c:pt>
                      <c:pt idx="624">
                        <c:v>3121</c:v>
                      </c:pt>
                      <c:pt idx="625">
                        <c:v>3126</c:v>
                      </c:pt>
                      <c:pt idx="626">
                        <c:v>3131</c:v>
                      </c:pt>
                      <c:pt idx="627">
                        <c:v>3136</c:v>
                      </c:pt>
                      <c:pt idx="628">
                        <c:v>3141</c:v>
                      </c:pt>
                      <c:pt idx="629">
                        <c:v>3146</c:v>
                      </c:pt>
                      <c:pt idx="630">
                        <c:v>3151</c:v>
                      </c:pt>
                      <c:pt idx="631">
                        <c:v>3156</c:v>
                      </c:pt>
                      <c:pt idx="632">
                        <c:v>3161</c:v>
                      </c:pt>
                      <c:pt idx="633">
                        <c:v>3166</c:v>
                      </c:pt>
                      <c:pt idx="634">
                        <c:v>3171</c:v>
                      </c:pt>
                      <c:pt idx="635">
                        <c:v>3176</c:v>
                      </c:pt>
                      <c:pt idx="636">
                        <c:v>3181</c:v>
                      </c:pt>
                      <c:pt idx="637">
                        <c:v>3186</c:v>
                      </c:pt>
                      <c:pt idx="638">
                        <c:v>3191</c:v>
                      </c:pt>
                      <c:pt idx="639">
                        <c:v>3196</c:v>
                      </c:pt>
                      <c:pt idx="640">
                        <c:v>3201</c:v>
                      </c:pt>
                      <c:pt idx="641">
                        <c:v>3206</c:v>
                      </c:pt>
                      <c:pt idx="642">
                        <c:v>3211</c:v>
                      </c:pt>
                      <c:pt idx="643">
                        <c:v>3216</c:v>
                      </c:pt>
                      <c:pt idx="644">
                        <c:v>3221</c:v>
                      </c:pt>
                      <c:pt idx="645">
                        <c:v>3226</c:v>
                      </c:pt>
                      <c:pt idx="646">
                        <c:v>3231</c:v>
                      </c:pt>
                      <c:pt idx="647">
                        <c:v>3236</c:v>
                      </c:pt>
                      <c:pt idx="648">
                        <c:v>3241</c:v>
                      </c:pt>
                      <c:pt idx="649">
                        <c:v>3246</c:v>
                      </c:pt>
                      <c:pt idx="650">
                        <c:v>3251</c:v>
                      </c:pt>
                      <c:pt idx="651">
                        <c:v>3256</c:v>
                      </c:pt>
                      <c:pt idx="652">
                        <c:v>3261</c:v>
                      </c:pt>
                      <c:pt idx="653">
                        <c:v>3266</c:v>
                      </c:pt>
                      <c:pt idx="654">
                        <c:v>3271</c:v>
                      </c:pt>
                      <c:pt idx="655">
                        <c:v>3276</c:v>
                      </c:pt>
                      <c:pt idx="656">
                        <c:v>3281</c:v>
                      </c:pt>
                      <c:pt idx="657">
                        <c:v>3286</c:v>
                      </c:pt>
                      <c:pt idx="658">
                        <c:v>3291</c:v>
                      </c:pt>
                      <c:pt idx="659">
                        <c:v>3296</c:v>
                      </c:pt>
                      <c:pt idx="660">
                        <c:v>3301</c:v>
                      </c:pt>
                      <c:pt idx="661">
                        <c:v>3306</c:v>
                      </c:pt>
                      <c:pt idx="662">
                        <c:v>3311</c:v>
                      </c:pt>
                      <c:pt idx="663">
                        <c:v>3316</c:v>
                      </c:pt>
                      <c:pt idx="664">
                        <c:v>3321</c:v>
                      </c:pt>
                      <c:pt idx="665">
                        <c:v>3326</c:v>
                      </c:pt>
                      <c:pt idx="666">
                        <c:v>3331</c:v>
                      </c:pt>
                      <c:pt idx="667">
                        <c:v>3336</c:v>
                      </c:pt>
                      <c:pt idx="668">
                        <c:v>3341</c:v>
                      </c:pt>
                      <c:pt idx="669">
                        <c:v>3346</c:v>
                      </c:pt>
                      <c:pt idx="670">
                        <c:v>3351</c:v>
                      </c:pt>
                      <c:pt idx="671">
                        <c:v>3356</c:v>
                      </c:pt>
                      <c:pt idx="672">
                        <c:v>3361</c:v>
                      </c:pt>
                      <c:pt idx="673">
                        <c:v>3366</c:v>
                      </c:pt>
                      <c:pt idx="674">
                        <c:v>3371</c:v>
                      </c:pt>
                      <c:pt idx="675">
                        <c:v>3376</c:v>
                      </c:pt>
                      <c:pt idx="676">
                        <c:v>3381</c:v>
                      </c:pt>
                      <c:pt idx="677">
                        <c:v>3386</c:v>
                      </c:pt>
                      <c:pt idx="678">
                        <c:v>3391</c:v>
                      </c:pt>
                      <c:pt idx="679">
                        <c:v>3396</c:v>
                      </c:pt>
                      <c:pt idx="680">
                        <c:v>3401</c:v>
                      </c:pt>
                      <c:pt idx="681">
                        <c:v>3406</c:v>
                      </c:pt>
                      <c:pt idx="682">
                        <c:v>3411</c:v>
                      </c:pt>
                      <c:pt idx="683">
                        <c:v>3416</c:v>
                      </c:pt>
                      <c:pt idx="684">
                        <c:v>3421</c:v>
                      </c:pt>
                      <c:pt idx="685">
                        <c:v>3426</c:v>
                      </c:pt>
                      <c:pt idx="686">
                        <c:v>3431</c:v>
                      </c:pt>
                      <c:pt idx="687">
                        <c:v>3436</c:v>
                      </c:pt>
                      <c:pt idx="688">
                        <c:v>3441</c:v>
                      </c:pt>
                      <c:pt idx="689">
                        <c:v>3446</c:v>
                      </c:pt>
                      <c:pt idx="690">
                        <c:v>3451</c:v>
                      </c:pt>
                      <c:pt idx="691">
                        <c:v>3456</c:v>
                      </c:pt>
                      <c:pt idx="692">
                        <c:v>3461</c:v>
                      </c:pt>
                      <c:pt idx="693">
                        <c:v>3466</c:v>
                      </c:pt>
                      <c:pt idx="694">
                        <c:v>3471</c:v>
                      </c:pt>
                      <c:pt idx="695">
                        <c:v>3476</c:v>
                      </c:pt>
                      <c:pt idx="696">
                        <c:v>3481</c:v>
                      </c:pt>
                      <c:pt idx="697">
                        <c:v>3486</c:v>
                      </c:pt>
                      <c:pt idx="698">
                        <c:v>3491</c:v>
                      </c:pt>
                      <c:pt idx="699">
                        <c:v>3497</c:v>
                      </c:pt>
                      <c:pt idx="700">
                        <c:v>3502</c:v>
                      </c:pt>
                      <c:pt idx="701">
                        <c:v>3507</c:v>
                      </c:pt>
                      <c:pt idx="702">
                        <c:v>3512</c:v>
                      </c:pt>
                      <c:pt idx="703">
                        <c:v>3517</c:v>
                      </c:pt>
                      <c:pt idx="704">
                        <c:v>3522</c:v>
                      </c:pt>
                      <c:pt idx="705">
                        <c:v>3527</c:v>
                      </c:pt>
                      <c:pt idx="706">
                        <c:v>3532</c:v>
                      </c:pt>
                      <c:pt idx="707">
                        <c:v>3537</c:v>
                      </c:pt>
                      <c:pt idx="708">
                        <c:v>3542</c:v>
                      </c:pt>
                      <c:pt idx="709">
                        <c:v>3547</c:v>
                      </c:pt>
                      <c:pt idx="710">
                        <c:v>3552</c:v>
                      </c:pt>
                      <c:pt idx="711">
                        <c:v>3557</c:v>
                      </c:pt>
                      <c:pt idx="712">
                        <c:v>3562</c:v>
                      </c:pt>
                      <c:pt idx="713">
                        <c:v>3567</c:v>
                      </c:pt>
                      <c:pt idx="714">
                        <c:v>3572</c:v>
                      </c:pt>
                      <c:pt idx="715">
                        <c:v>3577</c:v>
                      </c:pt>
                      <c:pt idx="716">
                        <c:v>3582</c:v>
                      </c:pt>
                      <c:pt idx="717">
                        <c:v>3587</c:v>
                      </c:pt>
                      <c:pt idx="718">
                        <c:v>3592</c:v>
                      </c:pt>
                      <c:pt idx="719">
                        <c:v>3597</c:v>
                      </c:pt>
                      <c:pt idx="720">
                        <c:v>3602</c:v>
                      </c:pt>
                      <c:pt idx="721">
                        <c:v>3607</c:v>
                      </c:pt>
                      <c:pt idx="722">
                        <c:v>3612</c:v>
                      </c:pt>
                      <c:pt idx="723">
                        <c:v>3617</c:v>
                      </c:pt>
                      <c:pt idx="724">
                        <c:v>3622</c:v>
                      </c:pt>
                      <c:pt idx="725">
                        <c:v>3627</c:v>
                      </c:pt>
                      <c:pt idx="726">
                        <c:v>3632</c:v>
                      </c:pt>
                      <c:pt idx="727">
                        <c:v>3637</c:v>
                      </c:pt>
                      <c:pt idx="728">
                        <c:v>3642</c:v>
                      </c:pt>
                      <c:pt idx="729">
                        <c:v>3647</c:v>
                      </c:pt>
                      <c:pt idx="730">
                        <c:v>3652</c:v>
                      </c:pt>
                      <c:pt idx="731">
                        <c:v>3657</c:v>
                      </c:pt>
                      <c:pt idx="732">
                        <c:v>3662</c:v>
                      </c:pt>
                      <c:pt idx="733">
                        <c:v>3667</c:v>
                      </c:pt>
                      <c:pt idx="734">
                        <c:v>3672</c:v>
                      </c:pt>
                      <c:pt idx="735">
                        <c:v>3677</c:v>
                      </c:pt>
                      <c:pt idx="736">
                        <c:v>3682</c:v>
                      </c:pt>
                      <c:pt idx="737">
                        <c:v>3687</c:v>
                      </c:pt>
                      <c:pt idx="738">
                        <c:v>3692</c:v>
                      </c:pt>
                      <c:pt idx="739">
                        <c:v>3697</c:v>
                      </c:pt>
                      <c:pt idx="740">
                        <c:v>3702</c:v>
                      </c:pt>
                      <c:pt idx="741">
                        <c:v>3707</c:v>
                      </c:pt>
                      <c:pt idx="742">
                        <c:v>3712</c:v>
                      </c:pt>
                      <c:pt idx="743">
                        <c:v>3717</c:v>
                      </c:pt>
                      <c:pt idx="744">
                        <c:v>3722</c:v>
                      </c:pt>
                      <c:pt idx="745">
                        <c:v>3727</c:v>
                      </c:pt>
                      <c:pt idx="746">
                        <c:v>3732</c:v>
                      </c:pt>
                      <c:pt idx="747">
                        <c:v>3737</c:v>
                      </c:pt>
                      <c:pt idx="748">
                        <c:v>3742</c:v>
                      </c:pt>
                      <c:pt idx="749">
                        <c:v>3747</c:v>
                      </c:pt>
                      <c:pt idx="750">
                        <c:v>3752</c:v>
                      </c:pt>
                      <c:pt idx="751">
                        <c:v>3757</c:v>
                      </c:pt>
                      <c:pt idx="752">
                        <c:v>3762</c:v>
                      </c:pt>
                      <c:pt idx="753">
                        <c:v>3767</c:v>
                      </c:pt>
                      <c:pt idx="754">
                        <c:v>3772</c:v>
                      </c:pt>
                      <c:pt idx="755">
                        <c:v>3777</c:v>
                      </c:pt>
                      <c:pt idx="756">
                        <c:v>3782</c:v>
                      </c:pt>
                      <c:pt idx="757">
                        <c:v>3787</c:v>
                      </c:pt>
                      <c:pt idx="758">
                        <c:v>3792</c:v>
                      </c:pt>
                      <c:pt idx="759">
                        <c:v>3797</c:v>
                      </c:pt>
                      <c:pt idx="760">
                        <c:v>3802</c:v>
                      </c:pt>
                      <c:pt idx="761">
                        <c:v>3807</c:v>
                      </c:pt>
                      <c:pt idx="762">
                        <c:v>3812</c:v>
                      </c:pt>
                      <c:pt idx="763">
                        <c:v>3817</c:v>
                      </c:pt>
                      <c:pt idx="764">
                        <c:v>3822</c:v>
                      </c:pt>
                      <c:pt idx="765">
                        <c:v>3827</c:v>
                      </c:pt>
                      <c:pt idx="766">
                        <c:v>3832</c:v>
                      </c:pt>
                      <c:pt idx="767">
                        <c:v>3837</c:v>
                      </c:pt>
                      <c:pt idx="768">
                        <c:v>3842</c:v>
                      </c:pt>
                      <c:pt idx="769">
                        <c:v>3847</c:v>
                      </c:pt>
                      <c:pt idx="770">
                        <c:v>3852</c:v>
                      </c:pt>
                      <c:pt idx="771">
                        <c:v>3857</c:v>
                      </c:pt>
                      <c:pt idx="772">
                        <c:v>3862</c:v>
                      </c:pt>
                      <c:pt idx="773">
                        <c:v>3867</c:v>
                      </c:pt>
                      <c:pt idx="774">
                        <c:v>3872</c:v>
                      </c:pt>
                      <c:pt idx="775">
                        <c:v>3877</c:v>
                      </c:pt>
                      <c:pt idx="776">
                        <c:v>3882</c:v>
                      </c:pt>
                      <c:pt idx="777">
                        <c:v>3887</c:v>
                      </c:pt>
                      <c:pt idx="778">
                        <c:v>3892</c:v>
                      </c:pt>
                      <c:pt idx="779">
                        <c:v>3897</c:v>
                      </c:pt>
                      <c:pt idx="780">
                        <c:v>3902</c:v>
                      </c:pt>
                      <c:pt idx="781">
                        <c:v>3907</c:v>
                      </c:pt>
                      <c:pt idx="782">
                        <c:v>3912</c:v>
                      </c:pt>
                      <c:pt idx="783">
                        <c:v>3917</c:v>
                      </c:pt>
                      <c:pt idx="784">
                        <c:v>3922</c:v>
                      </c:pt>
                      <c:pt idx="785">
                        <c:v>3927</c:v>
                      </c:pt>
                      <c:pt idx="786">
                        <c:v>3932</c:v>
                      </c:pt>
                      <c:pt idx="787">
                        <c:v>3937</c:v>
                      </c:pt>
                      <c:pt idx="788">
                        <c:v>3942</c:v>
                      </c:pt>
                      <c:pt idx="789">
                        <c:v>3947</c:v>
                      </c:pt>
                      <c:pt idx="790">
                        <c:v>3952</c:v>
                      </c:pt>
                      <c:pt idx="791">
                        <c:v>3957</c:v>
                      </c:pt>
                      <c:pt idx="792">
                        <c:v>3962</c:v>
                      </c:pt>
                      <c:pt idx="793">
                        <c:v>3967</c:v>
                      </c:pt>
                      <c:pt idx="794">
                        <c:v>3972</c:v>
                      </c:pt>
                      <c:pt idx="795">
                        <c:v>3977</c:v>
                      </c:pt>
                      <c:pt idx="796">
                        <c:v>3982</c:v>
                      </c:pt>
                      <c:pt idx="797">
                        <c:v>3987</c:v>
                      </c:pt>
                      <c:pt idx="798">
                        <c:v>3992</c:v>
                      </c:pt>
                      <c:pt idx="799">
                        <c:v>3997</c:v>
                      </c:pt>
                      <c:pt idx="800">
                        <c:v>4002</c:v>
                      </c:pt>
                      <c:pt idx="801">
                        <c:v>4007</c:v>
                      </c:pt>
                      <c:pt idx="802">
                        <c:v>4012</c:v>
                      </c:pt>
                      <c:pt idx="803">
                        <c:v>4017</c:v>
                      </c:pt>
                      <c:pt idx="804">
                        <c:v>4022</c:v>
                      </c:pt>
                      <c:pt idx="805">
                        <c:v>4027</c:v>
                      </c:pt>
                      <c:pt idx="806">
                        <c:v>4032</c:v>
                      </c:pt>
                      <c:pt idx="807">
                        <c:v>4037</c:v>
                      </c:pt>
                      <c:pt idx="808">
                        <c:v>4042</c:v>
                      </c:pt>
                      <c:pt idx="809">
                        <c:v>4047</c:v>
                      </c:pt>
                      <c:pt idx="810">
                        <c:v>4052</c:v>
                      </c:pt>
                      <c:pt idx="811">
                        <c:v>4057</c:v>
                      </c:pt>
                      <c:pt idx="812">
                        <c:v>4062</c:v>
                      </c:pt>
                      <c:pt idx="813">
                        <c:v>4067</c:v>
                      </c:pt>
                      <c:pt idx="814">
                        <c:v>4072</c:v>
                      </c:pt>
                      <c:pt idx="815">
                        <c:v>4077</c:v>
                      </c:pt>
                      <c:pt idx="816">
                        <c:v>4082</c:v>
                      </c:pt>
                      <c:pt idx="817">
                        <c:v>4087</c:v>
                      </c:pt>
                      <c:pt idx="818">
                        <c:v>4092</c:v>
                      </c:pt>
                      <c:pt idx="819">
                        <c:v>4097</c:v>
                      </c:pt>
                      <c:pt idx="820">
                        <c:v>4102</c:v>
                      </c:pt>
                      <c:pt idx="821">
                        <c:v>4107</c:v>
                      </c:pt>
                      <c:pt idx="822">
                        <c:v>4112</c:v>
                      </c:pt>
                      <c:pt idx="823">
                        <c:v>4117</c:v>
                      </c:pt>
                      <c:pt idx="824">
                        <c:v>4122</c:v>
                      </c:pt>
                      <c:pt idx="825">
                        <c:v>4127</c:v>
                      </c:pt>
                      <c:pt idx="826">
                        <c:v>4132</c:v>
                      </c:pt>
                      <c:pt idx="827">
                        <c:v>4137</c:v>
                      </c:pt>
                      <c:pt idx="828">
                        <c:v>4142</c:v>
                      </c:pt>
                      <c:pt idx="829">
                        <c:v>4147</c:v>
                      </c:pt>
                      <c:pt idx="830">
                        <c:v>4152</c:v>
                      </c:pt>
                      <c:pt idx="831">
                        <c:v>4157</c:v>
                      </c:pt>
                      <c:pt idx="832">
                        <c:v>4162</c:v>
                      </c:pt>
                      <c:pt idx="833">
                        <c:v>4167</c:v>
                      </c:pt>
                      <c:pt idx="834">
                        <c:v>4172</c:v>
                      </c:pt>
                      <c:pt idx="835">
                        <c:v>4177</c:v>
                      </c:pt>
                      <c:pt idx="836">
                        <c:v>4182</c:v>
                      </c:pt>
                      <c:pt idx="837">
                        <c:v>4187</c:v>
                      </c:pt>
                      <c:pt idx="838">
                        <c:v>4192</c:v>
                      </c:pt>
                      <c:pt idx="839">
                        <c:v>4197</c:v>
                      </c:pt>
                      <c:pt idx="840">
                        <c:v>4202</c:v>
                      </c:pt>
                      <c:pt idx="841">
                        <c:v>4207</c:v>
                      </c:pt>
                      <c:pt idx="842">
                        <c:v>4212</c:v>
                      </c:pt>
                      <c:pt idx="843">
                        <c:v>4217</c:v>
                      </c:pt>
                      <c:pt idx="844">
                        <c:v>4222</c:v>
                      </c:pt>
                      <c:pt idx="845">
                        <c:v>4227</c:v>
                      </c:pt>
                      <c:pt idx="846">
                        <c:v>4232</c:v>
                      </c:pt>
                      <c:pt idx="847">
                        <c:v>4237</c:v>
                      </c:pt>
                      <c:pt idx="848">
                        <c:v>4242</c:v>
                      </c:pt>
                      <c:pt idx="849">
                        <c:v>4247</c:v>
                      </c:pt>
                      <c:pt idx="850">
                        <c:v>4252</c:v>
                      </c:pt>
                      <c:pt idx="851">
                        <c:v>4257</c:v>
                      </c:pt>
                      <c:pt idx="852">
                        <c:v>4262</c:v>
                      </c:pt>
                      <c:pt idx="853">
                        <c:v>4267</c:v>
                      </c:pt>
                      <c:pt idx="854">
                        <c:v>4272</c:v>
                      </c:pt>
                      <c:pt idx="855">
                        <c:v>4277</c:v>
                      </c:pt>
                      <c:pt idx="856">
                        <c:v>4282</c:v>
                      </c:pt>
                      <c:pt idx="857">
                        <c:v>4287</c:v>
                      </c:pt>
                      <c:pt idx="858">
                        <c:v>4292</c:v>
                      </c:pt>
                      <c:pt idx="859">
                        <c:v>4297</c:v>
                      </c:pt>
                      <c:pt idx="860">
                        <c:v>4302</c:v>
                      </c:pt>
                      <c:pt idx="861">
                        <c:v>4307</c:v>
                      </c:pt>
                      <c:pt idx="862">
                        <c:v>4312</c:v>
                      </c:pt>
                      <c:pt idx="863">
                        <c:v>4317</c:v>
                      </c:pt>
                      <c:pt idx="864">
                        <c:v>4322</c:v>
                      </c:pt>
                      <c:pt idx="865">
                        <c:v>4327</c:v>
                      </c:pt>
                      <c:pt idx="866">
                        <c:v>4332</c:v>
                      </c:pt>
                      <c:pt idx="867">
                        <c:v>4337</c:v>
                      </c:pt>
                      <c:pt idx="868">
                        <c:v>4342</c:v>
                      </c:pt>
                      <c:pt idx="869">
                        <c:v>4347</c:v>
                      </c:pt>
                      <c:pt idx="870">
                        <c:v>4352</c:v>
                      </c:pt>
                      <c:pt idx="871">
                        <c:v>4357</c:v>
                      </c:pt>
                      <c:pt idx="872">
                        <c:v>4362</c:v>
                      </c:pt>
                      <c:pt idx="873">
                        <c:v>4367</c:v>
                      </c:pt>
                      <c:pt idx="874">
                        <c:v>4372</c:v>
                      </c:pt>
                      <c:pt idx="875">
                        <c:v>4377</c:v>
                      </c:pt>
                      <c:pt idx="876">
                        <c:v>4382</c:v>
                      </c:pt>
                      <c:pt idx="877">
                        <c:v>4387</c:v>
                      </c:pt>
                      <c:pt idx="878">
                        <c:v>4392</c:v>
                      </c:pt>
                      <c:pt idx="879">
                        <c:v>4397</c:v>
                      </c:pt>
                      <c:pt idx="880">
                        <c:v>4402</c:v>
                      </c:pt>
                      <c:pt idx="881">
                        <c:v>4407</c:v>
                      </c:pt>
                      <c:pt idx="882">
                        <c:v>4412</c:v>
                      </c:pt>
                      <c:pt idx="883">
                        <c:v>4417</c:v>
                      </c:pt>
                      <c:pt idx="884">
                        <c:v>4422</c:v>
                      </c:pt>
                      <c:pt idx="885">
                        <c:v>4427</c:v>
                      </c:pt>
                      <c:pt idx="886">
                        <c:v>4432</c:v>
                      </c:pt>
                      <c:pt idx="887">
                        <c:v>4437</c:v>
                      </c:pt>
                      <c:pt idx="888">
                        <c:v>4442</c:v>
                      </c:pt>
                      <c:pt idx="889">
                        <c:v>4447</c:v>
                      </c:pt>
                      <c:pt idx="890">
                        <c:v>4452</c:v>
                      </c:pt>
                      <c:pt idx="891">
                        <c:v>4457</c:v>
                      </c:pt>
                      <c:pt idx="892">
                        <c:v>4462</c:v>
                      </c:pt>
                      <c:pt idx="893">
                        <c:v>4467</c:v>
                      </c:pt>
                      <c:pt idx="894">
                        <c:v>4472</c:v>
                      </c:pt>
                      <c:pt idx="895">
                        <c:v>4477</c:v>
                      </c:pt>
                      <c:pt idx="896">
                        <c:v>4482</c:v>
                      </c:pt>
                      <c:pt idx="897">
                        <c:v>4487</c:v>
                      </c:pt>
                      <c:pt idx="898">
                        <c:v>4492</c:v>
                      </c:pt>
                      <c:pt idx="899">
                        <c:v>4497</c:v>
                      </c:pt>
                      <c:pt idx="900">
                        <c:v>4502</c:v>
                      </c:pt>
                      <c:pt idx="901">
                        <c:v>4507</c:v>
                      </c:pt>
                      <c:pt idx="902">
                        <c:v>4512</c:v>
                      </c:pt>
                      <c:pt idx="903">
                        <c:v>4517</c:v>
                      </c:pt>
                      <c:pt idx="904">
                        <c:v>4522</c:v>
                      </c:pt>
                      <c:pt idx="905">
                        <c:v>4527</c:v>
                      </c:pt>
                      <c:pt idx="906">
                        <c:v>4532</c:v>
                      </c:pt>
                      <c:pt idx="907">
                        <c:v>4537</c:v>
                      </c:pt>
                      <c:pt idx="908">
                        <c:v>4542</c:v>
                      </c:pt>
                      <c:pt idx="909">
                        <c:v>4547</c:v>
                      </c:pt>
                      <c:pt idx="910">
                        <c:v>4552</c:v>
                      </c:pt>
                      <c:pt idx="911">
                        <c:v>4557</c:v>
                      </c:pt>
                      <c:pt idx="912">
                        <c:v>4562</c:v>
                      </c:pt>
                      <c:pt idx="913">
                        <c:v>4567</c:v>
                      </c:pt>
                      <c:pt idx="914">
                        <c:v>4572</c:v>
                      </c:pt>
                      <c:pt idx="915">
                        <c:v>4577</c:v>
                      </c:pt>
                      <c:pt idx="916">
                        <c:v>4582</c:v>
                      </c:pt>
                      <c:pt idx="917">
                        <c:v>4587</c:v>
                      </c:pt>
                      <c:pt idx="918">
                        <c:v>4592</c:v>
                      </c:pt>
                      <c:pt idx="919">
                        <c:v>4597</c:v>
                      </c:pt>
                      <c:pt idx="920">
                        <c:v>4602</c:v>
                      </c:pt>
                      <c:pt idx="921">
                        <c:v>4607</c:v>
                      </c:pt>
                      <c:pt idx="922">
                        <c:v>4612</c:v>
                      </c:pt>
                      <c:pt idx="923">
                        <c:v>4617</c:v>
                      </c:pt>
                      <c:pt idx="924">
                        <c:v>4622</c:v>
                      </c:pt>
                      <c:pt idx="925">
                        <c:v>4627</c:v>
                      </c:pt>
                      <c:pt idx="926">
                        <c:v>4632</c:v>
                      </c:pt>
                      <c:pt idx="927">
                        <c:v>4637</c:v>
                      </c:pt>
                      <c:pt idx="928">
                        <c:v>4642</c:v>
                      </c:pt>
                      <c:pt idx="929">
                        <c:v>4647</c:v>
                      </c:pt>
                      <c:pt idx="930">
                        <c:v>4652</c:v>
                      </c:pt>
                      <c:pt idx="931">
                        <c:v>4657</c:v>
                      </c:pt>
                      <c:pt idx="932">
                        <c:v>4662</c:v>
                      </c:pt>
                      <c:pt idx="933">
                        <c:v>4667</c:v>
                      </c:pt>
                      <c:pt idx="934">
                        <c:v>4672</c:v>
                      </c:pt>
                      <c:pt idx="935">
                        <c:v>4677</c:v>
                      </c:pt>
                      <c:pt idx="936">
                        <c:v>4682</c:v>
                      </c:pt>
                      <c:pt idx="937">
                        <c:v>4687</c:v>
                      </c:pt>
                      <c:pt idx="938">
                        <c:v>4692</c:v>
                      </c:pt>
                      <c:pt idx="939">
                        <c:v>4697</c:v>
                      </c:pt>
                      <c:pt idx="940">
                        <c:v>4702</c:v>
                      </c:pt>
                      <c:pt idx="941">
                        <c:v>4707</c:v>
                      </c:pt>
                      <c:pt idx="942">
                        <c:v>4712</c:v>
                      </c:pt>
                      <c:pt idx="943">
                        <c:v>4717</c:v>
                      </c:pt>
                      <c:pt idx="944">
                        <c:v>4722</c:v>
                      </c:pt>
                      <c:pt idx="945">
                        <c:v>4727</c:v>
                      </c:pt>
                      <c:pt idx="946">
                        <c:v>4732</c:v>
                      </c:pt>
                      <c:pt idx="947">
                        <c:v>4737</c:v>
                      </c:pt>
                      <c:pt idx="948">
                        <c:v>4742</c:v>
                      </c:pt>
                      <c:pt idx="949">
                        <c:v>4747</c:v>
                      </c:pt>
                      <c:pt idx="950">
                        <c:v>4752</c:v>
                      </c:pt>
                      <c:pt idx="951">
                        <c:v>4757</c:v>
                      </c:pt>
                      <c:pt idx="952">
                        <c:v>4762</c:v>
                      </c:pt>
                      <c:pt idx="953">
                        <c:v>4767</c:v>
                      </c:pt>
                      <c:pt idx="954">
                        <c:v>4772</c:v>
                      </c:pt>
                      <c:pt idx="955">
                        <c:v>4777</c:v>
                      </c:pt>
                      <c:pt idx="956">
                        <c:v>4782</c:v>
                      </c:pt>
                      <c:pt idx="957">
                        <c:v>4787</c:v>
                      </c:pt>
                      <c:pt idx="958">
                        <c:v>4792</c:v>
                      </c:pt>
                      <c:pt idx="959">
                        <c:v>4797</c:v>
                      </c:pt>
                      <c:pt idx="960">
                        <c:v>4802</c:v>
                      </c:pt>
                      <c:pt idx="961">
                        <c:v>4808</c:v>
                      </c:pt>
                      <c:pt idx="962">
                        <c:v>4813</c:v>
                      </c:pt>
                      <c:pt idx="963">
                        <c:v>4818</c:v>
                      </c:pt>
                      <c:pt idx="964">
                        <c:v>4823</c:v>
                      </c:pt>
                      <c:pt idx="965">
                        <c:v>4828</c:v>
                      </c:pt>
                      <c:pt idx="966">
                        <c:v>4833</c:v>
                      </c:pt>
                      <c:pt idx="967">
                        <c:v>4838</c:v>
                      </c:pt>
                      <c:pt idx="968">
                        <c:v>4843</c:v>
                      </c:pt>
                      <c:pt idx="969">
                        <c:v>4848</c:v>
                      </c:pt>
                      <c:pt idx="970">
                        <c:v>4853</c:v>
                      </c:pt>
                      <c:pt idx="971">
                        <c:v>4858</c:v>
                      </c:pt>
                      <c:pt idx="972">
                        <c:v>4863</c:v>
                      </c:pt>
                      <c:pt idx="973">
                        <c:v>4868</c:v>
                      </c:pt>
                      <c:pt idx="974">
                        <c:v>4873</c:v>
                      </c:pt>
                      <c:pt idx="975">
                        <c:v>4878</c:v>
                      </c:pt>
                      <c:pt idx="976">
                        <c:v>4883</c:v>
                      </c:pt>
                      <c:pt idx="977">
                        <c:v>4888</c:v>
                      </c:pt>
                      <c:pt idx="978">
                        <c:v>4893</c:v>
                      </c:pt>
                      <c:pt idx="979">
                        <c:v>4898</c:v>
                      </c:pt>
                      <c:pt idx="980">
                        <c:v>4903</c:v>
                      </c:pt>
                      <c:pt idx="981">
                        <c:v>4908</c:v>
                      </c:pt>
                      <c:pt idx="982">
                        <c:v>4913</c:v>
                      </c:pt>
                      <c:pt idx="983">
                        <c:v>4918</c:v>
                      </c:pt>
                      <c:pt idx="984">
                        <c:v>4923</c:v>
                      </c:pt>
                      <c:pt idx="985">
                        <c:v>4928</c:v>
                      </c:pt>
                      <c:pt idx="986">
                        <c:v>4933</c:v>
                      </c:pt>
                      <c:pt idx="987">
                        <c:v>4938</c:v>
                      </c:pt>
                      <c:pt idx="988">
                        <c:v>4943</c:v>
                      </c:pt>
                      <c:pt idx="989">
                        <c:v>4948</c:v>
                      </c:pt>
                      <c:pt idx="990">
                        <c:v>4953</c:v>
                      </c:pt>
                      <c:pt idx="991">
                        <c:v>4958</c:v>
                      </c:pt>
                      <c:pt idx="992">
                        <c:v>4963</c:v>
                      </c:pt>
                      <c:pt idx="993">
                        <c:v>4968</c:v>
                      </c:pt>
                      <c:pt idx="994">
                        <c:v>4973</c:v>
                      </c:pt>
                      <c:pt idx="995">
                        <c:v>4978</c:v>
                      </c:pt>
                      <c:pt idx="996">
                        <c:v>4983</c:v>
                      </c:pt>
                      <c:pt idx="997">
                        <c:v>4988</c:v>
                      </c:pt>
                      <c:pt idx="998">
                        <c:v>4993</c:v>
                      </c:pt>
                      <c:pt idx="999">
                        <c:v>4998</c:v>
                      </c:pt>
                      <c:pt idx="1000">
                        <c:v>5003</c:v>
                      </c:pt>
                      <c:pt idx="1001">
                        <c:v>5008</c:v>
                      </c:pt>
                      <c:pt idx="1002">
                        <c:v>5013</c:v>
                      </c:pt>
                      <c:pt idx="1003">
                        <c:v>5018</c:v>
                      </c:pt>
                      <c:pt idx="1004">
                        <c:v>5023</c:v>
                      </c:pt>
                      <c:pt idx="1005">
                        <c:v>5028</c:v>
                      </c:pt>
                      <c:pt idx="1006">
                        <c:v>5033</c:v>
                      </c:pt>
                      <c:pt idx="1007">
                        <c:v>5038</c:v>
                      </c:pt>
                      <c:pt idx="1008">
                        <c:v>5043</c:v>
                      </c:pt>
                      <c:pt idx="1009">
                        <c:v>5048</c:v>
                      </c:pt>
                      <c:pt idx="1010">
                        <c:v>5053</c:v>
                      </c:pt>
                      <c:pt idx="1011">
                        <c:v>5058</c:v>
                      </c:pt>
                      <c:pt idx="1012">
                        <c:v>5063</c:v>
                      </c:pt>
                      <c:pt idx="1013">
                        <c:v>5068</c:v>
                      </c:pt>
                      <c:pt idx="1014">
                        <c:v>5073</c:v>
                      </c:pt>
                      <c:pt idx="1015">
                        <c:v>5078</c:v>
                      </c:pt>
                      <c:pt idx="1016">
                        <c:v>5083</c:v>
                      </c:pt>
                      <c:pt idx="1017">
                        <c:v>5088</c:v>
                      </c:pt>
                      <c:pt idx="1018">
                        <c:v>5093</c:v>
                      </c:pt>
                      <c:pt idx="1019">
                        <c:v>5098</c:v>
                      </c:pt>
                      <c:pt idx="1020">
                        <c:v>5103</c:v>
                      </c:pt>
                      <c:pt idx="1021">
                        <c:v>5108</c:v>
                      </c:pt>
                      <c:pt idx="1022">
                        <c:v>5113</c:v>
                      </c:pt>
                      <c:pt idx="1023">
                        <c:v>5118</c:v>
                      </c:pt>
                      <c:pt idx="1024">
                        <c:v>5123</c:v>
                      </c:pt>
                      <c:pt idx="1025">
                        <c:v>5128</c:v>
                      </c:pt>
                      <c:pt idx="1026">
                        <c:v>5133</c:v>
                      </c:pt>
                      <c:pt idx="1027">
                        <c:v>5138</c:v>
                      </c:pt>
                      <c:pt idx="1028">
                        <c:v>5143</c:v>
                      </c:pt>
                      <c:pt idx="1029">
                        <c:v>5148</c:v>
                      </c:pt>
                      <c:pt idx="1030">
                        <c:v>5153</c:v>
                      </c:pt>
                      <c:pt idx="1031">
                        <c:v>5158</c:v>
                      </c:pt>
                      <c:pt idx="1032">
                        <c:v>5163</c:v>
                      </c:pt>
                      <c:pt idx="1033">
                        <c:v>5168</c:v>
                      </c:pt>
                      <c:pt idx="1034">
                        <c:v>5173</c:v>
                      </c:pt>
                      <c:pt idx="1035">
                        <c:v>5178</c:v>
                      </c:pt>
                      <c:pt idx="1036">
                        <c:v>5183</c:v>
                      </c:pt>
                      <c:pt idx="1037">
                        <c:v>5188</c:v>
                      </c:pt>
                      <c:pt idx="1038">
                        <c:v>5193</c:v>
                      </c:pt>
                      <c:pt idx="1039">
                        <c:v>5198</c:v>
                      </c:pt>
                      <c:pt idx="1040">
                        <c:v>5203</c:v>
                      </c:pt>
                      <c:pt idx="1041">
                        <c:v>5208</c:v>
                      </c:pt>
                      <c:pt idx="1042">
                        <c:v>5213</c:v>
                      </c:pt>
                      <c:pt idx="1043">
                        <c:v>5218</c:v>
                      </c:pt>
                      <c:pt idx="1044">
                        <c:v>5223</c:v>
                      </c:pt>
                      <c:pt idx="1045">
                        <c:v>5228</c:v>
                      </c:pt>
                      <c:pt idx="1046">
                        <c:v>5233</c:v>
                      </c:pt>
                      <c:pt idx="1047">
                        <c:v>5238</c:v>
                      </c:pt>
                      <c:pt idx="1048">
                        <c:v>5243</c:v>
                      </c:pt>
                      <c:pt idx="1049">
                        <c:v>5248</c:v>
                      </c:pt>
                      <c:pt idx="1050">
                        <c:v>5253</c:v>
                      </c:pt>
                      <c:pt idx="1051">
                        <c:v>5258</c:v>
                      </c:pt>
                      <c:pt idx="1052">
                        <c:v>5263</c:v>
                      </c:pt>
                      <c:pt idx="1053">
                        <c:v>5268</c:v>
                      </c:pt>
                      <c:pt idx="1054">
                        <c:v>5273</c:v>
                      </c:pt>
                      <c:pt idx="1055">
                        <c:v>5278</c:v>
                      </c:pt>
                      <c:pt idx="1056">
                        <c:v>5283</c:v>
                      </c:pt>
                      <c:pt idx="1057">
                        <c:v>5288</c:v>
                      </c:pt>
                      <c:pt idx="1058">
                        <c:v>5293</c:v>
                      </c:pt>
                      <c:pt idx="1059">
                        <c:v>5298</c:v>
                      </c:pt>
                      <c:pt idx="1060">
                        <c:v>5303</c:v>
                      </c:pt>
                      <c:pt idx="1061">
                        <c:v>5308</c:v>
                      </c:pt>
                      <c:pt idx="1062">
                        <c:v>5313</c:v>
                      </c:pt>
                      <c:pt idx="1063">
                        <c:v>5318</c:v>
                      </c:pt>
                      <c:pt idx="1064">
                        <c:v>5323</c:v>
                      </c:pt>
                      <c:pt idx="1065">
                        <c:v>5328</c:v>
                      </c:pt>
                      <c:pt idx="1066">
                        <c:v>5333</c:v>
                      </c:pt>
                      <c:pt idx="1067">
                        <c:v>5338</c:v>
                      </c:pt>
                      <c:pt idx="1068">
                        <c:v>5343</c:v>
                      </c:pt>
                      <c:pt idx="1069">
                        <c:v>5348</c:v>
                      </c:pt>
                      <c:pt idx="1070">
                        <c:v>5353</c:v>
                      </c:pt>
                      <c:pt idx="1071">
                        <c:v>5358</c:v>
                      </c:pt>
                      <c:pt idx="1072">
                        <c:v>5363</c:v>
                      </c:pt>
                      <c:pt idx="1073">
                        <c:v>5368</c:v>
                      </c:pt>
                      <c:pt idx="1074">
                        <c:v>5373</c:v>
                      </c:pt>
                      <c:pt idx="1075">
                        <c:v>5378</c:v>
                      </c:pt>
                      <c:pt idx="1076">
                        <c:v>5383</c:v>
                      </c:pt>
                      <c:pt idx="1077">
                        <c:v>5388</c:v>
                      </c:pt>
                      <c:pt idx="1078">
                        <c:v>5393</c:v>
                      </c:pt>
                      <c:pt idx="1079">
                        <c:v>5398</c:v>
                      </c:pt>
                      <c:pt idx="1080">
                        <c:v>5403</c:v>
                      </c:pt>
                      <c:pt idx="1081">
                        <c:v>5408</c:v>
                      </c:pt>
                      <c:pt idx="1082">
                        <c:v>5413</c:v>
                      </c:pt>
                      <c:pt idx="1083">
                        <c:v>5418</c:v>
                      </c:pt>
                      <c:pt idx="1084">
                        <c:v>5423</c:v>
                      </c:pt>
                      <c:pt idx="1085">
                        <c:v>5428</c:v>
                      </c:pt>
                      <c:pt idx="1086">
                        <c:v>5433</c:v>
                      </c:pt>
                      <c:pt idx="1087">
                        <c:v>5438</c:v>
                      </c:pt>
                      <c:pt idx="1088">
                        <c:v>5443</c:v>
                      </c:pt>
                      <c:pt idx="1089">
                        <c:v>5448</c:v>
                      </c:pt>
                      <c:pt idx="1090">
                        <c:v>5453</c:v>
                      </c:pt>
                      <c:pt idx="1091">
                        <c:v>5458</c:v>
                      </c:pt>
                      <c:pt idx="1092">
                        <c:v>5463</c:v>
                      </c:pt>
                      <c:pt idx="1093">
                        <c:v>5468</c:v>
                      </c:pt>
                      <c:pt idx="1094">
                        <c:v>5473</c:v>
                      </c:pt>
                      <c:pt idx="1095">
                        <c:v>5478</c:v>
                      </c:pt>
                      <c:pt idx="1096">
                        <c:v>5483</c:v>
                      </c:pt>
                      <c:pt idx="1097">
                        <c:v>5488</c:v>
                      </c:pt>
                      <c:pt idx="1098">
                        <c:v>5493</c:v>
                      </c:pt>
                      <c:pt idx="1099">
                        <c:v>5498</c:v>
                      </c:pt>
                      <c:pt idx="1100">
                        <c:v>5503</c:v>
                      </c:pt>
                      <c:pt idx="1101">
                        <c:v>5508</c:v>
                      </c:pt>
                      <c:pt idx="1102">
                        <c:v>5513</c:v>
                      </c:pt>
                      <c:pt idx="1103">
                        <c:v>5518</c:v>
                      </c:pt>
                      <c:pt idx="1104">
                        <c:v>5523</c:v>
                      </c:pt>
                      <c:pt idx="1105">
                        <c:v>5528</c:v>
                      </c:pt>
                      <c:pt idx="1106">
                        <c:v>5533</c:v>
                      </c:pt>
                      <c:pt idx="1107">
                        <c:v>5538</c:v>
                      </c:pt>
                      <c:pt idx="1108">
                        <c:v>5543</c:v>
                      </c:pt>
                      <c:pt idx="1109">
                        <c:v>5548</c:v>
                      </c:pt>
                      <c:pt idx="1110">
                        <c:v>5553</c:v>
                      </c:pt>
                      <c:pt idx="1111">
                        <c:v>5558</c:v>
                      </c:pt>
                      <c:pt idx="1112">
                        <c:v>5563</c:v>
                      </c:pt>
                      <c:pt idx="1113">
                        <c:v>5568</c:v>
                      </c:pt>
                      <c:pt idx="1114">
                        <c:v>5573</c:v>
                      </c:pt>
                      <c:pt idx="1115">
                        <c:v>5578</c:v>
                      </c:pt>
                      <c:pt idx="1116">
                        <c:v>5583</c:v>
                      </c:pt>
                      <c:pt idx="1117">
                        <c:v>5588</c:v>
                      </c:pt>
                      <c:pt idx="1118">
                        <c:v>5593</c:v>
                      </c:pt>
                      <c:pt idx="1119">
                        <c:v>5598</c:v>
                      </c:pt>
                      <c:pt idx="1120">
                        <c:v>5603</c:v>
                      </c:pt>
                      <c:pt idx="1121">
                        <c:v>5608</c:v>
                      </c:pt>
                      <c:pt idx="1122">
                        <c:v>5613</c:v>
                      </c:pt>
                      <c:pt idx="1123">
                        <c:v>5618</c:v>
                      </c:pt>
                      <c:pt idx="1124">
                        <c:v>5623</c:v>
                      </c:pt>
                      <c:pt idx="1125">
                        <c:v>5628</c:v>
                      </c:pt>
                      <c:pt idx="1126">
                        <c:v>5633</c:v>
                      </c:pt>
                      <c:pt idx="1127">
                        <c:v>5638</c:v>
                      </c:pt>
                      <c:pt idx="1128">
                        <c:v>5643</c:v>
                      </c:pt>
                      <c:pt idx="1129">
                        <c:v>5648</c:v>
                      </c:pt>
                      <c:pt idx="1130">
                        <c:v>5653</c:v>
                      </c:pt>
                      <c:pt idx="1131">
                        <c:v>5658</c:v>
                      </c:pt>
                      <c:pt idx="1132">
                        <c:v>5663</c:v>
                      </c:pt>
                      <c:pt idx="1133">
                        <c:v>5668</c:v>
                      </c:pt>
                      <c:pt idx="1134">
                        <c:v>5673</c:v>
                      </c:pt>
                      <c:pt idx="1135">
                        <c:v>5678</c:v>
                      </c:pt>
                      <c:pt idx="1136">
                        <c:v>5683</c:v>
                      </c:pt>
                      <c:pt idx="1137">
                        <c:v>5688</c:v>
                      </c:pt>
                      <c:pt idx="1138">
                        <c:v>5693</c:v>
                      </c:pt>
                      <c:pt idx="1139">
                        <c:v>5698</c:v>
                      </c:pt>
                      <c:pt idx="1140">
                        <c:v>5703</c:v>
                      </c:pt>
                      <c:pt idx="1141">
                        <c:v>5708</c:v>
                      </c:pt>
                      <c:pt idx="1142">
                        <c:v>5713</c:v>
                      </c:pt>
                      <c:pt idx="1143">
                        <c:v>5718</c:v>
                      </c:pt>
                      <c:pt idx="1144">
                        <c:v>5723</c:v>
                      </c:pt>
                      <c:pt idx="1145">
                        <c:v>5728</c:v>
                      </c:pt>
                      <c:pt idx="1146">
                        <c:v>5733</c:v>
                      </c:pt>
                      <c:pt idx="1147">
                        <c:v>5738</c:v>
                      </c:pt>
                      <c:pt idx="1148">
                        <c:v>5743</c:v>
                      </c:pt>
                      <c:pt idx="1149">
                        <c:v>5748</c:v>
                      </c:pt>
                      <c:pt idx="1150">
                        <c:v>5753</c:v>
                      </c:pt>
                      <c:pt idx="1151">
                        <c:v>5758</c:v>
                      </c:pt>
                      <c:pt idx="1152">
                        <c:v>5763</c:v>
                      </c:pt>
                      <c:pt idx="1153">
                        <c:v>5768</c:v>
                      </c:pt>
                      <c:pt idx="1154">
                        <c:v>5773</c:v>
                      </c:pt>
                      <c:pt idx="1155">
                        <c:v>5778</c:v>
                      </c:pt>
                      <c:pt idx="1156">
                        <c:v>5783</c:v>
                      </c:pt>
                      <c:pt idx="1157">
                        <c:v>5788</c:v>
                      </c:pt>
                      <c:pt idx="1158">
                        <c:v>5793</c:v>
                      </c:pt>
                      <c:pt idx="1159">
                        <c:v>5798</c:v>
                      </c:pt>
                      <c:pt idx="1160">
                        <c:v>5803</c:v>
                      </c:pt>
                      <c:pt idx="1161">
                        <c:v>5808</c:v>
                      </c:pt>
                      <c:pt idx="1162">
                        <c:v>5813</c:v>
                      </c:pt>
                      <c:pt idx="1163">
                        <c:v>5818</c:v>
                      </c:pt>
                      <c:pt idx="1164">
                        <c:v>5823</c:v>
                      </c:pt>
                      <c:pt idx="1165">
                        <c:v>5828</c:v>
                      </c:pt>
                      <c:pt idx="1166">
                        <c:v>5833</c:v>
                      </c:pt>
                      <c:pt idx="1167">
                        <c:v>5838</c:v>
                      </c:pt>
                      <c:pt idx="1168">
                        <c:v>5843</c:v>
                      </c:pt>
                      <c:pt idx="1169">
                        <c:v>5848</c:v>
                      </c:pt>
                      <c:pt idx="1170">
                        <c:v>5853</c:v>
                      </c:pt>
                      <c:pt idx="1171">
                        <c:v>5858</c:v>
                      </c:pt>
                      <c:pt idx="1172">
                        <c:v>5863</c:v>
                      </c:pt>
                      <c:pt idx="1173">
                        <c:v>5868</c:v>
                      </c:pt>
                      <c:pt idx="1174">
                        <c:v>5873</c:v>
                      </c:pt>
                      <c:pt idx="1175">
                        <c:v>5878</c:v>
                      </c:pt>
                      <c:pt idx="1176">
                        <c:v>5883</c:v>
                      </c:pt>
                      <c:pt idx="1177">
                        <c:v>5888</c:v>
                      </c:pt>
                      <c:pt idx="1178">
                        <c:v>5893</c:v>
                      </c:pt>
                      <c:pt idx="1179">
                        <c:v>5898</c:v>
                      </c:pt>
                      <c:pt idx="1180">
                        <c:v>5903</c:v>
                      </c:pt>
                      <c:pt idx="1181">
                        <c:v>5908</c:v>
                      </c:pt>
                      <c:pt idx="1182">
                        <c:v>5913</c:v>
                      </c:pt>
                      <c:pt idx="1183">
                        <c:v>5918</c:v>
                      </c:pt>
                      <c:pt idx="1184">
                        <c:v>5923</c:v>
                      </c:pt>
                      <c:pt idx="1185">
                        <c:v>5928</c:v>
                      </c:pt>
                      <c:pt idx="1186">
                        <c:v>5933</c:v>
                      </c:pt>
                      <c:pt idx="1187">
                        <c:v>5938</c:v>
                      </c:pt>
                      <c:pt idx="1188">
                        <c:v>5943</c:v>
                      </c:pt>
                      <c:pt idx="1189">
                        <c:v>5948</c:v>
                      </c:pt>
                      <c:pt idx="1190">
                        <c:v>5953</c:v>
                      </c:pt>
                      <c:pt idx="1191">
                        <c:v>5958</c:v>
                      </c:pt>
                      <c:pt idx="1192">
                        <c:v>5963</c:v>
                      </c:pt>
                      <c:pt idx="1193">
                        <c:v>5968</c:v>
                      </c:pt>
                      <c:pt idx="1194">
                        <c:v>5973</c:v>
                      </c:pt>
                      <c:pt idx="1195">
                        <c:v>5978</c:v>
                      </c:pt>
                      <c:pt idx="1196">
                        <c:v>5983</c:v>
                      </c:pt>
                      <c:pt idx="1197">
                        <c:v>5988</c:v>
                      </c:pt>
                      <c:pt idx="1198">
                        <c:v>5993</c:v>
                      </c:pt>
                      <c:pt idx="1199">
                        <c:v>5998</c:v>
                      </c:pt>
                      <c:pt idx="1200">
                        <c:v>6003</c:v>
                      </c:pt>
                      <c:pt idx="1201">
                        <c:v>6008</c:v>
                      </c:pt>
                      <c:pt idx="1202">
                        <c:v>6013</c:v>
                      </c:pt>
                      <c:pt idx="1203">
                        <c:v>6018</c:v>
                      </c:pt>
                      <c:pt idx="1204">
                        <c:v>6023</c:v>
                      </c:pt>
                      <c:pt idx="1205">
                        <c:v>6028</c:v>
                      </c:pt>
                      <c:pt idx="1206">
                        <c:v>6033</c:v>
                      </c:pt>
                      <c:pt idx="1207">
                        <c:v>6038</c:v>
                      </c:pt>
                      <c:pt idx="1208">
                        <c:v>6043</c:v>
                      </c:pt>
                      <c:pt idx="1209">
                        <c:v>6048</c:v>
                      </c:pt>
                      <c:pt idx="1210">
                        <c:v>6053</c:v>
                      </c:pt>
                      <c:pt idx="1211">
                        <c:v>6058</c:v>
                      </c:pt>
                      <c:pt idx="1212">
                        <c:v>6063</c:v>
                      </c:pt>
                      <c:pt idx="1213">
                        <c:v>6068</c:v>
                      </c:pt>
                      <c:pt idx="1214">
                        <c:v>6073</c:v>
                      </c:pt>
                      <c:pt idx="1215">
                        <c:v>6078</c:v>
                      </c:pt>
                      <c:pt idx="1216">
                        <c:v>6083</c:v>
                      </c:pt>
                      <c:pt idx="1217">
                        <c:v>6088</c:v>
                      </c:pt>
                      <c:pt idx="1218">
                        <c:v>6093</c:v>
                      </c:pt>
                      <c:pt idx="1219">
                        <c:v>6098</c:v>
                      </c:pt>
                      <c:pt idx="1220">
                        <c:v>6103</c:v>
                      </c:pt>
                      <c:pt idx="1221">
                        <c:v>6108</c:v>
                      </c:pt>
                      <c:pt idx="1222">
                        <c:v>6113</c:v>
                      </c:pt>
                      <c:pt idx="1223">
                        <c:v>6118</c:v>
                      </c:pt>
                      <c:pt idx="1224">
                        <c:v>6123</c:v>
                      </c:pt>
                      <c:pt idx="1225">
                        <c:v>6129</c:v>
                      </c:pt>
                      <c:pt idx="1226">
                        <c:v>6134</c:v>
                      </c:pt>
                      <c:pt idx="1227">
                        <c:v>6139</c:v>
                      </c:pt>
                      <c:pt idx="1228">
                        <c:v>6144</c:v>
                      </c:pt>
                      <c:pt idx="1229">
                        <c:v>6149</c:v>
                      </c:pt>
                      <c:pt idx="1230">
                        <c:v>6154</c:v>
                      </c:pt>
                      <c:pt idx="1231">
                        <c:v>6159</c:v>
                      </c:pt>
                      <c:pt idx="1232">
                        <c:v>6164</c:v>
                      </c:pt>
                      <c:pt idx="1233">
                        <c:v>6169</c:v>
                      </c:pt>
                      <c:pt idx="1234">
                        <c:v>6174</c:v>
                      </c:pt>
                      <c:pt idx="1235">
                        <c:v>6179</c:v>
                      </c:pt>
                      <c:pt idx="1236">
                        <c:v>6184</c:v>
                      </c:pt>
                      <c:pt idx="1237">
                        <c:v>6189</c:v>
                      </c:pt>
                      <c:pt idx="1238">
                        <c:v>6194</c:v>
                      </c:pt>
                      <c:pt idx="1239">
                        <c:v>6199</c:v>
                      </c:pt>
                      <c:pt idx="1240">
                        <c:v>6204</c:v>
                      </c:pt>
                      <c:pt idx="1241">
                        <c:v>6209</c:v>
                      </c:pt>
                      <c:pt idx="1242">
                        <c:v>6214</c:v>
                      </c:pt>
                      <c:pt idx="1243">
                        <c:v>6219</c:v>
                      </c:pt>
                      <c:pt idx="1244">
                        <c:v>6224</c:v>
                      </c:pt>
                      <c:pt idx="1245">
                        <c:v>6229</c:v>
                      </c:pt>
                      <c:pt idx="1246">
                        <c:v>6234</c:v>
                      </c:pt>
                      <c:pt idx="1247">
                        <c:v>6239</c:v>
                      </c:pt>
                      <c:pt idx="1248">
                        <c:v>6244</c:v>
                      </c:pt>
                      <c:pt idx="1249">
                        <c:v>6249</c:v>
                      </c:pt>
                      <c:pt idx="1250">
                        <c:v>6254</c:v>
                      </c:pt>
                      <c:pt idx="1251">
                        <c:v>6259</c:v>
                      </c:pt>
                      <c:pt idx="1252">
                        <c:v>6264</c:v>
                      </c:pt>
                      <c:pt idx="1253">
                        <c:v>6269</c:v>
                      </c:pt>
                      <c:pt idx="1254">
                        <c:v>6274</c:v>
                      </c:pt>
                      <c:pt idx="1255">
                        <c:v>6279</c:v>
                      </c:pt>
                      <c:pt idx="1256">
                        <c:v>6284</c:v>
                      </c:pt>
                      <c:pt idx="1257">
                        <c:v>6289</c:v>
                      </c:pt>
                      <c:pt idx="1258">
                        <c:v>6294</c:v>
                      </c:pt>
                      <c:pt idx="1259">
                        <c:v>6299</c:v>
                      </c:pt>
                      <c:pt idx="1260">
                        <c:v>6304</c:v>
                      </c:pt>
                      <c:pt idx="1261">
                        <c:v>6309</c:v>
                      </c:pt>
                      <c:pt idx="1262">
                        <c:v>6314</c:v>
                      </c:pt>
                      <c:pt idx="1263">
                        <c:v>6319</c:v>
                      </c:pt>
                      <c:pt idx="1264">
                        <c:v>6324</c:v>
                      </c:pt>
                      <c:pt idx="1265">
                        <c:v>6329</c:v>
                      </c:pt>
                      <c:pt idx="1266">
                        <c:v>6334</c:v>
                      </c:pt>
                      <c:pt idx="1267">
                        <c:v>6339</c:v>
                      </c:pt>
                      <c:pt idx="1268">
                        <c:v>6344</c:v>
                      </c:pt>
                      <c:pt idx="1269">
                        <c:v>6349</c:v>
                      </c:pt>
                      <c:pt idx="1270">
                        <c:v>6354</c:v>
                      </c:pt>
                      <c:pt idx="1271">
                        <c:v>6359</c:v>
                      </c:pt>
                      <c:pt idx="1272">
                        <c:v>6364</c:v>
                      </c:pt>
                      <c:pt idx="1273">
                        <c:v>6369</c:v>
                      </c:pt>
                      <c:pt idx="1274">
                        <c:v>6374</c:v>
                      </c:pt>
                      <c:pt idx="1275">
                        <c:v>6379</c:v>
                      </c:pt>
                      <c:pt idx="1276">
                        <c:v>6384</c:v>
                      </c:pt>
                      <c:pt idx="1277">
                        <c:v>6389</c:v>
                      </c:pt>
                      <c:pt idx="1278">
                        <c:v>6394</c:v>
                      </c:pt>
                      <c:pt idx="1279">
                        <c:v>6399</c:v>
                      </c:pt>
                      <c:pt idx="1280">
                        <c:v>6404</c:v>
                      </c:pt>
                      <c:pt idx="1281">
                        <c:v>6409</c:v>
                      </c:pt>
                      <c:pt idx="1282">
                        <c:v>6414</c:v>
                      </c:pt>
                      <c:pt idx="1283">
                        <c:v>6419</c:v>
                      </c:pt>
                      <c:pt idx="1284">
                        <c:v>6424</c:v>
                      </c:pt>
                      <c:pt idx="1285">
                        <c:v>6429</c:v>
                      </c:pt>
                      <c:pt idx="1286">
                        <c:v>6434</c:v>
                      </c:pt>
                      <c:pt idx="1287">
                        <c:v>6439</c:v>
                      </c:pt>
                      <c:pt idx="1288">
                        <c:v>6444</c:v>
                      </c:pt>
                      <c:pt idx="1289">
                        <c:v>6449</c:v>
                      </c:pt>
                      <c:pt idx="1290">
                        <c:v>6454</c:v>
                      </c:pt>
                      <c:pt idx="1291">
                        <c:v>6459</c:v>
                      </c:pt>
                      <c:pt idx="1292">
                        <c:v>6464</c:v>
                      </c:pt>
                      <c:pt idx="1293">
                        <c:v>6469</c:v>
                      </c:pt>
                      <c:pt idx="1294">
                        <c:v>6474</c:v>
                      </c:pt>
                      <c:pt idx="1295">
                        <c:v>6479</c:v>
                      </c:pt>
                      <c:pt idx="1296">
                        <c:v>6484</c:v>
                      </c:pt>
                      <c:pt idx="1297">
                        <c:v>6489</c:v>
                      </c:pt>
                      <c:pt idx="1298">
                        <c:v>6494</c:v>
                      </c:pt>
                      <c:pt idx="1299">
                        <c:v>6499</c:v>
                      </c:pt>
                      <c:pt idx="1300">
                        <c:v>6504</c:v>
                      </c:pt>
                      <c:pt idx="1301">
                        <c:v>6509</c:v>
                      </c:pt>
                      <c:pt idx="1302">
                        <c:v>6514</c:v>
                      </c:pt>
                      <c:pt idx="1303">
                        <c:v>6519</c:v>
                      </c:pt>
                      <c:pt idx="1304">
                        <c:v>6524</c:v>
                      </c:pt>
                      <c:pt idx="1305">
                        <c:v>6529</c:v>
                      </c:pt>
                      <c:pt idx="1306">
                        <c:v>6534</c:v>
                      </c:pt>
                      <c:pt idx="1307">
                        <c:v>6539</c:v>
                      </c:pt>
                      <c:pt idx="1308">
                        <c:v>6544</c:v>
                      </c:pt>
                      <c:pt idx="1309">
                        <c:v>6549</c:v>
                      </c:pt>
                      <c:pt idx="1310">
                        <c:v>6554</c:v>
                      </c:pt>
                      <c:pt idx="1311">
                        <c:v>6559</c:v>
                      </c:pt>
                      <c:pt idx="1312">
                        <c:v>6564</c:v>
                      </c:pt>
                      <c:pt idx="1313">
                        <c:v>6569</c:v>
                      </c:pt>
                      <c:pt idx="1314">
                        <c:v>6574</c:v>
                      </c:pt>
                      <c:pt idx="1315">
                        <c:v>6579</c:v>
                      </c:pt>
                      <c:pt idx="1316">
                        <c:v>6584</c:v>
                      </c:pt>
                      <c:pt idx="1317">
                        <c:v>6589</c:v>
                      </c:pt>
                      <c:pt idx="1318">
                        <c:v>6594</c:v>
                      </c:pt>
                      <c:pt idx="1319">
                        <c:v>6599</c:v>
                      </c:pt>
                      <c:pt idx="1320">
                        <c:v>6604</c:v>
                      </c:pt>
                      <c:pt idx="1321">
                        <c:v>6609</c:v>
                      </c:pt>
                      <c:pt idx="1322">
                        <c:v>6614</c:v>
                      </c:pt>
                      <c:pt idx="1323">
                        <c:v>6619</c:v>
                      </c:pt>
                      <c:pt idx="1324">
                        <c:v>6624</c:v>
                      </c:pt>
                      <c:pt idx="1325">
                        <c:v>6629</c:v>
                      </c:pt>
                      <c:pt idx="1326">
                        <c:v>6634</c:v>
                      </c:pt>
                      <c:pt idx="1327">
                        <c:v>6639</c:v>
                      </c:pt>
                      <c:pt idx="1328">
                        <c:v>6644</c:v>
                      </c:pt>
                      <c:pt idx="1329">
                        <c:v>6649</c:v>
                      </c:pt>
                      <c:pt idx="1330">
                        <c:v>6654</c:v>
                      </c:pt>
                      <c:pt idx="1331">
                        <c:v>6659</c:v>
                      </c:pt>
                      <c:pt idx="1332">
                        <c:v>6664</c:v>
                      </c:pt>
                      <c:pt idx="1333">
                        <c:v>6669</c:v>
                      </c:pt>
                      <c:pt idx="1334">
                        <c:v>6674</c:v>
                      </c:pt>
                      <c:pt idx="1335">
                        <c:v>6679</c:v>
                      </c:pt>
                      <c:pt idx="1336">
                        <c:v>6684</c:v>
                      </c:pt>
                      <c:pt idx="1337">
                        <c:v>6689</c:v>
                      </c:pt>
                      <c:pt idx="1338">
                        <c:v>6694</c:v>
                      </c:pt>
                      <c:pt idx="1339">
                        <c:v>6699</c:v>
                      </c:pt>
                      <c:pt idx="1340">
                        <c:v>6704</c:v>
                      </c:pt>
                      <c:pt idx="1341">
                        <c:v>6709</c:v>
                      </c:pt>
                      <c:pt idx="1342">
                        <c:v>6714</c:v>
                      </c:pt>
                      <c:pt idx="1343">
                        <c:v>6719</c:v>
                      </c:pt>
                      <c:pt idx="1344">
                        <c:v>6724</c:v>
                      </c:pt>
                      <c:pt idx="1345">
                        <c:v>6729</c:v>
                      </c:pt>
                      <c:pt idx="1346">
                        <c:v>6734</c:v>
                      </c:pt>
                      <c:pt idx="1347">
                        <c:v>6739</c:v>
                      </c:pt>
                      <c:pt idx="1348">
                        <c:v>6744</c:v>
                      </c:pt>
                      <c:pt idx="1349">
                        <c:v>6749</c:v>
                      </c:pt>
                      <c:pt idx="1350">
                        <c:v>6754</c:v>
                      </c:pt>
                      <c:pt idx="1351">
                        <c:v>6759</c:v>
                      </c:pt>
                      <c:pt idx="1352">
                        <c:v>6764</c:v>
                      </c:pt>
                      <c:pt idx="1353">
                        <c:v>6769</c:v>
                      </c:pt>
                      <c:pt idx="1354">
                        <c:v>6774</c:v>
                      </c:pt>
                      <c:pt idx="1355">
                        <c:v>6779</c:v>
                      </c:pt>
                      <c:pt idx="1356">
                        <c:v>6784</c:v>
                      </c:pt>
                      <c:pt idx="1357">
                        <c:v>6789</c:v>
                      </c:pt>
                      <c:pt idx="1358">
                        <c:v>6794</c:v>
                      </c:pt>
                      <c:pt idx="1359">
                        <c:v>6799</c:v>
                      </c:pt>
                      <c:pt idx="1360">
                        <c:v>6804</c:v>
                      </c:pt>
                      <c:pt idx="1361">
                        <c:v>6809</c:v>
                      </c:pt>
                      <c:pt idx="1362">
                        <c:v>6814</c:v>
                      </c:pt>
                      <c:pt idx="1363">
                        <c:v>6819</c:v>
                      </c:pt>
                      <c:pt idx="1364">
                        <c:v>6824</c:v>
                      </c:pt>
                      <c:pt idx="1365">
                        <c:v>6829</c:v>
                      </c:pt>
                      <c:pt idx="1366">
                        <c:v>6834</c:v>
                      </c:pt>
                      <c:pt idx="1367">
                        <c:v>6839</c:v>
                      </c:pt>
                      <c:pt idx="1368">
                        <c:v>6844</c:v>
                      </c:pt>
                      <c:pt idx="1369">
                        <c:v>6849</c:v>
                      </c:pt>
                      <c:pt idx="1370">
                        <c:v>6854</c:v>
                      </c:pt>
                      <c:pt idx="1371">
                        <c:v>6859</c:v>
                      </c:pt>
                      <c:pt idx="1372">
                        <c:v>6864</c:v>
                      </c:pt>
                      <c:pt idx="1373">
                        <c:v>6869</c:v>
                      </c:pt>
                      <c:pt idx="1374">
                        <c:v>6874</c:v>
                      </c:pt>
                      <c:pt idx="1375">
                        <c:v>6879</c:v>
                      </c:pt>
                      <c:pt idx="1376">
                        <c:v>6884</c:v>
                      </c:pt>
                      <c:pt idx="1377">
                        <c:v>6889</c:v>
                      </c:pt>
                      <c:pt idx="1378">
                        <c:v>6894</c:v>
                      </c:pt>
                      <c:pt idx="1379">
                        <c:v>6899</c:v>
                      </c:pt>
                      <c:pt idx="1380">
                        <c:v>6904</c:v>
                      </c:pt>
                      <c:pt idx="1381">
                        <c:v>6909</c:v>
                      </c:pt>
                      <c:pt idx="1382">
                        <c:v>6914</c:v>
                      </c:pt>
                      <c:pt idx="1383">
                        <c:v>6919</c:v>
                      </c:pt>
                      <c:pt idx="1384">
                        <c:v>6924</c:v>
                      </c:pt>
                      <c:pt idx="1385">
                        <c:v>6929</c:v>
                      </c:pt>
                      <c:pt idx="1386">
                        <c:v>6934</c:v>
                      </c:pt>
                      <c:pt idx="1387">
                        <c:v>6939</c:v>
                      </c:pt>
                      <c:pt idx="1388">
                        <c:v>6944</c:v>
                      </c:pt>
                      <c:pt idx="1389">
                        <c:v>6949</c:v>
                      </c:pt>
                      <c:pt idx="1390">
                        <c:v>6954</c:v>
                      </c:pt>
                      <c:pt idx="1391">
                        <c:v>6959</c:v>
                      </c:pt>
                      <c:pt idx="1392">
                        <c:v>6964</c:v>
                      </c:pt>
                      <c:pt idx="1393">
                        <c:v>6969</c:v>
                      </c:pt>
                      <c:pt idx="1394">
                        <c:v>6974</c:v>
                      </c:pt>
                      <c:pt idx="1395">
                        <c:v>6979</c:v>
                      </c:pt>
                      <c:pt idx="1396">
                        <c:v>6984</c:v>
                      </c:pt>
                      <c:pt idx="1397">
                        <c:v>6989</c:v>
                      </c:pt>
                      <c:pt idx="1398">
                        <c:v>6994</c:v>
                      </c:pt>
                      <c:pt idx="1399">
                        <c:v>6999</c:v>
                      </c:pt>
                      <c:pt idx="1400">
                        <c:v>7004</c:v>
                      </c:pt>
                      <c:pt idx="1401">
                        <c:v>7009</c:v>
                      </c:pt>
                      <c:pt idx="1402">
                        <c:v>7014</c:v>
                      </c:pt>
                      <c:pt idx="1403">
                        <c:v>7019</c:v>
                      </c:pt>
                      <c:pt idx="1404">
                        <c:v>7024</c:v>
                      </c:pt>
                      <c:pt idx="1405">
                        <c:v>7029</c:v>
                      </c:pt>
                      <c:pt idx="1406">
                        <c:v>7034</c:v>
                      </c:pt>
                      <c:pt idx="1407">
                        <c:v>7039</c:v>
                      </c:pt>
                      <c:pt idx="1408">
                        <c:v>7044</c:v>
                      </c:pt>
                      <c:pt idx="1409">
                        <c:v>7049</c:v>
                      </c:pt>
                      <c:pt idx="1410">
                        <c:v>7054</c:v>
                      </c:pt>
                      <c:pt idx="1411">
                        <c:v>7059</c:v>
                      </c:pt>
                      <c:pt idx="1412">
                        <c:v>7064</c:v>
                      </c:pt>
                      <c:pt idx="1413">
                        <c:v>7069</c:v>
                      </c:pt>
                      <c:pt idx="1414">
                        <c:v>7074</c:v>
                      </c:pt>
                      <c:pt idx="1415">
                        <c:v>7079</c:v>
                      </c:pt>
                      <c:pt idx="1416">
                        <c:v>7084</c:v>
                      </c:pt>
                      <c:pt idx="1417">
                        <c:v>7089</c:v>
                      </c:pt>
                      <c:pt idx="1418">
                        <c:v>7094</c:v>
                      </c:pt>
                      <c:pt idx="1419">
                        <c:v>7099</c:v>
                      </c:pt>
                      <c:pt idx="1420">
                        <c:v>7104</c:v>
                      </c:pt>
                      <c:pt idx="1421">
                        <c:v>7109</c:v>
                      </c:pt>
                      <c:pt idx="1422">
                        <c:v>7114</c:v>
                      </c:pt>
                      <c:pt idx="1423">
                        <c:v>7119</c:v>
                      </c:pt>
                      <c:pt idx="1424">
                        <c:v>7124</c:v>
                      </c:pt>
                      <c:pt idx="1425">
                        <c:v>7129</c:v>
                      </c:pt>
                      <c:pt idx="1426">
                        <c:v>7134</c:v>
                      </c:pt>
                      <c:pt idx="1427">
                        <c:v>7139</c:v>
                      </c:pt>
                      <c:pt idx="1428">
                        <c:v>7144</c:v>
                      </c:pt>
                      <c:pt idx="1429">
                        <c:v>7149</c:v>
                      </c:pt>
                      <c:pt idx="1430">
                        <c:v>7154</c:v>
                      </c:pt>
                      <c:pt idx="1431">
                        <c:v>7159</c:v>
                      </c:pt>
                      <c:pt idx="1432">
                        <c:v>7164</c:v>
                      </c:pt>
                      <c:pt idx="1433">
                        <c:v>7169</c:v>
                      </c:pt>
                      <c:pt idx="1434">
                        <c:v>7174</c:v>
                      </c:pt>
                      <c:pt idx="1435">
                        <c:v>7179</c:v>
                      </c:pt>
                      <c:pt idx="1436">
                        <c:v>7184</c:v>
                      </c:pt>
                      <c:pt idx="1437">
                        <c:v>7189</c:v>
                      </c:pt>
                      <c:pt idx="1438">
                        <c:v>7194</c:v>
                      </c:pt>
                      <c:pt idx="1439">
                        <c:v>7199</c:v>
                      </c:pt>
                      <c:pt idx="1440">
                        <c:v>7204</c:v>
                      </c:pt>
                      <c:pt idx="1441">
                        <c:v>7209</c:v>
                      </c:pt>
                      <c:pt idx="1442">
                        <c:v>7214</c:v>
                      </c:pt>
                      <c:pt idx="1443">
                        <c:v>7219</c:v>
                      </c:pt>
                      <c:pt idx="1444">
                        <c:v>7224</c:v>
                      </c:pt>
                      <c:pt idx="1445">
                        <c:v>7229</c:v>
                      </c:pt>
                      <c:pt idx="1446">
                        <c:v>7234</c:v>
                      </c:pt>
                      <c:pt idx="1447">
                        <c:v>7239</c:v>
                      </c:pt>
                      <c:pt idx="1448">
                        <c:v>7244</c:v>
                      </c:pt>
                      <c:pt idx="1449">
                        <c:v>7249</c:v>
                      </c:pt>
                      <c:pt idx="1450">
                        <c:v>7254</c:v>
                      </c:pt>
                      <c:pt idx="1451">
                        <c:v>7259</c:v>
                      </c:pt>
                      <c:pt idx="1452">
                        <c:v>7264</c:v>
                      </c:pt>
                      <c:pt idx="1453">
                        <c:v>7269</c:v>
                      </c:pt>
                      <c:pt idx="1454">
                        <c:v>7274</c:v>
                      </c:pt>
                      <c:pt idx="1455">
                        <c:v>7279</c:v>
                      </c:pt>
                      <c:pt idx="1456">
                        <c:v>7284</c:v>
                      </c:pt>
                      <c:pt idx="1457">
                        <c:v>7289</c:v>
                      </c:pt>
                      <c:pt idx="1458">
                        <c:v>7294</c:v>
                      </c:pt>
                      <c:pt idx="1459">
                        <c:v>7299</c:v>
                      </c:pt>
                      <c:pt idx="1460">
                        <c:v>7304</c:v>
                      </c:pt>
                      <c:pt idx="1461">
                        <c:v>7309</c:v>
                      </c:pt>
                      <c:pt idx="1462">
                        <c:v>7314</c:v>
                      </c:pt>
                      <c:pt idx="1463">
                        <c:v>7319</c:v>
                      </c:pt>
                      <c:pt idx="1464">
                        <c:v>7324</c:v>
                      </c:pt>
                      <c:pt idx="1465">
                        <c:v>7329</c:v>
                      </c:pt>
                      <c:pt idx="1466">
                        <c:v>7334</c:v>
                      </c:pt>
                      <c:pt idx="1467">
                        <c:v>7339</c:v>
                      </c:pt>
                      <c:pt idx="1468">
                        <c:v>7344</c:v>
                      </c:pt>
                      <c:pt idx="1469">
                        <c:v>7349</c:v>
                      </c:pt>
                      <c:pt idx="1470">
                        <c:v>7354</c:v>
                      </c:pt>
                      <c:pt idx="1471">
                        <c:v>7359</c:v>
                      </c:pt>
                      <c:pt idx="1472">
                        <c:v>7364</c:v>
                      </c:pt>
                      <c:pt idx="1473">
                        <c:v>7369</c:v>
                      </c:pt>
                      <c:pt idx="1474">
                        <c:v>7374</c:v>
                      </c:pt>
                      <c:pt idx="1475">
                        <c:v>7379</c:v>
                      </c:pt>
                      <c:pt idx="1476">
                        <c:v>7384</c:v>
                      </c:pt>
                      <c:pt idx="1477">
                        <c:v>7389</c:v>
                      </c:pt>
                      <c:pt idx="1478">
                        <c:v>7394</c:v>
                      </c:pt>
                      <c:pt idx="1479">
                        <c:v>7399</c:v>
                      </c:pt>
                      <c:pt idx="1480">
                        <c:v>7404</c:v>
                      </c:pt>
                      <c:pt idx="1481">
                        <c:v>7409</c:v>
                      </c:pt>
                      <c:pt idx="1482">
                        <c:v>7414</c:v>
                      </c:pt>
                      <c:pt idx="1483">
                        <c:v>7419</c:v>
                      </c:pt>
                      <c:pt idx="1484">
                        <c:v>7424</c:v>
                      </c:pt>
                      <c:pt idx="1485">
                        <c:v>7429</c:v>
                      </c:pt>
                      <c:pt idx="1486">
                        <c:v>7434</c:v>
                      </c:pt>
                      <c:pt idx="1487">
                        <c:v>7439</c:v>
                      </c:pt>
                      <c:pt idx="1488">
                        <c:v>7444</c:v>
                      </c:pt>
                      <c:pt idx="1489">
                        <c:v>7449</c:v>
                      </c:pt>
                      <c:pt idx="1490">
                        <c:v>7454</c:v>
                      </c:pt>
                      <c:pt idx="1491">
                        <c:v>7459</c:v>
                      </c:pt>
                      <c:pt idx="1492">
                        <c:v>7464</c:v>
                      </c:pt>
                      <c:pt idx="1493">
                        <c:v>7469</c:v>
                      </c:pt>
                      <c:pt idx="1494">
                        <c:v>7474</c:v>
                      </c:pt>
                      <c:pt idx="1495">
                        <c:v>7479</c:v>
                      </c:pt>
                      <c:pt idx="1496">
                        <c:v>7484</c:v>
                      </c:pt>
                      <c:pt idx="1497">
                        <c:v>7489</c:v>
                      </c:pt>
                      <c:pt idx="1498">
                        <c:v>7494</c:v>
                      </c:pt>
                      <c:pt idx="1499">
                        <c:v>7499</c:v>
                      </c:pt>
                      <c:pt idx="1500">
                        <c:v>7504</c:v>
                      </c:pt>
                      <c:pt idx="1501">
                        <c:v>7509</c:v>
                      </c:pt>
                      <c:pt idx="1502">
                        <c:v>7514</c:v>
                      </c:pt>
                      <c:pt idx="1503">
                        <c:v>7519</c:v>
                      </c:pt>
                      <c:pt idx="1504">
                        <c:v>7524</c:v>
                      </c:pt>
                      <c:pt idx="1505">
                        <c:v>7529</c:v>
                      </c:pt>
                      <c:pt idx="1506">
                        <c:v>7534</c:v>
                      </c:pt>
                      <c:pt idx="1507">
                        <c:v>7539</c:v>
                      </c:pt>
                      <c:pt idx="1508">
                        <c:v>7544</c:v>
                      </c:pt>
                      <c:pt idx="1509">
                        <c:v>7549</c:v>
                      </c:pt>
                      <c:pt idx="1510">
                        <c:v>7554</c:v>
                      </c:pt>
                      <c:pt idx="1511">
                        <c:v>7559</c:v>
                      </c:pt>
                      <c:pt idx="1512">
                        <c:v>7564</c:v>
                      </c:pt>
                      <c:pt idx="1513">
                        <c:v>7569</c:v>
                      </c:pt>
                      <c:pt idx="1514">
                        <c:v>7574</c:v>
                      </c:pt>
                      <c:pt idx="1515">
                        <c:v>7579</c:v>
                      </c:pt>
                      <c:pt idx="1516">
                        <c:v>7584</c:v>
                      </c:pt>
                      <c:pt idx="1517">
                        <c:v>7589</c:v>
                      </c:pt>
                      <c:pt idx="1518">
                        <c:v>7594</c:v>
                      </c:pt>
                      <c:pt idx="1519">
                        <c:v>7599</c:v>
                      </c:pt>
                      <c:pt idx="1520">
                        <c:v>7604</c:v>
                      </c:pt>
                      <c:pt idx="1521">
                        <c:v>7609</c:v>
                      </c:pt>
                      <c:pt idx="1522">
                        <c:v>7614</c:v>
                      </c:pt>
                      <c:pt idx="1523">
                        <c:v>7619</c:v>
                      </c:pt>
                      <c:pt idx="1524">
                        <c:v>7624</c:v>
                      </c:pt>
                      <c:pt idx="1525">
                        <c:v>7629</c:v>
                      </c:pt>
                      <c:pt idx="1526">
                        <c:v>7634</c:v>
                      </c:pt>
                      <c:pt idx="1527">
                        <c:v>7639</c:v>
                      </c:pt>
                      <c:pt idx="1528">
                        <c:v>7644</c:v>
                      </c:pt>
                      <c:pt idx="1529">
                        <c:v>7649</c:v>
                      </c:pt>
                      <c:pt idx="1530">
                        <c:v>7654</c:v>
                      </c:pt>
                      <c:pt idx="1531">
                        <c:v>7659</c:v>
                      </c:pt>
                      <c:pt idx="1532">
                        <c:v>7664</c:v>
                      </c:pt>
                      <c:pt idx="1533">
                        <c:v>7669</c:v>
                      </c:pt>
                      <c:pt idx="1534">
                        <c:v>7674</c:v>
                      </c:pt>
                      <c:pt idx="1535">
                        <c:v>7679</c:v>
                      </c:pt>
                      <c:pt idx="1536">
                        <c:v>7684</c:v>
                      </c:pt>
                      <c:pt idx="1537">
                        <c:v>7689</c:v>
                      </c:pt>
                      <c:pt idx="1538">
                        <c:v>7694</c:v>
                      </c:pt>
                      <c:pt idx="1539">
                        <c:v>7699</c:v>
                      </c:pt>
                      <c:pt idx="1540">
                        <c:v>7704</c:v>
                      </c:pt>
                      <c:pt idx="1541">
                        <c:v>7709</c:v>
                      </c:pt>
                      <c:pt idx="1542">
                        <c:v>7714</c:v>
                      </c:pt>
                      <c:pt idx="1543">
                        <c:v>7719</c:v>
                      </c:pt>
                      <c:pt idx="1544">
                        <c:v>7724</c:v>
                      </c:pt>
                      <c:pt idx="1545">
                        <c:v>7729</c:v>
                      </c:pt>
                      <c:pt idx="1546">
                        <c:v>7734</c:v>
                      </c:pt>
                      <c:pt idx="1547">
                        <c:v>7739</c:v>
                      </c:pt>
                      <c:pt idx="1548">
                        <c:v>7744</c:v>
                      </c:pt>
                      <c:pt idx="1549">
                        <c:v>7749</c:v>
                      </c:pt>
                      <c:pt idx="1550">
                        <c:v>7754</c:v>
                      </c:pt>
                      <c:pt idx="1551">
                        <c:v>7759</c:v>
                      </c:pt>
                      <c:pt idx="1552">
                        <c:v>7764</c:v>
                      </c:pt>
                      <c:pt idx="1553">
                        <c:v>7769</c:v>
                      </c:pt>
                      <c:pt idx="1554">
                        <c:v>7774</c:v>
                      </c:pt>
                      <c:pt idx="1555">
                        <c:v>7779</c:v>
                      </c:pt>
                      <c:pt idx="1556">
                        <c:v>7784</c:v>
                      </c:pt>
                      <c:pt idx="1557">
                        <c:v>7789</c:v>
                      </c:pt>
                      <c:pt idx="1558">
                        <c:v>7794</c:v>
                      </c:pt>
                      <c:pt idx="1559">
                        <c:v>7799</c:v>
                      </c:pt>
                      <c:pt idx="1560">
                        <c:v>7804</c:v>
                      </c:pt>
                      <c:pt idx="1561">
                        <c:v>7809</c:v>
                      </c:pt>
                      <c:pt idx="1562">
                        <c:v>7814</c:v>
                      </c:pt>
                      <c:pt idx="1563">
                        <c:v>7819</c:v>
                      </c:pt>
                      <c:pt idx="1564">
                        <c:v>7824</c:v>
                      </c:pt>
                      <c:pt idx="1565">
                        <c:v>7829</c:v>
                      </c:pt>
                      <c:pt idx="1566">
                        <c:v>7834</c:v>
                      </c:pt>
                      <c:pt idx="1567">
                        <c:v>7839</c:v>
                      </c:pt>
                      <c:pt idx="1568">
                        <c:v>7844</c:v>
                      </c:pt>
                      <c:pt idx="1569">
                        <c:v>7849</c:v>
                      </c:pt>
                      <c:pt idx="1570">
                        <c:v>7854</c:v>
                      </c:pt>
                      <c:pt idx="1571">
                        <c:v>7859</c:v>
                      </c:pt>
                      <c:pt idx="1572">
                        <c:v>7864</c:v>
                      </c:pt>
                      <c:pt idx="1573">
                        <c:v>7869</c:v>
                      </c:pt>
                      <c:pt idx="1574">
                        <c:v>7874</c:v>
                      </c:pt>
                      <c:pt idx="1575">
                        <c:v>7879</c:v>
                      </c:pt>
                      <c:pt idx="1576">
                        <c:v>7884</c:v>
                      </c:pt>
                      <c:pt idx="1577">
                        <c:v>7889</c:v>
                      </c:pt>
                      <c:pt idx="1578">
                        <c:v>7894</c:v>
                      </c:pt>
                      <c:pt idx="1579">
                        <c:v>7899</c:v>
                      </c:pt>
                      <c:pt idx="1580">
                        <c:v>7904</c:v>
                      </c:pt>
                      <c:pt idx="1581">
                        <c:v>7909</c:v>
                      </c:pt>
                      <c:pt idx="1582">
                        <c:v>7914</c:v>
                      </c:pt>
                      <c:pt idx="1583">
                        <c:v>7919</c:v>
                      </c:pt>
                      <c:pt idx="1584">
                        <c:v>7924</c:v>
                      </c:pt>
                      <c:pt idx="1585">
                        <c:v>7929</c:v>
                      </c:pt>
                      <c:pt idx="1586">
                        <c:v>7934</c:v>
                      </c:pt>
                      <c:pt idx="1587">
                        <c:v>7939</c:v>
                      </c:pt>
                      <c:pt idx="1588">
                        <c:v>7944</c:v>
                      </c:pt>
                      <c:pt idx="1589">
                        <c:v>7949</c:v>
                      </c:pt>
                      <c:pt idx="1590">
                        <c:v>7954</c:v>
                      </c:pt>
                      <c:pt idx="1591">
                        <c:v>7959</c:v>
                      </c:pt>
                      <c:pt idx="1592">
                        <c:v>7964</c:v>
                      </c:pt>
                      <c:pt idx="1593">
                        <c:v>7969</c:v>
                      </c:pt>
                      <c:pt idx="1594">
                        <c:v>7974</c:v>
                      </c:pt>
                      <c:pt idx="1595">
                        <c:v>7979</c:v>
                      </c:pt>
                      <c:pt idx="1596">
                        <c:v>7984</c:v>
                      </c:pt>
                      <c:pt idx="1597">
                        <c:v>7989</c:v>
                      </c:pt>
                      <c:pt idx="1598">
                        <c:v>7994</c:v>
                      </c:pt>
                      <c:pt idx="1599">
                        <c:v>7999</c:v>
                      </c:pt>
                      <c:pt idx="1600">
                        <c:v>8004</c:v>
                      </c:pt>
                      <c:pt idx="1601">
                        <c:v>8009</c:v>
                      </c:pt>
                      <c:pt idx="1602">
                        <c:v>8014</c:v>
                      </c:pt>
                      <c:pt idx="1603">
                        <c:v>8019</c:v>
                      </c:pt>
                      <c:pt idx="1604">
                        <c:v>8024</c:v>
                      </c:pt>
                      <c:pt idx="1605">
                        <c:v>8029</c:v>
                      </c:pt>
                      <c:pt idx="1606">
                        <c:v>8034</c:v>
                      </c:pt>
                      <c:pt idx="1607">
                        <c:v>8039</c:v>
                      </c:pt>
                      <c:pt idx="1608">
                        <c:v>8044</c:v>
                      </c:pt>
                      <c:pt idx="1609">
                        <c:v>8049</c:v>
                      </c:pt>
                      <c:pt idx="1610">
                        <c:v>8054</c:v>
                      </c:pt>
                      <c:pt idx="1611">
                        <c:v>8059</c:v>
                      </c:pt>
                      <c:pt idx="1612">
                        <c:v>8064</c:v>
                      </c:pt>
                      <c:pt idx="1613">
                        <c:v>8069</c:v>
                      </c:pt>
                      <c:pt idx="1614">
                        <c:v>8074</c:v>
                      </c:pt>
                      <c:pt idx="1615">
                        <c:v>8079</c:v>
                      </c:pt>
                      <c:pt idx="1616">
                        <c:v>8084</c:v>
                      </c:pt>
                      <c:pt idx="1617">
                        <c:v>8089</c:v>
                      </c:pt>
                      <c:pt idx="1618">
                        <c:v>8094</c:v>
                      </c:pt>
                      <c:pt idx="1619">
                        <c:v>8099</c:v>
                      </c:pt>
                      <c:pt idx="1620">
                        <c:v>8104</c:v>
                      </c:pt>
                      <c:pt idx="1621">
                        <c:v>8109</c:v>
                      </c:pt>
                      <c:pt idx="1622">
                        <c:v>8114</c:v>
                      </c:pt>
                      <c:pt idx="1623">
                        <c:v>8119</c:v>
                      </c:pt>
                      <c:pt idx="1624">
                        <c:v>8124</c:v>
                      </c:pt>
                      <c:pt idx="1625">
                        <c:v>8129</c:v>
                      </c:pt>
                      <c:pt idx="1626">
                        <c:v>8134</c:v>
                      </c:pt>
                      <c:pt idx="1627">
                        <c:v>8139</c:v>
                      </c:pt>
                      <c:pt idx="1628">
                        <c:v>8144</c:v>
                      </c:pt>
                      <c:pt idx="1629">
                        <c:v>8149</c:v>
                      </c:pt>
                      <c:pt idx="1630">
                        <c:v>8154</c:v>
                      </c:pt>
                      <c:pt idx="1631">
                        <c:v>8159</c:v>
                      </c:pt>
                      <c:pt idx="1632">
                        <c:v>8164</c:v>
                      </c:pt>
                      <c:pt idx="1633">
                        <c:v>8169</c:v>
                      </c:pt>
                      <c:pt idx="1634">
                        <c:v>8174</c:v>
                      </c:pt>
                      <c:pt idx="1635">
                        <c:v>8179</c:v>
                      </c:pt>
                      <c:pt idx="1636">
                        <c:v>8184</c:v>
                      </c:pt>
                      <c:pt idx="1637">
                        <c:v>8189</c:v>
                      </c:pt>
                      <c:pt idx="1638">
                        <c:v>8194</c:v>
                      </c:pt>
                      <c:pt idx="1639">
                        <c:v>8199</c:v>
                      </c:pt>
                      <c:pt idx="1640">
                        <c:v>8204</c:v>
                      </c:pt>
                      <c:pt idx="1641">
                        <c:v>8209</c:v>
                      </c:pt>
                      <c:pt idx="1642">
                        <c:v>8214</c:v>
                      </c:pt>
                      <c:pt idx="1643">
                        <c:v>8219</c:v>
                      </c:pt>
                      <c:pt idx="1644">
                        <c:v>8224</c:v>
                      </c:pt>
                      <c:pt idx="1645">
                        <c:v>8229</c:v>
                      </c:pt>
                      <c:pt idx="1646">
                        <c:v>8234</c:v>
                      </c:pt>
                      <c:pt idx="1647">
                        <c:v>8239</c:v>
                      </c:pt>
                      <c:pt idx="1648">
                        <c:v>8244</c:v>
                      </c:pt>
                      <c:pt idx="1649">
                        <c:v>8249</c:v>
                      </c:pt>
                      <c:pt idx="1650">
                        <c:v>8254</c:v>
                      </c:pt>
                      <c:pt idx="1651">
                        <c:v>8259</c:v>
                      </c:pt>
                      <c:pt idx="1652">
                        <c:v>8264</c:v>
                      </c:pt>
                      <c:pt idx="1653">
                        <c:v>8269</c:v>
                      </c:pt>
                      <c:pt idx="1654">
                        <c:v>8274</c:v>
                      </c:pt>
                      <c:pt idx="1655">
                        <c:v>8279</c:v>
                      </c:pt>
                      <c:pt idx="1656">
                        <c:v>8284</c:v>
                      </c:pt>
                      <c:pt idx="1657">
                        <c:v>8289</c:v>
                      </c:pt>
                      <c:pt idx="1658">
                        <c:v>8294</c:v>
                      </c:pt>
                      <c:pt idx="1659">
                        <c:v>8299</c:v>
                      </c:pt>
                      <c:pt idx="1660">
                        <c:v>8304</c:v>
                      </c:pt>
                      <c:pt idx="1661">
                        <c:v>8309</c:v>
                      </c:pt>
                      <c:pt idx="1662">
                        <c:v>8314</c:v>
                      </c:pt>
                      <c:pt idx="1663">
                        <c:v>8319</c:v>
                      </c:pt>
                      <c:pt idx="1664">
                        <c:v>8324</c:v>
                      </c:pt>
                      <c:pt idx="1665">
                        <c:v>8329</c:v>
                      </c:pt>
                      <c:pt idx="1666">
                        <c:v>8334</c:v>
                      </c:pt>
                      <c:pt idx="1667">
                        <c:v>8339</c:v>
                      </c:pt>
                      <c:pt idx="1668">
                        <c:v>8344</c:v>
                      </c:pt>
                      <c:pt idx="1669">
                        <c:v>8349</c:v>
                      </c:pt>
                      <c:pt idx="1670">
                        <c:v>8354</c:v>
                      </c:pt>
                      <c:pt idx="1671">
                        <c:v>8359</c:v>
                      </c:pt>
                      <c:pt idx="1672">
                        <c:v>8364</c:v>
                      </c:pt>
                      <c:pt idx="1673">
                        <c:v>8369</c:v>
                      </c:pt>
                      <c:pt idx="1674">
                        <c:v>8374</c:v>
                      </c:pt>
                      <c:pt idx="1675">
                        <c:v>8379</c:v>
                      </c:pt>
                      <c:pt idx="1676">
                        <c:v>8384</c:v>
                      </c:pt>
                      <c:pt idx="1677">
                        <c:v>8389</c:v>
                      </c:pt>
                      <c:pt idx="1678">
                        <c:v>8394</c:v>
                      </c:pt>
                      <c:pt idx="1679">
                        <c:v>8399</c:v>
                      </c:pt>
                      <c:pt idx="1680">
                        <c:v>8404</c:v>
                      </c:pt>
                      <c:pt idx="1681">
                        <c:v>8409</c:v>
                      </c:pt>
                      <c:pt idx="1682">
                        <c:v>8414</c:v>
                      </c:pt>
                      <c:pt idx="1683">
                        <c:v>8419</c:v>
                      </c:pt>
                      <c:pt idx="1684">
                        <c:v>8424</c:v>
                      </c:pt>
                      <c:pt idx="1685">
                        <c:v>8429</c:v>
                      </c:pt>
                      <c:pt idx="1686">
                        <c:v>8434</c:v>
                      </c:pt>
                      <c:pt idx="1687">
                        <c:v>8439</c:v>
                      </c:pt>
                      <c:pt idx="1688">
                        <c:v>8444</c:v>
                      </c:pt>
                      <c:pt idx="1689">
                        <c:v>8449</c:v>
                      </c:pt>
                      <c:pt idx="1690">
                        <c:v>8454</c:v>
                      </c:pt>
                      <c:pt idx="1691">
                        <c:v>8459</c:v>
                      </c:pt>
                      <c:pt idx="1692">
                        <c:v>8464</c:v>
                      </c:pt>
                      <c:pt idx="1693">
                        <c:v>8469</c:v>
                      </c:pt>
                      <c:pt idx="1694">
                        <c:v>8474</c:v>
                      </c:pt>
                      <c:pt idx="1695">
                        <c:v>8479</c:v>
                      </c:pt>
                      <c:pt idx="1696">
                        <c:v>8484</c:v>
                      </c:pt>
                      <c:pt idx="1697">
                        <c:v>8489</c:v>
                      </c:pt>
                      <c:pt idx="1698">
                        <c:v>8494</c:v>
                      </c:pt>
                      <c:pt idx="1699">
                        <c:v>8499</c:v>
                      </c:pt>
                      <c:pt idx="1700">
                        <c:v>8504</c:v>
                      </c:pt>
                      <c:pt idx="1701">
                        <c:v>8509</c:v>
                      </c:pt>
                      <c:pt idx="1702">
                        <c:v>8514</c:v>
                      </c:pt>
                      <c:pt idx="1703">
                        <c:v>8519</c:v>
                      </c:pt>
                      <c:pt idx="1704">
                        <c:v>8524</c:v>
                      </c:pt>
                      <c:pt idx="1705">
                        <c:v>8529</c:v>
                      </c:pt>
                      <c:pt idx="1706">
                        <c:v>8534</c:v>
                      </c:pt>
                      <c:pt idx="1707">
                        <c:v>8539</c:v>
                      </c:pt>
                      <c:pt idx="1708">
                        <c:v>8544</c:v>
                      </c:pt>
                      <c:pt idx="1709">
                        <c:v>8549</c:v>
                      </c:pt>
                      <c:pt idx="1710">
                        <c:v>8554</c:v>
                      </c:pt>
                      <c:pt idx="1711">
                        <c:v>8559</c:v>
                      </c:pt>
                      <c:pt idx="1712">
                        <c:v>8564</c:v>
                      </c:pt>
                      <c:pt idx="1713">
                        <c:v>8569</c:v>
                      </c:pt>
                      <c:pt idx="1714">
                        <c:v>8574</c:v>
                      </c:pt>
                      <c:pt idx="1715">
                        <c:v>8579</c:v>
                      </c:pt>
                      <c:pt idx="1716">
                        <c:v>8584</c:v>
                      </c:pt>
                      <c:pt idx="1717">
                        <c:v>8589</c:v>
                      </c:pt>
                      <c:pt idx="1718">
                        <c:v>8594</c:v>
                      </c:pt>
                      <c:pt idx="1719">
                        <c:v>8599</c:v>
                      </c:pt>
                      <c:pt idx="1720">
                        <c:v>8604</c:v>
                      </c:pt>
                      <c:pt idx="1721">
                        <c:v>8609</c:v>
                      </c:pt>
                      <c:pt idx="1722">
                        <c:v>8614</c:v>
                      </c:pt>
                      <c:pt idx="1723">
                        <c:v>8619</c:v>
                      </c:pt>
                      <c:pt idx="1724">
                        <c:v>8624</c:v>
                      </c:pt>
                      <c:pt idx="1725">
                        <c:v>8629</c:v>
                      </c:pt>
                      <c:pt idx="1726">
                        <c:v>8634</c:v>
                      </c:pt>
                      <c:pt idx="1727">
                        <c:v>8639</c:v>
                      </c:pt>
                      <c:pt idx="1728">
                        <c:v>8644</c:v>
                      </c:pt>
                      <c:pt idx="1729">
                        <c:v>8649</c:v>
                      </c:pt>
                      <c:pt idx="1730">
                        <c:v>8654</c:v>
                      </c:pt>
                      <c:pt idx="1731">
                        <c:v>8659</c:v>
                      </c:pt>
                      <c:pt idx="1732">
                        <c:v>8664</c:v>
                      </c:pt>
                      <c:pt idx="1733">
                        <c:v>8669</c:v>
                      </c:pt>
                      <c:pt idx="1734">
                        <c:v>8674</c:v>
                      </c:pt>
                      <c:pt idx="1735">
                        <c:v>8679</c:v>
                      </c:pt>
                      <c:pt idx="1736">
                        <c:v>8684</c:v>
                      </c:pt>
                      <c:pt idx="1737">
                        <c:v>8689</c:v>
                      </c:pt>
                      <c:pt idx="1738">
                        <c:v>8694</c:v>
                      </c:pt>
                      <c:pt idx="1739">
                        <c:v>8699</c:v>
                      </c:pt>
                      <c:pt idx="1740">
                        <c:v>8704</c:v>
                      </c:pt>
                      <c:pt idx="1741">
                        <c:v>8709</c:v>
                      </c:pt>
                      <c:pt idx="1742">
                        <c:v>8714</c:v>
                      </c:pt>
                      <c:pt idx="1743">
                        <c:v>8719</c:v>
                      </c:pt>
                      <c:pt idx="1744">
                        <c:v>8724</c:v>
                      </c:pt>
                      <c:pt idx="1745">
                        <c:v>8729</c:v>
                      </c:pt>
                      <c:pt idx="1746">
                        <c:v>8734</c:v>
                      </c:pt>
                      <c:pt idx="1747">
                        <c:v>8739</c:v>
                      </c:pt>
                      <c:pt idx="1748">
                        <c:v>8744</c:v>
                      </c:pt>
                      <c:pt idx="1749">
                        <c:v>8749</c:v>
                      </c:pt>
                      <c:pt idx="1750">
                        <c:v>8754</c:v>
                      </c:pt>
                      <c:pt idx="1751">
                        <c:v>8759</c:v>
                      </c:pt>
                      <c:pt idx="1752">
                        <c:v>8764</c:v>
                      </c:pt>
                      <c:pt idx="1753">
                        <c:v>8769</c:v>
                      </c:pt>
                      <c:pt idx="1754">
                        <c:v>8774</c:v>
                      </c:pt>
                      <c:pt idx="1755">
                        <c:v>8779</c:v>
                      </c:pt>
                      <c:pt idx="1756">
                        <c:v>8784</c:v>
                      </c:pt>
                      <c:pt idx="1757">
                        <c:v>8789</c:v>
                      </c:pt>
                      <c:pt idx="1758">
                        <c:v>8794</c:v>
                      </c:pt>
                      <c:pt idx="1759">
                        <c:v>8799</c:v>
                      </c:pt>
                      <c:pt idx="1760">
                        <c:v>8804</c:v>
                      </c:pt>
                      <c:pt idx="1761">
                        <c:v>8809</c:v>
                      </c:pt>
                      <c:pt idx="1762">
                        <c:v>8814</c:v>
                      </c:pt>
                      <c:pt idx="1763">
                        <c:v>8819</c:v>
                      </c:pt>
                      <c:pt idx="1764">
                        <c:v>8824</c:v>
                      </c:pt>
                      <c:pt idx="1765">
                        <c:v>8829</c:v>
                      </c:pt>
                      <c:pt idx="1766">
                        <c:v>8834</c:v>
                      </c:pt>
                      <c:pt idx="1767">
                        <c:v>8839</c:v>
                      </c:pt>
                      <c:pt idx="1768">
                        <c:v>8844</c:v>
                      </c:pt>
                      <c:pt idx="1769">
                        <c:v>8849</c:v>
                      </c:pt>
                      <c:pt idx="1770">
                        <c:v>8854</c:v>
                      </c:pt>
                      <c:pt idx="1771">
                        <c:v>8859</c:v>
                      </c:pt>
                      <c:pt idx="1772">
                        <c:v>8864</c:v>
                      </c:pt>
                      <c:pt idx="1773">
                        <c:v>8869</c:v>
                      </c:pt>
                      <c:pt idx="1774">
                        <c:v>8874</c:v>
                      </c:pt>
                      <c:pt idx="1775">
                        <c:v>8879</c:v>
                      </c:pt>
                      <c:pt idx="1776">
                        <c:v>8884</c:v>
                      </c:pt>
                      <c:pt idx="1777">
                        <c:v>8889</c:v>
                      </c:pt>
                      <c:pt idx="1778">
                        <c:v>8894</c:v>
                      </c:pt>
                      <c:pt idx="1779">
                        <c:v>8899</c:v>
                      </c:pt>
                      <c:pt idx="1780">
                        <c:v>8904</c:v>
                      </c:pt>
                      <c:pt idx="1781">
                        <c:v>8909</c:v>
                      </c:pt>
                      <c:pt idx="1782">
                        <c:v>8914</c:v>
                      </c:pt>
                      <c:pt idx="1783">
                        <c:v>8919</c:v>
                      </c:pt>
                      <c:pt idx="1784">
                        <c:v>8924</c:v>
                      </c:pt>
                      <c:pt idx="1785">
                        <c:v>8929</c:v>
                      </c:pt>
                      <c:pt idx="1786">
                        <c:v>8934</c:v>
                      </c:pt>
                      <c:pt idx="1787">
                        <c:v>8939</c:v>
                      </c:pt>
                      <c:pt idx="1788">
                        <c:v>8944</c:v>
                      </c:pt>
                      <c:pt idx="1789">
                        <c:v>8949</c:v>
                      </c:pt>
                      <c:pt idx="1790">
                        <c:v>8954</c:v>
                      </c:pt>
                      <c:pt idx="1791">
                        <c:v>8959</c:v>
                      </c:pt>
                      <c:pt idx="1792">
                        <c:v>8964</c:v>
                      </c:pt>
                      <c:pt idx="1793">
                        <c:v>8969</c:v>
                      </c:pt>
                      <c:pt idx="1794">
                        <c:v>8974</c:v>
                      </c:pt>
                      <c:pt idx="1795">
                        <c:v>8979</c:v>
                      </c:pt>
                      <c:pt idx="1796">
                        <c:v>8984</c:v>
                      </c:pt>
                      <c:pt idx="1797">
                        <c:v>8989</c:v>
                      </c:pt>
                      <c:pt idx="1798">
                        <c:v>8994</c:v>
                      </c:pt>
                      <c:pt idx="1799">
                        <c:v>8999</c:v>
                      </c:pt>
                      <c:pt idx="1800">
                        <c:v>9004</c:v>
                      </c:pt>
                      <c:pt idx="1801">
                        <c:v>9009</c:v>
                      </c:pt>
                      <c:pt idx="1802">
                        <c:v>9014</c:v>
                      </c:pt>
                      <c:pt idx="1803">
                        <c:v>9019</c:v>
                      </c:pt>
                      <c:pt idx="1804">
                        <c:v>9024</c:v>
                      </c:pt>
                      <c:pt idx="1805">
                        <c:v>9029</c:v>
                      </c:pt>
                      <c:pt idx="1806">
                        <c:v>9034</c:v>
                      </c:pt>
                      <c:pt idx="1807">
                        <c:v>9039</c:v>
                      </c:pt>
                      <c:pt idx="1808">
                        <c:v>9044</c:v>
                      </c:pt>
                      <c:pt idx="1809">
                        <c:v>9049</c:v>
                      </c:pt>
                      <c:pt idx="1810">
                        <c:v>9054</c:v>
                      </c:pt>
                      <c:pt idx="1811">
                        <c:v>9059</c:v>
                      </c:pt>
                      <c:pt idx="1812">
                        <c:v>9064</c:v>
                      </c:pt>
                      <c:pt idx="1813">
                        <c:v>9069</c:v>
                      </c:pt>
                      <c:pt idx="1814">
                        <c:v>9074</c:v>
                      </c:pt>
                      <c:pt idx="1815">
                        <c:v>9079</c:v>
                      </c:pt>
                      <c:pt idx="1816">
                        <c:v>9084</c:v>
                      </c:pt>
                      <c:pt idx="1817">
                        <c:v>9089</c:v>
                      </c:pt>
                      <c:pt idx="1818">
                        <c:v>9094</c:v>
                      </c:pt>
                      <c:pt idx="1819">
                        <c:v>9099</c:v>
                      </c:pt>
                      <c:pt idx="1820">
                        <c:v>9104</c:v>
                      </c:pt>
                      <c:pt idx="1821">
                        <c:v>9109</c:v>
                      </c:pt>
                      <c:pt idx="1822">
                        <c:v>9114</c:v>
                      </c:pt>
                      <c:pt idx="1823">
                        <c:v>9119</c:v>
                      </c:pt>
                      <c:pt idx="1824">
                        <c:v>9124</c:v>
                      </c:pt>
                      <c:pt idx="1825">
                        <c:v>9129</c:v>
                      </c:pt>
                      <c:pt idx="1826">
                        <c:v>9134</c:v>
                      </c:pt>
                      <c:pt idx="1827">
                        <c:v>9139</c:v>
                      </c:pt>
                      <c:pt idx="1828">
                        <c:v>9144</c:v>
                      </c:pt>
                      <c:pt idx="1829">
                        <c:v>9149</c:v>
                      </c:pt>
                      <c:pt idx="1830">
                        <c:v>9154</c:v>
                      </c:pt>
                      <c:pt idx="1831">
                        <c:v>9159</c:v>
                      </c:pt>
                      <c:pt idx="1832">
                        <c:v>9164</c:v>
                      </c:pt>
                      <c:pt idx="1833">
                        <c:v>9169</c:v>
                      </c:pt>
                      <c:pt idx="1834">
                        <c:v>9174</c:v>
                      </c:pt>
                      <c:pt idx="1835">
                        <c:v>9179</c:v>
                      </c:pt>
                      <c:pt idx="1836">
                        <c:v>9184</c:v>
                      </c:pt>
                      <c:pt idx="1837">
                        <c:v>9189</c:v>
                      </c:pt>
                      <c:pt idx="1838">
                        <c:v>9194</c:v>
                      </c:pt>
                      <c:pt idx="1839">
                        <c:v>9199</c:v>
                      </c:pt>
                      <c:pt idx="1840">
                        <c:v>9204</c:v>
                      </c:pt>
                      <c:pt idx="1841">
                        <c:v>9209</c:v>
                      </c:pt>
                      <c:pt idx="1842">
                        <c:v>9214</c:v>
                      </c:pt>
                      <c:pt idx="1843">
                        <c:v>9219</c:v>
                      </c:pt>
                      <c:pt idx="1844">
                        <c:v>9224</c:v>
                      </c:pt>
                      <c:pt idx="1845">
                        <c:v>9229</c:v>
                      </c:pt>
                      <c:pt idx="1846">
                        <c:v>9234</c:v>
                      </c:pt>
                      <c:pt idx="1847">
                        <c:v>9239</c:v>
                      </c:pt>
                      <c:pt idx="1848">
                        <c:v>9244</c:v>
                      </c:pt>
                      <c:pt idx="1849">
                        <c:v>9249</c:v>
                      </c:pt>
                      <c:pt idx="1850">
                        <c:v>9254</c:v>
                      </c:pt>
                      <c:pt idx="1851">
                        <c:v>9259</c:v>
                      </c:pt>
                      <c:pt idx="1852">
                        <c:v>9264</c:v>
                      </c:pt>
                      <c:pt idx="1853">
                        <c:v>9269</c:v>
                      </c:pt>
                      <c:pt idx="1854">
                        <c:v>9274</c:v>
                      </c:pt>
                      <c:pt idx="1855">
                        <c:v>9279</c:v>
                      </c:pt>
                      <c:pt idx="1856">
                        <c:v>9284</c:v>
                      </c:pt>
                      <c:pt idx="1857">
                        <c:v>9289</c:v>
                      </c:pt>
                      <c:pt idx="1858">
                        <c:v>9294</c:v>
                      </c:pt>
                      <c:pt idx="1859">
                        <c:v>9299</c:v>
                      </c:pt>
                      <c:pt idx="1860">
                        <c:v>9304</c:v>
                      </c:pt>
                      <c:pt idx="1861">
                        <c:v>9309</c:v>
                      </c:pt>
                      <c:pt idx="1862">
                        <c:v>9314</c:v>
                      </c:pt>
                      <c:pt idx="1863">
                        <c:v>9319</c:v>
                      </c:pt>
                      <c:pt idx="1864">
                        <c:v>9324</c:v>
                      </c:pt>
                      <c:pt idx="1865">
                        <c:v>9329</c:v>
                      </c:pt>
                      <c:pt idx="1866">
                        <c:v>9334</c:v>
                      </c:pt>
                      <c:pt idx="1867">
                        <c:v>9339</c:v>
                      </c:pt>
                      <c:pt idx="1868">
                        <c:v>9344</c:v>
                      </c:pt>
                      <c:pt idx="1869">
                        <c:v>9349</c:v>
                      </c:pt>
                      <c:pt idx="1870">
                        <c:v>9354</c:v>
                      </c:pt>
                      <c:pt idx="1871">
                        <c:v>9359</c:v>
                      </c:pt>
                      <c:pt idx="1872">
                        <c:v>9364</c:v>
                      </c:pt>
                      <c:pt idx="1873">
                        <c:v>9369</c:v>
                      </c:pt>
                      <c:pt idx="1874">
                        <c:v>9374</c:v>
                      </c:pt>
                      <c:pt idx="1875">
                        <c:v>9379</c:v>
                      </c:pt>
                      <c:pt idx="1876">
                        <c:v>9384</c:v>
                      </c:pt>
                      <c:pt idx="1877">
                        <c:v>9389</c:v>
                      </c:pt>
                      <c:pt idx="1878">
                        <c:v>9394</c:v>
                      </c:pt>
                      <c:pt idx="1879">
                        <c:v>9399</c:v>
                      </c:pt>
                      <c:pt idx="1880">
                        <c:v>9404</c:v>
                      </c:pt>
                      <c:pt idx="1881">
                        <c:v>9409</c:v>
                      </c:pt>
                      <c:pt idx="1882">
                        <c:v>9414</c:v>
                      </c:pt>
                      <c:pt idx="1883">
                        <c:v>9419</c:v>
                      </c:pt>
                      <c:pt idx="1884">
                        <c:v>9424</c:v>
                      </c:pt>
                      <c:pt idx="1885">
                        <c:v>9429</c:v>
                      </c:pt>
                      <c:pt idx="1886">
                        <c:v>9434</c:v>
                      </c:pt>
                      <c:pt idx="1887">
                        <c:v>9439</c:v>
                      </c:pt>
                      <c:pt idx="1888">
                        <c:v>9444</c:v>
                      </c:pt>
                      <c:pt idx="1889">
                        <c:v>9449</c:v>
                      </c:pt>
                      <c:pt idx="1890">
                        <c:v>9454</c:v>
                      </c:pt>
                      <c:pt idx="1891">
                        <c:v>9459</c:v>
                      </c:pt>
                      <c:pt idx="1892">
                        <c:v>9464</c:v>
                      </c:pt>
                      <c:pt idx="1893">
                        <c:v>9469</c:v>
                      </c:pt>
                      <c:pt idx="1894">
                        <c:v>9474</c:v>
                      </c:pt>
                      <c:pt idx="1895">
                        <c:v>9479</c:v>
                      </c:pt>
                      <c:pt idx="1896">
                        <c:v>9484</c:v>
                      </c:pt>
                      <c:pt idx="1897">
                        <c:v>9489</c:v>
                      </c:pt>
                      <c:pt idx="1898">
                        <c:v>9494</c:v>
                      </c:pt>
                      <c:pt idx="1899">
                        <c:v>9499</c:v>
                      </c:pt>
                      <c:pt idx="1900">
                        <c:v>9504</c:v>
                      </c:pt>
                      <c:pt idx="1901">
                        <c:v>9509</c:v>
                      </c:pt>
                      <c:pt idx="1902">
                        <c:v>9514</c:v>
                      </c:pt>
                      <c:pt idx="1903">
                        <c:v>9519</c:v>
                      </c:pt>
                      <c:pt idx="1904">
                        <c:v>9524</c:v>
                      </c:pt>
                      <c:pt idx="1905">
                        <c:v>9529</c:v>
                      </c:pt>
                      <c:pt idx="1906">
                        <c:v>9534</c:v>
                      </c:pt>
                      <c:pt idx="1907">
                        <c:v>9539</c:v>
                      </c:pt>
                      <c:pt idx="1908">
                        <c:v>9544</c:v>
                      </c:pt>
                      <c:pt idx="1909">
                        <c:v>9549</c:v>
                      </c:pt>
                      <c:pt idx="1910">
                        <c:v>9554</c:v>
                      </c:pt>
                      <c:pt idx="1911">
                        <c:v>9559</c:v>
                      </c:pt>
                      <c:pt idx="1912">
                        <c:v>9564</c:v>
                      </c:pt>
                      <c:pt idx="1913">
                        <c:v>9569</c:v>
                      </c:pt>
                      <c:pt idx="1914">
                        <c:v>9574</c:v>
                      </c:pt>
                      <c:pt idx="1915">
                        <c:v>9579</c:v>
                      </c:pt>
                      <c:pt idx="1916">
                        <c:v>9584</c:v>
                      </c:pt>
                      <c:pt idx="1917">
                        <c:v>9589</c:v>
                      </c:pt>
                      <c:pt idx="1918">
                        <c:v>9594</c:v>
                      </c:pt>
                      <c:pt idx="1919">
                        <c:v>9599</c:v>
                      </c:pt>
                      <c:pt idx="1920">
                        <c:v>9604</c:v>
                      </c:pt>
                      <c:pt idx="1921">
                        <c:v>9609</c:v>
                      </c:pt>
                      <c:pt idx="1922">
                        <c:v>9614</c:v>
                      </c:pt>
                      <c:pt idx="1923">
                        <c:v>9619</c:v>
                      </c:pt>
                      <c:pt idx="1924">
                        <c:v>9624</c:v>
                      </c:pt>
                      <c:pt idx="1925">
                        <c:v>9629</c:v>
                      </c:pt>
                      <c:pt idx="1926">
                        <c:v>9634</c:v>
                      </c:pt>
                      <c:pt idx="1927">
                        <c:v>9639</c:v>
                      </c:pt>
                      <c:pt idx="1928">
                        <c:v>9644</c:v>
                      </c:pt>
                      <c:pt idx="1929">
                        <c:v>9649</c:v>
                      </c:pt>
                      <c:pt idx="1930">
                        <c:v>9654</c:v>
                      </c:pt>
                      <c:pt idx="1931">
                        <c:v>9659</c:v>
                      </c:pt>
                      <c:pt idx="1932">
                        <c:v>9664</c:v>
                      </c:pt>
                      <c:pt idx="1933">
                        <c:v>9669</c:v>
                      </c:pt>
                      <c:pt idx="1934">
                        <c:v>9674</c:v>
                      </c:pt>
                      <c:pt idx="1935">
                        <c:v>9679</c:v>
                      </c:pt>
                      <c:pt idx="1936">
                        <c:v>9684</c:v>
                      </c:pt>
                      <c:pt idx="1937">
                        <c:v>9689</c:v>
                      </c:pt>
                      <c:pt idx="1938">
                        <c:v>9694</c:v>
                      </c:pt>
                      <c:pt idx="1939">
                        <c:v>9699</c:v>
                      </c:pt>
                      <c:pt idx="1940">
                        <c:v>9704</c:v>
                      </c:pt>
                      <c:pt idx="1941">
                        <c:v>9709</c:v>
                      </c:pt>
                      <c:pt idx="1942">
                        <c:v>9714</c:v>
                      </c:pt>
                      <c:pt idx="1943">
                        <c:v>9719</c:v>
                      </c:pt>
                      <c:pt idx="1944">
                        <c:v>9724</c:v>
                      </c:pt>
                      <c:pt idx="1945">
                        <c:v>9729</c:v>
                      </c:pt>
                      <c:pt idx="1946">
                        <c:v>9734</c:v>
                      </c:pt>
                      <c:pt idx="1947">
                        <c:v>9739</c:v>
                      </c:pt>
                      <c:pt idx="1948">
                        <c:v>9744</c:v>
                      </c:pt>
                      <c:pt idx="1949">
                        <c:v>9749</c:v>
                      </c:pt>
                      <c:pt idx="1950">
                        <c:v>9754</c:v>
                      </c:pt>
                      <c:pt idx="1951">
                        <c:v>9759</c:v>
                      </c:pt>
                      <c:pt idx="1952">
                        <c:v>9764</c:v>
                      </c:pt>
                      <c:pt idx="1953">
                        <c:v>9769</c:v>
                      </c:pt>
                      <c:pt idx="1954">
                        <c:v>9774</c:v>
                      </c:pt>
                      <c:pt idx="1955">
                        <c:v>9779</c:v>
                      </c:pt>
                      <c:pt idx="1956">
                        <c:v>9784</c:v>
                      </c:pt>
                      <c:pt idx="1957">
                        <c:v>9789</c:v>
                      </c:pt>
                      <c:pt idx="1958">
                        <c:v>9794</c:v>
                      </c:pt>
                      <c:pt idx="1959">
                        <c:v>9799</c:v>
                      </c:pt>
                      <c:pt idx="1960">
                        <c:v>9804</c:v>
                      </c:pt>
                      <c:pt idx="1961">
                        <c:v>9809</c:v>
                      </c:pt>
                      <c:pt idx="1962">
                        <c:v>9814</c:v>
                      </c:pt>
                      <c:pt idx="1963">
                        <c:v>9819</c:v>
                      </c:pt>
                      <c:pt idx="1964">
                        <c:v>9824</c:v>
                      </c:pt>
                      <c:pt idx="1965">
                        <c:v>9829</c:v>
                      </c:pt>
                      <c:pt idx="1966">
                        <c:v>9834</c:v>
                      </c:pt>
                      <c:pt idx="1967">
                        <c:v>9839</c:v>
                      </c:pt>
                      <c:pt idx="1968">
                        <c:v>9844</c:v>
                      </c:pt>
                      <c:pt idx="1969">
                        <c:v>9849</c:v>
                      </c:pt>
                      <c:pt idx="1970">
                        <c:v>9854</c:v>
                      </c:pt>
                      <c:pt idx="1971">
                        <c:v>9859</c:v>
                      </c:pt>
                      <c:pt idx="1972">
                        <c:v>9864</c:v>
                      </c:pt>
                      <c:pt idx="1973">
                        <c:v>9869</c:v>
                      </c:pt>
                      <c:pt idx="1974">
                        <c:v>9874</c:v>
                      </c:pt>
                      <c:pt idx="1975">
                        <c:v>9879</c:v>
                      </c:pt>
                      <c:pt idx="1976">
                        <c:v>9884</c:v>
                      </c:pt>
                      <c:pt idx="1977">
                        <c:v>9889</c:v>
                      </c:pt>
                      <c:pt idx="1978">
                        <c:v>9894</c:v>
                      </c:pt>
                      <c:pt idx="1979">
                        <c:v>9899</c:v>
                      </c:pt>
                      <c:pt idx="1980">
                        <c:v>9904</c:v>
                      </c:pt>
                      <c:pt idx="1981">
                        <c:v>9909</c:v>
                      </c:pt>
                      <c:pt idx="1982">
                        <c:v>9914</c:v>
                      </c:pt>
                      <c:pt idx="1983">
                        <c:v>9919</c:v>
                      </c:pt>
                      <c:pt idx="1984">
                        <c:v>9924</c:v>
                      </c:pt>
                      <c:pt idx="1985">
                        <c:v>9929</c:v>
                      </c:pt>
                      <c:pt idx="1986">
                        <c:v>9934</c:v>
                      </c:pt>
                      <c:pt idx="1987">
                        <c:v>9939</c:v>
                      </c:pt>
                      <c:pt idx="1988">
                        <c:v>9944</c:v>
                      </c:pt>
                      <c:pt idx="1989">
                        <c:v>9949</c:v>
                      </c:pt>
                      <c:pt idx="1990">
                        <c:v>9954</c:v>
                      </c:pt>
                      <c:pt idx="1991">
                        <c:v>9959</c:v>
                      </c:pt>
                      <c:pt idx="1992">
                        <c:v>9964</c:v>
                      </c:pt>
                      <c:pt idx="1993">
                        <c:v>9969</c:v>
                      </c:pt>
                      <c:pt idx="1994">
                        <c:v>9974</c:v>
                      </c:pt>
                      <c:pt idx="1995">
                        <c:v>9979</c:v>
                      </c:pt>
                      <c:pt idx="1996">
                        <c:v>9984</c:v>
                      </c:pt>
                      <c:pt idx="1997">
                        <c:v>9989</c:v>
                      </c:pt>
                      <c:pt idx="1998">
                        <c:v>9994</c:v>
                      </c:pt>
                      <c:pt idx="1999">
                        <c:v>9999</c:v>
                      </c:pt>
                      <c:pt idx="2000">
                        <c:v>10004</c:v>
                      </c:pt>
                      <c:pt idx="2001">
                        <c:v>10009</c:v>
                      </c:pt>
                      <c:pt idx="2002">
                        <c:v>10014</c:v>
                      </c:pt>
                      <c:pt idx="2003">
                        <c:v>10019</c:v>
                      </c:pt>
                      <c:pt idx="2004">
                        <c:v>10024</c:v>
                      </c:pt>
                      <c:pt idx="2005">
                        <c:v>10029</c:v>
                      </c:pt>
                      <c:pt idx="2006">
                        <c:v>10034</c:v>
                      </c:pt>
                      <c:pt idx="2007">
                        <c:v>10039</c:v>
                      </c:pt>
                      <c:pt idx="2008">
                        <c:v>10044</c:v>
                      </c:pt>
                      <c:pt idx="2009">
                        <c:v>10049</c:v>
                      </c:pt>
                      <c:pt idx="2010">
                        <c:v>10054</c:v>
                      </c:pt>
                      <c:pt idx="2011">
                        <c:v>10059</c:v>
                      </c:pt>
                      <c:pt idx="2012">
                        <c:v>10064</c:v>
                      </c:pt>
                      <c:pt idx="2013">
                        <c:v>10069</c:v>
                      </c:pt>
                      <c:pt idx="2014">
                        <c:v>10074</c:v>
                      </c:pt>
                      <c:pt idx="2015">
                        <c:v>10079</c:v>
                      </c:pt>
                      <c:pt idx="2016">
                        <c:v>10084</c:v>
                      </c:pt>
                      <c:pt idx="2017">
                        <c:v>10089</c:v>
                      </c:pt>
                      <c:pt idx="2018">
                        <c:v>10094</c:v>
                      </c:pt>
                      <c:pt idx="2019">
                        <c:v>10099</c:v>
                      </c:pt>
                      <c:pt idx="2020">
                        <c:v>10104</c:v>
                      </c:pt>
                      <c:pt idx="2021">
                        <c:v>10109</c:v>
                      </c:pt>
                      <c:pt idx="2022">
                        <c:v>10114</c:v>
                      </c:pt>
                      <c:pt idx="2023">
                        <c:v>10119</c:v>
                      </c:pt>
                      <c:pt idx="2024">
                        <c:v>10124</c:v>
                      </c:pt>
                      <c:pt idx="2025">
                        <c:v>10129</c:v>
                      </c:pt>
                      <c:pt idx="2026">
                        <c:v>10134</c:v>
                      </c:pt>
                      <c:pt idx="2027">
                        <c:v>10139</c:v>
                      </c:pt>
                      <c:pt idx="2028">
                        <c:v>10144</c:v>
                      </c:pt>
                      <c:pt idx="2029">
                        <c:v>10149</c:v>
                      </c:pt>
                      <c:pt idx="2030">
                        <c:v>10154</c:v>
                      </c:pt>
                      <c:pt idx="2031">
                        <c:v>10159</c:v>
                      </c:pt>
                      <c:pt idx="2032">
                        <c:v>10164</c:v>
                      </c:pt>
                      <c:pt idx="2033">
                        <c:v>10169</c:v>
                      </c:pt>
                      <c:pt idx="2034">
                        <c:v>10174</c:v>
                      </c:pt>
                      <c:pt idx="2035">
                        <c:v>10179</c:v>
                      </c:pt>
                      <c:pt idx="2036">
                        <c:v>10184</c:v>
                      </c:pt>
                      <c:pt idx="2037">
                        <c:v>10189</c:v>
                      </c:pt>
                      <c:pt idx="2038">
                        <c:v>10194</c:v>
                      </c:pt>
                      <c:pt idx="2039">
                        <c:v>10199</c:v>
                      </c:pt>
                      <c:pt idx="2040">
                        <c:v>10204</c:v>
                      </c:pt>
                      <c:pt idx="2041">
                        <c:v>10209</c:v>
                      </c:pt>
                      <c:pt idx="2042">
                        <c:v>10214</c:v>
                      </c:pt>
                      <c:pt idx="2043">
                        <c:v>10219</c:v>
                      </c:pt>
                      <c:pt idx="2044">
                        <c:v>10224</c:v>
                      </c:pt>
                      <c:pt idx="2045">
                        <c:v>10229</c:v>
                      </c:pt>
                      <c:pt idx="2046">
                        <c:v>10234</c:v>
                      </c:pt>
                      <c:pt idx="2047">
                        <c:v>10239</c:v>
                      </c:pt>
                      <c:pt idx="2048">
                        <c:v>10244</c:v>
                      </c:pt>
                      <c:pt idx="2049">
                        <c:v>10249</c:v>
                      </c:pt>
                      <c:pt idx="2050">
                        <c:v>10254</c:v>
                      </c:pt>
                      <c:pt idx="2051">
                        <c:v>10259</c:v>
                      </c:pt>
                      <c:pt idx="2052">
                        <c:v>10264</c:v>
                      </c:pt>
                      <c:pt idx="2053">
                        <c:v>10269</c:v>
                      </c:pt>
                      <c:pt idx="2054">
                        <c:v>10274</c:v>
                      </c:pt>
                      <c:pt idx="2055">
                        <c:v>10279</c:v>
                      </c:pt>
                      <c:pt idx="2056">
                        <c:v>10284</c:v>
                      </c:pt>
                      <c:pt idx="2057">
                        <c:v>10289</c:v>
                      </c:pt>
                      <c:pt idx="2058">
                        <c:v>10294</c:v>
                      </c:pt>
                      <c:pt idx="2059">
                        <c:v>10299</c:v>
                      </c:pt>
                      <c:pt idx="2060">
                        <c:v>10304</c:v>
                      </c:pt>
                      <c:pt idx="2061">
                        <c:v>10309</c:v>
                      </c:pt>
                      <c:pt idx="2062">
                        <c:v>10314</c:v>
                      </c:pt>
                      <c:pt idx="2063">
                        <c:v>10319</c:v>
                      </c:pt>
                      <c:pt idx="2064">
                        <c:v>10324</c:v>
                      </c:pt>
                      <c:pt idx="2065">
                        <c:v>10329</c:v>
                      </c:pt>
                      <c:pt idx="2066">
                        <c:v>10334</c:v>
                      </c:pt>
                      <c:pt idx="2067">
                        <c:v>10339</c:v>
                      </c:pt>
                      <c:pt idx="2068">
                        <c:v>10344</c:v>
                      </c:pt>
                      <c:pt idx="2069">
                        <c:v>10349</c:v>
                      </c:pt>
                      <c:pt idx="2070">
                        <c:v>10354</c:v>
                      </c:pt>
                      <c:pt idx="2071">
                        <c:v>10359</c:v>
                      </c:pt>
                      <c:pt idx="2072">
                        <c:v>10364</c:v>
                      </c:pt>
                      <c:pt idx="2073">
                        <c:v>10369</c:v>
                      </c:pt>
                      <c:pt idx="2074">
                        <c:v>10374</c:v>
                      </c:pt>
                      <c:pt idx="2075">
                        <c:v>10379</c:v>
                      </c:pt>
                      <c:pt idx="2076">
                        <c:v>10384</c:v>
                      </c:pt>
                      <c:pt idx="2077">
                        <c:v>10389</c:v>
                      </c:pt>
                      <c:pt idx="2078">
                        <c:v>10394</c:v>
                      </c:pt>
                      <c:pt idx="2079">
                        <c:v>10399</c:v>
                      </c:pt>
                      <c:pt idx="2080">
                        <c:v>10404</c:v>
                      </c:pt>
                      <c:pt idx="2081">
                        <c:v>10409</c:v>
                      </c:pt>
                      <c:pt idx="2082">
                        <c:v>10414</c:v>
                      </c:pt>
                      <c:pt idx="2083">
                        <c:v>10419</c:v>
                      </c:pt>
                      <c:pt idx="2084">
                        <c:v>10424</c:v>
                      </c:pt>
                      <c:pt idx="2085">
                        <c:v>10429</c:v>
                      </c:pt>
                      <c:pt idx="2086">
                        <c:v>10434</c:v>
                      </c:pt>
                      <c:pt idx="2087">
                        <c:v>10439</c:v>
                      </c:pt>
                      <c:pt idx="2088">
                        <c:v>10444</c:v>
                      </c:pt>
                      <c:pt idx="2089">
                        <c:v>10449</c:v>
                      </c:pt>
                      <c:pt idx="2090">
                        <c:v>10454</c:v>
                      </c:pt>
                      <c:pt idx="2091">
                        <c:v>10459</c:v>
                      </c:pt>
                      <c:pt idx="2092">
                        <c:v>10464</c:v>
                      </c:pt>
                      <c:pt idx="2093">
                        <c:v>10469</c:v>
                      </c:pt>
                      <c:pt idx="2094">
                        <c:v>10474</c:v>
                      </c:pt>
                      <c:pt idx="2095">
                        <c:v>10479</c:v>
                      </c:pt>
                      <c:pt idx="2096">
                        <c:v>10484</c:v>
                      </c:pt>
                      <c:pt idx="2097">
                        <c:v>10489</c:v>
                      </c:pt>
                      <c:pt idx="2098">
                        <c:v>10494</c:v>
                      </c:pt>
                      <c:pt idx="2099">
                        <c:v>10499</c:v>
                      </c:pt>
                      <c:pt idx="2100">
                        <c:v>10504</c:v>
                      </c:pt>
                      <c:pt idx="2101">
                        <c:v>10509</c:v>
                      </c:pt>
                      <c:pt idx="2102">
                        <c:v>10514</c:v>
                      </c:pt>
                      <c:pt idx="2103">
                        <c:v>10519</c:v>
                      </c:pt>
                      <c:pt idx="2104">
                        <c:v>10524</c:v>
                      </c:pt>
                      <c:pt idx="2105">
                        <c:v>10529</c:v>
                      </c:pt>
                      <c:pt idx="2106">
                        <c:v>10534</c:v>
                      </c:pt>
                      <c:pt idx="2107">
                        <c:v>10539</c:v>
                      </c:pt>
                      <c:pt idx="2108">
                        <c:v>10544</c:v>
                      </c:pt>
                      <c:pt idx="2109">
                        <c:v>10549</c:v>
                      </c:pt>
                      <c:pt idx="2110">
                        <c:v>10554</c:v>
                      </c:pt>
                      <c:pt idx="2111">
                        <c:v>10559</c:v>
                      </c:pt>
                      <c:pt idx="2112">
                        <c:v>10564</c:v>
                      </c:pt>
                      <c:pt idx="2113">
                        <c:v>10569</c:v>
                      </c:pt>
                      <c:pt idx="2114">
                        <c:v>10574</c:v>
                      </c:pt>
                      <c:pt idx="2115">
                        <c:v>10579</c:v>
                      </c:pt>
                      <c:pt idx="2116">
                        <c:v>10584</c:v>
                      </c:pt>
                      <c:pt idx="2117">
                        <c:v>10589</c:v>
                      </c:pt>
                      <c:pt idx="2118">
                        <c:v>10594</c:v>
                      </c:pt>
                      <c:pt idx="2119">
                        <c:v>10599</c:v>
                      </c:pt>
                      <c:pt idx="2120">
                        <c:v>10604</c:v>
                      </c:pt>
                      <c:pt idx="2121">
                        <c:v>10609</c:v>
                      </c:pt>
                      <c:pt idx="2122">
                        <c:v>10614</c:v>
                      </c:pt>
                      <c:pt idx="2123">
                        <c:v>10619</c:v>
                      </c:pt>
                      <c:pt idx="2124">
                        <c:v>10624</c:v>
                      </c:pt>
                      <c:pt idx="2125">
                        <c:v>10629</c:v>
                      </c:pt>
                      <c:pt idx="2126">
                        <c:v>10634</c:v>
                      </c:pt>
                      <c:pt idx="2127">
                        <c:v>10639</c:v>
                      </c:pt>
                      <c:pt idx="2128">
                        <c:v>10644</c:v>
                      </c:pt>
                      <c:pt idx="2129">
                        <c:v>10649</c:v>
                      </c:pt>
                      <c:pt idx="2130">
                        <c:v>10654</c:v>
                      </c:pt>
                      <c:pt idx="2131">
                        <c:v>10659</c:v>
                      </c:pt>
                      <c:pt idx="2132">
                        <c:v>10664</c:v>
                      </c:pt>
                      <c:pt idx="2133">
                        <c:v>10669</c:v>
                      </c:pt>
                      <c:pt idx="2134">
                        <c:v>10674</c:v>
                      </c:pt>
                      <c:pt idx="2135">
                        <c:v>10679</c:v>
                      </c:pt>
                      <c:pt idx="2136">
                        <c:v>10684</c:v>
                      </c:pt>
                      <c:pt idx="2137">
                        <c:v>10689</c:v>
                      </c:pt>
                      <c:pt idx="2138">
                        <c:v>10694</c:v>
                      </c:pt>
                      <c:pt idx="2139">
                        <c:v>10699</c:v>
                      </c:pt>
                      <c:pt idx="2140">
                        <c:v>10704</c:v>
                      </c:pt>
                      <c:pt idx="2141">
                        <c:v>10709</c:v>
                      </c:pt>
                      <c:pt idx="2142">
                        <c:v>10714</c:v>
                      </c:pt>
                      <c:pt idx="2143">
                        <c:v>10719</c:v>
                      </c:pt>
                      <c:pt idx="2144">
                        <c:v>10724</c:v>
                      </c:pt>
                      <c:pt idx="2145">
                        <c:v>10729</c:v>
                      </c:pt>
                      <c:pt idx="2146">
                        <c:v>10734</c:v>
                      </c:pt>
                      <c:pt idx="2147">
                        <c:v>10739</c:v>
                      </c:pt>
                      <c:pt idx="2148">
                        <c:v>10744</c:v>
                      </c:pt>
                      <c:pt idx="2149">
                        <c:v>10749</c:v>
                      </c:pt>
                      <c:pt idx="2150">
                        <c:v>10754</c:v>
                      </c:pt>
                      <c:pt idx="2151">
                        <c:v>10759</c:v>
                      </c:pt>
                      <c:pt idx="2152">
                        <c:v>10764</c:v>
                      </c:pt>
                      <c:pt idx="2153">
                        <c:v>10769</c:v>
                      </c:pt>
                      <c:pt idx="2154">
                        <c:v>10774</c:v>
                      </c:pt>
                      <c:pt idx="2155">
                        <c:v>10779</c:v>
                      </c:pt>
                      <c:pt idx="2156">
                        <c:v>10784</c:v>
                      </c:pt>
                      <c:pt idx="2157">
                        <c:v>10789</c:v>
                      </c:pt>
                      <c:pt idx="2158">
                        <c:v>10794</c:v>
                      </c:pt>
                      <c:pt idx="2159">
                        <c:v>10799</c:v>
                      </c:pt>
                      <c:pt idx="2160">
                        <c:v>10804</c:v>
                      </c:pt>
                      <c:pt idx="2161">
                        <c:v>10809</c:v>
                      </c:pt>
                      <c:pt idx="2162">
                        <c:v>10814</c:v>
                      </c:pt>
                      <c:pt idx="2163">
                        <c:v>10819</c:v>
                      </c:pt>
                      <c:pt idx="2164">
                        <c:v>10824</c:v>
                      </c:pt>
                      <c:pt idx="2165">
                        <c:v>10829</c:v>
                      </c:pt>
                      <c:pt idx="2166">
                        <c:v>10834</c:v>
                      </c:pt>
                      <c:pt idx="2167">
                        <c:v>10839</c:v>
                      </c:pt>
                      <c:pt idx="2168">
                        <c:v>10844</c:v>
                      </c:pt>
                      <c:pt idx="2169">
                        <c:v>10849</c:v>
                      </c:pt>
                      <c:pt idx="2170">
                        <c:v>10854</c:v>
                      </c:pt>
                      <c:pt idx="2171">
                        <c:v>10859</c:v>
                      </c:pt>
                      <c:pt idx="2172">
                        <c:v>10864</c:v>
                      </c:pt>
                      <c:pt idx="2173">
                        <c:v>10869</c:v>
                      </c:pt>
                      <c:pt idx="2174">
                        <c:v>10874</c:v>
                      </c:pt>
                      <c:pt idx="2175">
                        <c:v>10879</c:v>
                      </c:pt>
                      <c:pt idx="2176">
                        <c:v>10884</c:v>
                      </c:pt>
                      <c:pt idx="2177">
                        <c:v>10889</c:v>
                      </c:pt>
                      <c:pt idx="2178">
                        <c:v>10894</c:v>
                      </c:pt>
                      <c:pt idx="2179">
                        <c:v>10899</c:v>
                      </c:pt>
                      <c:pt idx="2180">
                        <c:v>10904</c:v>
                      </c:pt>
                      <c:pt idx="2181">
                        <c:v>10909</c:v>
                      </c:pt>
                      <c:pt idx="2182">
                        <c:v>10914</c:v>
                      </c:pt>
                      <c:pt idx="2183">
                        <c:v>10919</c:v>
                      </c:pt>
                      <c:pt idx="2184">
                        <c:v>10924</c:v>
                      </c:pt>
                      <c:pt idx="2185">
                        <c:v>10929</c:v>
                      </c:pt>
                      <c:pt idx="2186">
                        <c:v>10934</c:v>
                      </c:pt>
                      <c:pt idx="2187">
                        <c:v>10939</c:v>
                      </c:pt>
                      <c:pt idx="2188">
                        <c:v>10944</c:v>
                      </c:pt>
                      <c:pt idx="2189">
                        <c:v>10949</c:v>
                      </c:pt>
                      <c:pt idx="2190">
                        <c:v>10954</c:v>
                      </c:pt>
                      <c:pt idx="2191">
                        <c:v>10959</c:v>
                      </c:pt>
                      <c:pt idx="2192">
                        <c:v>10964</c:v>
                      </c:pt>
                      <c:pt idx="2193">
                        <c:v>10969</c:v>
                      </c:pt>
                      <c:pt idx="2194">
                        <c:v>10974</c:v>
                      </c:pt>
                      <c:pt idx="2195">
                        <c:v>10979</c:v>
                      </c:pt>
                      <c:pt idx="2196">
                        <c:v>10984</c:v>
                      </c:pt>
                      <c:pt idx="2197">
                        <c:v>10989</c:v>
                      </c:pt>
                      <c:pt idx="2198">
                        <c:v>10994</c:v>
                      </c:pt>
                      <c:pt idx="2199">
                        <c:v>10999</c:v>
                      </c:pt>
                      <c:pt idx="2200">
                        <c:v>11004</c:v>
                      </c:pt>
                      <c:pt idx="2201">
                        <c:v>11009</c:v>
                      </c:pt>
                      <c:pt idx="2202">
                        <c:v>11014</c:v>
                      </c:pt>
                      <c:pt idx="2203">
                        <c:v>11019</c:v>
                      </c:pt>
                      <c:pt idx="2204">
                        <c:v>11024</c:v>
                      </c:pt>
                      <c:pt idx="2205">
                        <c:v>11029</c:v>
                      </c:pt>
                      <c:pt idx="2206">
                        <c:v>11034</c:v>
                      </c:pt>
                      <c:pt idx="2207">
                        <c:v>11039</c:v>
                      </c:pt>
                      <c:pt idx="2208">
                        <c:v>11044</c:v>
                      </c:pt>
                      <c:pt idx="2209">
                        <c:v>11049</c:v>
                      </c:pt>
                      <c:pt idx="2210">
                        <c:v>11054</c:v>
                      </c:pt>
                      <c:pt idx="2211">
                        <c:v>11059</c:v>
                      </c:pt>
                      <c:pt idx="2212">
                        <c:v>11064</c:v>
                      </c:pt>
                      <c:pt idx="2213">
                        <c:v>11069</c:v>
                      </c:pt>
                      <c:pt idx="2214">
                        <c:v>11074</c:v>
                      </c:pt>
                      <c:pt idx="2215">
                        <c:v>11079</c:v>
                      </c:pt>
                      <c:pt idx="2216">
                        <c:v>11084</c:v>
                      </c:pt>
                      <c:pt idx="2217">
                        <c:v>11089</c:v>
                      </c:pt>
                      <c:pt idx="2218">
                        <c:v>11094</c:v>
                      </c:pt>
                      <c:pt idx="2219">
                        <c:v>11099</c:v>
                      </c:pt>
                      <c:pt idx="2220">
                        <c:v>11104</c:v>
                      </c:pt>
                      <c:pt idx="2221">
                        <c:v>11109</c:v>
                      </c:pt>
                      <c:pt idx="2222">
                        <c:v>11114</c:v>
                      </c:pt>
                      <c:pt idx="2223">
                        <c:v>11119</c:v>
                      </c:pt>
                      <c:pt idx="2224">
                        <c:v>11124</c:v>
                      </c:pt>
                      <c:pt idx="2225">
                        <c:v>11129</c:v>
                      </c:pt>
                      <c:pt idx="2226">
                        <c:v>11134</c:v>
                      </c:pt>
                      <c:pt idx="2227">
                        <c:v>11139</c:v>
                      </c:pt>
                      <c:pt idx="2228">
                        <c:v>11144</c:v>
                      </c:pt>
                      <c:pt idx="2229">
                        <c:v>11149</c:v>
                      </c:pt>
                      <c:pt idx="2230">
                        <c:v>11154</c:v>
                      </c:pt>
                      <c:pt idx="2231">
                        <c:v>11159</c:v>
                      </c:pt>
                      <c:pt idx="2232">
                        <c:v>11164</c:v>
                      </c:pt>
                      <c:pt idx="2233">
                        <c:v>11169</c:v>
                      </c:pt>
                      <c:pt idx="2234">
                        <c:v>11174</c:v>
                      </c:pt>
                      <c:pt idx="2235">
                        <c:v>11179</c:v>
                      </c:pt>
                      <c:pt idx="2236">
                        <c:v>11184</c:v>
                      </c:pt>
                      <c:pt idx="2237">
                        <c:v>11189</c:v>
                      </c:pt>
                      <c:pt idx="2238">
                        <c:v>11194</c:v>
                      </c:pt>
                      <c:pt idx="2239">
                        <c:v>11199</c:v>
                      </c:pt>
                      <c:pt idx="2240">
                        <c:v>11204</c:v>
                      </c:pt>
                      <c:pt idx="2241">
                        <c:v>11209</c:v>
                      </c:pt>
                      <c:pt idx="2242">
                        <c:v>11214</c:v>
                      </c:pt>
                      <c:pt idx="2243">
                        <c:v>11219</c:v>
                      </c:pt>
                      <c:pt idx="2244">
                        <c:v>11224</c:v>
                      </c:pt>
                      <c:pt idx="2245">
                        <c:v>11229</c:v>
                      </c:pt>
                      <c:pt idx="2246">
                        <c:v>11234</c:v>
                      </c:pt>
                      <c:pt idx="2247">
                        <c:v>11239</c:v>
                      </c:pt>
                      <c:pt idx="2248">
                        <c:v>11244</c:v>
                      </c:pt>
                      <c:pt idx="2249">
                        <c:v>11249</c:v>
                      </c:pt>
                      <c:pt idx="2250">
                        <c:v>11254</c:v>
                      </c:pt>
                      <c:pt idx="2251">
                        <c:v>11259</c:v>
                      </c:pt>
                      <c:pt idx="2252">
                        <c:v>11264</c:v>
                      </c:pt>
                      <c:pt idx="2253">
                        <c:v>11269</c:v>
                      </c:pt>
                      <c:pt idx="2254">
                        <c:v>11274</c:v>
                      </c:pt>
                      <c:pt idx="2255">
                        <c:v>11279</c:v>
                      </c:pt>
                      <c:pt idx="2256">
                        <c:v>11284</c:v>
                      </c:pt>
                      <c:pt idx="2257">
                        <c:v>11289</c:v>
                      </c:pt>
                      <c:pt idx="2258">
                        <c:v>11294</c:v>
                      </c:pt>
                      <c:pt idx="2259">
                        <c:v>11299</c:v>
                      </c:pt>
                      <c:pt idx="2260">
                        <c:v>11304</c:v>
                      </c:pt>
                      <c:pt idx="2261">
                        <c:v>11309</c:v>
                      </c:pt>
                      <c:pt idx="2262">
                        <c:v>11314</c:v>
                      </c:pt>
                      <c:pt idx="2263">
                        <c:v>11319</c:v>
                      </c:pt>
                      <c:pt idx="2264">
                        <c:v>11324</c:v>
                      </c:pt>
                      <c:pt idx="2265">
                        <c:v>11329</c:v>
                      </c:pt>
                      <c:pt idx="2266">
                        <c:v>11334</c:v>
                      </c:pt>
                      <c:pt idx="2267">
                        <c:v>11339</c:v>
                      </c:pt>
                      <c:pt idx="2268">
                        <c:v>11344</c:v>
                      </c:pt>
                      <c:pt idx="2269">
                        <c:v>11349</c:v>
                      </c:pt>
                      <c:pt idx="2270">
                        <c:v>11354</c:v>
                      </c:pt>
                      <c:pt idx="2271">
                        <c:v>11359</c:v>
                      </c:pt>
                      <c:pt idx="2272">
                        <c:v>11364</c:v>
                      </c:pt>
                      <c:pt idx="2273">
                        <c:v>11369</c:v>
                      </c:pt>
                      <c:pt idx="2274">
                        <c:v>11374</c:v>
                      </c:pt>
                      <c:pt idx="2275">
                        <c:v>11379</c:v>
                      </c:pt>
                      <c:pt idx="2276">
                        <c:v>11384</c:v>
                      </c:pt>
                      <c:pt idx="2277">
                        <c:v>11389</c:v>
                      </c:pt>
                      <c:pt idx="2278">
                        <c:v>11394</c:v>
                      </c:pt>
                      <c:pt idx="2279">
                        <c:v>11399</c:v>
                      </c:pt>
                      <c:pt idx="2280">
                        <c:v>11404</c:v>
                      </c:pt>
                      <c:pt idx="2281">
                        <c:v>11409</c:v>
                      </c:pt>
                      <c:pt idx="2282">
                        <c:v>11414</c:v>
                      </c:pt>
                      <c:pt idx="2283">
                        <c:v>11419</c:v>
                      </c:pt>
                      <c:pt idx="2284">
                        <c:v>11424</c:v>
                      </c:pt>
                      <c:pt idx="2285">
                        <c:v>11429</c:v>
                      </c:pt>
                      <c:pt idx="2286">
                        <c:v>11434</c:v>
                      </c:pt>
                      <c:pt idx="2287">
                        <c:v>11439</c:v>
                      </c:pt>
                      <c:pt idx="2288">
                        <c:v>11444</c:v>
                      </c:pt>
                      <c:pt idx="2289">
                        <c:v>11449</c:v>
                      </c:pt>
                      <c:pt idx="2290">
                        <c:v>11454</c:v>
                      </c:pt>
                      <c:pt idx="2291">
                        <c:v>11459</c:v>
                      </c:pt>
                      <c:pt idx="2292">
                        <c:v>11464</c:v>
                      </c:pt>
                      <c:pt idx="2293">
                        <c:v>11469</c:v>
                      </c:pt>
                      <c:pt idx="2294">
                        <c:v>11474</c:v>
                      </c:pt>
                      <c:pt idx="2295">
                        <c:v>11479</c:v>
                      </c:pt>
                      <c:pt idx="2296">
                        <c:v>11484</c:v>
                      </c:pt>
                      <c:pt idx="2297">
                        <c:v>11489</c:v>
                      </c:pt>
                      <c:pt idx="2298">
                        <c:v>11494</c:v>
                      </c:pt>
                      <c:pt idx="2299">
                        <c:v>11499</c:v>
                      </c:pt>
                      <c:pt idx="2300">
                        <c:v>11504</c:v>
                      </c:pt>
                      <c:pt idx="2301">
                        <c:v>11509</c:v>
                      </c:pt>
                      <c:pt idx="2302">
                        <c:v>11514</c:v>
                      </c:pt>
                      <c:pt idx="2303">
                        <c:v>11519</c:v>
                      </c:pt>
                      <c:pt idx="2304">
                        <c:v>11524</c:v>
                      </c:pt>
                      <c:pt idx="2305">
                        <c:v>11529</c:v>
                      </c:pt>
                      <c:pt idx="2306">
                        <c:v>11534</c:v>
                      </c:pt>
                      <c:pt idx="2307">
                        <c:v>11539</c:v>
                      </c:pt>
                      <c:pt idx="2308">
                        <c:v>11544</c:v>
                      </c:pt>
                      <c:pt idx="2309">
                        <c:v>11549</c:v>
                      </c:pt>
                      <c:pt idx="2310">
                        <c:v>11554</c:v>
                      </c:pt>
                      <c:pt idx="2311">
                        <c:v>11559</c:v>
                      </c:pt>
                      <c:pt idx="2312">
                        <c:v>11564</c:v>
                      </c:pt>
                      <c:pt idx="2313">
                        <c:v>11569</c:v>
                      </c:pt>
                      <c:pt idx="2314">
                        <c:v>11574</c:v>
                      </c:pt>
                      <c:pt idx="2315">
                        <c:v>11579</c:v>
                      </c:pt>
                      <c:pt idx="2316">
                        <c:v>11584</c:v>
                      </c:pt>
                      <c:pt idx="2317">
                        <c:v>11589</c:v>
                      </c:pt>
                      <c:pt idx="2318">
                        <c:v>11594</c:v>
                      </c:pt>
                      <c:pt idx="2319">
                        <c:v>11599</c:v>
                      </c:pt>
                      <c:pt idx="2320">
                        <c:v>11604</c:v>
                      </c:pt>
                      <c:pt idx="2321">
                        <c:v>11609</c:v>
                      </c:pt>
                      <c:pt idx="2322">
                        <c:v>11614</c:v>
                      </c:pt>
                      <c:pt idx="2323">
                        <c:v>11619</c:v>
                      </c:pt>
                      <c:pt idx="2324">
                        <c:v>11624</c:v>
                      </c:pt>
                      <c:pt idx="2325">
                        <c:v>11629</c:v>
                      </c:pt>
                      <c:pt idx="2326">
                        <c:v>11634</c:v>
                      </c:pt>
                      <c:pt idx="2327">
                        <c:v>11639</c:v>
                      </c:pt>
                      <c:pt idx="2328">
                        <c:v>11644</c:v>
                      </c:pt>
                      <c:pt idx="2329">
                        <c:v>11649</c:v>
                      </c:pt>
                      <c:pt idx="2330">
                        <c:v>11654</c:v>
                      </c:pt>
                      <c:pt idx="2331">
                        <c:v>11659</c:v>
                      </c:pt>
                      <c:pt idx="2332">
                        <c:v>11664</c:v>
                      </c:pt>
                      <c:pt idx="2333">
                        <c:v>11669</c:v>
                      </c:pt>
                      <c:pt idx="2334">
                        <c:v>11674</c:v>
                      </c:pt>
                      <c:pt idx="2335">
                        <c:v>11679</c:v>
                      </c:pt>
                      <c:pt idx="2336">
                        <c:v>11684</c:v>
                      </c:pt>
                      <c:pt idx="2337">
                        <c:v>11689</c:v>
                      </c:pt>
                      <c:pt idx="2338">
                        <c:v>11694</c:v>
                      </c:pt>
                      <c:pt idx="2339">
                        <c:v>11699</c:v>
                      </c:pt>
                      <c:pt idx="2340">
                        <c:v>11704</c:v>
                      </c:pt>
                      <c:pt idx="2341">
                        <c:v>11709</c:v>
                      </c:pt>
                      <c:pt idx="2342">
                        <c:v>11714</c:v>
                      </c:pt>
                      <c:pt idx="2343">
                        <c:v>11719</c:v>
                      </c:pt>
                      <c:pt idx="2344">
                        <c:v>11724</c:v>
                      </c:pt>
                      <c:pt idx="2345">
                        <c:v>11729</c:v>
                      </c:pt>
                      <c:pt idx="2346">
                        <c:v>11734</c:v>
                      </c:pt>
                      <c:pt idx="2347">
                        <c:v>11739</c:v>
                      </c:pt>
                      <c:pt idx="2348">
                        <c:v>11744</c:v>
                      </c:pt>
                      <c:pt idx="2349">
                        <c:v>11749</c:v>
                      </c:pt>
                      <c:pt idx="2350">
                        <c:v>11754</c:v>
                      </c:pt>
                      <c:pt idx="2351">
                        <c:v>11759</c:v>
                      </c:pt>
                      <c:pt idx="2352">
                        <c:v>11764</c:v>
                      </c:pt>
                      <c:pt idx="2353">
                        <c:v>11769</c:v>
                      </c:pt>
                      <c:pt idx="2354">
                        <c:v>11774</c:v>
                      </c:pt>
                      <c:pt idx="2355">
                        <c:v>11779</c:v>
                      </c:pt>
                      <c:pt idx="2356">
                        <c:v>11784</c:v>
                      </c:pt>
                      <c:pt idx="2357">
                        <c:v>11789</c:v>
                      </c:pt>
                      <c:pt idx="2358">
                        <c:v>11794</c:v>
                      </c:pt>
                      <c:pt idx="2359">
                        <c:v>11799</c:v>
                      </c:pt>
                      <c:pt idx="2360">
                        <c:v>11804</c:v>
                      </c:pt>
                      <c:pt idx="2361">
                        <c:v>11809</c:v>
                      </c:pt>
                      <c:pt idx="2362">
                        <c:v>11814</c:v>
                      </c:pt>
                      <c:pt idx="2363">
                        <c:v>11819</c:v>
                      </c:pt>
                      <c:pt idx="2364">
                        <c:v>11824</c:v>
                      </c:pt>
                      <c:pt idx="2365">
                        <c:v>11829</c:v>
                      </c:pt>
                      <c:pt idx="2366">
                        <c:v>11834</c:v>
                      </c:pt>
                      <c:pt idx="2367">
                        <c:v>11839</c:v>
                      </c:pt>
                      <c:pt idx="2368">
                        <c:v>11844</c:v>
                      </c:pt>
                      <c:pt idx="2369">
                        <c:v>11849</c:v>
                      </c:pt>
                      <c:pt idx="2370">
                        <c:v>11854</c:v>
                      </c:pt>
                      <c:pt idx="2371">
                        <c:v>11859</c:v>
                      </c:pt>
                      <c:pt idx="2372">
                        <c:v>11864</c:v>
                      </c:pt>
                      <c:pt idx="2373">
                        <c:v>11869</c:v>
                      </c:pt>
                      <c:pt idx="2374">
                        <c:v>11874</c:v>
                      </c:pt>
                      <c:pt idx="2375">
                        <c:v>11879</c:v>
                      </c:pt>
                      <c:pt idx="2376">
                        <c:v>11884</c:v>
                      </c:pt>
                      <c:pt idx="2377">
                        <c:v>11889</c:v>
                      </c:pt>
                      <c:pt idx="2378">
                        <c:v>11894</c:v>
                      </c:pt>
                      <c:pt idx="2379">
                        <c:v>11899</c:v>
                      </c:pt>
                      <c:pt idx="2380">
                        <c:v>11904</c:v>
                      </c:pt>
                      <c:pt idx="2381">
                        <c:v>11909</c:v>
                      </c:pt>
                      <c:pt idx="2382">
                        <c:v>11914</c:v>
                      </c:pt>
                      <c:pt idx="2383">
                        <c:v>11919</c:v>
                      </c:pt>
                      <c:pt idx="2384">
                        <c:v>11924</c:v>
                      </c:pt>
                      <c:pt idx="2385">
                        <c:v>11929</c:v>
                      </c:pt>
                      <c:pt idx="2386">
                        <c:v>11934</c:v>
                      </c:pt>
                      <c:pt idx="2387">
                        <c:v>11939</c:v>
                      </c:pt>
                      <c:pt idx="2388">
                        <c:v>11944</c:v>
                      </c:pt>
                      <c:pt idx="2389">
                        <c:v>11949</c:v>
                      </c:pt>
                      <c:pt idx="2390">
                        <c:v>11954</c:v>
                      </c:pt>
                      <c:pt idx="2391">
                        <c:v>11959</c:v>
                      </c:pt>
                      <c:pt idx="2392">
                        <c:v>11964</c:v>
                      </c:pt>
                      <c:pt idx="2393">
                        <c:v>11969</c:v>
                      </c:pt>
                      <c:pt idx="2394">
                        <c:v>11974</c:v>
                      </c:pt>
                      <c:pt idx="2395">
                        <c:v>11979</c:v>
                      </c:pt>
                      <c:pt idx="2396">
                        <c:v>11984</c:v>
                      </c:pt>
                      <c:pt idx="2397">
                        <c:v>11989</c:v>
                      </c:pt>
                      <c:pt idx="2398">
                        <c:v>11994</c:v>
                      </c:pt>
                      <c:pt idx="2399">
                        <c:v>11999</c:v>
                      </c:pt>
                      <c:pt idx="2400">
                        <c:v>12004</c:v>
                      </c:pt>
                      <c:pt idx="2401">
                        <c:v>12009</c:v>
                      </c:pt>
                      <c:pt idx="2402">
                        <c:v>12014</c:v>
                      </c:pt>
                      <c:pt idx="2403">
                        <c:v>12019</c:v>
                      </c:pt>
                      <c:pt idx="2404">
                        <c:v>12024</c:v>
                      </c:pt>
                      <c:pt idx="2405">
                        <c:v>12029</c:v>
                      </c:pt>
                      <c:pt idx="2406">
                        <c:v>12034</c:v>
                      </c:pt>
                      <c:pt idx="2407">
                        <c:v>12039</c:v>
                      </c:pt>
                      <c:pt idx="2408">
                        <c:v>12044</c:v>
                      </c:pt>
                      <c:pt idx="2409">
                        <c:v>12049</c:v>
                      </c:pt>
                      <c:pt idx="2410">
                        <c:v>12054</c:v>
                      </c:pt>
                      <c:pt idx="2411">
                        <c:v>12059</c:v>
                      </c:pt>
                      <c:pt idx="2412">
                        <c:v>12064</c:v>
                      </c:pt>
                      <c:pt idx="2413">
                        <c:v>12069</c:v>
                      </c:pt>
                      <c:pt idx="2414">
                        <c:v>12074</c:v>
                      </c:pt>
                      <c:pt idx="2415">
                        <c:v>12079</c:v>
                      </c:pt>
                      <c:pt idx="2416">
                        <c:v>12084</c:v>
                      </c:pt>
                      <c:pt idx="2417">
                        <c:v>12089</c:v>
                      </c:pt>
                      <c:pt idx="2418">
                        <c:v>12094</c:v>
                      </c:pt>
                      <c:pt idx="2419">
                        <c:v>12099</c:v>
                      </c:pt>
                      <c:pt idx="2420">
                        <c:v>12104</c:v>
                      </c:pt>
                      <c:pt idx="2421">
                        <c:v>12109</c:v>
                      </c:pt>
                      <c:pt idx="2422">
                        <c:v>12114</c:v>
                      </c:pt>
                      <c:pt idx="2423">
                        <c:v>12119</c:v>
                      </c:pt>
                      <c:pt idx="2424">
                        <c:v>12124</c:v>
                      </c:pt>
                      <c:pt idx="2425">
                        <c:v>12129</c:v>
                      </c:pt>
                      <c:pt idx="2426">
                        <c:v>12134</c:v>
                      </c:pt>
                      <c:pt idx="2427">
                        <c:v>12139</c:v>
                      </c:pt>
                      <c:pt idx="2428">
                        <c:v>12144</c:v>
                      </c:pt>
                      <c:pt idx="2429">
                        <c:v>12149</c:v>
                      </c:pt>
                      <c:pt idx="2430">
                        <c:v>12154</c:v>
                      </c:pt>
                      <c:pt idx="2431">
                        <c:v>12159</c:v>
                      </c:pt>
                      <c:pt idx="2432">
                        <c:v>12164</c:v>
                      </c:pt>
                      <c:pt idx="2433">
                        <c:v>12169</c:v>
                      </c:pt>
                      <c:pt idx="2434">
                        <c:v>12174</c:v>
                      </c:pt>
                      <c:pt idx="2435">
                        <c:v>12179</c:v>
                      </c:pt>
                      <c:pt idx="2436">
                        <c:v>12184</c:v>
                      </c:pt>
                      <c:pt idx="2437">
                        <c:v>12189</c:v>
                      </c:pt>
                      <c:pt idx="2438">
                        <c:v>12194</c:v>
                      </c:pt>
                      <c:pt idx="2439">
                        <c:v>12199</c:v>
                      </c:pt>
                      <c:pt idx="2440">
                        <c:v>12204</c:v>
                      </c:pt>
                      <c:pt idx="2441">
                        <c:v>12209</c:v>
                      </c:pt>
                      <c:pt idx="2442">
                        <c:v>12214</c:v>
                      </c:pt>
                      <c:pt idx="2443">
                        <c:v>12219</c:v>
                      </c:pt>
                      <c:pt idx="2444">
                        <c:v>12224</c:v>
                      </c:pt>
                      <c:pt idx="2445">
                        <c:v>12229</c:v>
                      </c:pt>
                      <c:pt idx="2446">
                        <c:v>12234</c:v>
                      </c:pt>
                      <c:pt idx="2447">
                        <c:v>12239</c:v>
                      </c:pt>
                      <c:pt idx="2448">
                        <c:v>12244</c:v>
                      </c:pt>
                      <c:pt idx="2449">
                        <c:v>12249</c:v>
                      </c:pt>
                      <c:pt idx="2450">
                        <c:v>12254</c:v>
                      </c:pt>
                      <c:pt idx="2451">
                        <c:v>12259</c:v>
                      </c:pt>
                      <c:pt idx="2452">
                        <c:v>12264</c:v>
                      </c:pt>
                      <c:pt idx="2453">
                        <c:v>12269</c:v>
                      </c:pt>
                      <c:pt idx="2454">
                        <c:v>12274</c:v>
                      </c:pt>
                      <c:pt idx="2455">
                        <c:v>12279</c:v>
                      </c:pt>
                      <c:pt idx="2456">
                        <c:v>12284</c:v>
                      </c:pt>
                      <c:pt idx="2457">
                        <c:v>12289</c:v>
                      </c:pt>
                      <c:pt idx="2458">
                        <c:v>12294</c:v>
                      </c:pt>
                      <c:pt idx="2459">
                        <c:v>12299</c:v>
                      </c:pt>
                      <c:pt idx="2460">
                        <c:v>12304</c:v>
                      </c:pt>
                      <c:pt idx="2461">
                        <c:v>12309</c:v>
                      </c:pt>
                      <c:pt idx="2462">
                        <c:v>12314</c:v>
                      </c:pt>
                      <c:pt idx="2463">
                        <c:v>12319</c:v>
                      </c:pt>
                      <c:pt idx="2464">
                        <c:v>12324</c:v>
                      </c:pt>
                      <c:pt idx="2465">
                        <c:v>12329</c:v>
                      </c:pt>
                      <c:pt idx="2466">
                        <c:v>12334</c:v>
                      </c:pt>
                      <c:pt idx="2467">
                        <c:v>12339</c:v>
                      </c:pt>
                      <c:pt idx="2468">
                        <c:v>12344</c:v>
                      </c:pt>
                      <c:pt idx="2469">
                        <c:v>12349</c:v>
                      </c:pt>
                      <c:pt idx="2470">
                        <c:v>12354</c:v>
                      </c:pt>
                      <c:pt idx="2471">
                        <c:v>12359</c:v>
                      </c:pt>
                      <c:pt idx="2472">
                        <c:v>12364</c:v>
                      </c:pt>
                      <c:pt idx="2473">
                        <c:v>12369</c:v>
                      </c:pt>
                      <c:pt idx="2474">
                        <c:v>12374</c:v>
                      </c:pt>
                      <c:pt idx="2475">
                        <c:v>12379</c:v>
                      </c:pt>
                      <c:pt idx="2476">
                        <c:v>12384</c:v>
                      </c:pt>
                      <c:pt idx="2477">
                        <c:v>12389</c:v>
                      </c:pt>
                      <c:pt idx="2478">
                        <c:v>12394</c:v>
                      </c:pt>
                      <c:pt idx="2479">
                        <c:v>12399</c:v>
                      </c:pt>
                      <c:pt idx="2480">
                        <c:v>12404</c:v>
                      </c:pt>
                      <c:pt idx="2481">
                        <c:v>12409</c:v>
                      </c:pt>
                      <c:pt idx="2482">
                        <c:v>12414</c:v>
                      </c:pt>
                      <c:pt idx="2483">
                        <c:v>12419</c:v>
                      </c:pt>
                      <c:pt idx="2484">
                        <c:v>12424</c:v>
                      </c:pt>
                      <c:pt idx="2485">
                        <c:v>12429</c:v>
                      </c:pt>
                      <c:pt idx="2486">
                        <c:v>12434</c:v>
                      </c:pt>
                      <c:pt idx="2487">
                        <c:v>12439</c:v>
                      </c:pt>
                      <c:pt idx="2488">
                        <c:v>12444</c:v>
                      </c:pt>
                      <c:pt idx="2489">
                        <c:v>12449</c:v>
                      </c:pt>
                      <c:pt idx="2490">
                        <c:v>12454</c:v>
                      </c:pt>
                      <c:pt idx="2491">
                        <c:v>12459</c:v>
                      </c:pt>
                      <c:pt idx="2492">
                        <c:v>12464</c:v>
                      </c:pt>
                      <c:pt idx="2493">
                        <c:v>12469</c:v>
                      </c:pt>
                      <c:pt idx="2494">
                        <c:v>12474</c:v>
                      </c:pt>
                      <c:pt idx="2495">
                        <c:v>12479</c:v>
                      </c:pt>
                      <c:pt idx="2496">
                        <c:v>12484</c:v>
                      </c:pt>
                      <c:pt idx="2497">
                        <c:v>12489</c:v>
                      </c:pt>
                      <c:pt idx="2498">
                        <c:v>12494</c:v>
                      </c:pt>
                      <c:pt idx="2499">
                        <c:v>12499</c:v>
                      </c:pt>
                      <c:pt idx="2500">
                        <c:v>12504</c:v>
                      </c:pt>
                      <c:pt idx="2501">
                        <c:v>12509</c:v>
                      </c:pt>
                      <c:pt idx="2502">
                        <c:v>12514</c:v>
                      </c:pt>
                      <c:pt idx="2503">
                        <c:v>12519</c:v>
                      </c:pt>
                      <c:pt idx="2504">
                        <c:v>12524</c:v>
                      </c:pt>
                      <c:pt idx="2505">
                        <c:v>12529</c:v>
                      </c:pt>
                      <c:pt idx="2506">
                        <c:v>12534</c:v>
                      </c:pt>
                      <c:pt idx="2507">
                        <c:v>12539</c:v>
                      </c:pt>
                      <c:pt idx="2508">
                        <c:v>12544</c:v>
                      </c:pt>
                      <c:pt idx="2509">
                        <c:v>12549</c:v>
                      </c:pt>
                      <c:pt idx="2510">
                        <c:v>12554</c:v>
                      </c:pt>
                      <c:pt idx="2511">
                        <c:v>12559</c:v>
                      </c:pt>
                      <c:pt idx="2512">
                        <c:v>12564</c:v>
                      </c:pt>
                      <c:pt idx="2513">
                        <c:v>12569</c:v>
                      </c:pt>
                      <c:pt idx="2514">
                        <c:v>12574</c:v>
                      </c:pt>
                      <c:pt idx="2515">
                        <c:v>12579</c:v>
                      </c:pt>
                      <c:pt idx="2516">
                        <c:v>12584</c:v>
                      </c:pt>
                      <c:pt idx="2517">
                        <c:v>12589</c:v>
                      </c:pt>
                      <c:pt idx="2518">
                        <c:v>12594</c:v>
                      </c:pt>
                      <c:pt idx="2519">
                        <c:v>12599</c:v>
                      </c:pt>
                      <c:pt idx="2520">
                        <c:v>12604</c:v>
                      </c:pt>
                      <c:pt idx="2521">
                        <c:v>12609</c:v>
                      </c:pt>
                      <c:pt idx="2522">
                        <c:v>12614</c:v>
                      </c:pt>
                      <c:pt idx="2523">
                        <c:v>12619</c:v>
                      </c:pt>
                      <c:pt idx="2524">
                        <c:v>12624</c:v>
                      </c:pt>
                      <c:pt idx="2525">
                        <c:v>12629</c:v>
                      </c:pt>
                      <c:pt idx="2526">
                        <c:v>12634</c:v>
                      </c:pt>
                      <c:pt idx="2527">
                        <c:v>12639</c:v>
                      </c:pt>
                      <c:pt idx="2528">
                        <c:v>12644</c:v>
                      </c:pt>
                      <c:pt idx="2529">
                        <c:v>12649</c:v>
                      </c:pt>
                      <c:pt idx="2530">
                        <c:v>12654</c:v>
                      </c:pt>
                      <c:pt idx="2531">
                        <c:v>12659</c:v>
                      </c:pt>
                      <c:pt idx="2532">
                        <c:v>12664</c:v>
                      </c:pt>
                      <c:pt idx="2533">
                        <c:v>12669</c:v>
                      </c:pt>
                      <c:pt idx="2534">
                        <c:v>12674</c:v>
                      </c:pt>
                      <c:pt idx="2535">
                        <c:v>12679</c:v>
                      </c:pt>
                      <c:pt idx="2536">
                        <c:v>12684</c:v>
                      </c:pt>
                      <c:pt idx="2537">
                        <c:v>12689</c:v>
                      </c:pt>
                      <c:pt idx="2538">
                        <c:v>12694</c:v>
                      </c:pt>
                      <c:pt idx="2539">
                        <c:v>12699</c:v>
                      </c:pt>
                      <c:pt idx="2540">
                        <c:v>12704</c:v>
                      </c:pt>
                      <c:pt idx="2541">
                        <c:v>12709</c:v>
                      </c:pt>
                      <c:pt idx="2542">
                        <c:v>12714</c:v>
                      </c:pt>
                      <c:pt idx="2543">
                        <c:v>12719</c:v>
                      </c:pt>
                      <c:pt idx="2544">
                        <c:v>12724</c:v>
                      </c:pt>
                      <c:pt idx="2545">
                        <c:v>12729</c:v>
                      </c:pt>
                      <c:pt idx="2546">
                        <c:v>12734</c:v>
                      </c:pt>
                      <c:pt idx="2547">
                        <c:v>12739</c:v>
                      </c:pt>
                      <c:pt idx="2548">
                        <c:v>12744</c:v>
                      </c:pt>
                      <c:pt idx="2549">
                        <c:v>12749</c:v>
                      </c:pt>
                      <c:pt idx="2550">
                        <c:v>12754</c:v>
                      </c:pt>
                      <c:pt idx="2551">
                        <c:v>12759</c:v>
                      </c:pt>
                      <c:pt idx="2552">
                        <c:v>12764</c:v>
                      </c:pt>
                      <c:pt idx="2553">
                        <c:v>12769</c:v>
                      </c:pt>
                      <c:pt idx="2554">
                        <c:v>12774</c:v>
                      </c:pt>
                      <c:pt idx="2555">
                        <c:v>12779</c:v>
                      </c:pt>
                      <c:pt idx="2556">
                        <c:v>12784</c:v>
                      </c:pt>
                      <c:pt idx="2557">
                        <c:v>12789</c:v>
                      </c:pt>
                      <c:pt idx="2558">
                        <c:v>12794</c:v>
                      </c:pt>
                      <c:pt idx="2559">
                        <c:v>12799</c:v>
                      </c:pt>
                      <c:pt idx="2560">
                        <c:v>12804</c:v>
                      </c:pt>
                      <c:pt idx="2561">
                        <c:v>12809</c:v>
                      </c:pt>
                      <c:pt idx="2562">
                        <c:v>12814</c:v>
                      </c:pt>
                      <c:pt idx="2563">
                        <c:v>12819</c:v>
                      </c:pt>
                      <c:pt idx="2564">
                        <c:v>12824</c:v>
                      </c:pt>
                      <c:pt idx="2565">
                        <c:v>12829</c:v>
                      </c:pt>
                      <c:pt idx="2566">
                        <c:v>12834</c:v>
                      </c:pt>
                      <c:pt idx="2567">
                        <c:v>12839</c:v>
                      </c:pt>
                      <c:pt idx="2568">
                        <c:v>12844</c:v>
                      </c:pt>
                      <c:pt idx="2569">
                        <c:v>12849</c:v>
                      </c:pt>
                      <c:pt idx="2570">
                        <c:v>12854</c:v>
                      </c:pt>
                      <c:pt idx="2571">
                        <c:v>12859</c:v>
                      </c:pt>
                      <c:pt idx="2572">
                        <c:v>12864</c:v>
                      </c:pt>
                      <c:pt idx="2573">
                        <c:v>12869</c:v>
                      </c:pt>
                      <c:pt idx="2574">
                        <c:v>12874</c:v>
                      </c:pt>
                      <c:pt idx="2575">
                        <c:v>12879</c:v>
                      </c:pt>
                      <c:pt idx="2576">
                        <c:v>12884</c:v>
                      </c:pt>
                      <c:pt idx="2577">
                        <c:v>12889</c:v>
                      </c:pt>
                      <c:pt idx="2578">
                        <c:v>12894</c:v>
                      </c:pt>
                      <c:pt idx="2579">
                        <c:v>12899</c:v>
                      </c:pt>
                      <c:pt idx="2580">
                        <c:v>12904</c:v>
                      </c:pt>
                      <c:pt idx="2581">
                        <c:v>12909</c:v>
                      </c:pt>
                      <c:pt idx="2582">
                        <c:v>12914</c:v>
                      </c:pt>
                      <c:pt idx="2583">
                        <c:v>12919</c:v>
                      </c:pt>
                      <c:pt idx="2584">
                        <c:v>12924</c:v>
                      </c:pt>
                      <c:pt idx="2585">
                        <c:v>12929</c:v>
                      </c:pt>
                      <c:pt idx="2586">
                        <c:v>12934</c:v>
                      </c:pt>
                      <c:pt idx="2587">
                        <c:v>12939</c:v>
                      </c:pt>
                      <c:pt idx="2588">
                        <c:v>12944</c:v>
                      </c:pt>
                      <c:pt idx="2589">
                        <c:v>12949</c:v>
                      </c:pt>
                      <c:pt idx="2590">
                        <c:v>12954</c:v>
                      </c:pt>
                      <c:pt idx="2591">
                        <c:v>12959</c:v>
                      </c:pt>
                      <c:pt idx="2592">
                        <c:v>12964</c:v>
                      </c:pt>
                      <c:pt idx="2593">
                        <c:v>12969</c:v>
                      </c:pt>
                      <c:pt idx="2594">
                        <c:v>12974</c:v>
                      </c:pt>
                      <c:pt idx="2595">
                        <c:v>12979</c:v>
                      </c:pt>
                      <c:pt idx="2596">
                        <c:v>12984</c:v>
                      </c:pt>
                      <c:pt idx="2597">
                        <c:v>12989</c:v>
                      </c:pt>
                      <c:pt idx="2598">
                        <c:v>12994</c:v>
                      </c:pt>
                      <c:pt idx="2599">
                        <c:v>12999</c:v>
                      </c:pt>
                      <c:pt idx="2600">
                        <c:v>13004</c:v>
                      </c:pt>
                      <c:pt idx="2601">
                        <c:v>13009</c:v>
                      </c:pt>
                      <c:pt idx="2602">
                        <c:v>13014</c:v>
                      </c:pt>
                      <c:pt idx="2603">
                        <c:v>13019</c:v>
                      </c:pt>
                      <c:pt idx="2604">
                        <c:v>13024</c:v>
                      </c:pt>
                      <c:pt idx="2605">
                        <c:v>13029</c:v>
                      </c:pt>
                      <c:pt idx="2606">
                        <c:v>13034</c:v>
                      </c:pt>
                      <c:pt idx="2607">
                        <c:v>13039</c:v>
                      </c:pt>
                      <c:pt idx="2608">
                        <c:v>13044</c:v>
                      </c:pt>
                      <c:pt idx="2609">
                        <c:v>13049</c:v>
                      </c:pt>
                      <c:pt idx="2610">
                        <c:v>13054</c:v>
                      </c:pt>
                      <c:pt idx="2611">
                        <c:v>13059</c:v>
                      </c:pt>
                      <c:pt idx="2612">
                        <c:v>13064</c:v>
                      </c:pt>
                      <c:pt idx="2613">
                        <c:v>13069</c:v>
                      </c:pt>
                      <c:pt idx="2614">
                        <c:v>13074</c:v>
                      </c:pt>
                      <c:pt idx="2615">
                        <c:v>13079</c:v>
                      </c:pt>
                      <c:pt idx="2616">
                        <c:v>13084</c:v>
                      </c:pt>
                      <c:pt idx="2617">
                        <c:v>13089</c:v>
                      </c:pt>
                      <c:pt idx="2618">
                        <c:v>13094</c:v>
                      </c:pt>
                      <c:pt idx="2619">
                        <c:v>13099</c:v>
                      </c:pt>
                      <c:pt idx="2620">
                        <c:v>13104</c:v>
                      </c:pt>
                      <c:pt idx="2621">
                        <c:v>13109</c:v>
                      </c:pt>
                      <c:pt idx="2622">
                        <c:v>13114</c:v>
                      </c:pt>
                      <c:pt idx="2623">
                        <c:v>13119</c:v>
                      </c:pt>
                      <c:pt idx="2624">
                        <c:v>13124</c:v>
                      </c:pt>
                      <c:pt idx="2625">
                        <c:v>13129</c:v>
                      </c:pt>
                      <c:pt idx="2626">
                        <c:v>13134</c:v>
                      </c:pt>
                      <c:pt idx="2627">
                        <c:v>13139</c:v>
                      </c:pt>
                      <c:pt idx="2628">
                        <c:v>13144</c:v>
                      </c:pt>
                      <c:pt idx="2629">
                        <c:v>13149</c:v>
                      </c:pt>
                      <c:pt idx="2630">
                        <c:v>13154</c:v>
                      </c:pt>
                      <c:pt idx="2631">
                        <c:v>13159</c:v>
                      </c:pt>
                      <c:pt idx="2632">
                        <c:v>13164</c:v>
                      </c:pt>
                      <c:pt idx="2633">
                        <c:v>13169</c:v>
                      </c:pt>
                      <c:pt idx="2634">
                        <c:v>13174</c:v>
                      </c:pt>
                      <c:pt idx="2635">
                        <c:v>13179</c:v>
                      </c:pt>
                      <c:pt idx="2636">
                        <c:v>13184</c:v>
                      </c:pt>
                      <c:pt idx="2637">
                        <c:v>13189</c:v>
                      </c:pt>
                      <c:pt idx="2638">
                        <c:v>13194</c:v>
                      </c:pt>
                      <c:pt idx="2639">
                        <c:v>13199</c:v>
                      </c:pt>
                      <c:pt idx="2640">
                        <c:v>13204</c:v>
                      </c:pt>
                      <c:pt idx="2641">
                        <c:v>13209</c:v>
                      </c:pt>
                      <c:pt idx="2642">
                        <c:v>13214</c:v>
                      </c:pt>
                      <c:pt idx="2643">
                        <c:v>13219</c:v>
                      </c:pt>
                      <c:pt idx="2644">
                        <c:v>13224</c:v>
                      </c:pt>
                      <c:pt idx="2645">
                        <c:v>13229</c:v>
                      </c:pt>
                      <c:pt idx="2646">
                        <c:v>13234</c:v>
                      </c:pt>
                      <c:pt idx="2647">
                        <c:v>13239</c:v>
                      </c:pt>
                      <c:pt idx="2648">
                        <c:v>13244</c:v>
                      </c:pt>
                      <c:pt idx="2649">
                        <c:v>13249</c:v>
                      </c:pt>
                      <c:pt idx="2650">
                        <c:v>13254</c:v>
                      </c:pt>
                      <c:pt idx="2651">
                        <c:v>13259</c:v>
                      </c:pt>
                      <c:pt idx="2652">
                        <c:v>13264</c:v>
                      </c:pt>
                      <c:pt idx="2653">
                        <c:v>13269</c:v>
                      </c:pt>
                      <c:pt idx="2654">
                        <c:v>13274</c:v>
                      </c:pt>
                      <c:pt idx="2655">
                        <c:v>13279</c:v>
                      </c:pt>
                      <c:pt idx="2656">
                        <c:v>13284</c:v>
                      </c:pt>
                      <c:pt idx="2657">
                        <c:v>13289</c:v>
                      </c:pt>
                      <c:pt idx="2658">
                        <c:v>13294</c:v>
                      </c:pt>
                      <c:pt idx="2659">
                        <c:v>13299</c:v>
                      </c:pt>
                      <c:pt idx="2660">
                        <c:v>13304</c:v>
                      </c:pt>
                      <c:pt idx="2661">
                        <c:v>13309</c:v>
                      </c:pt>
                      <c:pt idx="2662">
                        <c:v>13314</c:v>
                      </c:pt>
                      <c:pt idx="2663">
                        <c:v>13319</c:v>
                      </c:pt>
                      <c:pt idx="2664">
                        <c:v>13324</c:v>
                      </c:pt>
                      <c:pt idx="2665">
                        <c:v>13329</c:v>
                      </c:pt>
                      <c:pt idx="2666">
                        <c:v>13334</c:v>
                      </c:pt>
                      <c:pt idx="2667">
                        <c:v>13339</c:v>
                      </c:pt>
                      <c:pt idx="2668">
                        <c:v>13344</c:v>
                      </c:pt>
                      <c:pt idx="2669">
                        <c:v>13349</c:v>
                      </c:pt>
                      <c:pt idx="2670">
                        <c:v>13354</c:v>
                      </c:pt>
                      <c:pt idx="2671">
                        <c:v>13359</c:v>
                      </c:pt>
                      <c:pt idx="2672">
                        <c:v>13364</c:v>
                      </c:pt>
                      <c:pt idx="2673">
                        <c:v>13369</c:v>
                      </c:pt>
                      <c:pt idx="2674">
                        <c:v>13374</c:v>
                      </c:pt>
                      <c:pt idx="2675">
                        <c:v>13379</c:v>
                      </c:pt>
                      <c:pt idx="2676">
                        <c:v>13384</c:v>
                      </c:pt>
                      <c:pt idx="2677">
                        <c:v>13389</c:v>
                      </c:pt>
                      <c:pt idx="2678">
                        <c:v>13394</c:v>
                      </c:pt>
                      <c:pt idx="2679">
                        <c:v>13399</c:v>
                      </c:pt>
                      <c:pt idx="2680">
                        <c:v>13404</c:v>
                      </c:pt>
                      <c:pt idx="2681">
                        <c:v>13409</c:v>
                      </c:pt>
                      <c:pt idx="2682">
                        <c:v>13414</c:v>
                      </c:pt>
                      <c:pt idx="2683">
                        <c:v>13419</c:v>
                      </c:pt>
                      <c:pt idx="2684">
                        <c:v>13424</c:v>
                      </c:pt>
                      <c:pt idx="2685">
                        <c:v>13429</c:v>
                      </c:pt>
                      <c:pt idx="2686">
                        <c:v>13434</c:v>
                      </c:pt>
                      <c:pt idx="2687">
                        <c:v>13439</c:v>
                      </c:pt>
                      <c:pt idx="2688">
                        <c:v>13444</c:v>
                      </c:pt>
                      <c:pt idx="2689">
                        <c:v>13449</c:v>
                      </c:pt>
                      <c:pt idx="2690">
                        <c:v>13454</c:v>
                      </c:pt>
                      <c:pt idx="2691">
                        <c:v>13459</c:v>
                      </c:pt>
                      <c:pt idx="2692">
                        <c:v>13464</c:v>
                      </c:pt>
                      <c:pt idx="2693">
                        <c:v>13469</c:v>
                      </c:pt>
                      <c:pt idx="2694">
                        <c:v>13474</c:v>
                      </c:pt>
                      <c:pt idx="2695">
                        <c:v>13479</c:v>
                      </c:pt>
                      <c:pt idx="2696">
                        <c:v>13484</c:v>
                      </c:pt>
                      <c:pt idx="2697">
                        <c:v>13489</c:v>
                      </c:pt>
                      <c:pt idx="2698">
                        <c:v>13494</c:v>
                      </c:pt>
                      <c:pt idx="2699">
                        <c:v>13499</c:v>
                      </c:pt>
                      <c:pt idx="2700">
                        <c:v>13504</c:v>
                      </c:pt>
                      <c:pt idx="2701">
                        <c:v>13509</c:v>
                      </c:pt>
                      <c:pt idx="2702">
                        <c:v>13514</c:v>
                      </c:pt>
                      <c:pt idx="2703">
                        <c:v>13519</c:v>
                      </c:pt>
                      <c:pt idx="2704">
                        <c:v>13524</c:v>
                      </c:pt>
                      <c:pt idx="2705">
                        <c:v>13529</c:v>
                      </c:pt>
                      <c:pt idx="2706">
                        <c:v>13534</c:v>
                      </c:pt>
                      <c:pt idx="2707">
                        <c:v>13539</c:v>
                      </c:pt>
                      <c:pt idx="2708">
                        <c:v>13544</c:v>
                      </c:pt>
                      <c:pt idx="2709">
                        <c:v>13549</c:v>
                      </c:pt>
                      <c:pt idx="2710">
                        <c:v>13554</c:v>
                      </c:pt>
                      <c:pt idx="2711">
                        <c:v>13559</c:v>
                      </c:pt>
                      <c:pt idx="2712">
                        <c:v>13564</c:v>
                      </c:pt>
                      <c:pt idx="2713">
                        <c:v>13569</c:v>
                      </c:pt>
                      <c:pt idx="2714">
                        <c:v>13574</c:v>
                      </c:pt>
                      <c:pt idx="2715">
                        <c:v>13579</c:v>
                      </c:pt>
                      <c:pt idx="2716">
                        <c:v>13584</c:v>
                      </c:pt>
                      <c:pt idx="2717">
                        <c:v>13589</c:v>
                      </c:pt>
                      <c:pt idx="2718">
                        <c:v>13594</c:v>
                      </c:pt>
                      <c:pt idx="2719">
                        <c:v>13599</c:v>
                      </c:pt>
                      <c:pt idx="2720">
                        <c:v>13604</c:v>
                      </c:pt>
                      <c:pt idx="2721">
                        <c:v>13609</c:v>
                      </c:pt>
                      <c:pt idx="2722">
                        <c:v>13614</c:v>
                      </c:pt>
                      <c:pt idx="2723">
                        <c:v>13619</c:v>
                      </c:pt>
                      <c:pt idx="2724">
                        <c:v>13624</c:v>
                      </c:pt>
                      <c:pt idx="2725">
                        <c:v>13629</c:v>
                      </c:pt>
                      <c:pt idx="2726">
                        <c:v>13634</c:v>
                      </c:pt>
                      <c:pt idx="2727">
                        <c:v>13639</c:v>
                      </c:pt>
                      <c:pt idx="2728">
                        <c:v>13644</c:v>
                      </c:pt>
                      <c:pt idx="2729">
                        <c:v>13649</c:v>
                      </c:pt>
                      <c:pt idx="2730">
                        <c:v>13654</c:v>
                      </c:pt>
                      <c:pt idx="2731">
                        <c:v>13659</c:v>
                      </c:pt>
                      <c:pt idx="2732">
                        <c:v>13664</c:v>
                      </c:pt>
                      <c:pt idx="2733">
                        <c:v>13669</c:v>
                      </c:pt>
                      <c:pt idx="2734">
                        <c:v>13674</c:v>
                      </c:pt>
                      <c:pt idx="2735">
                        <c:v>13679</c:v>
                      </c:pt>
                      <c:pt idx="2736">
                        <c:v>13684</c:v>
                      </c:pt>
                      <c:pt idx="2737">
                        <c:v>13689</c:v>
                      </c:pt>
                      <c:pt idx="2738">
                        <c:v>13694</c:v>
                      </c:pt>
                      <c:pt idx="2739">
                        <c:v>13699</c:v>
                      </c:pt>
                      <c:pt idx="2740">
                        <c:v>13704</c:v>
                      </c:pt>
                      <c:pt idx="2741">
                        <c:v>13709</c:v>
                      </c:pt>
                      <c:pt idx="2742">
                        <c:v>13714</c:v>
                      </c:pt>
                      <c:pt idx="2743">
                        <c:v>13719</c:v>
                      </c:pt>
                      <c:pt idx="2744">
                        <c:v>13724</c:v>
                      </c:pt>
                      <c:pt idx="2745">
                        <c:v>13729</c:v>
                      </c:pt>
                      <c:pt idx="2746">
                        <c:v>13734</c:v>
                      </c:pt>
                      <c:pt idx="2747">
                        <c:v>13739</c:v>
                      </c:pt>
                      <c:pt idx="2748">
                        <c:v>13744</c:v>
                      </c:pt>
                      <c:pt idx="2749">
                        <c:v>13749</c:v>
                      </c:pt>
                      <c:pt idx="2750">
                        <c:v>13754</c:v>
                      </c:pt>
                      <c:pt idx="2751">
                        <c:v>13759</c:v>
                      </c:pt>
                      <c:pt idx="2752">
                        <c:v>13764</c:v>
                      </c:pt>
                      <c:pt idx="2753">
                        <c:v>13769</c:v>
                      </c:pt>
                      <c:pt idx="2754">
                        <c:v>13774</c:v>
                      </c:pt>
                      <c:pt idx="2755">
                        <c:v>13779</c:v>
                      </c:pt>
                      <c:pt idx="2756">
                        <c:v>13784</c:v>
                      </c:pt>
                      <c:pt idx="2757">
                        <c:v>13789</c:v>
                      </c:pt>
                      <c:pt idx="2758">
                        <c:v>13794</c:v>
                      </c:pt>
                      <c:pt idx="2759">
                        <c:v>13799</c:v>
                      </c:pt>
                      <c:pt idx="2760">
                        <c:v>13804</c:v>
                      </c:pt>
                      <c:pt idx="2761">
                        <c:v>13809</c:v>
                      </c:pt>
                      <c:pt idx="2762">
                        <c:v>13814</c:v>
                      </c:pt>
                      <c:pt idx="2763">
                        <c:v>13819</c:v>
                      </c:pt>
                      <c:pt idx="2764">
                        <c:v>13824</c:v>
                      </c:pt>
                      <c:pt idx="2765">
                        <c:v>13829</c:v>
                      </c:pt>
                      <c:pt idx="2766">
                        <c:v>13834</c:v>
                      </c:pt>
                      <c:pt idx="2767">
                        <c:v>13839</c:v>
                      </c:pt>
                      <c:pt idx="2768">
                        <c:v>13844</c:v>
                      </c:pt>
                      <c:pt idx="2769">
                        <c:v>13849</c:v>
                      </c:pt>
                      <c:pt idx="2770">
                        <c:v>13854</c:v>
                      </c:pt>
                      <c:pt idx="2771">
                        <c:v>13859</c:v>
                      </c:pt>
                      <c:pt idx="2772">
                        <c:v>13864</c:v>
                      </c:pt>
                      <c:pt idx="2773">
                        <c:v>13869</c:v>
                      </c:pt>
                      <c:pt idx="2774">
                        <c:v>13874</c:v>
                      </c:pt>
                      <c:pt idx="2775">
                        <c:v>13879</c:v>
                      </c:pt>
                      <c:pt idx="2776">
                        <c:v>13884</c:v>
                      </c:pt>
                      <c:pt idx="2777">
                        <c:v>13889</c:v>
                      </c:pt>
                      <c:pt idx="2778">
                        <c:v>13894</c:v>
                      </c:pt>
                      <c:pt idx="2779">
                        <c:v>13899</c:v>
                      </c:pt>
                      <c:pt idx="2780">
                        <c:v>13904</c:v>
                      </c:pt>
                      <c:pt idx="2781">
                        <c:v>13909</c:v>
                      </c:pt>
                      <c:pt idx="2782">
                        <c:v>13914</c:v>
                      </c:pt>
                      <c:pt idx="2783">
                        <c:v>13919</c:v>
                      </c:pt>
                      <c:pt idx="2784">
                        <c:v>13924</c:v>
                      </c:pt>
                      <c:pt idx="2785">
                        <c:v>13929</c:v>
                      </c:pt>
                      <c:pt idx="2786">
                        <c:v>13934</c:v>
                      </c:pt>
                      <c:pt idx="2787">
                        <c:v>13939</c:v>
                      </c:pt>
                      <c:pt idx="2788">
                        <c:v>13944</c:v>
                      </c:pt>
                      <c:pt idx="2789">
                        <c:v>13949</c:v>
                      </c:pt>
                      <c:pt idx="2790">
                        <c:v>13954</c:v>
                      </c:pt>
                      <c:pt idx="2791">
                        <c:v>13959</c:v>
                      </c:pt>
                      <c:pt idx="2792">
                        <c:v>13964</c:v>
                      </c:pt>
                      <c:pt idx="2793">
                        <c:v>13969</c:v>
                      </c:pt>
                      <c:pt idx="2794">
                        <c:v>13974</c:v>
                      </c:pt>
                      <c:pt idx="2795">
                        <c:v>13979</c:v>
                      </c:pt>
                      <c:pt idx="2796">
                        <c:v>13984</c:v>
                      </c:pt>
                      <c:pt idx="2797">
                        <c:v>13989</c:v>
                      </c:pt>
                      <c:pt idx="2798">
                        <c:v>13994</c:v>
                      </c:pt>
                      <c:pt idx="2799">
                        <c:v>13999</c:v>
                      </c:pt>
                      <c:pt idx="2800">
                        <c:v>14004</c:v>
                      </c:pt>
                      <c:pt idx="2801">
                        <c:v>14009</c:v>
                      </c:pt>
                      <c:pt idx="2802">
                        <c:v>14014</c:v>
                      </c:pt>
                      <c:pt idx="2803">
                        <c:v>14019</c:v>
                      </c:pt>
                      <c:pt idx="2804">
                        <c:v>14024</c:v>
                      </c:pt>
                      <c:pt idx="2805">
                        <c:v>14029</c:v>
                      </c:pt>
                      <c:pt idx="2806">
                        <c:v>14034</c:v>
                      </c:pt>
                      <c:pt idx="2807">
                        <c:v>14039</c:v>
                      </c:pt>
                      <c:pt idx="2808">
                        <c:v>14044</c:v>
                      </c:pt>
                      <c:pt idx="2809">
                        <c:v>14049</c:v>
                      </c:pt>
                      <c:pt idx="2810">
                        <c:v>14054</c:v>
                      </c:pt>
                      <c:pt idx="2811">
                        <c:v>14059</c:v>
                      </c:pt>
                      <c:pt idx="2812">
                        <c:v>14064</c:v>
                      </c:pt>
                      <c:pt idx="2813">
                        <c:v>14069</c:v>
                      </c:pt>
                      <c:pt idx="2814">
                        <c:v>14074</c:v>
                      </c:pt>
                      <c:pt idx="2815">
                        <c:v>14079</c:v>
                      </c:pt>
                      <c:pt idx="2816">
                        <c:v>14084</c:v>
                      </c:pt>
                      <c:pt idx="2817">
                        <c:v>14089</c:v>
                      </c:pt>
                      <c:pt idx="2818">
                        <c:v>14094</c:v>
                      </c:pt>
                      <c:pt idx="2819">
                        <c:v>14099</c:v>
                      </c:pt>
                      <c:pt idx="2820">
                        <c:v>14104</c:v>
                      </c:pt>
                      <c:pt idx="2821">
                        <c:v>14109</c:v>
                      </c:pt>
                      <c:pt idx="2822">
                        <c:v>14114</c:v>
                      </c:pt>
                      <c:pt idx="2823">
                        <c:v>14119</c:v>
                      </c:pt>
                      <c:pt idx="2824">
                        <c:v>14124</c:v>
                      </c:pt>
                      <c:pt idx="2825">
                        <c:v>14129</c:v>
                      </c:pt>
                      <c:pt idx="2826">
                        <c:v>14134</c:v>
                      </c:pt>
                      <c:pt idx="2827">
                        <c:v>14139</c:v>
                      </c:pt>
                      <c:pt idx="2828">
                        <c:v>14144</c:v>
                      </c:pt>
                      <c:pt idx="2829">
                        <c:v>14149</c:v>
                      </c:pt>
                      <c:pt idx="2830">
                        <c:v>14154</c:v>
                      </c:pt>
                      <c:pt idx="2831">
                        <c:v>14159</c:v>
                      </c:pt>
                      <c:pt idx="2832">
                        <c:v>14164</c:v>
                      </c:pt>
                      <c:pt idx="2833">
                        <c:v>14169</c:v>
                      </c:pt>
                      <c:pt idx="2834">
                        <c:v>14174</c:v>
                      </c:pt>
                      <c:pt idx="2835">
                        <c:v>14179</c:v>
                      </c:pt>
                      <c:pt idx="2836">
                        <c:v>14184</c:v>
                      </c:pt>
                      <c:pt idx="2837">
                        <c:v>14189</c:v>
                      </c:pt>
                      <c:pt idx="2838">
                        <c:v>14194</c:v>
                      </c:pt>
                      <c:pt idx="2839">
                        <c:v>14199</c:v>
                      </c:pt>
                      <c:pt idx="2840">
                        <c:v>14204</c:v>
                      </c:pt>
                      <c:pt idx="2841">
                        <c:v>14209</c:v>
                      </c:pt>
                      <c:pt idx="2842">
                        <c:v>14214</c:v>
                      </c:pt>
                      <c:pt idx="2843">
                        <c:v>14219</c:v>
                      </c:pt>
                      <c:pt idx="2844">
                        <c:v>14224</c:v>
                      </c:pt>
                      <c:pt idx="2845">
                        <c:v>14229</c:v>
                      </c:pt>
                      <c:pt idx="2846">
                        <c:v>14234</c:v>
                      </c:pt>
                      <c:pt idx="2847">
                        <c:v>14239</c:v>
                      </c:pt>
                      <c:pt idx="2848">
                        <c:v>14244</c:v>
                      </c:pt>
                      <c:pt idx="2849">
                        <c:v>14249</c:v>
                      </c:pt>
                      <c:pt idx="2850">
                        <c:v>14254</c:v>
                      </c:pt>
                      <c:pt idx="2851">
                        <c:v>14259</c:v>
                      </c:pt>
                      <c:pt idx="2852">
                        <c:v>14264</c:v>
                      </c:pt>
                      <c:pt idx="2853">
                        <c:v>14269</c:v>
                      </c:pt>
                      <c:pt idx="2854">
                        <c:v>14274</c:v>
                      </c:pt>
                      <c:pt idx="2855">
                        <c:v>14279</c:v>
                      </c:pt>
                      <c:pt idx="2856">
                        <c:v>14284</c:v>
                      </c:pt>
                      <c:pt idx="2857">
                        <c:v>14289</c:v>
                      </c:pt>
                      <c:pt idx="2858">
                        <c:v>14294</c:v>
                      </c:pt>
                      <c:pt idx="2859">
                        <c:v>14299</c:v>
                      </c:pt>
                      <c:pt idx="2860">
                        <c:v>14304</c:v>
                      </c:pt>
                      <c:pt idx="2861">
                        <c:v>14309</c:v>
                      </c:pt>
                      <c:pt idx="2862">
                        <c:v>14314</c:v>
                      </c:pt>
                      <c:pt idx="2863">
                        <c:v>14319</c:v>
                      </c:pt>
                      <c:pt idx="2864">
                        <c:v>14324</c:v>
                      </c:pt>
                      <c:pt idx="2865">
                        <c:v>14329</c:v>
                      </c:pt>
                      <c:pt idx="2866">
                        <c:v>14334</c:v>
                      </c:pt>
                      <c:pt idx="2867">
                        <c:v>14339</c:v>
                      </c:pt>
                      <c:pt idx="2868">
                        <c:v>14344</c:v>
                      </c:pt>
                      <c:pt idx="2869">
                        <c:v>14349</c:v>
                      </c:pt>
                      <c:pt idx="2870">
                        <c:v>14354</c:v>
                      </c:pt>
                      <c:pt idx="2871">
                        <c:v>14359</c:v>
                      </c:pt>
                      <c:pt idx="2872">
                        <c:v>14364</c:v>
                      </c:pt>
                      <c:pt idx="2873">
                        <c:v>14369</c:v>
                      </c:pt>
                      <c:pt idx="2874">
                        <c:v>14374</c:v>
                      </c:pt>
                      <c:pt idx="2875">
                        <c:v>14379</c:v>
                      </c:pt>
                      <c:pt idx="2876">
                        <c:v>14384</c:v>
                      </c:pt>
                      <c:pt idx="2877">
                        <c:v>14389</c:v>
                      </c:pt>
                      <c:pt idx="2878">
                        <c:v>14394</c:v>
                      </c:pt>
                      <c:pt idx="2879">
                        <c:v>14399</c:v>
                      </c:pt>
                      <c:pt idx="2880">
                        <c:v>14404</c:v>
                      </c:pt>
                      <c:pt idx="2881">
                        <c:v>14409</c:v>
                      </c:pt>
                      <c:pt idx="2882">
                        <c:v>14414</c:v>
                      </c:pt>
                      <c:pt idx="2883">
                        <c:v>14419</c:v>
                      </c:pt>
                      <c:pt idx="2884">
                        <c:v>14424</c:v>
                      </c:pt>
                      <c:pt idx="2885">
                        <c:v>14429</c:v>
                      </c:pt>
                      <c:pt idx="2886">
                        <c:v>14434</c:v>
                      </c:pt>
                      <c:pt idx="2887">
                        <c:v>14439</c:v>
                      </c:pt>
                      <c:pt idx="2888">
                        <c:v>14444</c:v>
                      </c:pt>
                      <c:pt idx="2889">
                        <c:v>14449</c:v>
                      </c:pt>
                      <c:pt idx="2890">
                        <c:v>14454</c:v>
                      </c:pt>
                      <c:pt idx="2891">
                        <c:v>14459</c:v>
                      </c:pt>
                      <c:pt idx="2892">
                        <c:v>14464</c:v>
                      </c:pt>
                      <c:pt idx="2893">
                        <c:v>14469</c:v>
                      </c:pt>
                      <c:pt idx="2894">
                        <c:v>14474</c:v>
                      </c:pt>
                      <c:pt idx="2895">
                        <c:v>14479</c:v>
                      </c:pt>
                      <c:pt idx="2896">
                        <c:v>14484</c:v>
                      </c:pt>
                      <c:pt idx="2897">
                        <c:v>14489</c:v>
                      </c:pt>
                      <c:pt idx="2898">
                        <c:v>14494</c:v>
                      </c:pt>
                      <c:pt idx="2899">
                        <c:v>14499</c:v>
                      </c:pt>
                      <c:pt idx="2900">
                        <c:v>14504</c:v>
                      </c:pt>
                      <c:pt idx="2901">
                        <c:v>14509</c:v>
                      </c:pt>
                      <c:pt idx="2902">
                        <c:v>14514</c:v>
                      </c:pt>
                      <c:pt idx="2903">
                        <c:v>14519</c:v>
                      </c:pt>
                      <c:pt idx="2904">
                        <c:v>14524</c:v>
                      </c:pt>
                      <c:pt idx="2905">
                        <c:v>14529</c:v>
                      </c:pt>
                      <c:pt idx="2906">
                        <c:v>14534</c:v>
                      </c:pt>
                      <c:pt idx="2907">
                        <c:v>14539</c:v>
                      </c:pt>
                      <c:pt idx="2908">
                        <c:v>14544</c:v>
                      </c:pt>
                      <c:pt idx="2909">
                        <c:v>14549</c:v>
                      </c:pt>
                      <c:pt idx="2910">
                        <c:v>14554</c:v>
                      </c:pt>
                      <c:pt idx="2911">
                        <c:v>14559</c:v>
                      </c:pt>
                      <c:pt idx="2912">
                        <c:v>14564</c:v>
                      </c:pt>
                      <c:pt idx="2913">
                        <c:v>14569</c:v>
                      </c:pt>
                      <c:pt idx="2914">
                        <c:v>14574</c:v>
                      </c:pt>
                      <c:pt idx="2915">
                        <c:v>14579</c:v>
                      </c:pt>
                      <c:pt idx="2916">
                        <c:v>14584</c:v>
                      </c:pt>
                      <c:pt idx="2917">
                        <c:v>14589</c:v>
                      </c:pt>
                      <c:pt idx="2918">
                        <c:v>14594</c:v>
                      </c:pt>
                      <c:pt idx="2919">
                        <c:v>14599</c:v>
                      </c:pt>
                      <c:pt idx="2920">
                        <c:v>14604</c:v>
                      </c:pt>
                      <c:pt idx="2921">
                        <c:v>14609</c:v>
                      </c:pt>
                      <c:pt idx="2922">
                        <c:v>14614</c:v>
                      </c:pt>
                      <c:pt idx="2923">
                        <c:v>14619</c:v>
                      </c:pt>
                      <c:pt idx="2924">
                        <c:v>14624</c:v>
                      </c:pt>
                      <c:pt idx="2925">
                        <c:v>14629</c:v>
                      </c:pt>
                      <c:pt idx="2926">
                        <c:v>14634</c:v>
                      </c:pt>
                      <c:pt idx="2927">
                        <c:v>14639</c:v>
                      </c:pt>
                      <c:pt idx="2928">
                        <c:v>14644</c:v>
                      </c:pt>
                      <c:pt idx="2929">
                        <c:v>14649</c:v>
                      </c:pt>
                      <c:pt idx="2930">
                        <c:v>14654</c:v>
                      </c:pt>
                      <c:pt idx="2931">
                        <c:v>14659</c:v>
                      </c:pt>
                      <c:pt idx="2932">
                        <c:v>14664</c:v>
                      </c:pt>
                      <c:pt idx="2933">
                        <c:v>14669</c:v>
                      </c:pt>
                      <c:pt idx="2934">
                        <c:v>14674</c:v>
                      </c:pt>
                      <c:pt idx="2935">
                        <c:v>14679</c:v>
                      </c:pt>
                      <c:pt idx="2936">
                        <c:v>14684</c:v>
                      </c:pt>
                      <c:pt idx="2937">
                        <c:v>14689</c:v>
                      </c:pt>
                      <c:pt idx="2938">
                        <c:v>14694</c:v>
                      </c:pt>
                      <c:pt idx="2939">
                        <c:v>14699</c:v>
                      </c:pt>
                      <c:pt idx="2940">
                        <c:v>14704</c:v>
                      </c:pt>
                      <c:pt idx="2941">
                        <c:v>14709</c:v>
                      </c:pt>
                      <c:pt idx="2942">
                        <c:v>14714</c:v>
                      </c:pt>
                      <c:pt idx="2943">
                        <c:v>14719</c:v>
                      </c:pt>
                      <c:pt idx="2944">
                        <c:v>14724</c:v>
                      </c:pt>
                      <c:pt idx="2945">
                        <c:v>14729</c:v>
                      </c:pt>
                      <c:pt idx="2946">
                        <c:v>14734</c:v>
                      </c:pt>
                      <c:pt idx="2947">
                        <c:v>14739</c:v>
                      </c:pt>
                      <c:pt idx="2948">
                        <c:v>14744</c:v>
                      </c:pt>
                      <c:pt idx="2949">
                        <c:v>14749</c:v>
                      </c:pt>
                      <c:pt idx="2950">
                        <c:v>14754</c:v>
                      </c:pt>
                      <c:pt idx="2951">
                        <c:v>14759</c:v>
                      </c:pt>
                      <c:pt idx="2952">
                        <c:v>14764</c:v>
                      </c:pt>
                      <c:pt idx="2953">
                        <c:v>14769</c:v>
                      </c:pt>
                      <c:pt idx="2954">
                        <c:v>14774</c:v>
                      </c:pt>
                      <c:pt idx="2955">
                        <c:v>14779</c:v>
                      </c:pt>
                      <c:pt idx="2956">
                        <c:v>14784</c:v>
                      </c:pt>
                      <c:pt idx="2957">
                        <c:v>14789</c:v>
                      </c:pt>
                      <c:pt idx="2958">
                        <c:v>14794</c:v>
                      </c:pt>
                      <c:pt idx="2959">
                        <c:v>14799</c:v>
                      </c:pt>
                      <c:pt idx="2960">
                        <c:v>14804</c:v>
                      </c:pt>
                      <c:pt idx="2961">
                        <c:v>14809</c:v>
                      </c:pt>
                      <c:pt idx="2962">
                        <c:v>14814</c:v>
                      </c:pt>
                      <c:pt idx="2963">
                        <c:v>14819</c:v>
                      </c:pt>
                      <c:pt idx="2964">
                        <c:v>14824</c:v>
                      </c:pt>
                      <c:pt idx="2965">
                        <c:v>14829</c:v>
                      </c:pt>
                      <c:pt idx="2966">
                        <c:v>14834</c:v>
                      </c:pt>
                      <c:pt idx="2967">
                        <c:v>14839</c:v>
                      </c:pt>
                      <c:pt idx="2968">
                        <c:v>14844</c:v>
                      </c:pt>
                      <c:pt idx="2969">
                        <c:v>14849</c:v>
                      </c:pt>
                      <c:pt idx="2970">
                        <c:v>14854</c:v>
                      </c:pt>
                      <c:pt idx="2971">
                        <c:v>14859</c:v>
                      </c:pt>
                      <c:pt idx="2972">
                        <c:v>14864</c:v>
                      </c:pt>
                      <c:pt idx="2973">
                        <c:v>14869</c:v>
                      </c:pt>
                      <c:pt idx="2974">
                        <c:v>14874</c:v>
                      </c:pt>
                      <c:pt idx="2975">
                        <c:v>14879</c:v>
                      </c:pt>
                      <c:pt idx="2976">
                        <c:v>14884</c:v>
                      </c:pt>
                      <c:pt idx="2977">
                        <c:v>14889</c:v>
                      </c:pt>
                      <c:pt idx="2978">
                        <c:v>14894</c:v>
                      </c:pt>
                      <c:pt idx="2979">
                        <c:v>14899</c:v>
                      </c:pt>
                      <c:pt idx="2980">
                        <c:v>14904</c:v>
                      </c:pt>
                      <c:pt idx="2981">
                        <c:v>14909</c:v>
                      </c:pt>
                      <c:pt idx="2982">
                        <c:v>14914</c:v>
                      </c:pt>
                      <c:pt idx="2983">
                        <c:v>14919</c:v>
                      </c:pt>
                      <c:pt idx="2984">
                        <c:v>14924</c:v>
                      </c:pt>
                      <c:pt idx="2985">
                        <c:v>14929</c:v>
                      </c:pt>
                      <c:pt idx="2986">
                        <c:v>14934</c:v>
                      </c:pt>
                      <c:pt idx="2987">
                        <c:v>14939</c:v>
                      </c:pt>
                      <c:pt idx="2988">
                        <c:v>14944</c:v>
                      </c:pt>
                      <c:pt idx="2989">
                        <c:v>14949</c:v>
                      </c:pt>
                      <c:pt idx="2990">
                        <c:v>14954</c:v>
                      </c:pt>
                      <c:pt idx="2991">
                        <c:v>14959</c:v>
                      </c:pt>
                      <c:pt idx="2992">
                        <c:v>14964</c:v>
                      </c:pt>
                      <c:pt idx="2993">
                        <c:v>14969</c:v>
                      </c:pt>
                      <c:pt idx="2994">
                        <c:v>14974</c:v>
                      </c:pt>
                      <c:pt idx="2995">
                        <c:v>14979</c:v>
                      </c:pt>
                      <c:pt idx="2996">
                        <c:v>14984</c:v>
                      </c:pt>
                      <c:pt idx="2997">
                        <c:v>14989</c:v>
                      </c:pt>
                      <c:pt idx="2998">
                        <c:v>14994</c:v>
                      </c:pt>
                      <c:pt idx="2999">
                        <c:v>14999</c:v>
                      </c:pt>
                      <c:pt idx="3000">
                        <c:v>15004</c:v>
                      </c:pt>
                      <c:pt idx="3001">
                        <c:v>15009</c:v>
                      </c:pt>
                      <c:pt idx="3002">
                        <c:v>15014</c:v>
                      </c:pt>
                      <c:pt idx="3003">
                        <c:v>15019</c:v>
                      </c:pt>
                      <c:pt idx="3004">
                        <c:v>15024</c:v>
                      </c:pt>
                      <c:pt idx="3005">
                        <c:v>15029</c:v>
                      </c:pt>
                      <c:pt idx="3006">
                        <c:v>15034</c:v>
                      </c:pt>
                      <c:pt idx="3007">
                        <c:v>15039</c:v>
                      </c:pt>
                      <c:pt idx="3008">
                        <c:v>15044</c:v>
                      </c:pt>
                      <c:pt idx="3009">
                        <c:v>15049</c:v>
                      </c:pt>
                      <c:pt idx="3010">
                        <c:v>15054</c:v>
                      </c:pt>
                      <c:pt idx="3011">
                        <c:v>15059</c:v>
                      </c:pt>
                      <c:pt idx="3012">
                        <c:v>15064</c:v>
                      </c:pt>
                      <c:pt idx="3013">
                        <c:v>15069</c:v>
                      </c:pt>
                      <c:pt idx="3014">
                        <c:v>15074</c:v>
                      </c:pt>
                      <c:pt idx="3015">
                        <c:v>15079</c:v>
                      </c:pt>
                      <c:pt idx="3016">
                        <c:v>15084</c:v>
                      </c:pt>
                      <c:pt idx="3017">
                        <c:v>15089</c:v>
                      </c:pt>
                      <c:pt idx="3018">
                        <c:v>15094</c:v>
                      </c:pt>
                      <c:pt idx="3019">
                        <c:v>15099</c:v>
                      </c:pt>
                      <c:pt idx="3020">
                        <c:v>15104</c:v>
                      </c:pt>
                      <c:pt idx="3021">
                        <c:v>15109</c:v>
                      </c:pt>
                      <c:pt idx="3022">
                        <c:v>15114</c:v>
                      </c:pt>
                      <c:pt idx="3023">
                        <c:v>15119</c:v>
                      </c:pt>
                      <c:pt idx="3024">
                        <c:v>15124</c:v>
                      </c:pt>
                      <c:pt idx="3025">
                        <c:v>15129</c:v>
                      </c:pt>
                      <c:pt idx="3026">
                        <c:v>15134</c:v>
                      </c:pt>
                      <c:pt idx="3027">
                        <c:v>15139</c:v>
                      </c:pt>
                      <c:pt idx="3028">
                        <c:v>15144</c:v>
                      </c:pt>
                      <c:pt idx="3029">
                        <c:v>15149</c:v>
                      </c:pt>
                      <c:pt idx="3030">
                        <c:v>15154</c:v>
                      </c:pt>
                      <c:pt idx="3031">
                        <c:v>15159</c:v>
                      </c:pt>
                      <c:pt idx="3032">
                        <c:v>15164</c:v>
                      </c:pt>
                      <c:pt idx="3033">
                        <c:v>15169</c:v>
                      </c:pt>
                      <c:pt idx="3034">
                        <c:v>15174</c:v>
                      </c:pt>
                      <c:pt idx="3035">
                        <c:v>15179</c:v>
                      </c:pt>
                      <c:pt idx="3036">
                        <c:v>15184</c:v>
                      </c:pt>
                      <c:pt idx="3037">
                        <c:v>15189</c:v>
                      </c:pt>
                      <c:pt idx="3038">
                        <c:v>15194</c:v>
                      </c:pt>
                      <c:pt idx="3039">
                        <c:v>15199</c:v>
                      </c:pt>
                      <c:pt idx="3040">
                        <c:v>15204</c:v>
                      </c:pt>
                      <c:pt idx="3041">
                        <c:v>15209</c:v>
                      </c:pt>
                      <c:pt idx="3042">
                        <c:v>15214</c:v>
                      </c:pt>
                      <c:pt idx="3043">
                        <c:v>15219</c:v>
                      </c:pt>
                      <c:pt idx="3044">
                        <c:v>15224</c:v>
                      </c:pt>
                      <c:pt idx="3045">
                        <c:v>15229</c:v>
                      </c:pt>
                      <c:pt idx="3046">
                        <c:v>15234</c:v>
                      </c:pt>
                      <c:pt idx="3047">
                        <c:v>15239</c:v>
                      </c:pt>
                      <c:pt idx="3048">
                        <c:v>15244</c:v>
                      </c:pt>
                      <c:pt idx="3049">
                        <c:v>15249</c:v>
                      </c:pt>
                      <c:pt idx="3050">
                        <c:v>15254</c:v>
                      </c:pt>
                      <c:pt idx="3051">
                        <c:v>15259</c:v>
                      </c:pt>
                      <c:pt idx="3052">
                        <c:v>15264</c:v>
                      </c:pt>
                      <c:pt idx="3053">
                        <c:v>15269</c:v>
                      </c:pt>
                      <c:pt idx="3054">
                        <c:v>15274</c:v>
                      </c:pt>
                      <c:pt idx="3055">
                        <c:v>15279</c:v>
                      </c:pt>
                      <c:pt idx="3056">
                        <c:v>15284</c:v>
                      </c:pt>
                      <c:pt idx="3057">
                        <c:v>15289</c:v>
                      </c:pt>
                      <c:pt idx="3058">
                        <c:v>15294</c:v>
                      </c:pt>
                      <c:pt idx="3059">
                        <c:v>15299</c:v>
                      </c:pt>
                      <c:pt idx="3060">
                        <c:v>15304</c:v>
                      </c:pt>
                      <c:pt idx="3061">
                        <c:v>15309</c:v>
                      </c:pt>
                      <c:pt idx="3062">
                        <c:v>15314</c:v>
                      </c:pt>
                      <c:pt idx="3063">
                        <c:v>15319</c:v>
                      </c:pt>
                      <c:pt idx="3064">
                        <c:v>15324</c:v>
                      </c:pt>
                      <c:pt idx="3065">
                        <c:v>15329</c:v>
                      </c:pt>
                      <c:pt idx="3066">
                        <c:v>15334</c:v>
                      </c:pt>
                      <c:pt idx="3067">
                        <c:v>15339</c:v>
                      </c:pt>
                      <c:pt idx="3068">
                        <c:v>15344</c:v>
                      </c:pt>
                      <c:pt idx="3069">
                        <c:v>15349</c:v>
                      </c:pt>
                      <c:pt idx="3070">
                        <c:v>15354</c:v>
                      </c:pt>
                      <c:pt idx="3071">
                        <c:v>15359</c:v>
                      </c:pt>
                      <c:pt idx="3072">
                        <c:v>15364</c:v>
                      </c:pt>
                      <c:pt idx="3073">
                        <c:v>15369</c:v>
                      </c:pt>
                      <c:pt idx="3074">
                        <c:v>15374</c:v>
                      </c:pt>
                      <c:pt idx="3075">
                        <c:v>15379</c:v>
                      </c:pt>
                      <c:pt idx="3076">
                        <c:v>15384</c:v>
                      </c:pt>
                      <c:pt idx="3077">
                        <c:v>15389</c:v>
                      </c:pt>
                      <c:pt idx="3078">
                        <c:v>15394</c:v>
                      </c:pt>
                      <c:pt idx="3079">
                        <c:v>15399</c:v>
                      </c:pt>
                      <c:pt idx="3080">
                        <c:v>15404</c:v>
                      </c:pt>
                      <c:pt idx="3081">
                        <c:v>15409</c:v>
                      </c:pt>
                      <c:pt idx="3082">
                        <c:v>15414</c:v>
                      </c:pt>
                      <c:pt idx="3083">
                        <c:v>15419</c:v>
                      </c:pt>
                      <c:pt idx="3084">
                        <c:v>15424</c:v>
                      </c:pt>
                      <c:pt idx="3085">
                        <c:v>15429</c:v>
                      </c:pt>
                      <c:pt idx="3086">
                        <c:v>15434</c:v>
                      </c:pt>
                      <c:pt idx="3087">
                        <c:v>15439</c:v>
                      </c:pt>
                      <c:pt idx="3088">
                        <c:v>15444</c:v>
                      </c:pt>
                      <c:pt idx="3089">
                        <c:v>15449</c:v>
                      </c:pt>
                      <c:pt idx="3090">
                        <c:v>15454</c:v>
                      </c:pt>
                      <c:pt idx="3091">
                        <c:v>15459</c:v>
                      </c:pt>
                      <c:pt idx="3092">
                        <c:v>15464</c:v>
                      </c:pt>
                      <c:pt idx="3093">
                        <c:v>15469</c:v>
                      </c:pt>
                      <c:pt idx="3094">
                        <c:v>15474</c:v>
                      </c:pt>
                      <c:pt idx="3095">
                        <c:v>15479</c:v>
                      </c:pt>
                      <c:pt idx="3096">
                        <c:v>15484</c:v>
                      </c:pt>
                      <c:pt idx="3097">
                        <c:v>15489</c:v>
                      </c:pt>
                      <c:pt idx="3098">
                        <c:v>15494</c:v>
                      </c:pt>
                      <c:pt idx="3099">
                        <c:v>15499</c:v>
                      </c:pt>
                      <c:pt idx="3100">
                        <c:v>15504</c:v>
                      </c:pt>
                      <c:pt idx="3101">
                        <c:v>15509</c:v>
                      </c:pt>
                      <c:pt idx="3102">
                        <c:v>15514</c:v>
                      </c:pt>
                      <c:pt idx="3103">
                        <c:v>15519</c:v>
                      </c:pt>
                      <c:pt idx="3104">
                        <c:v>15524</c:v>
                      </c:pt>
                      <c:pt idx="3105">
                        <c:v>15529</c:v>
                      </c:pt>
                      <c:pt idx="3106">
                        <c:v>15534</c:v>
                      </c:pt>
                      <c:pt idx="3107">
                        <c:v>15539</c:v>
                      </c:pt>
                      <c:pt idx="3108">
                        <c:v>15544</c:v>
                      </c:pt>
                      <c:pt idx="3109">
                        <c:v>15549</c:v>
                      </c:pt>
                      <c:pt idx="3110">
                        <c:v>15554</c:v>
                      </c:pt>
                      <c:pt idx="3111">
                        <c:v>15559</c:v>
                      </c:pt>
                      <c:pt idx="3112">
                        <c:v>15564</c:v>
                      </c:pt>
                      <c:pt idx="3113">
                        <c:v>15569</c:v>
                      </c:pt>
                      <c:pt idx="3114">
                        <c:v>15574</c:v>
                      </c:pt>
                      <c:pt idx="3115">
                        <c:v>15579</c:v>
                      </c:pt>
                      <c:pt idx="3116">
                        <c:v>15584</c:v>
                      </c:pt>
                      <c:pt idx="3117">
                        <c:v>15589</c:v>
                      </c:pt>
                      <c:pt idx="3118">
                        <c:v>15594</c:v>
                      </c:pt>
                      <c:pt idx="3119">
                        <c:v>15599</c:v>
                      </c:pt>
                      <c:pt idx="3120">
                        <c:v>15604</c:v>
                      </c:pt>
                      <c:pt idx="3121">
                        <c:v>15609</c:v>
                      </c:pt>
                      <c:pt idx="3122">
                        <c:v>15614</c:v>
                      </c:pt>
                      <c:pt idx="3123">
                        <c:v>15619</c:v>
                      </c:pt>
                      <c:pt idx="3124">
                        <c:v>15624</c:v>
                      </c:pt>
                      <c:pt idx="3125">
                        <c:v>15629</c:v>
                      </c:pt>
                      <c:pt idx="3126">
                        <c:v>15634</c:v>
                      </c:pt>
                      <c:pt idx="3127">
                        <c:v>15639</c:v>
                      </c:pt>
                      <c:pt idx="3128">
                        <c:v>15644</c:v>
                      </c:pt>
                      <c:pt idx="3129">
                        <c:v>15649</c:v>
                      </c:pt>
                      <c:pt idx="3130">
                        <c:v>15654</c:v>
                      </c:pt>
                      <c:pt idx="3131">
                        <c:v>15659</c:v>
                      </c:pt>
                      <c:pt idx="3132">
                        <c:v>15664</c:v>
                      </c:pt>
                      <c:pt idx="3133">
                        <c:v>15669</c:v>
                      </c:pt>
                      <c:pt idx="3134">
                        <c:v>15674</c:v>
                      </c:pt>
                      <c:pt idx="3135">
                        <c:v>15679</c:v>
                      </c:pt>
                      <c:pt idx="3136">
                        <c:v>15684</c:v>
                      </c:pt>
                      <c:pt idx="3137">
                        <c:v>15689</c:v>
                      </c:pt>
                      <c:pt idx="3138">
                        <c:v>15694</c:v>
                      </c:pt>
                      <c:pt idx="3139">
                        <c:v>15699</c:v>
                      </c:pt>
                      <c:pt idx="3140">
                        <c:v>15704</c:v>
                      </c:pt>
                      <c:pt idx="3141">
                        <c:v>15709</c:v>
                      </c:pt>
                      <c:pt idx="3142">
                        <c:v>15714</c:v>
                      </c:pt>
                      <c:pt idx="3143">
                        <c:v>15719</c:v>
                      </c:pt>
                      <c:pt idx="3144">
                        <c:v>15724</c:v>
                      </c:pt>
                      <c:pt idx="3145">
                        <c:v>15729</c:v>
                      </c:pt>
                      <c:pt idx="3146">
                        <c:v>15734</c:v>
                      </c:pt>
                      <c:pt idx="3147">
                        <c:v>15739</c:v>
                      </c:pt>
                      <c:pt idx="3148">
                        <c:v>15744</c:v>
                      </c:pt>
                      <c:pt idx="3149">
                        <c:v>15749</c:v>
                      </c:pt>
                      <c:pt idx="3150">
                        <c:v>15754</c:v>
                      </c:pt>
                      <c:pt idx="3151">
                        <c:v>15759</c:v>
                      </c:pt>
                      <c:pt idx="3152">
                        <c:v>15764</c:v>
                      </c:pt>
                      <c:pt idx="3153">
                        <c:v>15769</c:v>
                      </c:pt>
                      <c:pt idx="3154">
                        <c:v>15774</c:v>
                      </c:pt>
                      <c:pt idx="3155">
                        <c:v>15779</c:v>
                      </c:pt>
                      <c:pt idx="3156">
                        <c:v>15784</c:v>
                      </c:pt>
                      <c:pt idx="3157">
                        <c:v>15789</c:v>
                      </c:pt>
                      <c:pt idx="3158">
                        <c:v>15794</c:v>
                      </c:pt>
                      <c:pt idx="3159">
                        <c:v>15799</c:v>
                      </c:pt>
                      <c:pt idx="3160">
                        <c:v>15804</c:v>
                      </c:pt>
                      <c:pt idx="3161">
                        <c:v>15809</c:v>
                      </c:pt>
                      <c:pt idx="3162">
                        <c:v>15814</c:v>
                      </c:pt>
                      <c:pt idx="3163">
                        <c:v>15819</c:v>
                      </c:pt>
                      <c:pt idx="3164">
                        <c:v>15824</c:v>
                      </c:pt>
                      <c:pt idx="3165">
                        <c:v>15829</c:v>
                      </c:pt>
                      <c:pt idx="3166">
                        <c:v>15834</c:v>
                      </c:pt>
                      <c:pt idx="3167">
                        <c:v>15839</c:v>
                      </c:pt>
                      <c:pt idx="3168">
                        <c:v>15844</c:v>
                      </c:pt>
                      <c:pt idx="3169">
                        <c:v>15849</c:v>
                      </c:pt>
                      <c:pt idx="3170">
                        <c:v>15854</c:v>
                      </c:pt>
                      <c:pt idx="3171">
                        <c:v>15859</c:v>
                      </c:pt>
                      <c:pt idx="3172">
                        <c:v>15864</c:v>
                      </c:pt>
                      <c:pt idx="3173">
                        <c:v>15869</c:v>
                      </c:pt>
                      <c:pt idx="3174">
                        <c:v>15874</c:v>
                      </c:pt>
                      <c:pt idx="3175">
                        <c:v>15879</c:v>
                      </c:pt>
                      <c:pt idx="3176">
                        <c:v>15884</c:v>
                      </c:pt>
                      <c:pt idx="3177">
                        <c:v>15889</c:v>
                      </c:pt>
                      <c:pt idx="3178">
                        <c:v>15894</c:v>
                      </c:pt>
                      <c:pt idx="3179">
                        <c:v>15899</c:v>
                      </c:pt>
                      <c:pt idx="3180">
                        <c:v>15904</c:v>
                      </c:pt>
                      <c:pt idx="3181">
                        <c:v>15909</c:v>
                      </c:pt>
                      <c:pt idx="3182">
                        <c:v>15914</c:v>
                      </c:pt>
                      <c:pt idx="3183">
                        <c:v>15919</c:v>
                      </c:pt>
                      <c:pt idx="3184">
                        <c:v>15924</c:v>
                      </c:pt>
                      <c:pt idx="3185">
                        <c:v>15929</c:v>
                      </c:pt>
                      <c:pt idx="3186">
                        <c:v>15934</c:v>
                      </c:pt>
                      <c:pt idx="3187">
                        <c:v>15939</c:v>
                      </c:pt>
                      <c:pt idx="3188">
                        <c:v>15944</c:v>
                      </c:pt>
                      <c:pt idx="3189">
                        <c:v>15949</c:v>
                      </c:pt>
                      <c:pt idx="3190">
                        <c:v>15954</c:v>
                      </c:pt>
                      <c:pt idx="3191">
                        <c:v>15959</c:v>
                      </c:pt>
                      <c:pt idx="3192">
                        <c:v>15964</c:v>
                      </c:pt>
                      <c:pt idx="3193">
                        <c:v>15969</c:v>
                      </c:pt>
                      <c:pt idx="3194">
                        <c:v>15974</c:v>
                      </c:pt>
                      <c:pt idx="3195">
                        <c:v>15979</c:v>
                      </c:pt>
                      <c:pt idx="3196">
                        <c:v>15984</c:v>
                      </c:pt>
                      <c:pt idx="3197">
                        <c:v>15989</c:v>
                      </c:pt>
                      <c:pt idx="3198">
                        <c:v>15994</c:v>
                      </c:pt>
                      <c:pt idx="3199">
                        <c:v>15999</c:v>
                      </c:pt>
                      <c:pt idx="3200">
                        <c:v>16004</c:v>
                      </c:pt>
                      <c:pt idx="3201">
                        <c:v>16009</c:v>
                      </c:pt>
                      <c:pt idx="3202">
                        <c:v>16014</c:v>
                      </c:pt>
                      <c:pt idx="3203">
                        <c:v>16019</c:v>
                      </c:pt>
                      <c:pt idx="3204">
                        <c:v>16024</c:v>
                      </c:pt>
                      <c:pt idx="3205">
                        <c:v>16029</c:v>
                      </c:pt>
                      <c:pt idx="3206">
                        <c:v>16034</c:v>
                      </c:pt>
                      <c:pt idx="3207">
                        <c:v>16039</c:v>
                      </c:pt>
                      <c:pt idx="3208">
                        <c:v>16044</c:v>
                      </c:pt>
                      <c:pt idx="3209">
                        <c:v>16049</c:v>
                      </c:pt>
                      <c:pt idx="3210">
                        <c:v>16054</c:v>
                      </c:pt>
                      <c:pt idx="3211">
                        <c:v>16059</c:v>
                      </c:pt>
                      <c:pt idx="3212">
                        <c:v>16064</c:v>
                      </c:pt>
                      <c:pt idx="3213">
                        <c:v>16069</c:v>
                      </c:pt>
                      <c:pt idx="3214">
                        <c:v>16074</c:v>
                      </c:pt>
                      <c:pt idx="3215">
                        <c:v>16079</c:v>
                      </c:pt>
                      <c:pt idx="3216">
                        <c:v>16084</c:v>
                      </c:pt>
                      <c:pt idx="3217">
                        <c:v>16089</c:v>
                      </c:pt>
                      <c:pt idx="3218">
                        <c:v>16094</c:v>
                      </c:pt>
                      <c:pt idx="3219">
                        <c:v>16099</c:v>
                      </c:pt>
                      <c:pt idx="3220">
                        <c:v>16104</c:v>
                      </c:pt>
                      <c:pt idx="3221">
                        <c:v>16109</c:v>
                      </c:pt>
                      <c:pt idx="3222">
                        <c:v>16114</c:v>
                      </c:pt>
                      <c:pt idx="3223">
                        <c:v>16119</c:v>
                      </c:pt>
                      <c:pt idx="3224">
                        <c:v>16124</c:v>
                      </c:pt>
                      <c:pt idx="3225">
                        <c:v>16129</c:v>
                      </c:pt>
                      <c:pt idx="3226">
                        <c:v>16134</c:v>
                      </c:pt>
                      <c:pt idx="3227">
                        <c:v>16139</c:v>
                      </c:pt>
                      <c:pt idx="3228">
                        <c:v>16144</c:v>
                      </c:pt>
                      <c:pt idx="3229">
                        <c:v>16149</c:v>
                      </c:pt>
                      <c:pt idx="3230">
                        <c:v>16154</c:v>
                      </c:pt>
                      <c:pt idx="3231">
                        <c:v>16159</c:v>
                      </c:pt>
                      <c:pt idx="3232">
                        <c:v>16164</c:v>
                      </c:pt>
                      <c:pt idx="3233">
                        <c:v>16169</c:v>
                      </c:pt>
                      <c:pt idx="3234">
                        <c:v>16174</c:v>
                      </c:pt>
                      <c:pt idx="3235">
                        <c:v>16179</c:v>
                      </c:pt>
                      <c:pt idx="3236">
                        <c:v>16184</c:v>
                      </c:pt>
                      <c:pt idx="3237">
                        <c:v>16189</c:v>
                      </c:pt>
                      <c:pt idx="3238">
                        <c:v>16194</c:v>
                      </c:pt>
                      <c:pt idx="3239">
                        <c:v>16199</c:v>
                      </c:pt>
                      <c:pt idx="3240">
                        <c:v>16204</c:v>
                      </c:pt>
                      <c:pt idx="3241">
                        <c:v>16209</c:v>
                      </c:pt>
                      <c:pt idx="3242">
                        <c:v>16214</c:v>
                      </c:pt>
                      <c:pt idx="3243">
                        <c:v>16219</c:v>
                      </c:pt>
                      <c:pt idx="3244">
                        <c:v>16224</c:v>
                      </c:pt>
                      <c:pt idx="3245">
                        <c:v>16229</c:v>
                      </c:pt>
                      <c:pt idx="3246">
                        <c:v>16234</c:v>
                      </c:pt>
                      <c:pt idx="3247">
                        <c:v>16239</c:v>
                      </c:pt>
                      <c:pt idx="3248">
                        <c:v>16244</c:v>
                      </c:pt>
                      <c:pt idx="3249">
                        <c:v>16249</c:v>
                      </c:pt>
                      <c:pt idx="3250">
                        <c:v>16254</c:v>
                      </c:pt>
                      <c:pt idx="3251">
                        <c:v>16259</c:v>
                      </c:pt>
                      <c:pt idx="3252">
                        <c:v>16264</c:v>
                      </c:pt>
                      <c:pt idx="3253">
                        <c:v>16269</c:v>
                      </c:pt>
                      <c:pt idx="3254">
                        <c:v>16274</c:v>
                      </c:pt>
                      <c:pt idx="3255">
                        <c:v>16279</c:v>
                      </c:pt>
                      <c:pt idx="3256">
                        <c:v>16284</c:v>
                      </c:pt>
                      <c:pt idx="3257">
                        <c:v>16289</c:v>
                      </c:pt>
                      <c:pt idx="3258">
                        <c:v>16294</c:v>
                      </c:pt>
                      <c:pt idx="3259">
                        <c:v>16299</c:v>
                      </c:pt>
                      <c:pt idx="3260">
                        <c:v>16304</c:v>
                      </c:pt>
                      <c:pt idx="3261">
                        <c:v>16309</c:v>
                      </c:pt>
                      <c:pt idx="3262">
                        <c:v>16314</c:v>
                      </c:pt>
                      <c:pt idx="3263">
                        <c:v>16319</c:v>
                      </c:pt>
                      <c:pt idx="3264">
                        <c:v>16324</c:v>
                      </c:pt>
                      <c:pt idx="3265">
                        <c:v>16329</c:v>
                      </c:pt>
                      <c:pt idx="3266">
                        <c:v>16334</c:v>
                      </c:pt>
                      <c:pt idx="3267">
                        <c:v>16339</c:v>
                      </c:pt>
                      <c:pt idx="3268">
                        <c:v>16344</c:v>
                      </c:pt>
                      <c:pt idx="3269">
                        <c:v>16349</c:v>
                      </c:pt>
                      <c:pt idx="3270">
                        <c:v>16354</c:v>
                      </c:pt>
                      <c:pt idx="3271">
                        <c:v>16359</c:v>
                      </c:pt>
                      <c:pt idx="3272">
                        <c:v>16364</c:v>
                      </c:pt>
                      <c:pt idx="3273">
                        <c:v>16369</c:v>
                      </c:pt>
                      <c:pt idx="3274">
                        <c:v>16374</c:v>
                      </c:pt>
                      <c:pt idx="3275">
                        <c:v>16379</c:v>
                      </c:pt>
                      <c:pt idx="3276">
                        <c:v>16384</c:v>
                      </c:pt>
                      <c:pt idx="3277">
                        <c:v>16389</c:v>
                      </c:pt>
                      <c:pt idx="3278">
                        <c:v>16394</c:v>
                      </c:pt>
                      <c:pt idx="3279">
                        <c:v>16399</c:v>
                      </c:pt>
                      <c:pt idx="3280">
                        <c:v>16404</c:v>
                      </c:pt>
                      <c:pt idx="3281">
                        <c:v>16409</c:v>
                      </c:pt>
                      <c:pt idx="3282">
                        <c:v>16414</c:v>
                      </c:pt>
                      <c:pt idx="3283">
                        <c:v>16419</c:v>
                      </c:pt>
                      <c:pt idx="3284">
                        <c:v>16424</c:v>
                      </c:pt>
                      <c:pt idx="3285">
                        <c:v>16429</c:v>
                      </c:pt>
                      <c:pt idx="3286">
                        <c:v>16434</c:v>
                      </c:pt>
                      <c:pt idx="3287">
                        <c:v>16439</c:v>
                      </c:pt>
                      <c:pt idx="3288">
                        <c:v>16444</c:v>
                      </c:pt>
                      <c:pt idx="3289">
                        <c:v>16449</c:v>
                      </c:pt>
                      <c:pt idx="3290">
                        <c:v>16454</c:v>
                      </c:pt>
                      <c:pt idx="3291">
                        <c:v>16459</c:v>
                      </c:pt>
                      <c:pt idx="3292">
                        <c:v>16464</c:v>
                      </c:pt>
                      <c:pt idx="3293">
                        <c:v>16469</c:v>
                      </c:pt>
                      <c:pt idx="3294">
                        <c:v>16474</c:v>
                      </c:pt>
                      <c:pt idx="3295">
                        <c:v>16479</c:v>
                      </c:pt>
                      <c:pt idx="3296">
                        <c:v>16484</c:v>
                      </c:pt>
                      <c:pt idx="3297">
                        <c:v>16489</c:v>
                      </c:pt>
                      <c:pt idx="3298">
                        <c:v>16494</c:v>
                      </c:pt>
                      <c:pt idx="3299">
                        <c:v>16499</c:v>
                      </c:pt>
                      <c:pt idx="3300">
                        <c:v>16504</c:v>
                      </c:pt>
                      <c:pt idx="3301">
                        <c:v>16509</c:v>
                      </c:pt>
                      <c:pt idx="3302">
                        <c:v>16514</c:v>
                      </c:pt>
                      <c:pt idx="3303">
                        <c:v>16519</c:v>
                      </c:pt>
                      <c:pt idx="3304">
                        <c:v>16524</c:v>
                      </c:pt>
                      <c:pt idx="3305">
                        <c:v>16529</c:v>
                      </c:pt>
                      <c:pt idx="3306">
                        <c:v>16534</c:v>
                      </c:pt>
                      <c:pt idx="3307">
                        <c:v>16539</c:v>
                      </c:pt>
                      <c:pt idx="3308">
                        <c:v>16544</c:v>
                      </c:pt>
                      <c:pt idx="3309">
                        <c:v>16549</c:v>
                      </c:pt>
                      <c:pt idx="3310">
                        <c:v>16554</c:v>
                      </c:pt>
                      <c:pt idx="3311">
                        <c:v>16559</c:v>
                      </c:pt>
                      <c:pt idx="3312">
                        <c:v>16564</c:v>
                      </c:pt>
                      <c:pt idx="3313">
                        <c:v>16569</c:v>
                      </c:pt>
                      <c:pt idx="3314">
                        <c:v>16574</c:v>
                      </c:pt>
                      <c:pt idx="3315">
                        <c:v>16579</c:v>
                      </c:pt>
                      <c:pt idx="3316">
                        <c:v>16584</c:v>
                      </c:pt>
                      <c:pt idx="3317">
                        <c:v>16589</c:v>
                      </c:pt>
                      <c:pt idx="3318">
                        <c:v>16594</c:v>
                      </c:pt>
                      <c:pt idx="3319">
                        <c:v>16599</c:v>
                      </c:pt>
                      <c:pt idx="3320">
                        <c:v>16604</c:v>
                      </c:pt>
                      <c:pt idx="3321">
                        <c:v>16609</c:v>
                      </c:pt>
                      <c:pt idx="3322">
                        <c:v>16614</c:v>
                      </c:pt>
                      <c:pt idx="3323">
                        <c:v>16619</c:v>
                      </c:pt>
                      <c:pt idx="3324">
                        <c:v>16624</c:v>
                      </c:pt>
                      <c:pt idx="3325">
                        <c:v>16629</c:v>
                      </c:pt>
                      <c:pt idx="3326">
                        <c:v>16634</c:v>
                      </c:pt>
                      <c:pt idx="3327">
                        <c:v>16639</c:v>
                      </c:pt>
                      <c:pt idx="3328">
                        <c:v>16644</c:v>
                      </c:pt>
                      <c:pt idx="3329">
                        <c:v>16649</c:v>
                      </c:pt>
                      <c:pt idx="3330">
                        <c:v>16654</c:v>
                      </c:pt>
                      <c:pt idx="3331">
                        <c:v>16659</c:v>
                      </c:pt>
                      <c:pt idx="3332">
                        <c:v>16664</c:v>
                      </c:pt>
                      <c:pt idx="3333">
                        <c:v>16669</c:v>
                      </c:pt>
                      <c:pt idx="3334">
                        <c:v>16674</c:v>
                      </c:pt>
                      <c:pt idx="3335">
                        <c:v>16679</c:v>
                      </c:pt>
                      <c:pt idx="3336">
                        <c:v>16684</c:v>
                      </c:pt>
                      <c:pt idx="3337">
                        <c:v>16689</c:v>
                      </c:pt>
                      <c:pt idx="3338">
                        <c:v>16694</c:v>
                      </c:pt>
                      <c:pt idx="3339">
                        <c:v>16699</c:v>
                      </c:pt>
                      <c:pt idx="3340">
                        <c:v>16704</c:v>
                      </c:pt>
                      <c:pt idx="3341">
                        <c:v>16709</c:v>
                      </c:pt>
                      <c:pt idx="3342">
                        <c:v>16714</c:v>
                      </c:pt>
                      <c:pt idx="3343">
                        <c:v>16719</c:v>
                      </c:pt>
                      <c:pt idx="3344">
                        <c:v>16724</c:v>
                      </c:pt>
                      <c:pt idx="3345">
                        <c:v>16729</c:v>
                      </c:pt>
                      <c:pt idx="3346">
                        <c:v>16734</c:v>
                      </c:pt>
                      <c:pt idx="3347">
                        <c:v>16739</c:v>
                      </c:pt>
                      <c:pt idx="3348">
                        <c:v>16744</c:v>
                      </c:pt>
                      <c:pt idx="3349">
                        <c:v>16749</c:v>
                      </c:pt>
                      <c:pt idx="3350">
                        <c:v>16754</c:v>
                      </c:pt>
                      <c:pt idx="3351">
                        <c:v>16759</c:v>
                      </c:pt>
                      <c:pt idx="3352">
                        <c:v>16764</c:v>
                      </c:pt>
                      <c:pt idx="3353">
                        <c:v>16769</c:v>
                      </c:pt>
                      <c:pt idx="3354">
                        <c:v>16774</c:v>
                      </c:pt>
                      <c:pt idx="3355">
                        <c:v>16779</c:v>
                      </c:pt>
                      <c:pt idx="3356">
                        <c:v>16784</c:v>
                      </c:pt>
                      <c:pt idx="3357">
                        <c:v>16789</c:v>
                      </c:pt>
                      <c:pt idx="3358">
                        <c:v>16794</c:v>
                      </c:pt>
                      <c:pt idx="3359">
                        <c:v>16799</c:v>
                      </c:pt>
                      <c:pt idx="3360">
                        <c:v>16804</c:v>
                      </c:pt>
                      <c:pt idx="3361">
                        <c:v>16809</c:v>
                      </c:pt>
                      <c:pt idx="3362">
                        <c:v>16814</c:v>
                      </c:pt>
                      <c:pt idx="3363">
                        <c:v>16819</c:v>
                      </c:pt>
                      <c:pt idx="3364">
                        <c:v>16824</c:v>
                      </c:pt>
                      <c:pt idx="3365">
                        <c:v>16829</c:v>
                      </c:pt>
                      <c:pt idx="3366">
                        <c:v>16834</c:v>
                      </c:pt>
                      <c:pt idx="3367">
                        <c:v>16839</c:v>
                      </c:pt>
                      <c:pt idx="3368">
                        <c:v>16844</c:v>
                      </c:pt>
                      <c:pt idx="3369">
                        <c:v>16849</c:v>
                      </c:pt>
                      <c:pt idx="3370">
                        <c:v>16854</c:v>
                      </c:pt>
                      <c:pt idx="3371">
                        <c:v>16859</c:v>
                      </c:pt>
                      <c:pt idx="3372">
                        <c:v>16864</c:v>
                      </c:pt>
                      <c:pt idx="3373">
                        <c:v>16869</c:v>
                      </c:pt>
                      <c:pt idx="3374">
                        <c:v>16874</c:v>
                      </c:pt>
                      <c:pt idx="3375">
                        <c:v>16879</c:v>
                      </c:pt>
                      <c:pt idx="3376">
                        <c:v>16884</c:v>
                      </c:pt>
                      <c:pt idx="3377">
                        <c:v>16889</c:v>
                      </c:pt>
                      <c:pt idx="3378">
                        <c:v>16894</c:v>
                      </c:pt>
                      <c:pt idx="3379">
                        <c:v>16899</c:v>
                      </c:pt>
                      <c:pt idx="3380">
                        <c:v>16904</c:v>
                      </c:pt>
                      <c:pt idx="3381">
                        <c:v>16909</c:v>
                      </c:pt>
                      <c:pt idx="3382">
                        <c:v>16914</c:v>
                      </c:pt>
                      <c:pt idx="3383">
                        <c:v>16919</c:v>
                      </c:pt>
                      <c:pt idx="3384">
                        <c:v>16924</c:v>
                      </c:pt>
                      <c:pt idx="3385">
                        <c:v>16929</c:v>
                      </c:pt>
                      <c:pt idx="3386">
                        <c:v>16934</c:v>
                      </c:pt>
                      <c:pt idx="3387">
                        <c:v>16939</c:v>
                      </c:pt>
                      <c:pt idx="3388">
                        <c:v>16944</c:v>
                      </c:pt>
                      <c:pt idx="3389">
                        <c:v>16949</c:v>
                      </c:pt>
                      <c:pt idx="3390">
                        <c:v>16954</c:v>
                      </c:pt>
                      <c:pt idx="3391">
                        <c:v>16959</c:v>
                      </c:pt>
                      <c:pt idx="3392">
                        <c:v>16964</c:v>
                      </c:pt>
                      <c:pt idx="3393">
                        <c:v>16969</c:v>
                      </c:pt>
                      <c:pt idx="3394">
                        <c:v>16974</c:v>
                      </c:pt>
                      <c:pt idx="3395">
                        <c:v>16979</c:v>
                      </c:pt>
                      <c:pt idx="3396">
                        <c:v>16984</c:v>
                      </c:pt>
                      <c:pt idx="3397">
                        <c:v>16989</c:v>
                      </c:pt>
                      <c:pt idx="3398">
                        <c:v>16994</c:v>
                      </c:pt>
                      <c:pt idx="3399">
                        <c:v>16999</c:v>
                      </c:pt>
                      <c:pt idx="3400">
                        <c:v>17004</c:v>
                      </c:pt>
                      <c:pt idx="3401">
                        <c:v>17009</c:v>
                      </c:pt>
                      <c:pt idx="3402">
                        <c:v>17014</c:v>
                      </c:pt>
                      <c:pt idx="3403">
                        <c:v>17019</c:v>
                      </c:pt>
                      <c:pt idx="3404">
                        <c:v>17024</c:v>
                      </c:pt>
                      <c:pt idx="3405">
                        <c:v>17029</c:v>
                      </c:pt>
                      <c:pt idx="3406">
                        <c:v>17034</c:v>
                      </c:pt>
                      <c:pt idx="3407">
                        <c:v>17039</c:v>
                      </c:pt>
                      <c:pt idx="3408">
                        <c:v>17044</c:v>
                      </c:pt>
                      <c:pt idx="3409">
                        <c:v>17049</c:v>
                      </c:pt>
                      <c:pt idx="3410">
                        <c:v>17054</c:v>
                      </c:pt>
                      <c:pt idx="3411">
                        <c:v>17059</c:v>
                      </c:pt>
                      <c:pt idx="3412">
                        <c:v>17064</c:v>
                      </c:pt>
                      <c:pt idx="3413">
                        <c:v>17069</c:v>
                      </c:pt>
                      <c:pt idx="3414">
                        <c:v>17074</c:v>
                      </c:pt>
                      <c:pt idx="3415">
                        <c:v>17079</c:v>
                      </c:pt>
                      <c:pt idx="3416">
                        <c:v>17084</c:v>
                      </c:pt>
                      <c:pt idx="3417">
                        <c:v>17089</c:v>
                      </c:pt>
                      <c:pt idx="3418">
                        <c:v>17094</c:v>
                      </c:pt>
                      <c:pt idx="3419">
                        <c:v>17099</c:v>
                      </c:pt>
                      <c:pt idx="3420">
                        <c:v>17104</c:v>
                      </c:pt>
                      <c:pt idx="3421">
                        <c:v>17109</c:v>
                      </c:pt>
                      <c:pt idx="3422">
                        <c:v>17114</c:v>
                      </c:pt>
                      <c:pt idx="3423">
                        <c:v>17119</c:v>
                      </c:pt>
                      <c:pt idx="3424">
                        <c:v>17124</c:v>
                      </c:pt>
                      <c:pt idx="3425">
                        <c:v>17129</c:v>
                      </c:pt>
                      <c:pt idx="3426">
                        <c:v>17134</c:v>
                      </c:pt>
                      <c:pt idx="3427">
                        <c:v>17139</c:v>
                      </c:pt>
                      <c:pt idx="3428">
                        <c:v>17144</c:v>
                      </c:pt>
                      <c:pt idx="3429">
                        <c:v>17149</c:v>
                      </c:pt>
                      <c:pt idx="3430">
                        <c:v>17154</c:v>
                      </c:pt>
                      <c:pt idx="3431">
                        <c:v>17159</c:v>
                      </c:pt>
                      <c:pt idx="3432">
                        <c:v>17164</c:v>
                      </c:pt>
                      <c:pt idx="3433">
                        <c:v>17169</c:v>
                      </c:pt>
                      <c:pt idx="3434">
                        <c:v>17174</c:v>
                      </c:pt>
                      <c:pt idx="3435">
                        <c:v>17179</c:v>
                      </c:pt>
                      <c:pt idx="3436">
                        <c:v>17184</c:v>
                      </c:pt>
                      <c:pt idx="3437">
                        <c:v>17189</c:v>
                      </c:pt>
                      <c:pt idx="3438">
                        <c:v>17194</c:v>
                      </c:pt>
                      <c:pt idx="3439">
                        <c:v>17199</c:v>
                      </c:pt>
                      <c:pt idx="3440">
                        <c:v>17204</c:v>
                      </c:pt>
                      <c:pt idx="3441">
                        <c:v>17209</c:v>
                      </c:pt>
                      <c:pt idx="3442">
                        <c:v>17214</c:v>
                      </c:pt>
                      <c:pt idx="3443">
                        <c:v>17219</c:v>
                      </c:pt>
                      <c:pt idx="3444">
                        <c:v>17224</c:v>
                      </c:pt>
                      <c:pt idx="3445">
                        <c:v>17229</c:v>
                      </c:pt>
                      <c:pt idx="3446">
                        <c:v>17234</c:v>
                      </c:pt>
                      <c:pt idx="3447">
                        <c:v>17239</c:v>
                      </c:pt>
                      <c:pt idx="3448">
                        <c:v>17244</c:v>
                      </c:pt>
                      <c:pt idx="3449">
                        <c:v>17249</c:v>
                      </c:pt>
                      <c:pt idx="3450">
                        <c:v>17254</c:v>
                      </c:pt>
                      <c:pt idx="3451">
                        <c:v>17259</c:v>
                      </c:pt>
                      <c:pt idx="3452">
                        <c:v>17264</c:v>
                      </c:pt>
                      <c:pt idx="3453">
                        <c:v>17269</c:v>
                      </c:pt>
                      <c:pt idx="3454">
                        <c:v>17274</c:v>
                      </c:pt>
                      <c:pt idx="3455">
                        <c:v>17279</c:v>
                      </c:pt>
                      <c:pt idx="3456">
                        <c:v>17284</c:v>
                      </c:pt>
                      <c:pt idx="3457">
                        <c:v>17289</c:v>
                      </c:pt>
                      <c:pt idx="3458">
                        <c:v>17294</c:v>
                      </c:pt>
                      <c:pt idx="3459">
                        <c:v>17299</c:v>
                      </c:pt>
                      <c:pt idx="3460">
                        <c:v>17304</c:v>
                      </c:pt>
                      <c:pt idx="3461">
                        <c:v>17309</c:v>
                      </c:pt>
                      <c:pt idx="3462">
                        <c:v>17314</c:v>
                      </c:pt>
                      <c:pt idx="3463">
                        <c:v>17319</c:v>
                      </c:pt>
                      <c:pt idx="3464">
                        <c:v>17324</c:v>
                      </c:pt>
                      <c:pt idx="3465">
                        <c:v>17329</c:v>
                      </c:pt>
                      <c:pt idx="3466">
                        <c:v>17334</c:v>
                      </c:pt>
                      <c:pt idx="3467">
                        <c:v>17339</c:v>
                      </c:pt>
                      <c:pt idx="3468">
                        <c:v>17344</c:v>
                      </c:pt>
                      <c:pt idx="3469">
                        <c:v>17349</c:v>
                      </c:pt>
                      <c:pt idx="3470">
                        <c:v>17354</c:v>
                      </c:pt>
                      <c:pt idx="3471">
                        <c:v>17359</c:v>
                      </c:pt>
                      <c:pt idx="3472">
                        <c:v>17364</c:v>
                      </c:pt>
                      <c:pt idx="3473">
                        <c:v>17369</c:v>
                      </c:pt>
                      <c:pt idx="3474">
                        <c:v>17374</c:v>
                      </c:pt>
                      <c:pt idx="3475">
                        <c:v>17379</c:v>
                      </c:pt>
                      <c:pt idx="3476">
                        <c:v>17384</c:v>
                      </c:pt>
                      <c:pt idx="3477">
                        <c:v>17389</c:v>
                      </c:pt>
                      <c:pt idx="3478">
                        <c:v>17394</c:v>
                      </c:pt>
                      <c:pt idx="3479">
                        <c:v>17399</c:v>
                      </c:pt>
                      <c:pt idx="3480">
                        <c:v>17404</c:v>
                      </c:pt>
                      <c:pt idx="3481">
                        <c:v>17409</c:v>
                      </c:pt>
                      <c:pt idx="3482">
                        <c:v>17414</c:v>
                      </c:pt>
                      <c:pt idx="3483">
                        <c:v>17419</c:v>
                      </c:pt>
                      <c:pt idx="3484">
                        <c:v>17424</c:v>
                      </c:pt>
                      <c:pt idx="3485">
                        <c:v>17429</c:v>
                      </c:pt>
                      <c:pt idx="3486">
                        <c:v>17434</c:v>
                      </c:pt>
                      <c:pt idx="3487">
                        <c:v>17439</c:v>
                      </c:pt>
                      <c:pt idx="3488">
                        <c:v>17444</c:v>
                      </c:pt>
                      <c:pt idx="3489">
                        <c:v>17449</c:v>
                      </c:pt>
                      <c:pt idx="3490">
                        <c:v>17454</c:v>
                      </c:pt>
                      <c:pt idx="3491">
                        <c:v>17459</c:v>
                      </c:pt>
                      <c:pt idx="3492">
                        <c:v>17464</c:v>
                      </c:pt>
                      <c:pt idx="3493">
                        <c:v>17469</c:v>
                      </c:pt>
                      <c:pt idx="3494">
                        <c:v>17474</c:v>
                      </c:pt>
                      <c:pt idx="3495">
                        <c:v>17479</c:v>
                      </c:pt>
                      <c:pt idx="3496">
                        <c:v>17484</c:v>
                      </c:pt>
                      <c:pt idx="3497">
                        <c:v>17489</c:v>
                      </c:pt>
                      <c:pt idx="3498">
                        <c:v>17494</c:v>
                      </c:pt>
                      <c:pt idx="3499">
                        <c:v>17499</c:v>
                      </c:pt>
                      <c:pt idx="3500">
                        <c:v>17504</c:v>
                      </c:pt>
                      <c:pt idx="3501">
                        <c:v>17509</c:v>
                      </c:pt>
                      <c:pt idx="3502">
                        <c:v>17514</c:v>
                      </c:pt>
                      <c:pt idx="3503">
                        <c:v>17519</c:v>
                      </c:pt>
                      <c:pt idx="3504">
                        <c:v>17524</c:v>
                      </c:pt>
                      <c:pt idx="3505">
                        <c:v>17529</c:v>
                      </c:pt>
                      <c:pt idx="3506">
                        <c:v>17534</c:v>
                      </c:pt>
                      <c:pt idx="3507">
                        <c:v>17539</c:v>
                      </c:pt>
                      <c:pt idx="3508">
                        <c:v>17544</c:v>
                      </c:pt>
                      <c:pt idx="3509">
                        <c:v>17549</c:v>
                      </c:pt>
                      <c:pt idx="3510">
                        <c:v>17554</c:v>
                      </c:pt>
                      <c:pt idx="3511">
                        <c:v>17559</c:v>
                      </c:pt>
                      <c:pt idx="3512">
                        <c:v>17564</c:v>
                      </c:pt>
                      <c:pt idx="3513">
                        <c:v>17569</c:v>
                      </c:pt>
                      <c:pt idx="3514">
                        <c:v>17574</c:v>
                      </c:pt>
                      <c:pt idx="3515">
                        <c:v>17579</c:v>
                      </c:pt>
                      <c:pt idx="3516">
                        <c:v>17584</c:v>
                      </c:pt>
                      <c:pt idx="3517">
                        <c:v>17589</c:v>
                      </c:pt>
                      <c:pt idx="3518">
                        <c:v>17594</c:v>
                      </c:pt>
                      <c:pt idx="3519">
                        <c:v>17599</c:v>
                      </c:pt>
                      <c:pt idx="3520">
                        <c:v>17604</c:v>
                      </c:pt>
                      <c:pt idx="3521">
                        <c:v>17609</c:v>
                      </c:pt>
                      <c:pt idx="3522">
                        <c:v>17614</c:v>
                      </c:pt>
                      <c:pt idx="3523">
                        <c:v>17619</c:v>
                      </c:pt>
                      <c:pt idx="3524">
                        <c:v>17624</c:v>
                      </c:pt>
                      <c:pt idx="3525">
                        <c:v>17629</c:v>
                      </c:pt>
                      <c:pt idx="3526">
                        <c:v>17634</c:v>
                      </c:pt>
                      <c:pt idx="3527">
                        <c:v>17639</c:v>
                      </c:pt>
                      <c:pt idx="3528">
                        <c:v>17644</c:v>
                      </c:pt>
                      <c:pt idx="3529">
                        <c:v>17649</c:v>
                      </c:pt>
                      <c:pt idx="3530">
                        <c:v>17654</c:v>
                      </c:pt>
                      <c:pt idx="3531">
                        <c:v>17659</c:v>
                      </c:pt>
                      <c:pt idx="3532">
                        <c:v>17664</c:v>
                      </c:pt>
                      <c:pt idx="3533">
                        <c:v>17669</c:v>
                      </c:pt>
                      <c:pt idx="3534">
                        <c:v>17674</c:v>
                      </c:pt>
                      <c:pt idx="3535">
                        <c:v>17679</c:v>
                      </c:pt>
                      <c:pt idx="3536">
                        <c:v>17684</c:v>
                      </c:pt>
                      <c:pt idx="3537">
                        <c:v>17689</c:v>
                      </c:pt>
                      <c:pt idx="3538">
                        <c:v>17694</c:v>
                      </c:pt>
                      <c:pt idx="3539">
                        <c:v>17699</c:v>
                      </c:pt>
                      <c:pt idx="3540">
                        <c:v>17704</c:v>
                      </c:pt>
                      <c:pt idx="3541">
                        <c:v>17709</c:v>
                      </c:pt>
                      <c:pt idx="3542">
                        <c:v>17714</c:v>
                      </c:pt>
                      <c:pt idx="3543">
                        <c:v>17719</c:v>
                      </c:pt>
                      <c:pt idx="3544">
                        <c:v>17724</c:v>
                      </c:pt>
                      <c:pt idx="3545">
                        <c:v>17729</c:v>
                      </c:pt>
                      <c:pt idx="3546">
                        <c:v>17734</c:v>
                      </c:pt>
                      <c:pt idx="3547">
                        <c:v>17739</c:v>
                      </c:pt>
                      <c:pt idx="3548">
                        <c:v>17744</c:v>
                      </c:pt>
                      <c:pt idx="3549">
                        <c:v>17749</c:v>
                      </c:pt>
                      <c:pt idx="3550">
                        <c:v>17754</c:v>
                      </c:pt>
                      <c:pt idx="3551">
                        <c:v>17759</c:v>
                      </c:pt>
                      <c:pt idx="3552">
                        <c:v>17764</c:v>
                      </c:pt>
                      <c:pt idx="3553">
                        <c:v>17769</c:v>
                      </c:pt>
                      <c:pt idx="3554">
                        <c:v>17774</c:v>
                      </c:pt>
                      <c:pt idx="3555">
                        <c:v>17779</c:v>
                      </c:pt>
                      <c:pt idx="3556">
                        <c:v>17784</c:v>
                      </c:pt>
                      <c:pt idx="3557">
                        <c:v>17789</c:v>
                      </c:pt>
                      <c:pt idx="3558">
                        <c:v>17794</c:v>
                      </c:pt>
                      <c:pt idx="3559">
                        <c:v>17799</c:v>
                      </c:pt>
                      <c:pt idx="3560">
                        <c:v>17804</c:v>
                      </c:pt>
                      <c:pt idx="3561">
                        <c:v>17809</c:v>
                      </c:pt>
                      <c:pt idx="3562">
                        <c:v>17814</c:v>
                      </c:pt>
                      <c:pt idx="3563">
                        <c:v>17819</c:v>
                      </c:pt>
                      <c:pt idx="3564">
                        <c:v>17824</c:v>
                      </c:pt>
                      <c:pt idx="3565">
                        <c:v>17829</c:v>
                      </c:pt>
                      <c:pt idx="3566">
                        <c:v>17834</c:v>
                      </c:pt>
                      <c:pt idx="3567">
                        <c:v>17839</c:v>
                      </c:pt>
                      <c:pt idx="3568">
                        <c:v>17844</c:v>
                      </c:pt>
                      <c:pt idx="3569">
                        <c:v>17849</c:v>
                      </c:pt>
                      <c:pt idx="3570">
                        <c:v>17854</c:v>
                      </c:pt>
                      <c:pt idx="3571">
                        <c:v>17859</c:v>
                      </c:pt>
                      <c:pt idx="3572">
                        <c:v>17864</c:v>
                      </c:pt>
                      <c:pt idx="3573">
                        <c:v>17869</c:v>
                      </c:pt>
                      <c:pt idx="3574">
                        <c:v>17874</c:v>
                      </c:pt>
                      <c:pt idx="3575">
                        <c:v>17879</c:v>
                      </c:pt>
                      <c:pt idx="3576">
                        <c:v>17884</c:v>
                      </c:pt>
                      <c:pt idx="3577">
                        <c:v>17889</c:v>
                      </c:pt>
                      <c:pt idx="3578">
                        <c:v>17894</c:v>
                      </c:pt>
                      <c:pt idx="3579">
                        <c:v>17899</c:v>
                      </c:pt>
                      <c:pt idx="3580">
                        <c:v>17904</c:v>
                      </c:pt>
                      <c:pt idx="3581">
                        <c:v>17909</c:v>
                      </c:pt>
                      <c:pt idx="3582">
                        <c:v>17914</c:v>
                      </c:pt>
                      <c:pt idx="3583">
                        <c:v>17919</c:v>
                      </c:pt>
                      <c:pt idx="3584">
                        <c:v>17924</c:v>
                      </c:pt>
                      <c:pt idx="3585">
                        <c:v>17929</c:v>
                      </c:pt>
                      <c:pt idx="3586">
                        <c:v>17934</c:v>
                      </c:pt>
                      <c:pt idx="3587">
                        <c:v>17939</c:v>
                      </c:pt>
                      <c:pt idx="3588">
                        <c:v>17944</c:v>
                      </c:pt>
                      <c:pt idx="3589">
                        <c:v>17949</c:v>
                      </c:pt>
                      <c:pt idx="3590">
                        <c:v>17954</c:v>
                      </c:pt>
                      <c:pt idx="3591">
                        <c:v>17959</c:v>
                      </c:pt>
                      <c:pt idx="3592">
                        <c:v>17964</c:v>
                      </c:pt>
                      <c:pt idx="3593">
                        <c:v>17969</c:v>
                      </c:pt>
                      <c:pt idx="3594">
                        <c:v>17974</c:v>
                      </c:pt>
                      <c:pt idx="3595">
                        <c:v>17979</c:v>
                      </c:pt>
                      <c:pt idx="3596">
                        <c:v>17984</c:v>
                      </c:pt>
                      <c:pt idx="3597">
                        <c:v>17989</c:v>
                      </c:pt>
                      <c:pt idx="3598">
                        <c:v>17994</c:v>
                      </c:pt>
                      <c:pt idx="3599">
                        <c:v>17999</c:v>
                      </c:pt>
                      <c:pt idx="3600">
                        <c:v>18004</c:v>
                      </c:pt>
                      <c:pt idx="3601">
                        <c:v>18009</c:v>
                      </c:pt>
                      <c:pt idx="3602">
                        <c:v>18014</c:v>
                      </c:pt>
                      <c:pt idx="3603">
                        <c:v>18019</c:v>
                      </c:pt>
                      <c:pt idx="3604">
                        <c:v>18024</c:v>
                      </c:pt>
                      <c:pt idx="3605">
                        <c:v>18029</c:v>
                      </c:pt>
                      <c:pt idx="3606">
                        <c:v>18034</c:v>
                      </c:pt>
                      <c:pt idx="3607">
                        <c:v>18039</c:v>
                      </c:pt>
                      <c:pt idx="3608">
                        <c:v>18044</c:v>
                      </c:pt>
                      <c:pt idx="3609">
                        <c:v>18049</c:v>
                      </c:pt>
                      <c:pt idx="3610">
                        <c:v>18054</c:v>
                      </c:pt>
                      <c:pt idx="3611">
                        <c:v>18059</c:v>
                      </c:pt>
                      <c:pt idx="3612">
                        <c:v>18064</c:v>
                      </c:pt>
                      <c:pt idx="3613">
                        <c:v>18069</c:v>
                      </c:pt>
                      <c:pt idx="3614">
                        <c:v>18074</c:v>
                      </c:pt>
                      <c:pt idx="3615">
                        <c:v>18079</c:v>
                      </c:pt>
                      <c:pt idx="3616">
                        <c:v>18084</c:v>
                      </c:pt>
                      <c:pt idx="3617">
                        <c:v>18089</c:v>
                      </c:pt>
                      <c:pt idx="3618">
                        <c:v>18094</c:v>
                      </c:pt>
                      <c:pt idx="3619">
                        <c:v>18099</c:v>
                      </c:pt>
                      <c:pt idx="3620">
                        <c:v>18104</c:v>
                      </c:pt>
                      <c:pt idx="3621">
                        <c:v>18109</c:v>
                      </c:pt>
                      <c:pt idx="3622">
                        <c:v>18114</c:v>
                      </c:pt>
                      <c:pt idx="3623">
                        <c:v>18119</c:v>
                      </c:pt>
                      <c:pt idx="3624">
                        <c:v>18124</c:v>
                      </c:pt>
                      <c:pt idx="3625">
                        <c:v>18129</c:v>
                      </c:pt>
                      <c:pt idx="3626">
                        <c:v>18134</c:v>
                      </c:pt>
                      <c:pt idx="3627">
                        <c:v>18139</c:v>
                      </c:pt>
                      <c:pt idx="3628">
                        <c:v>18144</c:v>
                      </c:pt>
                      <c:pt idx="3629">
                        <c:v>18149</c:v>
                      </c:pt>
                      <c:pt idx="3630">
                        <c:v>18154</c:v>
                      </c:pt>
                      <c:pt idx="3631">
                        <c:v>18159</c:v>
                      </c:pt>
                      <c:pt idx="3632">
                        <c:v>18164</c:v>
                      </c:pt>
                      <c:pt idx="3633">
                        <c:v>18169</c:v>
                      </c:pt>
                      <c:pt idx="3634">
                        <c:v>18174</c:v>
                      </c:pt>
                      <c:pt idx="3635">
                        <c:v>18179</c:v>
                      </c:pt>
                      <c:pt idx="3636">
                        <c:v>18184</c:v>
                      </c:pt>
                      <c:pt idx="3637">
                        <c:v>18189</c:v>
                      </c:pt>
                      <c:pt idx="3638">
                        <c:v>18194</c:v>
                      </c:pt>
                      <c:pt idx="3639">
                        <c:v>18199</c:v>
                      </c:pt>
                      <c:pt idx="3640">
                        <c:v>18204</c:v>
                      </c:pt>
                      <c:pt idx="3641">
                        <c:v>18209</c:v>
                      </c:pt>
                      <c:pt idx="3642">
                        <c:v>18214</c:v>
                      </c:pt>
                      <c:pt idx="3643">
                        <c:v>18219</c:v>
                      </c:pt>
                      <c:pt idx="3644">
                        <c:v>18224</c:v>
                      </c:pt>
                      <c:pt idx="3645">
                        <c:v>18229</c:v>
                      </c:pt>
                      <c:pt idx="3646">
                        <c:v>18234</c:v>
                      </c:pt>
                      <c:pt idx="3647">
                        <c:v>18239</c:v>
                      </c:pt>
                      <c:pt idx="3648">
                        <c:v>18244</c:v>
                      </c:pt>
                      <c:pt idx="3649">
                        <c:v>18249</c:v>
                      </c:pt>
                      <c:pt idx="3650">
                        <c:v>18254</c:v>
                      </c:pt>
                      <c:pt idx="3651">
                        <c:v>18259</c:v>
                      </c:pt>
                      <c:pt idx="3652">
                        <c:v>18264</c:v>
                      </c:pt>
                      <c:pt idx="3653">
                        <c:v>18269</c:v>
                      </c:pt>
                      <c:pt idx="3654">
                        <c:v>18274</c:v>
                      </c:pt>
                      <c:pt idx="3655">
                        <c:v>18279</c:v>
                      </c:pt>
                      <c:pt idx="3656">
                        <c:v>18284</c:v>
                      </c:pt>
                      <c:pt idx="3657">
                        <c:v>18289</c:v>
                      </c:pt>
                      <c:pt idx="3658">
                        <c:v>18294</c:v>
                      </c:pt>
                      <c:pt idx="3659">
                        <c:v>18299</c:v>
                      </c:pt>
                      <c:pt idx="3660">
                        <c:v>18304</c:v>
                      </c:pt>
                      <c:pt idx="3661">
                        <c:v>18309</c:v>
                      </c:pt>
                      <c:pt idx="3662">
                        <c:v>18314</c:v>
                      </c:pt>
                      <c:pt idx="3663">
                        <c:v>18319</c:v>
                      </c:pt>
                      <c:pt idx="3664">
                        <c:v>18324</c:v>
                      </c:pt>
                      <c:pt idx="3665">
                        <c:v>18329</c:v>
                      </c:pt>
                      <c:pt idx="3666">
                        <c:v>18334</c:v>
                      </c:pt>
                      <c:pt idx="3667">
                        <c:v>18339</c:v>
                      </c:pt>
                      <c:pt idx="3668">
                        <c:v>18344</c:v>
                      </c:pt>
                      <c:pt idx="3669">
                        <c:v>18349</c:v>
                      </c:pt>
                      <c:pt idx="3670">
                        <c:v>18354</c:v>
                      </c:pt>
                      <c:pt idx="3671">
                        <c:v>18359</c:v>
                      </c:pt>
                      <c:pt idx="3672">
                        <c:v>18364</c:v>
                      </c:pt>
                      <c:pt idx="3673">
                        <c:v>18369</c:v>
                      </c:pt>
                      <c:pt idx="3674">
                        <c:v>18374</c:v>
                      </c:pt>
                      <c:pt idx="3675">
                        <c:v>18379</c:v>
                      </c:pt>
                      <c:pt idx="3676">
                        <c:v>18384</c:v>
                      </c:pt>
                      <c:pt idx="3677">
                        <c:v>18389</c:v>
                      </c:pt>
                      <c:pt idx="3678">
                        <c:v>18394</c:v>
                      </c:pt>
                      <c:pt idx="3679">
                        <c:v>18399</c:v>
                      </c:pt>
                      <c:pt idx="3680">
                        <c:v>18404</c:v>
                      </c:pt>
                      <c:pt idx="3681">
                        <c:v>18409</c:v>
                      </c:pt>
                      <c:pt idx="3682">
                        <c:v>18414</c:v>
                      </c:pt>
                      <c:pt idx="3683">
                        <c:v>18419</c:v>
                      </c:pt>
                      <c:pt idx="3684">
                        <c:v>18424</c:v>
                      </c:pt>
                      <c:pt idx="3685">
                        <c:v>18429</c:v>
                      </c:pt>
                      <c:pt idx="3686">
                        <c:v>18434</c:v>
                      </c:pt>
                      <c:pt idx="3687">
                        <c:v>18439</c:v>
                      </c:pt>
                      <c:pt idx="3688">
                        <c:v>18444</c:v>
                      </c:pt>
                      <c:pt idx="3689">
                        <c:v>18449</c:v>
                      </c:pt>
                      <c:pt idx="3690">
                        <c:v>18454</c:v>
                      </c:pt>
                      <c:pt idx="3691">
                        <c:v>18459</c:v>
                      </c:pt>
                      <c:pt idx="3692">
                        <c:v>18464</c:v>
                      </c:pt>
                      <c:pt idx="3693">
                        <c:v>18469</c:v>
                      </c:pt>
                      <c:pt idx="3694">
                        <c:v>18474</c:v>
                      </c:pt>
                      <c:pt idx="3695">
                        <c:v>18479</c:v>
                      </c:pt>
                      <c:pt idx="3696">
                        <c:v>18484</c:v>
                      </c:pt>
                      <c:pt idx="3697">
                        <c:v>18489</c:v>
                      </c:pt>
                      <c:pt idx="3698">
                        <c:v>18494</c:v>
                      </c:pt>
                      <c:pt idx="3699">
                        <c:v>18499</c:v>
                      </c:pt>
                      <c:pt idx="3700">
                        <c:v>18504</c:v>
                      </c:pt>
                      <c:pt idx="3701">
                        <c:v>18509</c:v>
                      </c:pt>
                      <c:pt idx="3702">
                        <c:v>18514</c:v>
                      </c:pt>
                      <c:pt idx="3703">
                        <c:v>18519</c:v>
                      </c:pt>
                      <c:pt idx="3704">
                        <c:v>18524</c:v>
                      </c:pt>
                      <c:pt idx="3705">
                        <c:v>18529</c:v>
                      </c:pt>
                      <c:pt idx="3706">
                        <c:v>18534</c:v>
                      </c:pt>
                      <c:pt idx="3707">
                        <c:v>18539</c:v>
                      </c:pt>
                      <c:pt idx="3708">
                        <c:v>18544</c:v>
                      </c:pt>
                      <c:pt idx="3709">
                        <c:v>18549</c:v>
                      </c:pt>
                      <c:pt idx="3710">
                        <c:v>18554</c:v>
                      </c:pt>
                      <c:pt idx="3711">
                        <c:v>18559</c:v>
                      </c:pt>
                      <c:pt idx="3712">
                        <c:v>18564</c:v>
                      </c:pt>
                      <c:pt idx="3713">
                        <c:v>18569</c:v>
                      </c:pt>
                      <c:pt idx="3714">
                        <c:v>18574</c:v>
                      </c:pt>
                      <c:pt idx="3715">
                        <c:v>18579</c:v>
                      </c:pt>
                      <c:pt idx="3716">
                        <c:v>18584</c:v>
                      </c:pt>
                      <c:pt idx="3717">
                        <c:v>18589</c:v>
                      </c:pt>
                      <c:pt idx="3718">
                        <c:v>18594</c:v>
                      </c:pt>
                      <c:pt idx="3719">
                        <c:v>18599</c:v>
                      </c:pt>
                      <c:pt idx="3720">
                        <c:v>18604</c:v>
                      </c:pt>
                      <c:pt idx="3721">
                        <c:v>18609</c:v>
                      </c:pt>
                      <c:pt idx="3722">
                        <c:v>18614</c:v>
                      </c:pt>
                      <c:pt idx="3723">
                        <c:v>18619</c:v>
                      </c:pt>
                      <c:pt idx="3724">
                        <c:v>18624</c:v>
                      </c:pt>
                      <c:pt idx="3725">
                        <c:v>18629</c:v>
                      </c:pt>
                      <c:pt idx="3726">
                        <c:v>18634</c:v>
                      </c:pt>
                      <c:pt idx="3727">
                        <c:v>18639</c:v>
                      </c:pt>
                      <c:pt idx="3728">
                        <c:v>18644</c:v>
                      </c:pt>
                      <c:pt idx="3729">
                        <c:v>18649</c:v>
                      </c:pt>
                      <c:pt idx="3730">
                        <c:v>18654</c:v>
                      </c:pt>
                      <c:pt idx="3731">
                        <c:v>18659</c:v>
                      </c:pt>
                      <c:pt idx="3732">
                        <c:v>18664</c:v>
                      </c:pt>
                      <c:pt idx="3733">
                        <c:v>18669</c:v>
                      </c:pt>
                      <c:pt idx="3734">
                        <c:v>18674</c:v>
                      </c:pt>
                      <c:pt idx="3735">
                        <c:v>18679</c:v>
                      </c:pt>
                      <c:pt idx="3736">
                        <c:v>18684</c:v>
                      </c:pt>
                      <c:pt idx="3737">
                        <c:v>18689</c:v>
                      </c:pt>
                      <c:pt idx="3738">
                        <c:v>18694</c:v>
                      </c:pt>
                      <c:pt idx="3739">
                        <c:v>18699</c:v>
                      </c:pt>
                      <c:pt idx="3740">
                        <c:v>18704</c:v>
                      </c:pt>
                      <c:pt idx="3741">
                        <c:v>18709</c:v>
                      </c:pt>
                      <c:pt idx="3742">
                        <c:v>18714</c:v>
                      </c:pt>
                      <c:pt idx="3743">
                        <c:v>18719</c:v>
                      </c:pt>
                      <c:pt idx="3744">
                        <c:v>18725</c:v>
                      </c:pt>
                      <c:pt idx="3745">
                        <c:v>18730</c:v>
                      </c:pt>
                      <c:pt idx="3746">
                        <c:v>18735</c:v>
                      </c:pt>
                      <c:pt idx="3747">
                        <c:v>18740</c:v>
                      </c:pt>
                      <c:pt idx="3748">
                        <c:v>18745</c:v>
                      </c:pt>
                      <c:pt idx="3749">
                        <c:v>18750</c:v>
                      </c:pt>
                      <c:pt idx="3750">
                        <c:v>18755</c:v>
                      </c:pt>
                      <c:pt idx="3751">
                        <c:v>18760</c:v>
                      </c:pt>
                      <c:pt idx="3752">
                        <c:v>18765</c:v>
                      </c:pt>
                      <c:pt idx="3753">
                        <c:v>18770</c:v>
                      </c:pt>
                      <c:pt idx="3754">
                        <c:v>18775</c:v>
                      </c:pt>
                      <c:pt idx="3755">
                        <c:v>18780</c:v>
                      </c:pt>
                      <c:pt idx="3756">
                        <c:v>18785</c:v>
                      </c:pt>
                      <c:pt idx="3757">
                        <c:v>18790</c:v>
                      </c:pt>
                      <c:pt idx="3758">
                        <c:v>18795</c:v>
                      </c:pt>
                      <c:pt idx="3759">
                        <c:v>18800</c:v>
                      </c:pt>
                      <c:pt idx="3760">
                        <c:v>18805</c:v>
                      </c:pt>
                      <c:pt idx="3761">
                        <c:v>18810</c:v>
                      </c:pt>
                      <c:pt idx="3762">
                        <c:v>18815</c:v>
                      </c:pt>
                      <c:pt idx="3763">
                        <c:v>18820</c:v>
                      </c:pt>
                      <c:pt idx="3764">
                        <c:v>18825</c:v>
                      </c:pt>
                      <c:pt idx="3765">
                        <c:v>18830</c:v>
                      </c:pt>
                      <c:pt idx="3766">
                        <c:v>18835</c:v>
                      </c:pt>
                      <c:pt idx="3767">
                        <c:v>18840</c:v>
                      </c:pt>
                      <c:pt idx="3768">
                        <c:v>18845</c:v>
                      </c:pt>
                      <c:pt idx="3769">
                        <c:v>18850</c:v>
                      </c:pt>
                      <c:pt idx="3770">
                        <c:v>18855</c:v>
                      </c:pt>
                      <c:pt idx="3771">
                        <c:v>18860</c:v>
                      </c:pt>
                      <c:pt idx="3772">
                        <c:v>18865</c:v>
                      </c:pt>
                      <c:pt idx="3773">
                        <c:v>18870</c:v>
                      </c:pt>
                      <c:pt idx="3774">
                        <c:v>18875</c:v>
                      </c:pt>
                      <c:pt idx="3775">
                        <c:v>18880</c:v>
                      </c:pt>
                      <c:pt idx="3776">
                        <c:v>18885</c:v>
                      </c:pt>
                      <c:pt idx="3777">
                        <c:v>18890</c:v>
                      </c:pt>
                      <c:pt idx="3778">
                        <c:v>18895</c:v>
                      </c:pt>
                      <c:pt idx="3779">
                        <c:v>18900</c:v>
                      </c:pt>
                      <c:pt idx="3780">
                        <c:v>18905</c:v>
                      </c:pt>
                      <c:pt idx="3781">
                        <c:v>18910</c:v>
                      </c:pt>
                      <c:pt idx="3782">
                        <c:v>18915</c:v>
                      </c:pt>
                      <c:pt idx="3783">
                        <c:v>18920</c:v>
                      </c:pt>
                      <c:pt idx="3784">
                        <c:v>18925</c:v>
                      </c:pt>
                      <c:pt idx="3785">
                        <c:v>18930</c:v>
                      </c:pt>
                      <c:pt idx="3786">
                        <c:v>18935</c:v>
                      </c:pt>
                      <c:pt idx="3787">
                        <c:v>18940</c:v>
                      </c:pt>
                      <c:pt idx="3788">
                        <c:v>18945</c:v>
                      </c:pt>
                      <c:pt idx="3789">
                        <c:v>18950</c:v>
                      </c:pt>
                      <c:pt idx="3790">
                        <c:v>18955</c:v>
                      </c:pt>
                      <c:pt idx="3791">
                        <c:v>18960</c:v>
                      </c:pt>
                      <c:pt idx="3792">
                        <c:v>18965</c:v>
                      </c:pt>
                      <c:pt idx="3793">
                        <c:v>18970</c:v>
                      </c:pt>
                      <c:pt idx="3794">
                        <c:v>18975</c:v>
                      </c:pt>
                      <c:pt idx="3795">
                        <c:v>18980</c:v>
                      </c:pt>
                      <c:pt idx="3796">
                        <c:v>18985</c:v>
                      </c:pt>
                      <c:pt idx="3797">
                        <c:v>18990</c:v>
                      </c:pt>
                      <c:pt idx="3798">
                        <c:v>18995</c:v>
                      </c:pt>
                      <c:pt idx="3799">
                        <c:v>19000</c:v>
                      </c:pt>
                      <c:pt idx="3800">
                        <c:v>19005</c:v>
                      </c:pt>
                      <c:pt idx="3801">
                        <c:v>19010</c:v>
                      </c:pt>
                      <c:pt idx="3802">
                        <c:v>19015</c:v>
                      </c:pt>
                      <c:pt idx="3803">
                        <c:v>19020</c:v>
                      </c:pt>
                      <c:pt idx="3804">
                        <c:v>19025</c:v>
                      </c:pt>
                      <c:pt idx="3805">
                        <c:v>19030</c:v>
                      </c:pt>
                      <c:pt idx="3806">
                        <c:v>19035</c:v>
                      </c:pt>
                      <c:pt idx="3807">
                        <c:v>19040</c:v>
                      </c:pt>
                      <c:pt idx="3808">
                        <c:v>19045</c:v>
                      </c:pt>
                      <c:pt idx="3809">
                        <c:v>19050</c:v>
                      </c:pt>
                      <c:pt idx="3810">
                        <c:v>19055</c:v>
                      </c:pt>
                      <c:pt idx="3811">
                        <c:v>19060</c:v>
                      </c:pt>
                      <c:pt idx="3812">
                        <c:v>19065</c:v>
                      </c:pt>
                      <c:pt idx="3813">
                        <c:v>19070</c:v>
                      </c:pt>
                      <c:pt idx="3814">
                        <c:v>19075</c:v>
                      </c:pt>
                      <c:pt idx="3815">
                        <c:v>19080</c:v>
                      </c:pt>
                      <c:pt idx="3816">
                        <c:v>19085</c:v>
                      </c:pt>
                      <c:pt idx="3817">
                        <c:v>19090</c:v>
                      </c:pt>
                      <c:pt idx="3818">
                        <c:v>19095</c:v>
                      </c:pt>
                      <c:pt idx="3819">
                        <c:v>19100</c:v>
                      </c:pt>
                      <c:pt idx="3820">
                        <c:v>19105</c:v>
                      </c:pt>
                      <c:pt idx="3821">
                        <c:v>19110</c:v>
                      </c:pt>
                      <c:pt idx="3822">
                        <c:v>19115</c:v>
                      </c:pt>
                      <c:pt idx="3823">
                        <c:v>19120</c:v>
                      </c:pt>
                      <c:pt idx="3824">
                        <c:v>19125</c:v>
                      </c:pt>
                      <c:pt idx="3825">
                        <c:v>19130</c:v>
                      </c:pt>
                      <c:pt idx="3826">
                        <c:v>19135</c:v>
                      </c:pt>
                      <c:pt idx="3827">
                        <c:v>19140</c:v>
                      </c:pt>
                      <c:pt idx="3828">
                        <c:v>19145</c:v>
                      </c:pt>
                      <c:pt idx="3829">
                        <c:v>19150</c:v>
                      </c:pt>
                      <c:pt idx="3830">
                        <c:v>19155</c:v>
                      </c:pt>
                      <c:pt idx="3831">
                        <c:v>19160</c:v>
                      </c:pt>
                      <c:pt idx="3832">
                        <c:v>19165</c:v>
                      </c:pt>
                      <c:pt idx="3833">
                        <c:v>19170</c:v>
                      </c:pt>
                      <c:pt idx="3834">
                        <c:v>19175</c:v>
                      </c:pt>
                      <c:pt idx="3835">
                        <c:v>19180</c:v>
                      </c:pt>
                      <c:pt idx="3836">
                        <c:v>19185</c:v>
                      </c:pt>
                      <c:pt idx="3837">
                        <c:v>19190</c:v>
                      </c:pt>
                      <c:pt idx="3838">
                        <c:v>19195</c:v>
                      </c:pt>
                      <c:pt idx="3839">
                        <c:v>19200</c:v>
                      </c:pt>
                      <c:pt idx="3840">
                        <c:v>19205</c:v>
                      </c:pt>
                      <c:pt idx="3841">
                        <c:v>19210</c:v>
                      </c:pt>
                      <c:pt idx="3842">
                        <c:v>19215</c:v>
                      </c:pt>
                      <c:pt idx="3843">
                        <c:v>19220</c:v>
                      </c:pt>
                      <c:pt idx="3844">
                        <c:v>19225</c:v>
                      </c:pt>
                      <c:pt idx="3845">
                        <c:v>19230</c:v>
                      </c:pt>
                      <c:pt idx="3846">
                        <c:v>19235</c:v>
                      </c:pt>
                      <c:pt idx="3847">
                        <c:v>19240</c:v>
                      </c:pt>
                      <c:pt idx="3848">
                        <c:v>19245</c:v>
                      </c:pt>
                      <c:pt idx="3849">
                        <c:v>19250</c:v>
                      </c:pt>
                      <c:pt idx="3850">
                        <c:v>19255</c:v>
                      </c:pt>
                      <c:pt idx="3851">
                        <c:v>19260</c:v>
                      </c:pt>
                      <c:pt idx="3852">
                        <c:v>19265</c:v>
                      </c:pt>
                      <c:pt idx="3853">
                        <c:v>19270</c:v>
                      </c:pt>
                      <c:pt idx="3854">
                        <c:v>19275</c:v>
                      </c:pt>
                      <c:pt idx="3855">
                        <c:v>19280</c:v>
                      </c:pt>
                      <c:pt idx="3856">
                        <c:v>19285</c:v>
                      </c:pt>
                      <c:pt idx="3857">
                        <c:v>19290</c:v>
                      </c:pt>
                      <c:pt idx="3858">
                        <c:v>19295</c:v>
                      </c:pt>
                      <c:pt idx="3859">
                        <c:v>19300</c:v>
                      </c:pt>
                      <c:pt idx="3860">
                        <c:v>19305</c:v>
                      </c:pt>
                      <c:pt idx="3861">
                        <c:v>19310</c:v>
                      </c:pt>
                      <c:pt idx="3862">
                        <c:v>19315</c:v>
                      </c:pt>
                      <c:pt idx="3863">
                        <c:v>19320</c:v>
                      </c:pt>
                      <c:pt idx="3864">
                        <c:v>19325</c:v>
                      </c:pt>
                      <c:pt idx="3865">
                        <c:v>19330</c:v>
                      </c:pt>
                      <c:pt idx="3866">
                        <c:v>19335</c:v>
                      </c:pt>
                      <c:pt idx="3867">
                        <c:v>19340</c:v>
                      </c:pt>
                      <c:pt idx="3868">
                        <c:v>19345</c:v>
                      </c:pt>
                      <c:pt idx="3869">
                        <c:v>19350</c:v>
                      </c:pt>
                      <c:pt idx="3870">
                        <c:v>19355</c:v>
                      </c:pt>
                      <c:pt idx="3871">
                        <c:v>19360</c:v>
                      </c:pt>
                      <c:pt idx="3872">
                        <c:v>19365</c:v>
                      </c:pt>
                      <c:pt idx="3873">
                        <c:v>19370</c:v>
                      </c:pt>
                      <c:pt idx="3874">
                        <c:v>19375</c:v>
                      </c:pt>
                      <c:pt idx="3875">
                        <c:v>19380</c:v>
                      </c:pt>
                      <c:pt idx="3876">
                        <c:v>19385</c:v>
                      </c:pt>
                      <c:pt idx="3877">
                        <c:v>19390</c:v>
                      </c:pt>
                      <c:pt idx="3878">
                        <c:v>19395</c:v>
                      </c:pt>
                      <c:pt idx="3879">
                        <c:v>19400</c:v>
                      </c:pt>
                      <c:pt idx="3880">
                        <c:v>19405</c:v>
                      </c:pt>
                      <c:pt idx="3881">
                        <c:v>19410</c:v>
                      </c:pt>
                      <c:pt idx="3882">
                        <c:v>19415</c:v>
                      </c:pt>
                      <c:pt idx="3883">
                        <c:v>19420</c:v>
                      </c:pt>
                      <c:pt idx="3884">
                        <c:v>19425</c:v>
                      </c:pt>
                      <c:pt idx="3885">
                        <c:v>19430</c:v>
                      </c:pt>
                      <c:pt idx="3886">
                        <c:v>19435</c:v>
                      </c:pt>
                      <c:pt idx="3887">
                        <c:v>19440</c:v>
                      </c:pt>
                      <c:pt idx="3888">
                        <c:v>19445</c:v>
                      </c:pt>
                      <c:pt idx="3889">
                        <c:v>19450</c:v>
                      </c:pt>
                      <c:pt idx="3890">
                        <c:v>19455</c:v>
                      </c:pt>
                      <c:pt idx="3891">
                        <c:v>19460</c:v>
                      </c:pt>
                      <c:pt idx="3892">
                        <c:v>19465</c:v>
                      </c:pt>
                      <c:pt idx="3893">
                        <c:v>19470</c:v>
                      </c:pt>
                      <c:pt idx="3894">
                        <c:v>19475</c:v>
                      </c:pt>
                      <c:pt idx="3895">
                        <c:v>19480</c:v>
                      </c:pt>
                      <c:pt idx="3896">
                        <c:v>19485</c:v>
                      </c:pt>
                      <c:pt idx="3897">
                        <c:v>19490</c:v>
                      </c:pt>
                      <c:pt idx="3898">
                        <c:v>19495</c:v>
                      </c:pt>
                      <c:pt idx="3899">
                        <c:v>19500</c:v>
                      </c:pt>
                      <c:pt idx="3900">
                        <c:v>19505</c:v>
                      </c:pt>
                      <c:pt idx="3901">
                        <c:v>19510</c:v>
                      </c:pt>
                      <c:pt idx="3902">
                        <c:v>19515</c:v>
                      </c:pt>
                      <c:pt idx="3903">
                        <c:v>19520</c:v>
                      </c:pt>
                      <c:pt idx="3904">
                        <c:v>19525</c:v>
                      </c:pt>
                      <c:pt idx="3905">
                        <c:v>19530</c:v>
                      </c:pt>
                      <c:pt idx="3906">
                        <c:v>19535</c:v>
                      </c:pt>
                      <c:pt idx="3907">
                        <c:v>19540</c:v>
                      </c:pt>
                      <c:pt idx="3908">
                        <c:v>19545</c:v>
                      </c:pt>
                      <c:pt idx="3909">
                        <c:v>19550</c:v>
                      </c:pt>
                      <c:pt idx="3910">
                        <c:v>19555</c:v>
                      </c:pt>
                      <c:pt idx="3911">
                        <c:v>19560</c:v>
                      </c:pt>
                      <c:pt idx="3912">
                        <c:v>19565</c:v>
                      </c:pt>
                      <c:pt idx="3913">
                        <c:v>19570</c:v>
                      </c:pt>
                      <c:pt idx="3914">
                        <c:v>19575</c:v>
                      </c:pt>
                      <c:pt idx="3915">
                        <c:v>19580</c:v>
                      </c:pt>
                      <c:pt idx="3916">
                        <c:v>19585</c:v>
                      </c:pt>
                      <c:pt idx="3917">
                        <c:v>19590</c:v>
                      </c:pt>
                      <c:pt idx="3918">
                        <c:v>19595</c:v>
                      </c:pt>
                      <c:pt idx="3919">
                        <c:v>19600</c:v>
                      </c:pt>
                      <c:pt idx="3920">
                        <c:v>19605</c:v>
                      </c:pt>
                      <c:pt idx="3921">
                        <c:v>19610</c:v>
                      </c:pt>
                      <c:pt idx="3922">
                        <c:v>19615</c:v>
                      </c:pt>
                      <c:pt idx="3923">
                        <c:v>19620</c:v>
                      </c:pt>
                      <c:pt idx="3924">
                        <c:v>19625</c:v>
                      </c:pt>
                      <c:pt idx="3925">
                        <c:v>19630</c:v>
                      </c:pt>
                      <c:pt idx="3926">
                        <c:v>19635</c:v>
                      </c:pt>
                      <c:pt idx="3927">
                        <c:v>19640</c:v>
                      </c:pt>
                      <c:pt idx="3928">
                        <c:v>19645</c:v>
                      </c:pt>
                      <c:pt idx="3929">
                        <c:v>19650</c:v>
                      </c:pt>
                      <c:pt idx="3930">
                        <c:v>19655</c:v>
                      </c:pt>
                      <c:pt idx="3931">
                        <c:v>19660</c:v>
                      </c:pt>
                      <c:pt idx="3932">
                        <c:v>19665</c:v>
                      </c:pt>
                      <c:pt idx="3933">
                        <c:v>19670</c:v>
                      </c:pt>
                      <c:pt idx="3934">
                        <c:v>19675</c:v>
                      </c:pt>
                      <c:pt idx="3935">
                        <c:v>19680</c:v>
                      </c:pt>
                      <c:pt idx="3936">
                        <c:v>19685</c:v>
                      </c:pt>
                      <c:pt idx="3937">
                        <c:v>19690</c:v>
                      </c:pt>
                      <c:pt idx="3938">
                        <c:v>19695</c:v>
                      </c:pt>
                      <c:pt idx="3939">
                        <c:v>19700</c:v>
                      </c:pt>
                      <c:pt idx="3940">
                        <c:v>19705</c:v>
                      </c:pt>
                      <c:pt idx="3941">
                        <c:v>19710</c:v>
                      </c:pt>
                      <c:pt idx="3942">
                        <c:v>19715</c:v>
                      </c:pt>
                      <c:pt idx="3943">
                        <c:v>19720</c:v>
                      </c:pt>
                      <c:pt idx="3944">
                        <c:v>19725</c:v>
                      </c:pt>
                      <c:pt idx="3945">
                        <c:v>19730</c:v>
                      </c:pt>
                      <c:pt idx="3946">
                        <c:v>19735</c:v>
                      </c:pt>
                      <c:pt idx="3947">
                        <c:v>19740</c:v>
                      </c:pt>
                      <c:pt idx="3948">
                        <c:v>19745</c:v>
                      </c:pt>
                      <c:pt idx="3949">
                        <c:v>19750</c:v>
                      </c:pt>
                      <c:pt idx="3950">
                        <c:v>19755</c:v>
                      </c:pt>
                      <c:pt idx="3951">
                        <c:v>19760</c:v>
                      </c:pt>
                      <c:pt idx="3952">
                        <c:v>19765</c:v>
                      </c:pt>
                      <c:pt idx="3953">
                        <c:v>19770</c:v>
                      </c:pt>
                      <c:pt idx="3954">
                        <c:v>19775</c:v>
                      </c:pt>
                      <c:pt idx="3955">
                        <c:v>19780</c:v>
                      </c:pt>
                      <c:pt idx="3956">
                        <c:v>19785</c:v>
                      </c:pt>
                      <c:pt idx="3957">
                        <c:v>19790</c:v>
                      </c:pt>
                      <c:pt idx="3958">
                        <c:v>19795</c:v>
                      </c:pt>
                      <c:pt idx="3959">
                        <c:v>19800</c:v>
                      </c:pt>
                      <c:pt idx="3960">
                        <c:v>19805</c:v>
                      </c:pt>
                      <c:pt idx="3961">
                        <c:v>19810</c:v>
                      </c:pt>
                      <c:pt idx="3962">
                        <c:v>19815</c:v>
                      </c:pt>
                      <c:pt idx="3963">
                        <c:v>19820</c:v>
                      </c:pt>
                      <c:pt idx="3964">
                        <c:v>19825</c:v>
                      </c:pt>
                      <c:pt idx="3965">
                        <c:v>19830</c:v>
                      </c:pt>
                      <c:pt idx="3966">
                        <c:v>19835</c:v>
                      </c:pt>
                      <c:pt idx="3967">
                        <c:v>19840</c:v>
                      </c:pt>
                      <c:pt idx="3968">
                        <c:v>19845</c:v>
                      </c:pt>
                      <c:pt idx="3969">
                        <c:v>19850</c:v>
                      </c:pt>
                      <c:pt idx="3970">
                        <c:v>19855</c:v>
                      </c:pt>
                      <c:pt idx="3971">
                        <c:v>19860</c:v>
                      </c:pt>
                      <c:pt idx="3972">
                        <c:v>19865</c:v>
                      </c:pt>
                      <c:pt idx="3973">
                        <c:v>19870</c:v>
                      </c:pt>
                      <c:pt idx="3974">
                        <c:v>19875</c:v>
                      </c:pt>
                      <c:pt idx="3975">
                        <c:v>19880</c:v>
                      </c:pt>
                      <c:pt idx="3976">
                        <c:v>19885</c:v>
                      </c:pt>
                      <c:pt idx="3977">
                        <c:v>19890</c:v>
                      </c:pt>
                      <c:pt idx="3978">
                        <c:v>19895</c:v>
                      </c:pt>
                      <c:pt idx="3979">
                        <c:v>19900</c:v>
                      </c:pt>
                      <c:pt idx="3980">
                        <c:v>19905</c:v>
                      </c:pt>
                      <c:pt idx="3981">
                        <c:v>19910</c:v>
                      </c:pt>
                      <c:pt idx="3982">
                        <c:v>19915</c:v>
                      </c:pt>
                      <c:pt idx="3983">
                        <c:v>19920</c:v>
                      </c:pt>
                      <c:pt idx="3984">
                        <c:v>19925</c:v>
                      </c:pt>
                      <c:pt idx="3985">
                        <c:v>19930</c:v>
                      </c:pt>
                      <c:pt idx="3986">
                        <c:v>19935</c:v>
                      </c:pt>
                      <c:pt idx="3987">
                        <c:v>19940</c:v>
                      </c:pt>
                      <c:pt idx="3988">
                        <c:v>19945</c:v>
                      </c:pt>
                      <c:pt idx="3989">
                        <c:v>19950</c:v>
                      </c:pt>
                      <c:pt idx="3990">
                        <c:v>19955</c:v>
                      </c:pt>
                      <c:pt idx="3991">
                        <c:v>19960</c:v>
                      </c:pt>
                      <c:pt idx="3992">
                        <c:v>19965</c:v>
                      </c:pt>
                      <c:pt idx="3993">
                        <c:v>19970</c:v>
                      </c:pt>
                      <c:pt idx="3994">
                        <c:v>19975</c:v>
                      </c:pt>
                      <c:pt idx="3995">
                        <c:v>19980</c:v>
                      </c:pt>
                      <c:pt idx="3996">
                        <c:v>19985</c:v>
                      </c:pt>
                      <c:pt idx="3997">
                        <c:v>19990</c:v>
                      </c:pt>
                      <c:pt idx="3998">
                        <c:v>19995</c:v>
                      </c:pt>
                      <c:pt idx="3999">
                        <c:v>20000</c:v>
                      </c:pt>
                      <c:pt idx="4000">
                        <c:v>20005</c:v>
                      </c:pt>
                      <c:pt idx="4001">
                        <c:v>20010</c:v>
                      </c:pt>
                      <c:pt idx="4002">
                        <c:v>20015</c:v>
                      </c:pt>
                      <c:pt idx="4003">
                        <c:v>20020</c:v>
                      </c:pt>
                      <c:pt idx="4004">
                        <c:v>20025</c:v>
                      </c:pt>
                      <c:pt idx="4005">
                        <c:v>20030</c:v>
                      </c:pt>
                      <c:pt idx="4006">
                        <c:v>20035</c:v>
                      </c:pt>
                      <c:pt idx="4007">
                        <c:v>20040</c:v>
                      </c:pt>
                      <c:pt idx="4008">
                        <c:v>20045</c:v>
                      </c:pt>
                      <c:pt idx="4009">
                        <c:v>20050</c:v>
                      </c:pt>
                      <c:pt idx="4010">
                        <c:v>20055</c:v>
                      </c:pt>
                      <c:pt idx="4011">
                        <c:v>20060</c:v>
                      </c:pt>
                      <c:pt idx="4012">
                        <c:v>20065</c:v>
                      </c:pt>
                      <c:pt idx="4013">
                        <c:v>20070</c:v>
                      </c:pt>
                      <c:pt idx="4014">
                        <c:v>20075</c:v>
                      </c:pt>
                      <c:pt idx="4015">
                        <c:v>20080</c:v>
                      </c:pt>
                      <c:pt idx="4016">
                        <c:v>20085</c:v>
                      </c:pt>
                      <c:pt idx="4017">
                        <c:v>20090</c:v>
                      </c:pt>
                      <c:pt idx="4018">
                        <c:v>20095</c:v>
                      </c:pt>
                      <c:pt idx="4019">
                        <c:v>20100</c:v>
                      </c:pt>
                      <c:pt idx="4020">
                        <c:v>20105</c:v>
                      </c:pt>
                      <c:pt idx="4021">
                        <c:v>20110</c:v>
                      </c:pt>
                      <c:pt idx="4022">
                        <c:v>20115</c:v>
                      </c:pt>
                      <c:pt idx="4023">
                        <c:v>20120</c:v>
                      </c:pt>
                      <c:pt idx="4024">
                        <c:v>20125</c:v>
                      </c:pt>
                      <c:pt idx="4025">
                        <c:v>20130</c:v>
                      </c:pt>
                      <c:pt idx="4026">
                        <c:v>20135</c:v>
                      </c:pt>
                      <c:pt idx="4027">
                        <c:v>20140</c:v>
                      </c:pt>
                      <c:pt idx="4028">
                        <c:v>20145</c:v>
                      </c:pt>
                      <c:pt idx="4029">
                        <c:v>20150</c:v>
                      </c:pt>
                      <c:pt idx="4030">
                        <c:v>20155</c:v>
                      </c:pt>
                      <c:pt idx="4031">
                        <c:v>20160</c:v>
                      </c:pt>
                      <c:pt idx="4032">
                        <c:v>20165</c:v>
                      </c:pt>
                      <c:pt idx="4033">
                        <c:v>20170</c:v>
                      </c:pt>
                      <c:pt idx="4034">
                        <c:v>20175</c:v>
                      </c:pt>
                      <c:pt idx="4035">
                        <c:v>20180</c:v>
                      </c:pt>
                      <c:pt idx="4036">
                        <c:v>20185</c:v>
                      </c:pt>
                      <c:pt idx="4037">
                        <c:v>20190</c:v>
                      </c:pt>
                      <c:pt idx="4038">
                        <c:v>20195</c:v>
                      </c:pt>
                      <c:pt idx="4039">
                        <c:v>20200</c:v>
                      </c:pt>
                      <c:pt idx="4040">
                        <c:v>20205</c:v>
                      </c:pt>
                      <c:pt idx="4041">
                        <c:v>20210</c:v>
                      </c:pt>
                      <c:pt idx="4042">
                        <c:v>20215</c:v>
                      </c:pt>
                      <c:pt idx="4043">
                        <c:v>20220</c:v>
                      </c:pt>
                      <c:pt idx="4044">
                        <c:v>20225</c:v>
                      </c:pt>
                      <c:pt idx="4045">
                        <c:v>20230</c:v>
                      </c:pt>
                      <c:pt idx="4046">
                        <c:v>20235</c:v>
                      </c:pt>
                      <c:pt idx="4047">
                        <c:v>20240</c:v>
                      </c:pt>
                      <c:pt idx="4048">
                        <c:v>20245</c:v>
                      </c:pt>
                      <c:pt idx="4049">
                        <c:v>20250</c:v>
                      </c:pt>
                      <c:pt idx="4050">
                        <c:v>20255</c:v>
                      </c:pt>
                      <c:pt idx="4051">
                        <c:v>20260</c:v>
                      </c:pt>
                      <c:pt idx="4052">
                        <c:v>20265</c:v>
                      </c:pt>
                      <c:pt idx="4053">
                        <c:v>20270</c:v>
                      </c:pt>
                      <c:pt idx="4054">
                        <c:v>20275</c:v>
                      </c:pt>
                      <c:pt idx="4055">
                        <c:v>20280</c:v>
                      </c:pt>
                      <c:pt idx="4056">
                        <c:v>20285</c:v>
                      </c:pt>
                      <c:pt idx="4057">
                        <c:v>20290</c:v>
                      </c:pt>
                      <c:pt idx="4058">
                        <c:v>20295</c:v>
                      </c:pt>
                      <c:pt idx="4059">
                        <c:v>20300</c:v>
                      </c:pt>
                      <c:pt idx="4060">
                        <c:v>20305</c:v>
                      </c:pt>
                      <c:pt idx="4061">
                        <c:v>20310</c:v>
                      </c:pt>
                      <c:pt idx="4062">
                        <c:v>20315</c:v>
                      </c:pt>
                      <c:pt idx="4063">
                        <c:v>20320</c:v>
                      </c:pt>
                      <c:pt idx="4064">
                        <c:v>20325</c:v>
                      </c:pt>
                      <c:pt idx="4065">
                        <c:v>20330</c:v>
                      </c:pt>
                      <c:pt idx="4066">
                        <c:v>20335</c:v>
                      </c:pt>
                      <c:pt idx="4067">
                        <c:v>20340</c:v>
                      </c:pt>
                      <c:pt idx="4068">
                        <c:v>20345</c:v>
                      </c:pt>
                      <c:pt idx="4069">
                        <c:v>20350</c:v>
                      </c:pt>
                      <c:pt idx="4070">
                        <c:v>20355</c:v>
                      </c:pt>
                      <c:pt idx="4071">
                        <c:v>20360</c:v>
                      </c:pt>
                      <c:pt idx="4072">
                        <c:v>20365</c:v>
                      </c:pt>
                      <c:pt idx="4073">
                        <c:v>20370</c:v>
                      </c:pt>
                      <c:pt idx="4074">
                        <c:v>20375</c:v>
                      </c:pt>
                      <c:pt idx="4075">
                        <c:v>20380</c:v>
                      </c:pt>
                      <c:pt idx="4076">
                        <c:v>20385</c:v>
                      </c:pt>
                      <c:pt idx="4077">
                        <c:v>20390</c:v>
                      </c:pt>
                      <c:pt idx="4078">
                        <c:v>20395</c:v>
                      </c:pt>
                      <c:pt idx="4079">
                        <c:v>20400</c:v>
                      </c:pt>
                      <c:pt idx="4080">
                        <c:v>20405</c:v>
                      </c:pt>
                      <c:pt idx="4081">
                        <c:v>20410</c:v>
                      </c:pt>
                      <c:pt idx="4082">
                        <c:v>20415</c:v>
                      </c:pt>
                      <c:pt idx="4083">
                        <c:v>20420</c:v>
                      </c:pt>
                      <c:pt idx="4084">
                        <c:v>20425</c:v>
                      </c:pt>
                      <c:pt idx="4085">
                        <c:v>20430</c:v>
                      </c:pt>
                      <c:pt idx="4086">
                        <c:v>20435</c:v>
                      </c:pt>
                      <c:pt idx="4087">
                        <c:v>20440</c:v>
                      </c:pt>
                      <c:pt idx="4088">
                        <c:v>20445</c:v>
                      </c:pt>
                      <c:pt idx="4089">
                        <c:v>20450</c:v>
                      </c:pt>
                      <c:pt idx="4090">
                        <c:v>20455</c:v>
                      </c:pt>
                      <c:pt idx="4091">
                        <c:v>20460</c:v>
                      </c:pt>
                      <c:pt idx="4092">
                        <c:v>20465</c:v>
                      </c:pt>
                      <c:pt idx="4093">
                        <c:v>20470</c:v>
                      </c:pt>
                      <c:pt idx="4094">
                        <c:v>20475</c:v>
                      </c:pt>
                      <c:pt idx="4095">
                        <c:v>20480</c:v>
                      </c:pt>
                      <c:pt idx="4096">
                        <c:v>20485</c:v>
                      </c:pt>
                      <c:pt idx="4097">
                        <c:v>20490</c:v>
                      </c:pt>
                      <c:pt idx="4098">
                        <c:v>20495</c:v>
                      </c:pt>
                      <c:pt idx="4099">
                        <c:v>20500</c:v>
                      </c:pt>
                      <c:pt idx="4100">
                        <c:v>20505</c:v>
                      </c:pt>
                      <c:pt idx="4101">
                        <c:v>20510</c:v>
                      </c:pt>
                      <c:pt idx="4102">
                        <c:v>20515</c:v>
                      </c:pt>
                      <c:pt idx="4103">
                        <c:v>20520</c:v>
                      </c:pt>
                      <c:pt idx="4104">
                        <c:v>20525</c:v>
                      </c:pt>
                      <c:pt idx="4105">
                        <c:v>20530</c:v>
                      </c:pt>
                      <c:pt idx="4106">
                        <c:v>20535</c:v>
                      </c:pt>
                      <c:pt idx="4107">
                        <c:v>20540</c:v>
                      </c:pt>
                      <c:pt idx="4108">
                        <c:v>20545</c:v>
                      </c:pt>
                      <c:pt idx="4109">
                        <c:v>20550</c:v>
                      </c:pt>
                      <c:pt idx="4110">
                        <c:v>20555</c:v>
                      </c:pt>
                      <c:pt idx="4111">
                        <c:v>20560</c:v>
                      </c:pt>
                      <c:pt idx="4112">
                        <c:v>20565</c:v>
                      </c:pt>
                      <c:pt idx="4113">
                        <c:v>20570</c:v>
                      </c:pt>
                      <c:pt idx="4114">
                        <c:v>20575</c:v>
                      </c:pt>
                      <c:pt idx="4115">
                        <c:v>20580</c:v>
                      </c:pt>
                      <c:pt idx="4116">
                        <c:v>20585</c:v>
                      </c:pt>
                      <c:pt idx="4117">
                        <c:v>20590</c:v>
                      </c:pt>
                      <c:pt idx="4118">
                        <c:v>20595</c:v>
                      </c:pt>
                      <c:pt idx="4119">
                        <c:v>20600</c:v>
                      </c:pt>
                      <c:pt idx="4120">
                        <c:v>20605</c:v>
                      </c:pt>
                      <c:pt idx="4121">
                        <c:v>20610</c:v>
                      </c:pt>
                      <c:pt idx="4122">
                        <c:v>20615</c:v>
                      </c:pt>
                      <c:pt idx="4123">
                        <c:v>20620</c:v>
                      </c:pt>
                      <c:pt idx="4124">
                        <c:v>20625</c:v>
                      </c:pt>
                      <c:pt idx="4125">
                        <c:v>20630</c:v>
                      </c:pt>
                      <c:pt idx="4126">
                        <c:v>20635</c:v>
                      </c:pt>
                      <c:pt idx="4127">
                        <c:v>20640</c:v>
                      </c:pt>
                      <c:pt idx="4128">
                        <c:v>20645</c:v>
                      </c:pt>
                      <c:pt idx="4129">
                        <c:v>20650</c:v>
                      </c:pt>
                      <c:pt idx="4130">
                        <c:v>20655</c:v>
                      </c:pt>
                      <c:pt idx="4131">
                        <c:v>20660</c:v>
                      </c:pt>
                      <c:pt idx="4132">
                        <c:v>20665</c:v>
                      </c:pt>
                      <c:pt idx="4133">
                        <c:v>20670</c:v>
                      </c:pt>
                      <c:pt idx="4134">
                        <c:v>20675</c:v>
                      </c:pt>
                      <c:pt idx="4135">
                        <c:v>20680</c:v>
                      </c:pt>
                      <c:pt idx="4136">
                        <c:v>20685</c:v>
                      </c:pt>
                      <c:pt idx="4137">
                        <c:v>20690</c:v>
                      </c:pt>
                      <c:pt idx="4138">
                        <c:v>20695</c:v>
                      </c:pt>
                      <c:pt idx="4139">
                        <c:v>20700</c:v>
                      </c:pt>
                      <c:pt idx="4140">
                        <c:v>20705</c:v>
                      </c:pt>
                      <c:pt idx="4141">
                        <c:v>20710</c:v>
                      </c:pt>
                      <c:pt idx="4142">
                        <c:v>20715</c:v>
                      </c:pt>
                      <c:pt idx="4143">
                        <c:v>20720</c:v>
                      </c:pt>
                      <c:pt idx="4144">
                        <c:v>20725</c:v>
                      </c:pt>
                      <c:pt idx="4145">
                        <c:v>20730</c:v>
                      </c:pt>
                      <c:pt idx="4146">
                        <c:v>20735</c:v>
                      </c:pt>
                      <c:pt idx="4147">
                        <c:v>20740</c:v>
                      </c:pt>
                      <c:pt idx="4148">
                        <c:v>20745</c:v>
                      </c:pt>
                      <c:pt idx="4149">
                        <c:v>20750</c:v>
                      </c:pt>
                      <c:pt idx="4150">
                        <c:v>20755</c:v>
                      </c:pt>
                      <c:pt idx="4151">
                        <c:v>20760</c:v>
                      </c:pt>
                      <c:pt idx="4152">
                        <c:v>20765</c:v>
                      </c:pt>
                      <c:pt idx="4153">
                        <c:v>20770</c:v>
                      </c:pt>
                      <c:pt idx="4154">
                        <c:v>20775</c:v>
                      </c:pt>
                      <c:pt idx="4155">
                        <c:v>20780</c:v>
                      </c:pt>
                      <c:pt idx="4156">
                        <c:v>20785</c:v>
                      </c:pt>
                      <c:pt idx="4157">
                        <c:v>20790</c:v>
                      </c:pt>
                      <c:pt idx="4158">
                        <c:v>20795</c:v>
                      </c:pt>
                      <c:pt idx="4159">
                        <c:v>20800</c:v>
                      </c:pt>
                      <c:pt idx="4160">
                        <c:v>20805</c:v>
                      </c:pt>
                      <c:pt idx="4161">
                        <c:v>20810</c:v>
                      </c:pt>
                      <c:pt idx="4162">
                        <c:v>20815</c:v>
                      </c:pt>
                      <c:pt idx="4163">
                        <c:v>20820</c:v>
                      </c:pt>
                      <c:pt idx="4164">
                        <c:v>20825</c:v>
                      </c:pt>
                      <c:pt idx="4165">
                        <c:v>20830</c:v>
                      </c:pt>
                      <c:pt idx="4166">
                        <c:v>20835</c:v>
                      </c:pt>
                      <c:pt idx="4167">
                        <c:v>20840</c:v>
                      </c:pt>
                      <c:pt idx="4168">
                        <c:v>20845</c:v>
                      </c:pt>
                      <c:pt idx="4169">
                        <c:v>20850</c:v>
                      </c:pt>
                      <c:pt idx="4170">
                        <c:v>20855</c:v>
                      </c:pt>
                      <c:pt idx="4171">
                        <c:v>20860</c:v>
                      </c:pt>
                      <c:pt idx="4172">
                        <c:v>20865</c:v>
                      </c:pt>
                      <c:pt idx="4173">
                        <c:v>20870</c:v>
                      </c:pt>
                      <c:pt idx="4174">
                        <c:v>20875</c:v>
                      </c:pt>
                      <c:pt idx="4175">
                        <c:v>20880</c:v>
                      </c:pt>
                      <c:pt idx="4176">
                        <c:v>20885</c:v>
                      </c:pt>
                      <c:pt idx="4177">
                        <c:v>20890</c:v>
                      </c:pt>
                      <c:pt idx="4178">
                        <c:v>20895</c:v>
                      </c:pt>
                      <c:pt idx="4179">
                        <c:v>20900</c:v>
                      </c:pt>
                      <c:pt idx="4180">
                        <c:v>20905</c:v>
                      </c:pt>
                      <c:pt idx="4181">
                        <c:v>20910</c:v>
                      </c:pt>
                      <c:pt idx="4182">
                        <c:v>20915</c:v>
                      </c:pt>
                      <c:pt idx="4183">
                        <c:v>20920</c:v>
                      </c:pt>
                      <c:pt idx="4184">
                        <c:v>20925</c:v>
                      </c:pt>
                      <c:pt idx="4185">
                        <c:v>20930</c:v>
                      </c:pt>
                      <c:pt idx="4186">
                        <c:v>20935</c:v>
                      </c:pt>
                      <c:pt idx="4187">
                        <c:v>20940</c:v>
                      </c:pt>
                      <c:pt idx="4188">
                        <c:v>20945</c:v>
                      </c:pt>
                      <c:pt idx="4189">
                        <c:v>20950</c:v>
                      </c:pt>
                      <c:pt idx="4190">
                        <c:v>20955</c:v>
                      </c:pt>
                      <c:pt idx="4191">
                        <c:v>20960</c:v>
                      </c:pt>
                      <c:pt idx="4192">
                        <c:v>20965</c:v>
                      </c:pt>
                      <c:pt idx="4193">
                        <c:v>20970</c:v>
                      </c:pt>
                      <c:pt idx="4194">
                        <c:v>20975</c:v>
                      </c:pt>
                      <c:pt idx="4195">
                        <c:v>20980</c:v>
                      </c:pt>
                      <c:pt idx="4196">
                        <c:v>20985</c:v>
                      </c:pt>
                      <c:pt idx="4197">
                        <c:v>20990</c:v>
                      </c:pt>
                      <c:pt idx="4198">
                        <c:v>20995</c:v>
                      </c:pt>
                      <c:pt idx="4199">
                        <c:v>21000</c:v>
                      </c:pt>
                      <c:pt idx="4200">
                        <c:v>21005</c:v>
                      </c:pt>
                      <c:pt idx="4201">
                        <c:v>21010</c:v>
                      </c:pt>
                      <c:pt idx="4202">
                        <c:v>21015</c:v>
                      </c:pt>
                      <c:pt idx="4203">
                        <c:v>21020</c:v>
                      </c:pt>
                      <c:pt idx="4204">
                        <c:v>21025</c:v>
                      </c:pt>
                      <c:pt idx="4205">
                        <c:v>21030</c:v>
                      </c:pt>
                      <c:pt idx="4206">
                        <c:v>21035</c:v>
                      </c:pt>
                      <c:pt idx="4207">
                        <c:v>21040</c:v>
                      </c:pt>
                      <c:pt idx="4208">
                        <c:v>21045</c:v>
                      </c:pt>
                      <c:pt idx="4209">
                        <c:v>21050</c:v>
                      </c:pt>
                      <c:pt idx="4210">
                        <c:v>21055</c:v>
                      </c:pt>
                      <c:pt idx="4211">
                        <c:v>21060</c:v>
                      </c:pt>
                      <c:pt idx="4212">
                        <c:v>21065</c:v>
                      </c:pt>
                      <c:pt idx="4213">
                        <c:v>21070</c:v>
                      </c:pt>
                      <c:pt idx="4214">
                        <c:v>21075</c:v>
                      </c:pt>
                      <c:pt idx="4215">
                        <c:v>21080</c:v>
                      </c:pt>
                      <c:pt idx="4216">
                        <c:v>21085</c:v>
                      </c:pt>
                      <c:pt idx="4217">
                        <c:v>21090</c:v>
                      </c:pt>
                      <c:pt idx="4218">
                        <c:v>21095</c:v>
                      </c:pt>
                      <c:pt idx="4219">
                        <c:v>21100</c:v>
                      </c:pt>
                      <c:pt idx="4220">
                        <c:v>21105</c:v>
                      </c:pt>
                      <c:pt idx="4221">
                        <c:v>21110</c:v>
                      </c:pt>
                      <c:pt idx="4222">
                        <c:v>21115</c:v>
                      </c:pt>
                      <c:pt idx="4223">
                        <c:v>21120</c:v>
                      </c:pt>
                      <c:pt idx="4224">
                        <c:v>21125</c:v>
                      </c:pt>
                      <c:pt idx="4225">
                        <c:v>21130</c:v>
                      </c:pt>
                      <c:pt idx="4226">
                        <c:v>21135</c:v>
                      </c:pt>
                      <c:pt idx="4227">
                        <c:v>21140</c:v>
                      </c:pt>
                      <c:pt idx="4228">
                        <c:v>21145</c:v>
                      </c:pt>
                      <c:pt idx="4229">
                        <c:v>21150</c:v>
                      </c:pt>
                      <c:pt idx="4230">
                        <c:v>21155</c:v>
                      </c:pt>
                      <c:pt idx="4231">
                        <c:v>21160</c:v>
                      </c:pt>
                      <c:pt idx="4232">
                        <c:v>21165</c:v>
                      </c:pt>
                      <c:pt idx="4233">
                        <c:v>21170</c:v>
                      </c:pt>
                      <c:pt idx="4234">
                        <c:v>21175</c:v>
                      </c:pt>
                      <c:pt idx="4235">
                        <c:v>21180</c:v>
                      </c:pt>
                      <c:pt idx="4236">
                        <c:v>21185</c:v>
                      </c:pt>
                      <c:pt idx="4237">
                        <c:v>21190</c:v>
                      </c:pt>
                      <c:pt idx="4238">
                        <c:v>21195</c:v>
                      </c:pt>
                      <c:pt idx="4239">
                        <c:v>21200</c:v>
                      </c:pt>
                      <c:pt idx="4240">
                        <c:v>21205</c:v>
                      </c:pt>
                      <c:pt idx="4241">
                        <c:v>21210</c:v>
                      </c:pt>
                      <c:pt idx="4242">
                        <c:v>21215</c:v>
                      </c:pt>
                      <c:pt idx="4243">
                        <c:v>21220</c:v>
                      </c:pt>
                      <c:pt idx="4244">
                        <c:v>21225</c:v>
                      </c:pt>
                      <c:pt idx="4245">
                        <c:v>21230</c:v>
                      </c:pt>
                      <c:pt idx="4246">
                        <c:v>21235</c:v>
                      </c:pt>
                      <c:pt idx="4247">
                        <c:v>21240</c:v>
                      </c:pt>
                      <c:pt idx="4248">
                        <c:v>21245</c:v>
                      </c:pt>
                      <c:pt idx="4249">
                        <c:v>21250</c:v>
                      </c:pt>
                      <c:pt idx="4250">
                        <c:v>21255</c:v>
                      </c:pt>
                      <c:pt idx="4251">
                        <c:v>21260</c:v>
                      </c:pt>
                      <c:pt idx="4252">
                        <c:v>21265</c:v>
                      </c:pt>
                      <c:pt idx="4253">
                        <c:v>21270</c:v>
                      </c:pt>
                      <c:pt idx="4254">
                        <c:v>21275</c:v>
                      </c:pt>
                      <c:pt idx="4255">
                        <c:v>21280</c:v>
                      </c:pt>
                      <c:pt idx="4256">
                        <c:v>21285</c:v>
                      </c:pt>
                      <c:pt idx="4257">
                        <c:v>21290</c:v>
                      </c:pt>
                      <c:pt idx="4258">
                        <c:v>21295</c:v>
                      </c:pt>
                      <c:pt idx="4259">
                        <c:v>21300</c:v>
                      </c:pt>
                      <c:pt idx="4260">
                        <c:v>21305</c:v>
                      </c:pt>
                      <c:pt idx="4261">
                        <c:v>21310</c:v>
                      </c:pt>
                      <c:pt idx="4262">
                        <c:v>21315</c:v>
                      </c:pt>
                      <c:pt idx="4263">
                        <c:v>21320</c:v>
                      </c:pt>
                      <c:pt idx="4264">
                        <c:v>21325</c:v>
                      </c:pt>
                      <c:pt idx="4265">
                        <c:v>21330</c:v>
                      </c:pt>
                      <c:pt idx="4266">
                        <c:v>21335</c:v>
                      </c:pt>
                      <c:pt idx="4267">
                        <c:v>21340</c:v>
                      </c:pt>
                      <c:pt idx="4268">
                        <c:v>21345</c:v>
                      </c:pt>
                      <c:pt idx="4269">
                        <c:v>21350</c:v>
                      </c:pt>
                      <c:pt idx="4270">
                        <c:v>21355</c:v>
                      </c:pt>
                      <c:pt idx="4271">
                        <c:v>21360</c:v>
                      </c:pt>
                      <c:pt idx="4272">
                        <c:v>21365</c:v>
                      </c:pt>
                      <c:pt idx="4273">
                        <c:v>21370</c:v>
                      </c:pt>
                      <c:pt idx="4274">
                        <c:v>21375</c:v>
                      </c:pt>
                      <c:pt idx="4275">
                        <c:v>21380</c:v>
                      </c:pt>
                      <c:pt idx="4276">
                        <c:v>21385</c:v>
                      </c:pt>
                      <c:pt idx="4277">
                        <c:v>21390</c:v>
                      </c:pt>
                      <c:pt idx="4278">
                        <c:v>21395</c:v>
                      </c:pt>
                      <c:pt idx="4279">
                        <c:v>21400</c:v>
                      </c:pt>
                      <c:pt idx="4280">
                        <c:v>21405</c:v>
                      </c:pt>
                      <c:pt idx="4281">
                        <c:v>21410</c:v>
                      </c:pt>
                      <c:pt idx="4282">
                        <c:v>21415</c:v>
                      </c:pt>
                      <c:pt idx="4283">
                        <c:v>21420</c:v>
                      </c:pt>
                      <c:pt idx="4284">
                        <c:v>21425</c:v>
                      </c:pt>
                      <c:pt idx="4285">
                        <c:v>21430</c:v>
                      </c:pt>
                      <c:pt idx="4286">
                        <c:v>21435</c:v>
                      </c:pt>
                      <c:pt idx="4287">
                        <c:v>21440</c:v>
                      </c:pt>
                      <c:pt idx="4288">
                        <c:v>21445</c:v>
                      </c:pt>
                      <c:pt idx="4289">
                        <c:v>21450</c:v>
                      </c:pt>
                      <c:pt idx="4290">
                        <c:v>21455</c:v>
                      </c:pt>
                      <c:pt idx="4291">
                        <c:v>21460</c:v>
                      </c:pt>
                      <c:pt idx="4292">
                        <c:v>21465</c:v>
                      </c:pt>
                      <c:pt idx="4293">
                        <c:v>21470</c:v>
                      </c:pt>
                      <c:pt idx="4294">
                        <c:v>21475</c:v>
                      </c:pt>
                      <c:pt idx="4295">
                        <c:v>21480</c:v>
                      </c:pt>
                      <c:pt idx="4296">
                        <c:v>21485</c:v>
                      </c:pt>
                      <c:pt idx="4297">
                        <c:v>21490</c:v>
                      </c:pt>
                      <c:pt idx="4298">
                        <c:v>21495</c:v>
                      </c:pt>
                      <c:pt idx="4299">
                        <c:v>21500</c:v>
                      </c:pt>
                      <c:pt idx="4300">
                        <c:v>21505</c:v>
                      </c:pt>
                      <c:pt idx="4301">
                        <c:v>21510</c:v>
                      </c:pt>
                      <c:pt idx="4302">
                        <c:v>21515</c:v>
                      </c:pt>
                      <c:pt idx="4303">
                        <c:v>21520</c:v>
                      </c:pt>
                      <c:pt idx="4304">
                        <c:v>21525</c:v>
                      </c:pt>
                      <c:pt idx="4305">
                        <c:v>21530</c:v>
                      </c:pt>
                      <c:pt idx="4306">
                        <c:v>21535</c:v>
                      </c:pt>
                      <c:pt idx="4307">
                        <c:v>21540</c:v>
                      </c:pt>
                      <c:pt idx="4308">
                        <c:v>21545</c:v>
                      </c:pt>
                      <c:pt idx="4309">
                        <c:v>21550</c:v>
                      </c:pt>
                      <c:pt idx="4310">
                        <c:v>21555</c:v>
                      </c:pt>
                      <c:pt idx="4311">
                        <c:v>21560</c:v>
                      </c:pt>
                      <c:pt idx="4312">
                        <c:v>21565</c:v>
                      </c:pt>
                      <c:pt idx="4313">
                        <c:v>21570</c:v>
                      </c:pt>
                      <c:pt idx="4314">
                        <c:v>21575</c:v>
                      </c:pt>
                      <c:pt idx="4315">
                        <c:v>21580</c:v>
                      </c:pt>
                      <c:pt idx="4316">
                        <c:v>21585</c:v>
                      </c:pt>
                      <c:pt idx="4317">
                        <c:v>21590</c:v>
                      </c:pt>
                      <c:pt idx="4318">
                        <c:v>21595</c:v>
                      </c:pt>
                      <c:pt idx="4319">
                        <c:v>21600</c:v>
                      </c:pt>
                      <c:pt idx="4320">
                        <c:v>21605</c:v>
                      </c:pt>
                      <c:pt idx="4321">
                        <c:v>21610</c:v>
                      </c:pt>
                      <c:pt idx="4322">
                        <c:v>21615</c:v>
                      </c:pt>
                      <c:pt idx="4323">
                        <c:v>21620</c:v>
                      </c:pt>
                      <c:pt idx="4324">
                        <c:v>21625</c:v>
                      </c:pt>
                      <c:pt idx="4325">
                        <c:v>21630</c:v>
                      </c:pt>
                      <c:pt idx="4326">
                        <c:v>21635</c:v>
                      </c:pt>
                      <c:pt idx="4327">
                        <c:v>21640</c:v>
                      </c:pt>
                      <c:pt idx="4328">
                        <c:v>21645</c:v>
                      </c:pt>
                      <c:pt idx="4329">
                        <c:v>21650</c:v>
                      </c:pt>
                      <c:pt idx="4330">
                        <c:v>21655</c:v>
                      </c:pt>
                      <c:pt idx="4331">
                        <c:v>21660</c:v>
                      </c:pt>
                      <c:pt idx="4332">
                        <c:v>21665</c:v>
                      </c:pt>
                      <c:pt idx="4333">
                        <c:v>21670</c:v>
                      </c:pt>
                      <c:pt idx="4334">
                        <c:v>21675</c:v>
                      </c:pt>
                      <c:pt idx="4335">
                        <c:v>21680</c:v>
                      </c:pt>
                      <c:pt idx="4336">
                        <c:v>21685</c:v>
                      </c:pt>
                      <c:pt idx="4337">
                        <c:v>21690</c:v>
                      </c:pt>
                      <c:pt idx="4338">
                        <c:v>21695</c:v>
                      </c:pt>
                      <c:pt idx="4339">
                        <c:v>21700</c:v>
                      </c:pt>
                      <c:pt idx="4340">
                        <c:v>21705</c:v>
                      </c:pt>
                      <c:pt idx="4341">
                        <c:v>21710</c:v>
                      </c:pt>
                      <c:pt idx="4342">
                        <c:v>21715</c:v>
                      </c:pt>
                      <c:pt idx="4343">
                        <c:v>21720</c:v>
                      </c:pt>
                      <c:pt idx="4344">
                        <c:v>21725</c:v>
                      </c:pt>
                      <c:pt idx="4345">
                        <c:v>21730</c:v>
                      </c:pt>
                      <c:pt idx="4346">
                        <c:v>21735</c:v>
                      </c:pt>
                      <c:pt idx="4347">
                        <c:v>21740</c:v>
                      </c:pt>
                      <c:pt idx="4348">
                        <c:v>21745</c:v>
                      </c:pt>
                      <c:pt idx="4349">
                        <c:v>21750</c:v>
                      </c:pt>
                      <c:pt idx="4350">
                        <c:v>21755</c:v>
                      </c:pt>
                      <c:pt idx="4351">
                        <c:v>21760</c:v>
                      </c:pt>
                      <c:pt idx="4352">
                        <c:v>21765</c:v>
                      </c:pt>
                      <c:pt idx="4353">
                        <c:v>21770</c:v>
                      </c:pt>
                      <c:pt idx="4354">
                        <c:v>21775</c:v>
                      </c:pt>
                      <c:pt idx="4355">
                        <c:v>21780</c:v>
                      </c:pt>
                      <c:pt idx="4356">
                        <c:v>21785</c:v>
                      </c:pt>
                      <c:pt idx="4357">
                        <c:v>21790</c:v>
                      </c:pt>
                      <c:pt idx="4358">
                        <c:v>21795</c:v>
                      </c:pt>
                      <c:pt idx="4359">
                        <c:v>21800</c:v>
                      </c:pt>
                      <c:pt idx="4360">
                        <c:v>21805</c:v>
                      </c:pt>
                      <c:pt idx="4361">
                        <c:v>21810</c:v>
                      </c:pt>
                      <c:pt idx="4362">
                        <c:v>21815</c:v>
                      </c:pt>
                      <c:pt idx="4363">
                        <c:v>21820</c:v>
                      </c:pt>
                      <c:pt idx="4364">
                        <c:v>21825</c:v>
                      </c:pt>
                      <c:pt idx="4365">
                        <c:v>21830</c:v>
                      </c:pt>
                      <c:pt idx="4366">
                        <c:v>21835</c:v>
                      </c:pt>
                      <c:pt idx="4367">
                        <c:v>21840</c:v>
                      </c:pt>
                      <c:pt idx="4368">
                        <c:v>21845</c:v>
                      </c:pt>
                      <c:pt idx="4369">
                        <c:v>21850</c:v>
                      </c:pt>
                      <c:pt idx="4370">
                        <c:v>21855</c:v>
                      </c:pt>
                      <c:pt idx="4371">
                        <c:v>21860</c:v>
                      </c:pt>
                      <c:pt idx="4372">
                        <c:v>21865</c:v>
                      </c:pt>
                      <c:pt idx="4373">
                        <c:v>21870</c:v>
                      </c:pt>
                      <c:pt idx="4374">
                        <c:v>21875</c:v>
                      </c:pt>
                      <c:pt idx="4375">
                        <c:v>21880</c:v>
                      </c:pt>
                      <c:pt idx="4376">
                        <c:v>21885</c:v>
                      </c:pt>
                      <c:pt idx="4377">
                        <c:v>21890</c:v>
                      </c:pt>
                      <c:pt idx="4378">
                        <c:v>21895</c:v>
                      </c:pt>
                      <c:pt idx="4379">
                        <c:v>21900</c:v>
                      </c:pt>
                      <c:pt idx="4380">
                        <c:v>21905</c:v>
                      </c:pt>
                      <c:pt idx="4381">
                        <c:v>21910</c:v>
                      </c:pt>
                      <c:pt idx="4382">
                        <c:v>21915</c:v>
                      </c:pt>
                      <c:pt idx="4383">
                        <c:v>21921</c:v>
                      </c:pt>
                      <c:pt idx="4384">
                        <c:v>21926</c:v>
                      </c:pt>
                      <c:pt idx="4385">
                        <c:v>21931</c:v>
                      </c:pt>
                      <c:pt idx="4386">
                        <c:v>21936</c:v>
                      </c:pt>
                      <c:pt idx="4387">
                        <c:v>21941</c:v>
                      </c:pt>
                      <c:pt idx="4388">
                        <c:v>21946</c:v>
                      </c:pt>
                      <c:pt idx="4389">
                        <c:v>21951</c:v>
                      </c:pt>
                      <c:pt idx="4390">
                        <c:v>21956</c:v>
                      </c:pt>
                      <c:pt idx="4391">
                        <c:v>21961</c:v>
                      </c:pt>
                      <c:pt idx="4392">
                        <c:v>21966</c:v>
                      </c:pt>
                      <c:pt idx="4393">
                        <c:v>21971</c:v>
                      </c:pt>
                      <c:pt idx="4394">
                        <c:v>21976</c:v>
                      </c:pt>
                      <c:pt idx="4395">
                        <c:v>21981</c:v>
                      </c:pt>
                      <c:pt idx="4396">
                        <c:v>21986</c:v>
                      </c:pt>
                      <c:pt idx="4397">
                        <c:v>21991</c:v>
                      </c:pt>
                      <c:pt idx="4398">
                        <c:v>21996</c:v>
                      </c:pt>
                      <c:pt idx="4399">
                        <c:v>22001</c:v>
                      </c:pt>
                      <c:pt idx="4400">
                        <c:v>22006</c:v>
                      </c:pt>
                      <c:pt idx="4401">
                        <c:v>22011</c:v>
                      </c:pt>
                      <c:pt idx="4402">
                        <c:v>22016</c:v>
                      </c:pt>
                      <c:pt idx="4403">
                        <c:v>22021</c:v>
                      </c:pt>
                      <c:pt idx="4404">
                        <c:v>22026</c:v>
                      </c:pt>
                      <c:pt idx="4405">
                        <c:v>22031</c:v>
                      </c:pt>
                      <c:pt idx="4406">
                        <c:v>22036</c:v>
                      </c:pt>
                      <c:pt idx="4407">
                        <c:v>22041</c:v>
                      </c:pt>
                      <c:pt idx="4408">
                        <c:v>22046</c:v>
                      </c:pt>
                      <c:pt idx="4409">
                        <c:v>22051</c:v>
                      </c:pt>
                      <c:pt idx="4410">
                        <c:v>22056</c:v>
                      </c:pt>
                      <c:pt idx="4411">
                        <c:v>22061</c:v>
                      </c:pt>
                      <c:pt idx="4412">
                        <c:v>22066</c:v>
                      </c:pt>
                      <c:pt idx="4413">
                        <c:v>22071</c:v>
                      </c:pt>
                      <c:pt idx="4414">
                        <c:v>22076</c:v>
                      </c:pt>
                      <c:pt idx="4415">
                        <c:v>22081</c:v>
                      </c:pt>
                      <c:pt idx="4416">
                        <c:v>22086</c:v>
                      </c:pt>
                      <c:pt idx="4417">
                        <c:v>22091</c:v>
                      </c:pt>
                      <c:pt idx="4418">
                        <c:v>22096</c:v>
                      </c:pt>
                      <c:pt idx="4419">
                        <c:v>22101</c:v>
                      </c:pt>
                      <c:pt idx="4420">
                        <c:v>22106</c:v>
                      </c:pt>
                      <c:pt idx="4421">
                        <c:v>22111</c:v>
                      </c:pt>
                      <c:pt idx="4422">
                        <c:v>22116</c:v>
                      </c:pt>
                      <c:pt idx="4423">
                        <c:v>22121</c:v>
                      </c:pt>
                      <c:pt idx="4424">
                        <c:v>22126</c:v>
                      </c:pt>
                      <c:pt idx="4425">
                        <c:v>22131</c:v>
                      </c:pt>
                      <c:pt idx="4426">
                        <c:v>22136</c:v>
                      </c:pt>
                      <c:pt idx="4427">
                        <c:v>22141</c:v>
                      </c:pt>
                      <c:pt idx="4428">
                        <c:v>22146</c:v>
                      </c:pt>
                      <c:pt idx="4429">
                        <c:v>22151</c:v>
                      </c:pt>
                      <c:pt idx="4430">
                        <c:v>22156</c:v>
                      </c:pt>
                      <c:pt idx="4431">
                        <c:v>22161</c:v>
                      </c:pt>
                      <c:pt idx="4432">
                        <c:v>22166</c:v>
                      </c:pt>
                      <c:pt idx="4433">
                        <c:v>22171</c:v>
                      </c:pt>
                      <c:pt idx="4434">
                        <c:v>22176</c:v>
                      </c:pt>
                      <c:pt idx="4435">
                        <c:v>22181</c:v>
                      </c:pt>
                      <c:pt idx="4436">
                        <c:v>22186</c:v>
                      </c:pt>
                      <c:pt idx="4437">
                        <c:v>22191</c:v>
                      </c:pt>
                      <c:pt idx="4438">
                        <c:v>22196</c:v>
                      </c:pt>
                      <c:pt idx="4439">
                        <c:v>22201</c:v>
                      </c:pt>
                      <c:pt idx="4440">
                        <c:v>22206</c:v>
                      </c:pt>
                      <c:pt idx="4441">
                        <c:v>22211</c:v>
                      </c:pt>
                      <c:pt idx="4442">
                        <c:v>22216</c:v>
                      </c:pt>
                      <c:pt idx="4443">
                        <c:v>22221</c:v>
                      </c:pt>
                      <c:pt idx="4444">
                        <c:v>22226</c:v>
                      </c:pt>
                      <c:pt idx="4445">
                        <c:v>22231</c:v>
                      </c:pt>
                      <c:pt idx="4446">
                        <c:v>22236</c:v>
                      </c:pt>
                      <c:pt idx="4447">
                        <c:v>22241</c:v>
                      </c:pt>
                      <c:pt idx="4448">
                        <c:v>22246</c:v>
                      </c:pt>
                      <c:pt idx="4449">
                        <c:v>22251</c:v>
                      </c:pt>
                      <c:pt idx="4450">
                        <c:v>22256</c:v>
                      </c:pt>
                      <c:pt idx="4451">
                        <c:v>22261</c:v>
                      </c:pt>
                      <c:pt idx="4452">
                        <c:v>22266</c:v>
                      </c:pt>
                      <c:pt idx="4453">
                        <c:v>22271</c:v>
                      </c:pt>
                      <c:pt idx="4454">
                        <c:v>22276</c:v>
                      </c:pt>
                      <c:pt idx="4455">
                        <c:v>22281</c:v>
                      </c:pt>
                      <c:pt idx="4456">
                        <c:v>22286</c:v>
                      </c:pt>
                      <c:pt idx="4457">
                        <c:v>22291</c:v>
                      </c:pt>
                      <c:pt idx="4458">
                        <c:v>22296</c:v>
                      </c:pt>
                      <c:pt idx="4459">
                        <c:v>22301</c:v>
                      </c:pt>
                      <c:pt idx="4460">
                        <c:v>22306</c:v>
                      </c:pt>
                      <c:pt idx="4461">
                        <c:v>22311</c:v>
                      </c:pt>
                      <c:pt idx="4462">
                        <c:v>22316</c:v>
                      </c:pt>
                      <c:pt idx="4463">
                        <c:v>22321</c:v>
                      </c:pt>
                      <c:pt idx="4464">
                        <c:v>22326</c:v>
                      </c:pt>
                      <c:pt idx="4465">
                        <c:v>22331</c:v>
                      </c:pt>
                      <c:pt idx="4466">
                        <c:v>22336</c:v>
                      </c:pt>
                      <c:pt idx="4467">
                        <c:v>22341</c:v>
                      </c:pt>
                      <c:pt idx="4468">
                        <c:v>22346</c:v>
                      </c:pt>
                      <c:pt idx="4469">
                        <c:v>22351</c:v>
                      </c:pt>
                      <c:pt idx="4470">
                        <c:v>22356</c:v>
                      </c:pt>
                      <c:pt idx="4471">
                        <c:v>22361</c:v>
                      </c:pt>
                      <c:pt idx="4472">
                        <c:v>22366</c:v>
                      </c:pt>
                      <c:pt idx="4473">
                        <c:v>22371</c:v>
                      </c:pt>
                      <c:pt idx="4474">
                        <c:v>22376</c:v>
                      </c:pt>
                      <c:pt idx="4475">
                        <c:v>22381</c:v>
                      </c:pt>
                      <c:pt idx="4476">
                        <c:v>22386</c:v>
                      </c:pt>
                      <c:pt idx="4477">
                        <c:v>22391</c:v>
                      </c:pt>
                      <c:pt idx="4478">
                        <c:v>22396</c:v>
                      </c:pt>
                      <c:pt idx="4479">
                        <c:v>22401</c:v>
                      </c:pt>
                      <c:pt idx="4480">
                        <c:v>22406</c:v>
                      </c:pt>
                      <c:pt idx="4481">
                        <c:v>22411</c:v>
                      </c:pt>
                      <c:pt idx="4482">
                        <c:v>22416</c:v>
                      </c:pt>
                      <c:pt idx="4483">
                        <c:v>22421</c:v>
                      </c:pt>
                      <c:pt idx="4484">
                        <c:v>22426</c:v>
                      </c:pt>
                      <c:pt idx="4485">
                        <c:v>22431</c:v>
                      </c:pt>
                      <c:pt idx="4486">
                        <c:v>22436</c:v>
                      </c:pt>
                      <c:pt idx="4487">
                        <c:v>22441</c:v>
                      </c:pt>
                      <c:pt idx="4488">
                        <c:v>22446</c:v>
                      </c:pt>
                      <c:pt idx="4489">
                        <c:v>22451</c:v>
                      </c:pt>
                      <c:pt idx="4490">
                        <c:v>22456</c:v>
                      </c:pt>
                      <c:pt idx="4491">
                        <c:v>22461</c:v>
                      </c:pt>
                      <c:pt idx="4492">
                        <c:v>22466</c:v>
                      </c:pt>
                      <c:pt idx="4493">
                        <c:v>22471</c:v>
                      </c:pt>
                      <c:pt idx="4494">
                        <c:v>22476</c:v>
                      </c:pt>
                      <c:pt idx="4495">
                        <c:v>22481</c:v>
                      </c:pt>
                      <c:pt idx="4496">
                        <c:v>22486</c:v>
                      </c:pt>
                      <c:pt idx="4497">
                        <c:v>22491</c:v>
                      </c:pt>
                      <c:pt idx="4498">
                        <c:v>22496</c:v>
                      </c:pt>
                      <c:pt idx="4499">
                        <c:v>22501</c:v>
                      </c:pt>
                      <c:pt idx="4500">
                        <c:v>22506</c:v>
                      </c:pt>
                      <c:pt idx="4501">
                        <c:v>22511</c:v>
                      </c:pt>
                      <c:pt idx="4502">
                        <c:v>22516</c:v>
                      </c:pt>
                      <c:pt idx="4503">
                        <c:v>22521</c:v>
                      </c:pt>
                      <c:pt idx="4504">
                        <c:v>22526</c:v>
                      </c:pt>
                      <c:pt idx="4505">
                        <c:v>22531</c:v>
                      </c:pt>
                      <c:pt idx="4506">
                        <c:v>22536</c:v>
                      </c:pt>
                      <c:pt idx="4507">
                        <c:v>22541</c:v>
                      </c:pt>
                      <c:pt idx="4508">
                        <c:v>22546</c:v>
                      </c:pt>
                      <c:pt idx="4509">
                        <c:v>22551</c:v>
                      </c:pt>
                      <c:pt idx="4510">
                        <c:v>22556</c:v>
                      </c:pt>
                      <c:pt idx="4511">
                        <c:v>22561</c:v>
                      </c:pt>
                      <c:pt idx="4512">
                        <c:v>22566</c:v>
                      </c:pt>
                      <c:pt idx="4513">
                        <c:v>22571</c:v>
                      </c:pt>
                      <c:pt idx="4514">
                        <c:v>22576</c:v>
                      </c:pt>
                      <c:pt idx="4515">
                        <c:v>22581</c:v>
                      </c:pt>
                      <c:pt idx="4516">
                        <c:v>22586</c:v>
                      </c:pt>
                      <c:pt idx="4517">
                        <c:v>22591</c:v>
                      </c:pt>
                      <c:pt idx="4518">
                        <c:v>22596</c:v>
                      </c:pt>
                      <c:pt idx="4519">
                        <c:v>22601</c:v>
                      </c:pt>
                      <c:pt idx="4520">
                        <c:v>22606</c:v>
                      </c:pt>
                      <c:pt idx="4521">
                        <c:v>22611</c:v>
                      </c:pt>
                      <c:pt idx="4522">
                        <c:v>22616</c:v>
                      </c:pt>
                      <c:pt idx="4523">
                        <c:v>22621</c:v>
                      </c:pt>
                      <c:pt idx="4524">
                        <c:v>22626</c:v>
                      </c:pt>
                      <c:pt idx="4525">
                        <c:v>22631</c:v>
                      </c:pt>
                      <c:pt idx="4526">
                        <c:v>22636</c:v>
                      </c:pt>
                      <c:pt idx="4527">
                        <c:v>22641</c:v>
                      </c:pt>
                      <c:pt idx="4528">
                        <c:v>22646</c:v>
                      </c:pt>
                      <c:pt idx="4529">
                        <c:v>22651</c:v>
                      </c:pt>
                      <c:pt idx="4530">
                        <c:v>22656</c:v>
                      </c:pt>
                      <c:pt idx="4531">
                        <c:v>22661</c:v>
                      </c:pt>
                      <c:pt idx="4532">
                        <c:v>22666</c:v>
                      </c:pt>
                      <c:pt idx="4533">
                        <c:v>22671</c:v>
                      </c:pt>
                      <c:pt idx="4534">
                        <c:v>22676</c:v>
                      </c:pt>
                      <c:pt idx="4535">
                        <c:v>22681</c:v>
                      </c:pt>
                      <c:pt idx="4536">
                        <c:v>22686</c:v>
                      </c:pt>
                      <c:pt idx="4537">
                        <c:v>22691</c:v>
                      </c:pt>
                      <c:pt idx="4538">
                        <c:v>22696</c:v>
                      </c:pt>
                      <c:pt idx="4539">
                        <c:v>22701</c:v>
                      </c:pt>
                      <c:pt idx="4540">
                        <c:v>22706</c:v>
                      </c:pt>
                      <c:pt idx="4541">
                        <c:v>22711</c:v>
                      </c:pt>
                      <c:pt idx="4542">
                        <c:v>22716</c:v>
                      </c:pt>
                      <c:pt idx="4543">
                        <c:v>22721</c:v>
                      </c:pt>
                      <c:pt idx="4544">
                        <c:v>22726</c:v>
                      </c:pt>
                      <c:pt idx="4545">
                        <c:v>22731</c:v>
                      </c:pt>
                      <c:pt idx="4546">
                        <c:v>22736</c:v>
                      </c:pt>
                      <c:pt idx="4547">
                        <c:v>22741</c:v>
                      </c:pt>
                      <c:pt idx="4548">
                        <c:v>22746</c:v>
                      </c:pt>
                      <c:pt idx="4549">
                        <c:v>22751</c:v>
                      </c:pt>
                      <c:pt idx="4550">
                        <c:v>22756</c:v>
                      </c:pt>
                      <c:pt idx="4551">
                        <c:v>22761</c:v>
                      </c:pt>
                      <c:pt idx="4552">
                        <c:v>22766</c:v>
                      </c:pt>
                      <c:pt idx="4553">
                        <c:v>22771</c:v>
                      </c:pt>
                      <c:pt idx="4554">
                        <c:v>22776</c:v>
                      </c:pt>
                      <c:pt idx="4555">
                        <c:v>22781</c:v>
                      </c:pt>
                      <c:pt idx="4556">
                        <c:v>22786</c:v>
                      </c:pt>
                      <c:pt idx="4557">
                        <c:v>22791</c:v>
                      </c:pt>
                      <c:pt idx="4558">
                        <c:v>22796</c:v>
                      </c:pt>
                      <c:pt idx="4559">
                        <c:v>22801</c:v>
                      </c:pt>
                      <c:pt idx="4560">
                        <c:v>22806</c:v>
                      </c:pt>
                      <c:pt idx="4561">
                        <c:v>22811</c:v>
                      </c:pt>
                      <c:pt idx="4562">
                        <c:v>22816</c:v>
                      </c:pt>
                      <c:pt idx="4563">
                        <c:v>22821</c:v>
                      </c:pt>
                      <c:pt idx="4564">
                        <c:v>22826</c:v>
                      </c:pt>
                      <c:pt idx="4565">
                        <c:v>22831</c:v>
                      </c:pt>
                      <c:pt idx="4566">
                        <c:v>22836</c:v>
                      </c:pt>
                      <c:pt idx="4567">
                        <c:v>22841</c:v>
                      </c:pt>
                      <c:pt idx="4568">
                        <c:v>22846</c:v>
                      </c:pt>
                      <c:pt idx="4569">
                        <c:v>22851</c:v>
                      </c:pt>
                      <c:pt idx="4570">
                        <c:v>22856</c:v>
                      </c:pt>
                      <c:pt idx="4571">
                        <c:v>22861</c:v>
                      </c:pt>
                      <c:pt idx="4572">
                        <c:v>22866</c:v>
                      </c:pt>
                      <c:pt idx="4573">
                        <c:v>22871</c:v>
                      </c:pt>
                      <c:pt idx="4574">
                        <c:v>22876</c:v>
                      </c:pt>
                      <c:pt idx="4575">
                        <c:v>22881</c:v>
                      </c:pt>
                      <c:pt idx="4576">
                        <c:v>22886</c:v>
                      </c:pt>
                      <c:pt idx="4577">
                        <c:v>22891</c:v>
                      </c:pt>
                      <c:pt idx="4578">
                        <c:v>22896</c:v>
                      </c:pt>
                      <c:pt idx="4579">
                        <c:v>22901</c:v>
                      </c:pt>
                      <c:pt idx="4580">
                        <c:v>22906</c:v>
                      </c:pt>
                      <c:pt idx="4581">
                        <c:v>22911</c:v>
                      </c:pt>
                      <c:pt idx="4582">
                        <c:v>22916</c:v>
                      </c:pt>
                      <c:pt idx="4583">
                        <c:v>22921</c:v>
                      </c:pt>
                      <c:pt idx="4584">
                        <c:v>22926</c:v>
                      </c:pt>
                      <c:pt idx="4585">
                        <c:v>22931</c:v>
                      </c:pt>
                      <c:pt idx="4586">
                        <c:v>22936</c:v>
                      </c:pt>
                      <c:pt idx="4587">
                        <c:v>22941</c:v>
                      </c:pt>
                      <c:pt idx="4588">
                        <c:v>22946</c:v>
                      </c:pt>
                      <c:pt idx="4589">
                        <c:v>22951</c:v>
                      </c:pt>
                      <c:pt idx="4590">
                        <c:v>22956</c:v>
                      </c:pt>
                      <c:pt idx="4591">
                        <c:v>22961</c:v>
                      </c:pt>
                      <c:pt idx="4592">
                        <c:v>22966</c:v>
                      </c:pt>
                      <c:pt idx="4593">
                        <c:v>22971</c:v>
                      </c:pt>
                      <c:pt idx="4594">
                        <c:v>22976</c:v>
                      </c:pt>
                      <c:pt idx="4595">
                        <c:v>22981</c:v>
                      </c:pt>
                      <c:pt idx="4596">
                        <c:v>22986</c:v>
                      </c:pt>
                      <c:pt idx="4597">
                        <c:v>22991</c:v>
                      </c:pt>
                      <c:pt idx="4598">
                        <c:v>22996</c:v>
                      </c:pt>
                      <c:pt idx="4599">
                        <c:v>23001</c:v>
                      </c:pt>
                      <c:pt idx="4600">
                        <c:v>23006</c:v>
                      </c:pt>
                      <c:pt idx="4601">
                        <c:v>23011</c:v>
                      </c:pt>
                      <c:pt idx="4602">
                        <c:v>23016</c:v>
                      </c:pt>
                      <c:pt idx="4603">
                        <c:v>23021</c:v>
                      </c:pt>
                      <c:pt idx="4604">
                        <c:v>23026</c:v>
                      </c:pt>
                      <c:pt idx="4605">
                        <c:v>23031</c:v>
                      </c:pt>
                      <c:pt idx="4606">
                        <c:v>23036</c:v>
                      </c:pt>
                      <c:pt idx="4607">
                        <c:v>23041</c:v>
                      </c:pt>
                      <c:pt idx="4608">
                        <c:v>23046</c:v>
                      </c:pt>
                      <c:pt idx="4609">
                        <c:v>23051</c:v>
                      </c:pt>
                      <c:pt idx="4610">
                        <c:v>23056</c:v>
                      </c:pt>
                      <c:pt idx="4611">
                        <c:v>23061</c:v>
                      </c:pt>
                      <c:pt idx="4612">
                        <c:v>23066</c:v>
                      </c:pt>
                      <c:pt idx="4613">
                        <c:v>23071</c:v>
                      </c:pt>
                      <c:pt idx="4614">
                        <c:v>23076</c:v>
                      </c:pt>
                      <c:pt idx="4615">
                        <c:v>23081</c:v>
                      </c:pt>
                      <c:pt idx="4616">
                        <c:v>23086</c:v>
                      </c:pt>
                      <c:pt idx="4617">
                        <c:v>23091</c:v>
                      </c:pt>
                      <c:pt idx="4618">
                        <c:v>23096</c:v>
                      </c:pt>
                      <c:pt idx="4619">
                        <c:v>23101</c:v>
                      </c:pt>
                      <c:pt idx="4620">
                        <c:v>23106</c:v>
                      </c:pt>
                      <c:pt idx="4621">
                        <c:v>23111</c:v>
                      </c:pt>
                      <c:pt idx="4622">
                        <c:v>23116</c:v>
                      </c:pt>
                      <c:pt idx="4623">
                        <c:v>23121</c:v>
                      </c:pt>
                      <c:pt idx="4624">
                        <c:v>23126</c:v>
                      </c:pt>
                      <c:pt idx="4625">
                        <c:v>23131</c:v>
                      </c:pt>
                      <c:pt idx="4626">
                        <c:v>23136</c:v>
                      </c:pt>
                      <c:pt idx="4627">
                        <c:v>23141</c:v>
                      </c:pt>
                      <c:pt idx="4628">
                        <c:v>23146</c:v>
                      </c:pt>
                      <c:pt idx="4629">
                        <c:v>23151</c:v>
                      </c:pt>
                      <c:pt idx="4630">
                        <c:v>23156</c:v>
                      </c:pt>
                      <c:pt idx="4631">
                        <c:v>23161</c:v>
                      </c:pt>
                      <c:pt idx="4632">
                        <c:v>23166</c:v>
                      </c:pt>
                      <c:pt idx="4633">
                        <c:v>23171</c:v>
                      </c:pt>
                      <c:pt idx="4634">
                        <c:v>23176</c:v>
                      </c:pt>
                      <c:pt idx="4635">
                        <c:v>23181</c:v>
                      </c:pt>
                      <c:pt idx="4636">
                        <c:v>23186</c:v>
                      </c:pt>
                      <c:pt idx="4637">
                        <c:v>23191</c:v>
                      </c:pt>
                      <c:pt idx="4638">
                        <c:v>23196</c:v>
                      </c:pt>
                      <c:pt idx="4639">
                        <c:v>23201</c:v>
                      </c:pt>
                      <c:pt idx="4640">
                        <c:v>23206</c:v>
                      </c:pt>
                      <c:pt idx="4641">
                        <c:v>23211</c:v>
                      </c:pt>
                      <c:pt idx="4642">
                        <c:v>23216</c:v>
                      </c:pt>
                      <c:pt idx="4643">
                        <c:v>23221</c:v>
                      </c:pt>
                      <c:pt idx="4644">
                        <c:v>23226</c:v>
                      </c:pt>
                      <c:pt idx="4645">
                        <c:v>23231</c:v>
                      </c:pt>
                      <c:pt idx="4646">
                        <c:v>23236</c:v>
                      </c:pt>
                      <c:pt idx="4647">
                        <c:v>23241</c:v>
                      </c:pt>
                      <c:pt idx="4648">
                        <c:v>23246</c:v>
                      </c:pt>
                      <c:pt idx="4649">
                        <c:v>23251</c:v>
                      </c:pt>
                      <c:pt idx="4650">
                        <c:v>23256</c:v>
                      </c:pt>
                      <c:pt idx="4651">
                        <c:v>23261</c:v>
                      </c:pt>
                      <c:pt idx="4652">
                        <c:v>23266</c:v>
                      </c:pt>
                      <c:pt idx="4653">
                        <c:v>23271</c:v>
                      </c:pt>
                      <c:pt idx="4654">
                        <c:v>23276</c:v>
                      </c:pt>
                      <c:pt idx="4655">
                        <c:v>23281</c:v>
                      </c:pt>
                      <c:pt idx="4656">
                        <c:v>23286</c:v>
                      </c:pt>
                      <c:pt idx="4657">
                        <c:v>23291</c:v>
                      </c:pt>
                      <c:pt idx="4658">
                        <c:v>23296</c:v>
                      </c:pt>
                      <c:pt idx="4659">
                        <c:v>23301</c:v>
                      </c:pt>
                      <c:pt idx="4660">
                        <c:v>23306</c:v>
                      </c:pt>
                      <c:pt idx="4661">
                        <c:v>23311</c:v>
                      </c:pt>
                      <c:pt idx="4662">
                        <c:v>23316</c:v>
                      </c:pt>
                      <c:pt idx="4663">
                        <c:v>23321</c:v>
                      </c:pt>
                      <c:pt idx="4664">
                        <c:v>23326</c:v>
                      </c:pt>
                      <c:pt idx="4665">
                        <c:v>23331</c:v>
                      </c:pt>
                      <c:pt idx="4666">
                        <c:v>23336</c:v>
                      </c:pt>
                      <c:pt idx="4667">
                        <c:v>23341</c:v>
                      </c:pt>
                      <c:pt idx="4668">
                        <c:v>23346</c:v>
                      </c:pt>
                      <c:pt idx="4669">
                        <c:v>23351</c:v>
                      </c:pt>
                      <c:pt idx="4670">
                        <c:v>23356</c:v>
                      </c:pt>
                      <c:pt idx="4671">
                        <c:v>23361</c:v>
                      </c:pt>
                      <c:pt idx="4672">
                        <c:v>23366</c:v>
                      </c:pt>
                      <c:pt idx="4673">
                        <c:v>23371</c:v>
                      </c:pt>
                      <c:pt idx="4674">
                        <c:v>23376</c:v>
                      </c:pt>
                      <c:pt idx="4675">
                        <c:v>23381</c:v>
                      </c:pt>
                      <c:pt idx="4676">
                        <c:v>23386</c:v>
                      </c:pt>
                      <c:pt idx="4677">
                        <c:v>23391</c:v>
                      </c:pt>
                      <c:pt idx="4678">
                        <c:v>23396</c:v>
                      </c:pt>
                      <c:pt idx="4679">
                        <c:v>23401</c:v>
                      </c:pt>
                      <c:pt idx="4680">
                        <c:v>23406</c:v>
                      </c:pt>
                      <c:pt idx="4681">
                        <c:v>23411</c:v>
                      </c:pt>
                      <c:pt idx="4682">
                        <c:v>23416</c:v>
                      </c:pt>
                      <c:pt idx="4683">
                        <c:v>23421</c:v>
                      </c:pt>
                      <c:pt idx="4684">
                        <c:v>23426</c:v>
                      </c:pt>
                      <c:pt idx="4685">
                        <c:v>23431</c:v>
                      </c:pt>
                      <c:pt idx="4686">
                        <c:v>23436</c:v>
                      </c:pt>
                      <c:pt idx="4687">
                        <c:v>23441</c:v>
                      </c:pt>
                      <c:pt idx="4688">
                        <c:v>23446</c:v>
                      </c:pt>
                      <c:pt idx="4689">
                        <c:v>23451</c:v>
                      </c:pt>
                      <c:pt idx="4690">
                        <c:v>23456</c:v>
                      </c:pt>
                      <c:pt idx="4691">
                        <c:v>23461</c:v>
                      </c:pt>
                      <c:pt idx="4692">
                        <c:v>23466</c:v>
                      </c:pt>
                      <c:pt idx="4693">
                        <c:v>23471</c:v>
                      </c:pt>
                      <c:pt idx="4694">
                        <c:v>23476</c:v>
                      </c:pt>
                      <c:pt idx="4695">
                        <c:v>23481</c:v>
                      </c:pt>
                      <c:pt idx="4696">
                        <c:v>23486</c:v>
                      </c:pt>
                      <c:pt idx="4697">
                        <c:v>23491</c:v>
                      </c:pt>
                      <c:pt idx="4698">
                        <c:v>23496</c:v>
                      </c:pt>
                      <c:pt idx="4699">
                        <c:v>23501</c:v>
                      </c:pt>
                      <c:pt idx="4700">
                        <c:v>23506</c:v>
                      </c:pt>
                      <c:pt idx="4701">
                        <c:v>23511</c:v>
                      </c:pt>
                      <c:pt idx="4702">
                        <c:v>23516</c:v>
                      </c:pt>
                      <c:pt idx="4703">
                        <c:v>23521</c:v>
                      </c:pt>
                      <c:pt idx="4704">
                        <c:v>23526</c:v>
                      </c:pt>
                      <c:pt idx="4705">
                        <c:v>23531</c:v>
                      </c:pt>
                      <c:pt idx="4706">
                        <c:v>23536</c:v>
                      </c:pt>
                      <c:pt idx="4707">
                        <c:v>23541</c:v>
                      </c:pt>
                      <c:pt idx="4708">
                        <c:v>23546</c:v>
                      </c:pt>
                      <c:pt idx="4709">
                        <c:v>23551</c:v>
                      </c:pt>
                      <c:pt idx="4710">
                        <c:v>23556</c:v>
                      </c:pt>
                      <c:pt idx="4711">
                        <c:v>23561</c:v>
                      </c:pt>
                      <c:pt idx="4712">
                        <c:v>23566</c:v>
                      </c:pt>
                      <c:pt idx="4713">
                        <c:v>23571</c:v>
                      </c:pt>
                      <c:pt idx="4714">
                        <c:v>23576</c:v>
                      </c:pt>
                      <c:pt idx="4715">
                        <c:v>23581</c:v>
                      </c:pt>
                      <c:pt idx="4716">
                        <c:v>23586</c:v>
                      </c:pt>
                      <c:pt idx="4717">
                        <c:v>23591</c:v>
                      </c:pt>
                      <c:pt idx="4718">
                        <c:v>23596</c:v>
                      </c:pt>
                      <c:pt idx="4719">
                        <c:v>23601</c:v>
                      </c:pt>
                      <c:pt idx="4720">
                        <c:v>23606</c:v>
                      </c:pt>
                      <c:pt idx="4721">
                        <c:v>23611</c:v>
                      </c:pt>
                      <c:pt idx="4722">
                        <c:v>23616</c:v>
                      </c:pt>
                      <c:pt idx="4723">
                        <c:v>23621</c:v>
                      </c:pt>
                      <c:pt idx="4724">
                        <c:v>23626</c:v>
                      </c:pt>
                      <c:pt idx="4725">
                        <c:v>23631</c:v>
                      </c:pt>
                      <c:pt idx="4726">
                        <c:v>23636</c:v>
                      </c:pt>
                      <c:pt idx="4727">
                        <c:v>23641</c:v>
                      </c:pt>
                      <c:pt idx="4728">
                        <c:v>23646</c:v>
                      </c:pt>
                      <c:pt idx="4729">
                        <c:v>23651</c:v>
                      </c:pt>
                      <c:pt idx="4730">
                        <c:v>23656</c:v>
                      </c:pt>
                      <c:pt idx="4731">
                        <c:v>23661</c:v>
                      </c:pt>
                      <c:pt idx="4732">
                        <c:v>23666</c:v>
                      </c:pt>
                      <c:pt idx="4733">
                        <c:v>23671</c:v>
                      </c:pt>
                      <c:pt idx="4734">
                        <c:v>23676</c:v>
                      </c:pt>
                      <c:pt idx="4735">
                        <c:v>23681</c:v>
                      </c:pt>
                      <c:pt idx="4736">
                        <c:v>23686</c:v>
                      </c:pt>
                      <c:pt idx="4737">
                        <c:v>23691</c:v>
                      </c:pt>
                      <c:pt idx="4738">
                        <c:v>23696</c:v>
                      </c:pt>
                      <c:pt idx="4739">
                        <c:v>23701</c:v>
                      </c:pt>
                      <c:pt idx="4740">
                        <c:v>23706</c:v>
                      </c:pt>
                      <c:pt idx="4741">
                        <c:v>23711</c:v>
                      </c:pt>
                      <c:pt idx="4742">
                        <c:v>23716</c:v>
                      </c:pt>
                      <c:pt idx="4743">
                        <c:v>23721</c:v>
                      </c:pt>
                      <c:pt idx="4744">
                        <c:v>23726</c:v>
                      </c:pt>
                      <c:pt idx="4745">
                        <c:v>23731</c:v>
                      </c:pt>
                      <c:pt idx="4746">
                        <c:v>23736</c:v>
                      </c:pt>
                      <c:pt idx="4747">
                        <c:v>23741</c:v>
                      </c:pt>
                      <c:pt idx="4748">
                        <c:v>23746</c:v>
                      </c:pt>
                      <c:pt idx="4749">
                        <c:v>23751</c:v>
                      </c:pt>
                      <c:pt idx="4750">
                        <c:v>23756</c:v>
                      </c:pt>
                      <c:pt idx="4751">
                        <c:v>23761</c:v>
                      </c:pt>
                      <c:pt idx="4752">
                        <c:v>23766</c:v>
                      </c:pt>
                      <c:pt idx="4753">
                        <c:v>23771</c:v>
                      </c:pt>
                      <c:pt idx="4754">
                        <c:v>23776</c:v>
                      </c:pt>
                      <c:pt idx="4755">
                        <c:v>23781</c:v>
                      </c:pt>
                      <c:pt idx="4756">
                        <c:v>23786</c:v>
                      </c:pt>
                      <c:pt idx="4757">
                        <c:v>23791</c:v>
                      </c:pt>
                      <c:pt idx="4758">
                        <c:v>23796</c:v>
                      </c:pt>
                      <c:pt idx="4759">
                        <c:v>23801</c:v>
                      </c:pt>
                      <c:pt idx="4760">
                        <c:v>23806</c:v>
                      </c:pt>
                      <c:pt idx="4761">
                        <c:v>23811</c:v>
                      </c:pt>
                      <c:pt idx="4762">
                        <c:v>23816</c:v>
                      </c:pt>
                      <c:pt idx="4763">
                        <c:v>23821</c:v>
                      </c:pt>
                      <c:pt idx="4764">
                        <c:v>23826</c:v>
                      </c:pt>
                      <c:pt idx="4765">
                        <c:v>23831</c:v>
                      </c:pt>
                      <c:pt idx="4766">
                        <c:v>23836</c:v>
                      </c:pt>
                      <c:pt idx="4767">
                        <c:v>23841</c:v>
                      </c:pt>
                      <c:pt idx="4768">
                        <c:v>23846</c:v>
                      </c:pt>
                      <c:pt idx="4769">
                        <c:v>23851</c:v>
                      </c:pt>
                      <c:pt idx="4770">
                        <c:v>23856</c:v>
                      </c:pt>
                      <c:pt idx="4771">
                        <c:v>23861</c:v>
                      </c:pt>
                      <c:pt idx="4772">
                        <c:v>23866</c:v>
                      </c:pt>
                      <c:pt idx="4773">
                        <c:v>23871</c:v>
                      </c:pt>
                      <c:pt idx="4774">
                        <c:v>23876</c:v>
                      </c:pt>
                      <c:pt idx="4775">
                        <c:v>23881</c:v>
                      </c:pt>
                      <c:pt idx="4776">
                        <c:v>23886</c:v>
                      </c:pt>
                      <c:pt idx="4777">
                        <c:v>23891</c:v>
                      </c:pt>
                      <c:pt idx="4778">
                        <c:v>23896</c:v>
                      </c:pt>
                      <c:pt idx="4779">
                        <c:v>23901</c:v>
                      </c:pt>
                      <c:pt idx="4780">
                        <c:v>23906</c:v>
                      </c:pt>
                      <c:pt idx="4781">
                        <c:v>23911</c:v>
                      </c:pt>
                      <c:pt idx="4782">
                        <c:v>23916</c:v>
                      </c:pt>
                      <c:pt idx="4783">
                        <c:v>23921</c:v>
                      </c:pt>
                      <c:pt idx="4784">
                        <c:v>23926</c:v>
                      </c:pt>
                      <c:pt idx="4785">
                        <c:v>23931</c:v>
                      </c:pt>
                      <c:pt idx="4786">
                        <c:v>23936</c:v>
                      </c:pt>
                      <c:pt idx="4787">
                        <c:v>23941</c:v>
                      </c:pt>
                      <c:pt idx="4788">
                        <c:v>23946</c:v>
                      </c:pt>
                      <c:pt idx="4789">
                        <c:v>23951</c:v>
                      </c:pt>
                      <c:pt idx="4790">
                        <c:v>23956</c:v>
                      </c:pt>
                      <c:pt idx="4791">
                        <c:v>23961</c:v>
                      </c:pt>
                      <c:pt idx="4792">
                        <c:v>23966</c:v>
                      </c:pt>
                      <c:pt idx="4793">
                        <c:v>23971</c:v>
                      </c:pt>
                      <c:pt idx="4794">
                        <c:v>23976</c:v>
                      </c:pt>
                      <c:pt idx="4795">
                        <c:v>23981</c:v>
                      </c:pt>
                      <c:pt idx="4796">
                        <c:v>23986</c:v>
                      </c:pt>
                      <c:pt idx="4797">
                        <c:v>23991</c:v>
                      </c:pt>
                      <c:pt idx="4798">
                        <c:v>23996</c:v>
                      </c:pt>
                      <c:pt idx="4799">
                        <c:v>24001</c:v>
                      </c:pt>
                      <c:pt idx="4800">
                        <c:v>24006</c:v>
                      </c:pt>
                      <c:pt idx="4801">
                        <c:v>24011</c:v>
                      </c:pt>
                      <c:pt idx="4802">
                        <c:v>24016</c:v>
                      </c:pt>
                      <c:pt idx="4803">
                        <c:v>24021</c:v>
                      </c:pt>
                      <c:pt idx="4804">
                        <c:v>24026</c:v>
                      </c:pt>
                      <c:pt idx="4805">
                        <c:v>24031</c:v>
                      </c:pt>
                      <c:pt idx="4806">
                        <c:v>24036</c:v>
                      </c:pt>
                      <c:pt idx="4807">
                        <c:v>24041</c:v>
                      </c:pt>
                      <c:pt idx="4808">
                        <c:v>24046</c:v>
                      </c:pt>
                      <c:pt idx="4809">
                        <c:v>24051</c:v>
                      </c:pt>
                      <c:pt idx="4810">
                        <c:v>24056</c:v>
                      </c:pt>
                      <c:pt idx="4811">
                        <c:v>24061</c:v>
                      </c:pt>
                      <c:pt idx="4812">
                        <c:v>24066</c:v>
                      </c:pt>
                      <c:pt idx="4813">
                        <c:v>24071</c:v>
                      </c:pt>
                      <c:pt idx="4814">
                        <c:v>24076</c:v>
                      </c:pt>
                      <c:pt idx="4815">
                        <c:v>24081</c:v>
                      </c:pt>
                      <c:pt idx="4816">
                        <c:v>24086</c:v>
                      </c:pt>
                      <c:pt idx="4817">
                        <c:v>24091</c:v>
                      </c:pt>
                      <c:pt idx="4818">
                        <c:v>24096</c:v>
                      </c:pt>
                      <c:pt idx="4819">
                        <c:v>24101</c:v>
                      </c:pt>
                      <c:pt idx="4820">
                        <c:v>24106</c:v>
                      </c:pt>
                      <c:pt idx="4821">
                        <c:v>24111</c:v>
                      </c:pt>
                      <c:pt idx="4822">
                        <c:v>24116</c:v>
                      </c:pt>
                      <c:pt idx="4823">
                        <c:v>24121</c:v>
                      </c:pt>
                      <c:pt idx="4824">
                        <c:v>24126</c:v>
                      </c:pt>
                      <c:pt idx="4825">
                        <c:v>24131</c:v>
                      </c:pt>
                      <c:pt idx="4826">
                        <c:v>24136</c:v>
                      </c:pt>
                      <c:pt idx="4827">
                        <c:v>24141</c:v>
                      </c:pt>
                      <c:pt idx="4828">
                        <c:v>24146</c:v>
                      </c:pt>
                      <c:pt idx="4829">
                        <c:v>24151</c:v>
                      </c:pt>
                      <c:pt idx="4830">
                        <c:v>24156</c:v>
                      </c:pt>
                      <c:pt idx="4831">
                        <c:v>24161</c:v>
                      </c:pt>
                      <c:pt idx="4832">
                        <c:v>24166</c:v>
                      </c:pt>
                      <c:pt idx="4833">
                        <c:v>24171</c:v>
                      </c:pt>
                      <c:pt idx="4834">
                        <c:v>24176</c:v>
                      </c:pt>
                      <c:pt idx="4835">
                        <c:v>24181</c:v>
                      </c:pt>
                      <c:pt idx="4836">
                        <c:v>24186</c:v>
                      </c:pt>
                      <c:pt idx="4837">
                        <c:v>24191</c:v>
                      </c:pt>
                      <c:pt idx="4838">
                        <c:v>24196</c:v>
                      </c:pt>
                      <c:pt idx="4839">
                        <c:v>24201</c:v>
                      </c:pt>
                      <c:pt idx="4840">
                        <c:v>24206</c:v>
                      </c:pt>
                      <c:pt idx="4841">
                        <c:v>24211</c:v>
                      </c:pt>
                      <c:pt idx="4842">
                        <c:v>24216</c:v>
                      </c:pt>
                      <c:pt idx="4843">
                        <c:v>24221</c:v>
                      </c:pt>
                      <c:pt idx="4844">
                        <c:v>24226</c:v>
                      </c:pt>
                      <c:pt idx="4845">
                        <c:v>24231</c:v>
                      </c:pt>
                      <c:pt idx="4846">
                        <c:v>24236</c:v>
                      </c:pt>
                      <c:pt idx="4847">
                        <c:v>24241</c:v>
                      </c:pt>
                      <c:pt idx="4848">
                        <c:v>24246</c:v>
                      </c:pt>
                      <c:pt idx="4849">
                        <c:v>24251</c:v>
                      </c:pt>
                      <c:pt idx="4850">
                        <c:v>24256</c:v>
                      </c:pt>
                      <c:pt idx="4851">
                        <c:v>24261</c:v>
                      </c:pt>
                      <c:pt idx="4852">
                        <c:v>24266</c:v>
                      </c:pt>
                      <c:pt idx="4853">
                        <c:v>24271</c:v>
                      </c:pt>
                      <c:pt idx="4854">
                        <c:v>24276</c:v>
                      </c:pt>
                      <c:pt idx="4855">
                        <c:v>24281</c:v>
                      </c:pt>
                      <c:pt idx="4856">
                        <c:v>24286</c:v>
                      </c:pt>
                      <c:pt idx="4857">
                        <c:v>24291</c:v>
                      </c:pt>
                      <c:pt idx="4858">
                        <c:v>24296</c:v>
                      </c:pt>
                      <c:pt idx="4859">
                        <c:v>24301</c:v>
                      </c:pt>
                      <c:pt idx="4860">
                        <c:v>24306</c:v>
                      </c:pt>
                      <c:pt idx="4861">
                        <c:v>24311</c:v>
                      </c:pt>
                      <c:pt idx="4862">
                        <c:v>24316</c:v>
                      </c:pt>
                      <c:pt idx="4863">
                        <c:v>24321</c:v>
                      </c:pt>
                      <c:pt idx="4864">
                        <c:v>24326</c:v>
                      </c:pt>
                      <c:pt idx="4865">
                        <c:v>24331</c:v>
                      </c:pt>
                      <c:pt idx="4866">
                        <c:v>24336</c:v>
                      </c:pt>
                      <c:pt idx="4867">
                        <c:v>24341</c:v>
                      </c:pt>
                      <c:pt idx="4868">
                        <c:v>24346</c:v>
                      </c:pt>
                      <c:pt idx="4869">
                        <c:v>24351</c:v>
                      </c:pt>
                      <c:pt idx="4870">
                        <c:v>24356</c:v>
                      </c:pt>
                      <c:pt idx="4871">
                        <c:v>24361</c:v>
                      </c:pt>
                      <c:pt idx="4872">
                        <c:v>24366</c:v>
                      </c:pt>
                      <c:pt idx="4873">
                        <c:v>24371</c:v>
                      </c:pt>
                      <c:pt idx="4874">
                        <c:v>24376</c:v>
                      </c:pt>
                      <c:pt idx="4875">
                        <c:v>24381</c:v>
                      </c:pt>
                      <c:pt idx="4876">
                        <c:v>24386</c:v>
                      </c:pt>
                      <c:pt idx="4877">
                        <c:v>24391</c:v>
                      </c:pt>
                      <c:pt idx="4878">
                        <c:v>24396</c:v>
                      </c:pt>
                      <c:pt idx="4879">
                        <c:v>24401</c:v>
                      </c:pt>
                      <c:pt idx="4880">
                        <c:v>24406</c:v>
                      </c:pt>
                      <c:pt idx="4881">
                        <c:v>24411</c:v>
                      </c:pt>
                      <c:pt idx="4882">
                        <c:v>24416</c:v>
                      </c:pt>
                      <c:pt idx="4883">
                        <c:v>24421</c:v>
                      </c:pt>
                      <c:pt idx="4884">
                        <c:v>24426</c:v>
                      </c:pt>
                      <c:pt idx="4885">
                        <c:v>24431</c:v>
                      </c:pt>
                      <c:pt idx="4886">
                        <c:v>24436</c:v>
                      </c:pt>
                      <c:pt idx="4887">
                        <c:v>24441</c:v>
                      </c:pt>
                      <c:pt idx="4888">
                        <c:v>24446</c:v>
                      </c:pt>
                      <c:pt idx="4889">
                        <c:v>24451</c:v>
                      </c:pt>
                      <c:pt idx="4890">
                        <c:v>24456</c:v>
                      </c:pt>
                      <c:pt idx="4891">
                        <c:v>24461</c:v>
                      </c:pt>
                      <c:pt idx="4892">
                        <c:v>24466</c:v>
                      </c:pt>
                      <c:pt idx="4893">
                        <c:v>24471</c:v>
                      </c:pt>
                      <c:pt idx="4894">
                        <c:v>24476</c:v>
                      </c:pt>
                      <c:pt idx="4895">
                        <c:v>24481</c:v>
                      </c:pt>
                      <c:pt idx="4896">
                        <c:v>24486</c:v>
                      </c:pt>
                      <c:pt idx="4897">
                        <c:v>24491</c:v>
                      </c:pt>
                      <c:pt idx="4898">
                        <c:v>24496</c:v>
                      </c:pt>
                      <c:pt idx="4899">
                        <c:v>24501</c:v>
                      </c:pt>
                      <c:pt idx="4900">
                        <c:v>24506</c:v>
                      </c:pt>
                      <c:pt idx="4901">
                        <c:v>24511</c:v>
                      </c:pt>
                      <c:pt idx="4902">
                        <c:v>24516</c:v>
                      </c:pt>
                      <c:pt idx="4903">
                        <c:v>24521</c:v>
                      </c:pt>
                      <c:pt idx="4904">
                        <c:v>24526</c:v>
                      </c:pt>
                      <c:pt idx="4905">
                        <c:v>24531</c:v>
                      </c:pt>
                      <c:pt idx="4906">
                        <c:v>24536</c:v>
                      </c:pt>
                      <c:pt idx="4907">
                        <c:v>24541</c:v>
                      </c:pt>
                      <c:pt idx="4908">
                        <c:v>24546</c:v>
                      </c:pt>
                      <c:pt idx="4909">
                        <c:v>24551</c:v>
                      </c:pt>
                      <c:pt idx="4910">
                        <c:v>24556</c:v>
                      </c:pt>
                      <c:pt idx="4911">
                        <c:v>24561</c:v>
                      </c:pt>
                      <c:pt idx="4912">
                        <c:v>24566</c:v>
                      </c:pt>
                      <c:pt idx="4913">
                        <c:v>24571</c:v>
                      </c:pt>
                      <c:pt idx="4914">
                        <c:v>24576</c:v>
                      </c:pt>
                      <c:pt idx="4915">
                        <c:v>24581</c:v>
                      </c:pt>
                      <c:pt idx="4916">
                        <c:v>24586</c:v>
                      </c:pt>
                      <c:pt idx="4917">
                        <c:v>24591</c:v>
                      </c:pt>
                      <c:pt idx="4918">
                        <c:v>24596</c:v>
                      </c:pt>
                      <c:pt idx="4919">
                        <c:v>24601</c:v>
                      </c:pt>
                      <c:pt idx="4920">
                        <c:v>24606</c:v>
                      </c:pt>
                      <c:pt idx="4921">
                        <c:v>24611</c:v>
                      </c:pt>
                      <c:pt idx="4922">
                        <c:v>24616</c:v>
                      </c:pt>
                      <c:pt idx="4923">
                        <c:v>24621</c:v>
                      </c:pt>
                      <c:pt idx="4924">
                        <c:v>24626</c:v>
                      </c:pt>
                      <c:pt idx="4925">
                        <c:v>24631</c:v>
                      </c:pt>
                      <c:pt idx="4926">
                        <c:v>24636</c:v>
                      </c:pt>
                      <c:pt idx="4927">
                        <c:v>24641</c:v>
                      </c:pt>
                      <c:pt idx="4928">
                        <c:v>24646</c:v>
                      </c:pt>
                      <c:pt idx="4929">
                        <c:v>24651</c:v>
                      </c:pt>
                      <c:pt idx="4930">
                        <c:v>24656</c:v>
                      </c:pt>
                      <c:pt idx="4931">
                        <c:v>24661</c:v>
                      </c:pt>
                      <c:pt idx="4932">
                        <c:v>24666</c:v>
                      </c:pt>
                      <c:pt idx="4933">
                        <c:v>24671</c:v>
                      </c:pt>
                      <c:pt idx="4934">
                        <c:v>24676</c:v>
                      </c:pt>
                      <c:pt idx="4935">
                        <c:v>24681</c:v>
                      </c:pt>
                      <c:pt idx="4936">
                        <c:v>24686</c:v>
                      </c:pt>
                      <c:pt idx="4937">
                        <c:v>24691</c:v>
                      </c:pt>
                      <c:pt idx="4938">
                        <c:v>24696</c:v>
                      </c:pt>
                      <c:pt idx="4939">
                        <c:v>24701</c:v>
                      </c:pt>
                      <c:pt idx="4940">
                        <c:v>24706</c:v>
                      </c:pt>
                      <c:pt idx="4941">
                        <c:v>24711</c:v>
                      </c:pt>
                      <c:pt idx="4942">
                        <c:v>24716</c:v>
                      </c:pt>
                      <c:pt idx="4943">
                        <c:v>24721</c:v>
                      </c:pt>
                      <c:pt idx="4944">
                        <c:v>24726</c:v>
                      </c:pt>
                      <c:pt idx="4945">
                        <c:v>24731</c:v>
                      </c:pt>
                      <c:pt idx="4946">
                        <c:v>24736</c:v>
                      </c:pt>
                      <c:pt idx="4947">
                        <c:v>24741</c:v>
                      </c:pt>
                      <c:pt idx="4948">
                        <c:v>24746</c:v>
                      </c:pt>
                      <c:pt idx="4949">
                        <c:v>24751</c:v>
                      </c:pt>
                      <c:pt idx="4950">
                        <c:v>24756</c:v>
                      </c:pt>
                      <c:pt idx="4951">
                        <c:v>24761</c:v>
                      </c:pt>
                      <c:pt idx="4952">
                        <c:v>24766</c:v>
                      </c:pt>
                      <c:pt idx="4953">
                        <c:v>24771</c:v>
                      </c:pt>
                      <c:pt idx="4954">
                        <c:v>24776</c:v>
                      </c:pt>
                      <c:pt idx="4955">
                        <c:v>24781</c:v>
                      </c:pt>
                      <c:pt idx="4956">
                        <c:v>24786</c:v>
                      </c:pt>
                      <c:pt idx="4957">
                        <c:v>24791</c:v>
                      </c:pt>
                      <c:pt idx="4958">
                        <c:v>24796</c:v>
                      </c:pt>
                      <c:pt idx="4959">
                        <c:v>24801</c:v>
                      </c:pt>
                      <c:pt idx="4960">
                        <c:v>24806</c:v>
                      </c:pt>
                      <c:pt idx="4961">
                        <c:v>24811</c:v>
                      </c:pt>
                      <c:pt idx="4962">
                        <c:v>24816</c:v>
                      </c:pt>
                      <c:pt idx="4963">
                        <c:v>24821</c:v>
                      </c:pt>
                      <c:pt idx="4964">
                        <c:v>24826</c:v>
                      </c:pt>
                      <c:pt idx="4965">
                        <c:v>24831</c:v>
                      </c:pt>
                      <c:pt idx="4966">
                        <c:v>24836</c:v>
                      </c:pt>
                      <c:pt idx="4967">
                        <c:v>24841</c:v>
                      </c:pt>
                      <c:pt idx="4968">
                        <c:v>24846</c:v>
                      </c:pt>
                      <c:pt idx="4969">
                        <c:v>24851</c:v>
                      </c:pt>
                      <c:pt idx="4970">
                        <c:v>24856</c:v>
                      </c:pt>
                      <c:pt idx="4971">
                        <c:v>24861</c:v>
                      </c:pt>
                      <c:pt idx="4972">
                        <c:v>24866</c:v>
                      </c:pt>
                      <c:pt idx="4973">
                        <c:v>24871</c:v>
                      </c:pt>
                      <c:pt idx="4974">
                        <c:v>24876</c:v>
                      </c:pt>
                      <c:pt idx="4975">
                        <c:v>24881</c:v>
                      </c:pt>
                      <c:pt idx="4976">
                        <c:v>24886</c:v>
                      </c:pt>
                      <c:pt idx="4977">
                        <c:v>24891</c:v>
                      </c:pt>
                      <c:pt idx="4978">
                        <c:v>24896</c:v>
                      </c:pt>
                      <c:pt idx="4979">
                        <c:v>24901</c:v>
                      </c:pt>
                      <c:pt idx="4980">
                        <c:v>24906</c:v>
                      </c:pt>
                      <c:pt idx="4981">
                        <c:v>24911</c:v>
                      </c:pt>
                      <c:pt idx="4982">
                        <c:v>24916</c:v>
                      </c:pt>
                      <c:pt idx="4983">
                        <c:v>24921</c:v>
                      </c:pt>
                      <c:pt idx="4984">
                        <c:v>24926</c:v>
                      </c:pt>
                      <c:pt idx="4985">
                        <c:v>24931</c:v>
                      </c:pt>
                      <c:pt idx="4986">
                        <c:v>24936</c:v>
                      </c:pt>
                      <c:pt idx="4987">
                        <c:v>24941</c:v>
                      </c:pt>
                      <c:pt idx="4988">
                        <c:v>24946</c:v>
                      </c:pt>
                      <c:pt idx="4989">
                        <c:v>24951</c:v>
                      </c:pt>
                      <c:pt idx="4990">
                        <c:v>24956</c:v>
                      </c:pt>
                      <c:pt idx="4991">
                        <c:v>24961</c:v>
                      </c:pt>
                      <c:pt idx="4992">
                        <c:v>24966</c:v>
                      </c:pt>
                      <c:pt idx="4993">
                        <c:v>24971</c:v>
                      </c:pt>
                      <c:pt idx="4994">
                        <c:v>24976</c:v>
                      </c:pt>
                      <c:pt idx="4995">
                        <c:v>24981</c:v>
                      </c:pt>
                      <c:pt idx="4996">
                        <c:v>24986</c:v>
                      </c:pt>
                      <c:pt idx="4997">
                        <c:v>24991</c:v>
                      </c:pt>
                      <c:pt idx="4998">
                        <c:v>24996</c:v>
                      </c:pt>
                      <c:pt idx="4999">
                        <c:v>25001</c:v>
                      </c:pt>
                      <c:pt idx="5000">
                        <c:v>25006</c:v>
                      </c:pt>
                      <c:pt idx="5001">
                        <c:v>25011</c:v>
                      </c:pt>
                      <c:pt idx="5002">
                        <c:v>25016</c:v>
                      </c:pt>
                      <c:pt idx="5003">
                        <c:v>25021</c:v>
                      </c:pt>
                      <c:pt idx="5004">
                        <c:v>25026</c:v>
                      </c:pt>
                      <c:pt idx="5005">
                        <c:v>25031</c:v>
                      </c:pt>
                      <c:pt idx="5006">
                        <c:v>25036</c:v>
                      </c:pt>
                      <c:pt idx="5007">
                        <c:v>25041</c:v>
                      </c:pt>
                      <c:pt idx="5008">
                        <c:v>25046</c:v>
                      </c:pt>
                      <c:pt idx="5009">
                        <c:v>25051</c:v>
                      </c:pt>
                      <c:pt idx="5010">
                        <c:v>25056</c:v>
                      </c:pt>
                      <c:pt idx="5011">
                        <c:v>25061</c:v>
                      </c:pt>
                      <c:pt idx="5012">
                        <c:v>25066</c:v>
                      </c:pt>
                      <c:pt idx="5013">
                        <c:v>25071</c:v>
                      </c:pt>
                      <c:pt idx="5014">
                        <c:v>25076</c:v>
                      </c:pt>
                      <c:pt idx="5015">
                        <c:v>25081</c:v>
                      </c:pt>
                      <c:pt idx="5016">
                        <c:v>25086</c:v>
                      </c:pt>
                      <c:pt idx="5017">
                        <c:v>25091</c:v>
                      </c:pt>
                      <c:pt idx="5018">
                        <c:v>25096</c:v>
                      </c:pt>
                      <c:pt idx="5019">
                        <c:v>25101</c:v>
                      </c:pt>
                      <c:pt idx="5020">
                        <c:v>25106</c:v>
                      </c:pt>
                      <c:pt idx="5021">
                        <c:v>25111</c:v>
                      </c:pt>
                      <c:pt idx="5022">
                        <c:v>25116</c:v>
                      </c:pt>
                      <c:pt idx="5023">
                        <c:v>25121</c:v>
                      </c:pt>
                      <c:pt idx="5024">
                        <c:v>25126</c:v>
                      </c:pt>
                      <c:pt idx="5025">
                        <c:v>25131</c:v>
                      </c:pt>
                      <c:pt idx="5026">
                        <c:v>25136</c:v>
                      </c:pt>
                      <c:pt idx="5027">
                        <c:v>25141</c:v>
                      </c:pt>
                      <c:pt idx="5028">
                        <c:v>25146</c:v>
                      </c:pt>
                      <c:pt idx="5029">
                        <c:v>25151</c:v>
                      </c:pt>
                      <c:pt idx="5030">
                        <c:v>25156</c:v>
                      </c:pt>
                      <c:pt idx="5031">
                        <c:v>25161</c:v>
                      </c:pt>
                      <c:pt idx="5032">
                        <c:v>25166</c:v>
                      </c:pt>
                      <c:pt idx="5033">
                        <c:v>25171</c:v>
                      </c:pt>
                      <c:pt idx="5034">
                        <c:v>25176</c:v>
                      </c:pt>
                      <c:pt idx="5035">
                        <c:v>25181</c:v>
                      </c:pt>
                      <c:pt idx="5036">
                        <c:v>25186</c:v>
                      </c:pt>
                      <c:pt idx="5037">
                        <c:v>25191</c:v>
                      </c:pt>
                      <c:pt idx="5038">
                        <c:v>25196</c:v>
                      </c:pt>
                      <c:pt idx="5039">
                        <c:v>25201</c:v>
                      </c:pt>
                      <c:pt idx="5040">
                        <c:v>25206</c:v>
                      </c:pt>
                      <c:pt idx="5041">
                        <c:v>25211</c:v>
                      </c:pt>
                      <c:pt idx="5042">
                        <c:v>25216</c:v>
                      </c:pt>
                      <c:pt idx="5043">
                        <c:v>25221</c:v>
                      </c:pt>
                      <c:pt idx="5044">
                        <c:v>25226</c:v>
                      </c:pt>
                      <c:pt idx="5045">
                        <c:v>25231</c:v>
                      </c:pt>
                      <c:pt idx="5046">
                        <c:v>25236</c:v>
                      </c:pt>
                      <c:pt idx="5047">
                        <c:v>25241</c:v>
                      </c:pt>
                      <c:pt idx="5048">
                        <c:v>25246</c:v>
                      </c:pt>
                      <c:pt idx="5049">
                        <c:v>25251</c:v>
                      </c:pt>
                      <c:pt idx="5050">
                        <c:v>25256</c:v>
                      </c:pt>
                      <c:pt idx="5051">
                        <c:v>25261</c:v>
                      </c:pt>
                      <c:pt idx="5052">
                        <c:v>25266</c:v>
                      </c:pt>
                      <c:pt idx="5053">
                        <c:v>25271</c:v>
                      </c:pt>
                      <c:pt idx="5054">
                        <c:v>25276</c:v>
                      </c:pt>
                      <c:pt idx="5055">
                        <c:v>25281</c:v>
                      </c:pt>
                      <c:pt idx="5056">
                        <c:v>25286</c:v>
                      </c:pt>
                      <c:pt idx="5057">
                        <c:v>25291</c:v>
                      </c:pt>
                      <c:pt idx="5058">
                        <c:v>25296</c:v>
                      </c:pt>
                      <c:pt idx="5059">
                        <c:v>25301</c:v>
                      </c:pt>
                      <c:pt idx="5060">
                        <c:v>25306</c:v>
                      </c:pt>
                      <c:pt idx="5061">
                        <c:v>25311</c:v>
                      </c:pt>
                      <c:pt idx="5062">
                        <c:v>25316</c:v>
                      </c:pt>
                      <c:pt idx="5063">
                        <c:v>25321</c:v>
                      </c:pt>
                      <c:pt idx="5064">
                        <c:v>25326</c:v>
                      </c:pt>
                      <c:pt idx="5065">
                        <c:v>25331</c:v>
                      </c:pt>
                      <c:pt idx="5066">
                        <c:v>25336</c:v>
                      </c:pt>
                      <c:pt idx="5067">
                        <c:v>25341</c:v>
                      </c:pt>
                      <c:pt idx="5068">
                        <c:v>25346</c:v>
                      </c:pt>
                      <c:pt idx="5069">
                        <c:v>25351</c:v>
                      </c:pt>
                      <c:pt idx="5070">
                        <c:v>25356</c:v>
                      </c:pt>
                      <c:pt idx="5071">
                        <c:v>25361</c:v>
                      </c:pt>
                      <c:pt idx="5072">
                        <c:v>25366</c:v>
                      </c:pt>
                      <c:pt idx="5073">
                        <c:v>25371</c:v>
                      </c:pt>
                      <c:pt idx="5074">
                        <c:v>25376</c:v>
                      </c:pt>
                      <c:pt idx="5075">
                        <c:v>25381</c:v>
                      </c:pt>
                      <c:pt idx="5076">
                        <c:v>25386</c:v>
                      </c:pt>
                      <c:pt idx="5077">
                        <c:v>25391</c:v>
                      </c:pt>
                      <c:pt idx="5078">
                        <c:v>25396</c:v>
                      </c:pt>
                      <c:pt idx="5079">
                        <c:v>25401</c:v>
                      </c:pt>
                      <c:pt idx="5080">
                        <c:v>25406</c:v>
                      </c:pt>
                      <c:pt idx="5081">
                        <c:v>25411</c:v>
                      </c:pt>
                      <c:pt idx="5082">
                        <c:v>25416</c:v>
                      </c:pt>
                      <c:pt idx="5083">
                        <c:v>25421</c:v>
                      </c:pt>
                      <c:pt idx="5084">
                        <c:v>25426</c:v>
                      </c:pt>
                      <c:pt idx="5085">
                        <c:v>25431</c:v>
                      </c:pt>
                      <c:pt idx="5086">
                        <c:v>25436</c:v>
                      </c:pt>
                      <c:pt idx="5087">
                        <c:v>25441</c:v>
                      </c:pt>
                      <c:pt idx="5088">
                        <c:v>25446</c:v>
                      </c:pt>
                      <c:pt idx="5089">
                        <c:v>25451</c:v>
                      </c:pt>
                      <c:pt idx="5090">
                        <c:v>25456</c:v>
                      </c:pt>
                      <c:pt idx="5091">
                        <c:v>25461</c:v>
                      </c:pt>
                      <c:pt idx="5092">
                        <c:v>25466</c:v>
                      </c:pt>
                      <c:pt idx="5093">
                        <c:v>25471</c:v>
                      </c:pt>
                      <c:pt idx="5094">
                        <c:v>25476</c:v>
                      </c:pt>
                      <c:pt idx="5095">
                        <c:v>25481</c:v>
                      </c:pt>
                      <c:pt idx="5096">
                        <c:v>25486</c:v>
                      </c:pt>
                      <c:pt idx="5097">
                        <c:v>25491</c:v>
                      </c:pt>
                      <c:pt idx="5098">
                        <c:v>25496</c:v>
                      </c:pt>
                      <c:pt idx="5099">
                        <c:v>25501</c:v>
                      </c:pt>
                      <c:pt idx="5100">
                        <c:v>25506</c:v>
                      </c:pt>
                      <c:pt idx="5101">
                        <c:v>25511</c:v>
                      </c:pt>
                      <c:pt idx="5102">
                        <c:v>25516</c:v>
                      </c:pt>
                      <c:pt idx="5103">
                        <c:v>25521</c:v>
                      </c:pt>
                      <c:pt idx="5104">
                        <c:v>25526</c:v>
                      </c:pt>
                      <c:pt idx="5105">
                        <c:v>25531</c:v>
                      </c:pt>
                      <c:pt idx="5106">
                        <c:v>25536</c:v>
                      </c:pt>
                      <c:pt idx="5107">
                        <c:v>25541</c:v>
                      </c:pt>
                      <c:pt idx="5108">
                        <c:v>25546</c:v>
                      </c:pt>
                      <c:pt idx="5109">
                        <c:v>25551</c:v>
                      </c:pt>
                      <c:pt idx="5110">
                        <c:v>25556</c:v>
                      </c:pt>
                      <c:pt idx="5111">
                        <c:v>25561</c:v>
                      </c:pt>
                      <c:pt idx="5112">
                        <c:v>25566</c:v>
                      </c:pt>
                      <c:pt idx="5113">
                        <c:v>25571</c:v>
                      </c:pt>
                      <c:pt idx="5114">
                        <c:v>25576</c:v>
                      </c:pt>
                      <c:pt idx="5115">
                        <c:v>25581</c:v>
                      </c:pt>
                      <c:pt idx="5116">
                        <c:v>25586</c:v>
                      </c:pt>
                      <c:pt idx="5117">
                        <c:v>25591</c:v>
                      </c:pt>
                      <c:pt idx="5118">
                        <c:v>25596</c:v>
                      </c:pt>
                      <c:pt idx="5119">
                        <c:v>25601</c:v>
                      </c:pt>
                      <c:pt idx="5120">
                        <c:v>25606</c:v>
                      </c:pt>
                      <c:pt idx="5121">
                        <c:v>25611</c:v>
                      </c:pt>
                      <c:pt idx="5122">
                        <c:v>25616</c:v>
                      </c:pt>
                      <c:pt idx="5123">
                        <c:v>25621</c:v>
                      </c:pt>
                      <c:pt idx="5124">
                        <c:v>25626</c:v>
                      </c:pt>
                      <c:pt idx="5125">
                        <c:v>25631</c:v>
                      </c:pt>
                      <c:pt idx="5126">
                        <c:v>25636</c:v>
                      </c:pt>
                      <c:pt idx="5127">
                        <c:v>25641</c:v>
                      </c:pt>
                      <c:pt idx="5128">
                        <c:v>25646</c:v>
                      </c:pt>
                      <c:pt idx="5129">
                        <c:v>25651</c:v>
                      </c:pt>
                      <c:pt idx="5130">
                        <c:v>25656</c:v>
                      </c:pt>
                      <c:pt idx="5131">
                        <c:v>25661</c:v>
                      </c:pt>
                      <c:pt idx="5132">
                        <c:v>25666</c:v>
                      </c:pt>
                      <c:pt idx="5133">
                        <c:v>25671</c:v>
                      </c:pt>
                      <c:pt idx="5134">
                        <c:v>25676</c:v>
                      </c:pt>
                      <c:pt idx="5135">
                        <c:v>25681</c:v>
                      </c:pt>
                      <c:pt idx="5136">
                        <c:v>25686</c:v>
                      </c:pt>
                      <c:pt idx="5137">
                        <c:v>25691</c:v>
                      </c:pt>
                      <c:pt idx="5138">
                        <c:v>25696</c:v>
                      </c:pt>
                      <c:pt idx="5139">
                        <c:v>25701</c:v>
                      </c:pt>
                      <c:pt idx="5140">
                        <c:v>25706</c:v>
                      </c:pt>
                      <c:pt idx="5141">
                        <c:v>25711</c:v>
                      </c:pt>
                      <c:pt idx="5142">
                        <c:v>25716</c:v>
                      </c:pt>
                      <c:pt idx="5143">
                        <c:v>25721</c:v>
                      </c:pt>
                      <c:pt idx="5144">
                        <c:v>25726</c:v>
                      </c:pt>
                      <c:pt idx="5145">
                        <c:v>25731</c:v>
                      </c:pt>
                      <c:pt idx="5146">
                        <c:v>25736</c:v>
                      </c:pt>
                      <c:pt idx="5147">
                        <c:v>25741</c:v>
                      </c:pt>
                      <c:pt idx="5148">
                        <c:v>25746</c:v>
                      </c:pt>
                      <c:pt idx="5149">
                        <c:v>25751</c:v>
                      </c:pt>
                      <c:pt idx="5150">
                        <c:v>25756</c:v>
                      </c:pt>
                      <c:pt idx="5151">
                        <c:v>25761</c:v>
                      </c:pt>
                      <c:pt idx="5152">
                        <c:v>25766</c:v>
                      </c:pt>
                      <c:pt idx="5153">
                        <c:v>25771</c:v>
                      </c:pt>
                      <c:pt idx="5154">
                        <c:v>25776</c:v>
                      </c:pt>
                      <c:pt idx="5155">
                        <c:v>25781</c:v>
                      </c:pt>
                      <c:pt idx="5156">
                        <c:v>25786</c:v>
                      </c:pt>
                      <c:pt idx="5157">
                        <c:v>25791</c:v>
                      </c:pt>
                      <c:pt idx="5158">
                        <c:v>25796</c:v>
                      </c:pt>
                      <c:pt idx="5159">
                        <c:v>25801</c:v>
                      </c:pt>
                      <c:pt idx="5160">
                        <c:v>25806</c:v>
                      </c:pt>
                      <c:pt idx="5161">
                        <c:v>25811</c:v>
                      </c:pt>
                      <c:pt idx="5162">
                        <c:v>25817</c:v>
                      </c:pt>
                      <c:pt idx="5163">
                        <c:v>25822</c:v>
                      </c:pt>
                      <c:pt idx="5164">
                        <c:v>25827</c:v>
                      </c:pt>
                      <c:pt idx="5165">
                        <c:v>25832</c:v>
                      </c:pt>
                      <c:pt idx="5166">
                        <c:v>25837</c:v>
                      </c:pt>
                      <c:pt idx="5167">
                        <c:v>25842</c:v>
                      </c:pt>
                      <c:pt idx="5168">
                        <c:v>25847</c:v>
                      </c:pt>
                      <c:pt idx="5169">
                        <c:v>25852</c:v>
                      </c:pt>
                      <c:pt idx="5170">
                        <c:v>25857</c:v>
                      </c:pt>
                      <c:pt idx="5171">
                        <c:v>25862</c:v>
                      </c:pt>
                      <c:pt idx="5172">
                        <c:v>25867</c:v>
                      </c:pt>
                      <c:pt idx="5173">
                        <c:v>25872</c:v>
                      </c:pt>
                      <c:pt idx="5174">
                        <c:v>25877</c:v>
                      </c:pt>
                      <c:pt idx="5175">
                        <c:v>25882</c:v>
                      </c:pt>
                      <c:pt idx="5176">
                        <c:v>25887</c:v>
                      </c:pt>
                      <c:pt idx="5177">
                        <c:v>25892</c:v>
                      </c:pt>
                      <c:pt idx="5178">
                        <c:v>25897</c:v>
                      </c:pt>
                      <c:pt idx="5179">
                        <c:v>25902</c:v>
                      </c:pt>
                      <c:pt idx="5180">
                        <c:v>25907</c:v>
                      </c:pt>
                      <c:pt idx="5181">
                        <c:v>25912</c:v>
                      </c:pt>
                      <c:pt idx="5182">
                        <c:v>25917</c:v>
                      </c:pt>
                      <c:pt idx="5183">
                        <c:v>25922</c:v>
                      </c:pt>
                      <c:pt idx="5184">
                        <c:v>25927</c:v>
                      </c:pt>
                      <c:pt idx="5185">
                        <c:v>25932</c:v>
                      </c:pt>
                      <c:pt idx="5186">
                        <c:v>25937</c:v>
                      </c:pt>
                      <c:pt idx="5187">
                        <c:v>25942</c:v>
                      </c:pt>
                      <c:pt idx="5188">
                        <c:v>25947</c:v>
                      </c:pt>
                      <c:pt idx="5189">
                        <c:v>25952</c:v>
                      </c:pt>
                      <c:pt idx="5190">
                        <c:v>25957</c:v>
                      </c:pt>
                      <c:pt idx="5191">
                        <c:v>25962</c:v>
                      </c:pt>
                      <c:pt idx="5192">
                        <c:v>25967</c:v>
                      </c:pt>
                      <c:pt idx="5193">
                        <c:v>25972</c:v>
                      </c:pt>
                      <c:pt idx="5194">
                        <c:v>25977</c:v>
                      </c:pt>
                      <c:pt idx="5195">
                        <c:v>25982</c:v>
                      </c:pt>
                      <c:pt idx="5196">
                        <c:v>25987</c:v>
                      </c:pt>
                      <c:pt idx="5197">
                        <c:v>25992</c:v>
                      </c:pt>
                      <c:pt idx="5198">
                        <c:v>25997</c:v>
                      </c:pt>
                      <c:pt idx="5199">
                        <c:v>26002</c:v>
                      </c:pt>
                      <c:pt idx="5200">
                        <c:v>26007</c:v>
                      </c:pt>
                      <c:pt idx="5201">
                        <c:v>26012</c:v>
                      </c:pt>
                      <c:pt idx="5202">
                        <c:v>26017</c:v>
                      </c:pt>
                      <c:pt idx="5203">
                        <c:v>26022</c:v>
                      </c:pt>
                      <c:pt idx="5204">
                        <c:v>26027</c:v>
                      </c:pt>
                      <c:pt idx="5205">
                        <c:v>26032</c:v>
                      </c:pt>
                      <c:pt idx="5206">
                        <c:v>26037</c:v>
                      </c:pt>
                      <c:pt idx="5207">
                        <c:v>26042</c:v>
                      </c:pt>
                      <c:pt idx="5208">
                        <c:v>26047</c:v>
                      </c:pt>
                      <c:pt idx="5209">
                        <c:v>26052</c:v>
                      </c:pt>
                      <c:pt idx="5210">
                        <c:v>26057</c:v>
                      </c:pt>
                      <c:pt idx="5211">
                        <c:v>26062</c:v>
                      </c:pt>
                      <c:pt idx="5212">
                        <c:v>26067</c:v>
                      </c:pt>
                      <c:pt idx="5213">
                        <c:v>26072</c:v>
                      </c:pt>
                      <c:pt idx="5214">
                        <c:v>26077</c:v>
                      </c:pt>
                      <c:pt idx="5215">
                        <c:v>26082</c:v>
                      </c:pt>
                      <c:pt idx="5216">
                        <c:v>26087</c:v>
                      </c:pt>
                      <c:pt idx="5217">
                        <c:v>26092</c:v>
                      </c:pt>
                      <c:pt idx="5218">
                        <c:v>26097</c:v>
                      </c:pt>
                      <c:pt idx="5219">
                        <c:v>26102</c:v>
                      </c:pt>
                      <c:pt idx="5220">
                        <c:v>26107</c:v>
                      </c:pt>
                      <c:pt idx="5221">
                        <c:v>26112</c:v>
                      </c:pt>
                      <c:pt idx="5222">
                        <c:v>26117</c:v>
                      </c:pt>
                      <c:pt idx="5223">
                        <c:v>26122</c:v>
                      </c:pt>
                      <c:pt idx="5224">
                        <c:v>26127</c:v>
                      </c:pt>
                      <c:pt idx="5225">
                        <c:v>26132</c:v>
                      </c:pt>
                      <c:pt idx="5226">
                        <c:v>26137</c:v>
                      </c:pt>
                      <c:pt idx="5227">
                        <c:v>26142</c:v>
                      </c:pt>
                      <c:pt idx="5228">
                        <c:v>26147</c:v>
                      </c:pt>
                      <c:pt idx="5229">
                        <c:v>26152</c:v>
                      </c:pt>
                      <c:pt idx="5230">
                        <c:v>26157</c:v>
                      </c:pt>
                      <c:pt idx="5231">
                        <c:v>26162</c:v>
                      </c:pt>
                      <c:pt idx="5232">
                        <c:v>26167</c:v>
                      </c:pt>
                      <c:pt idx="5233">
                        <c:v>26172</c:v>
                      </c:pt>
                      <c:pt idx="5234">
                        <c:v>26177</c:v>
                      </c:pt>
                      <c:pt idx="5235">
                        <c:v>26182</c:v>
                      </c:pt>
                      <c:pt idx="5236">
                        <c:v>26187</c:v>
                      </c:pt>
                      <c:pt idx="5237">
                        <c:v>26192</c:v>
                      </c:pt>
                      <c:pt idx="5238">
                        <c:v>26197</c:v>
                      </c:pt>
                      <c:pt idx="5239">
                        <c:v>26202</c:v>
                      </c:pt>
                      <c:pt idx="5240">
                        <c:v>26207</c:v>
                      </c:pt>
                      <c:pt idx="5241">
                        <c:v>26212</c:v>
                      </c:pt>
                      <c:pt idx="5242">
                        <c:v>26217</c:v>
                      </c:pt>
                      <c:pt idx="5243">
                        <c:v>26222</c:v>
                      </c:pt>
                      <c:pt idx="5244">
                        <c:v>26227</c:v>
                      </c:pt>
                      <c:pt idx="5245">
                        <c:v>26232</c:v>
                      </c:pt>
                      <c:pt idx="5246">
                        <c:v>26237</c:v>
                      </c:pt>
                      <c:pt idx="5247">
                        <c:v>26242</c:v>
                      </c:pt>
                      <c:pt idx="5248">
                        <c:v>26247</c:v>
                      </c:pt>
                      <c:pt idx="5249">
                        <c:v>26252</c:v>
                      </c:pt>
                      <c:pt idx="5250">
                        <c:v>26257</c:v>
                      </c:pt>
                      <c:pt idx="5251">
                        <c:v>26262</c:v>
                      </c:pt>
                      <c:pt idx="5252">
                        <c:v>26267</c:v>
                      </c:pt>
                      <c:pt idx="5253">
                        <c:v>26272</c:v>
                      </c:pt>
                      <c:pt idx="5254">
                        <c:v>26277</c:v>
                      </c:pt>
                      <c:pt idx="5255">
                        <c:v>26282</c:v>
                      </c:pt>
                      <c:pt idx="5256">
                        <c:v>26287</c:v>
                      </c:pt>
                      <c:pt idx="5257">
                        <c:v>26292</c:v>
                      </c:pt>
                      <c:pt idx="5258">
                        <c:v>26297</c:v>
                      </c:pt>
                      <c:pt idx="5259">
                        <c:v>26302</c:v>
                      </c:pt>
                      <c:pt idx="5260">
                        <c:v>26307</c:v>
                      </c:pt>
                      <c:pt idx="5261">
                        <c:v>26312</c:v>
                      </c:pt>
                      <c:pt idx="5262">
                        <c:v>26317</c:v>
                      </c:pt>
                      <c:pt idx="5263">
                        <c:v>26322</c:v>
                      </c:pt>
                      <c:pt idx="5264">
                        <c:v>26327</c:v>
                      </c:pt>
                      <c:pt idx="5265">
                        <c:v>26332</c:v>
                      </c:pt>
                      <c:pt idx="5266">
                        <c:v>26337</c:v>
                      </c:pt>
                      <c:pt idx="5267">
                        <c:v>26342</c:v>
                      </c:pt>
                      <c:pt idx="5268">
                        <c:v>26347</c:v>
                      </c:pt>
                      <c:pt idx="5269">
                        <c:v>26352</c:v>
                      </c:pt>
                      <c:pt idx="5270">
                        <c:v>26357</c:v>
                      </c:pt>
                      <c:pt idx="5271">
                        <c:v>26362</c:v>
                      </c:pt>
                      <c:pt idx="5272">
                        <c:v>26367</c:v>
                      </c:pt>
                      <c:pt idx="5273">
                        <c:v>26372</c:v>
                      </c:pt>
                      <c:pt idx="5274">
                        <c:v>26377</c:v>
                      </c:pt>
                      <c:pt idx="5275">
                        <c:v>26382</c:v>
                      </c:pt>
                      <c:pt idx="5276">
                        <c:v>26387</c:v>
                      </c:pt>
                      <c:pt idx="5277">
                        <c:v>26392</c:v>
                      </c:pt>
                      <c:pt idx="5278">
                        <c:v>26397</c:v>
                      </c:pt>
                      <c:pt idx="5279">
                        <c:v>26402</c:v>
                      </c:pt>
                      <c:pt idx="5280">
                        <c:v>26407</c:v>
                      </c:pt>
                      <c:pt idx="5281">
                        <c:v>26412</c:v>
                      </c:pt>
                      <c:pt idx="5282">
                        <c:v>26417</c:v>
                      </c:pt>
                      <c:pt idx="5283">
                        <c:v>26422</c:v>
                      </c:pt>
                      <c:pt idx="5284">
                        <c:v>26427</c:v>
                      </c:pt>
                      <c:pt idx="5285">
                        <c:v>26432</c:v>
                      </c:pt>
                      <c:pt idx="5286">
                        <c:v>26437</c:v>
                      </c:pt>
                      <c:pt idx="5287">
                        <c:v>26442</c:v>
                      </c:pt>
                      <c:pt idx="5288">
                        <c:v>26447</c:v>
                      </c:pt>
                      <c:pt idx="5289">
                        <c:v>26452</c:v>
                      </c:pt>
                      <c:pt idx="5290">
                        <c:v>26457</c:v>
                      </c:pt>
                      <c:pt idx="5291">
                        <c:v>26462</c:v>
                      </c:pt>
                      <c:pt idx="5292">
                        <c:v>26467</c:v>
                      </c:pt>
                      <c:pt idx="5293">
                        <c:v>26472</c:v>
                      </c:pt>
                      <c:pt idx="5294">
                        <c:v>26477</c:v>
                      </c:pt>
                      <c:pt idx="5295">
                        <c:v>26482</c:v>
                      </c:pt>
                      <c:pt idx="5296">
                        <c:v>26487</c:v>
                      </c:pt>
                      <c:pt idx="5297">
                        <c:v>26492</c:v>
                      </c:pt>
                      <c:pt idx="5298">
                        <c:v>26497</c:v>
                      </c:pt>
                      <c:pt idx="5299">
                        <c:v>26502</c:v>
                      </c:pt>
                      <c:pt idx="5300">
                        <c:v>26507</c:v>
                      </c:pt>
                      <c:pt idx="5301">
                        <c:v>26512</c:v>
                      </c:pt>
                      <c:pt idx="5302">
                        <c:v>26517</c:v>
                      </c:pt>
                      <c:pt idx="5303">
                        <c:v>26522</c:v>
                      </c:pt>
                      <c:pt idx="5304">
                        <c:v>26527</c:v>
                      </c:pt>
                      <c:pt idx="5305">
                        <c:v>26532</c:v>
                      </c:pt>
                      <c:pt idx="5306">
                        <c:v>26537</c:v>
                      </c:pt>
                      <c:pt idx="5307">
                        <c:v>26542</c:v>
                      </c:pt>
                      <c:pt idx="5308">
                        <c:v>26547</c:v>
                      </c:pt>
                      <c:pt idx="5309">
                        <c:v>26552</c:v>
                      </c:pt>
                      <c:pt idx="5310">
                        <c:v>26557</c:v>
                      </c:pt>
                      <c:pt idx="5311">
                        <c:v>26562</c:v>
                      </c:pt>
                      <c:pt idx="5312">
                        <c:v>26567</c:v>
                      </c:pt>
                      <c:pt idx="5313">
                        <c:v>26572</c:v>
                      </c:pt>
                      <c:pt idx="5314">
                        <c:v>26577</c:v>
                      </c:pt>
                      <c:pt idx="5315">
                        <c:v>26582</c:v>
                      </c:pt>
                      <c:pt idx="5316">
                        <c:v>26587</c:v>
                      </c:pt>
                      <c:pt idx="5317">
                        <c:v>26592</c:v>
                      </c:pt>
                      <c:pt idx="5318">
                        <c:v>26597</c:v>
                      </c:pt>
                      <c:pt idx="5319">
                        <c:v>26602</c:v>
                      </c:pt>
                      <c:pt idx="5320">
                        <c:v>26607</c:v>
                      </c:pt>
                      <c:pt idx="5321">
                        <c:v>26612</c:v>
                      </c:pt>
                      <c:pt idx="5322">
                        <c:v>26617</c:v>
                      </c:pt>
                      <c:pt idx="5323">
                        <c:v>26622</c:v>
                      </c:pt>
                      <c:pt idx="5324">
                        <c:v>26627</c:v>
                      </c:pt>
                      <c:pt idx="5325">
                        <c:v>26632</c:v>
                      </c:pt>
                      <c:pt idx="5326">
                        <c:v>26637</c:v>
                      </c:pt>
                      <c:pt idx="5327">
                        <c:v>26642</c:v>
                      </c:pt>
                      <c:pt idx="5328">
                        <c:v>26647</c:v>
                      </c:pt>
                      <c:pt idx="5329">
                        <c:v>26652</c:v>
                      </c:pt>
                      <c:pt idx="5330">
                        <c:v>26657</c:v>
                      </c:pt>
                      <c:pt idx="5331">
                        <c:v>26662</c:v>
                      </c:pt>
                      <c:pt idx="5332">
                        <c:v>26667</c:v>
                      </c:pt>
                      <c:pt idx="5333">
                        <c:v>26672</c:v>
                      </c:pt>
                      <c:pt idx="5334">
                        <c:v>26677</c:v>
                      </c:pt>
                      <c:pt idx="5335">
                        <c:v>26682</c:v>
                      </c:pt>
                      <c:pt idx="5336">
                        <c:v>26687</c:v>
                      </c:pt>
                      <c:pt idx="5337">
                        <c:v>26692</c:v>
                      </c:pt>
                      <c:pt idx="5338">
                        <c:v>26697</c:v>
                      </c:pt>
                      <c:pt idx="5339">
                        <c:v>26702</c:v>
                      </c:pt>
                      <c:pt idx="5340">
                        <c:v>26707</c:v>
                      </c:pt>
                      <c:pt idx="5341">
                        <c:v>26712</c:v>
                      </c:pt>
                      <c:pt idx="5342">
                        <c:v>26717</c:v>
                      </c:pt>
                      <c:pt idx="5343">
                        <c:v>26722</c:v>
                      </c:pt>
                      <c:pt idx="5344">
                        <c:v>26727</c:v>
                      </c:pt>
                      <c:pt idx="5345">
                        <c:v>26732</c:v>
                      </c:pt>
                      <c:pt idx="5346">
                        <c:v>26737</c:v>
                      </c:pt>
                      <c:pt idx="5347">
                        <c:v>26742</c:v>
                      </c:pt>
                      <c:pt idx="5348">
                        <c:v>26747</c:v>
                      </c:pt>
                      <c:pt idx="5349">
                        <c:v>26752</c:v>
                      </c:pt>
                      <c:pt idx="5350">
                        <c:v>26757</c:v>
                      </c:pt>
                      <c:pt idx="5351">
                        <c:v>26762</c:v>
                      </c:pt>
                      <c:pt idx="5352">
                        <c:v>26767</c:v>
                      </c:pt>
                      <c:pt idx="5353">
                        <c:v>26772</c:v>
                      </c:pt>
                      <c:pt idx="5354">
                        <c:v>26777</c:v>
                      </c:pt>
                      <c:pt idx="5355">
                        <c:v>26782</c:v>
                      </c:pt>
                      <c:pt idx="5356">
                        <c:v>26787</c:v>
                      </c:pt>
                      <c:pt idx="5357">
                        <c:v>26792</c:v>
                      </c:pt>
                      <c:pt idx="5358">
                        <c:v>26797</c:v>
                      </c:pt>
                      <c:pt idx="5359">
                        <c:v>26802</c:v>
                      </c:pt>
                      <c:pt idx="5360">
                        <c:v>26807</c:v>
                      </c:pt>
                      <c:pt idx="5361">
                        <c:v>26812</c:v>
                      </c:pt>
                      <c:pt idx="5362">
                        <c:v>26817</c:v>
                      </c:pt>
                      <c:pt idx="5363">
                        <c:v>26822</c:v>
                      </c:pt>
                      <c:pt idx="5364">
                        <c:v>26827</c:v>
                      </c:pt>
                      <c:pt idx="5365">
                        <c:v>26832</c:v>
                      </c:pt>
                      <c:pt idx="5366">
                        <c:v>26837</c:v>
                      </c:pt>
                      <c:pt idx="5367">
                        <c:v>26842</c:v>
                      </c:pt>
                      <c:pt idx="5368">
                        <c:v>26847</c:v>
                      </c:pt>
                      <c:pt idx="5369">
                        <c:v>26852</c:v>
                      </c:pt>
                      <c:pt idx="5370">
                        <c:v>26857</c:v>
                      </c:pt>
                      <c:pt idx="5371">
                        <c:v>26862</c:v>
                      </c:pt>
                      <c:pt idx="5372">
                        <c:v>26867</c:v>
                      </c:pt>
                      <c:pt idx="5373">
                        <c:v>26872</c:v>
                      </c:pt>
                      <c:pt idx="5374">
                        <c:v>26877</c:v>
                      </c:pt>
                      <c:pt idx="5375">
                        <c:v>26882</c:v>
                      </c:pt>
                      <c:pt idx="5376">
                        <c:v>26887</c:v>
                      </c:pt>
                      <c:pt idx="5377">
                        <c:v>26892</c:v>
                      </c:pt>
                      <c:pt idx="5378">
                        <c:v>26897</c:v>
                      </c:pt>
                      <c:pt idx="5379">
                        <c:v>26902</c:v>
                      </c:pt>
                      <c:pt idx="5380">
                        <c:v>26907</c:v>
                      </c:pt>
                      <c:pt idx="5381">
                        <c:v>26912</c:v>
                      </c:pt>
                      <c:pt idx="5382">
                        <c:v>26917</c:v>
                      </c:pt>
                      <c:pt idx="5383">
                        <c:v>26922</c:v>
                      </c:pt>
                      <c:pt idx="5384">
                        <c:v>26927</c:v>
                      </c:pt>
                      <c:pt idx="5385">
                        <c:v>26932</c:v>
                      </c:pt>
                      <c:pt idx="5386">
                        <c:v>26937</c:v>
                      </c:pt>
                      <c:pt idx="5387">
                        <c:v>26942</c:v>
                      </c:pt>
                      <c:pt idx="5388">
                        <c:v>26947</c:v>
                      </c:pt>
                      <c:pt idx="5389">
                        <c:v>26952</c:v>
                      </c:pt>
                      <c:pt idx="5390">
                        <c:v>26957</c:v>
                      </c:pt>
                      <c:pt idx="5391">
                        <c:v>26962</c:v>
                      </c:pt>
                      <c:pt idx="5392">
                        <c:v>26967</c:v>
                      </c:pt>
                      <c:pt idx="5393">
                        <c:v>26972</c:v>
                      </c:pt>
                      <c:pt idx="5394">
                        <c:v>26977</c:v>
                      </c:pt>
                      <c:pt idx="5395">
                        <c:v>26982</c:v>
                      </c:pt>
                      <c:pt idx="5396">
                        <c:v>26987</c:v>
                      </c:pt>
                      <c:pt idx="5397">
                        <c:v>26992</c:v>
                      </c:pt>
                      <c:pt idx="5398">
                        <c:v>26997</c:v>
                      </c:pt>
                      <c:pt idx="5399">
                        <c:v>27002</c:v>
                      </c:pt>
                      <c:pt idx="5400">
                        <c:v>27007</c:v>
                      </c:pt>
                      <c:pt idx="5401">
                        <c:v>27012</c:v>
                      </c:pt>
                      <c:pt idx="5402">
                        <c:v>27017</c:v>
                      </c:pt>
                      <c:pt idx="5403">
                        <c:v>27022</c:v>
                      </c:pt>
                      <c:pt idx="5404">
                        <c:v>27027</c:v>
                      </c:pt>
                      <c:pt idx="5405">
                        <c:v>27032</c:v>
                      </c:pt>
                      <c:pt idx="5406">
                        <c:v>27037</c:v>
                      </c:pt>
                      <c:pt idx="5407">
                        <c:v>27042</c:v>
                      </c:pt>
                      <c:pt idx="5408">
                        <c:v>27047</c:v>
                      </c:pt>
                      <c:pt idx="5409">
                        <c:v>27052</c:v>
                      </c:pt>
                      <c:pt idx="5410">
                        <c:v>27057</c:v>
                      </c:pt>
                      <c:pt idx="5411">
                        <c:v>27062</c:v>
                      </c:pt>
                      <c:pt idx="5412">
                        <c:v>27067</c:v>
                      </c:pt>
                      <c:pt idx="5413">
                        <c:v>27072</c:v>
                      </c:pt>
                      <c:pt idx="5414">
                        <c:v>27077</c:v>
                      </c:pt>
                      <c:pt idx="5415">
                        <c:v>27082</c:v>
                      </c:pt>
                      <c:pt idx="5416">
                        <c:v>27087</c:v>
                      </c:pt>
                      <c:pt idx="5417">
                        <c:v>27092</c:v>
                      </c:pt>
                      <c:pt idx="5418">
                        <c:v>27097</c:v>
                      </c:pt>
                      <c:pt idx="5419">
                        <c:v>27102</c:v>
                      </c:pt>
                      <c:pt idx="5420">
                        <c:v>27107</c:v>
                      </c:pt>
                      <c:pt idx="5421">
                        <c:v>27112</c:v>
                      </c:pt>
                      <c:pt idx="5422">
                        <c:v>27117</c:v>
                      </c:pt>
                      <c:pt idx="5423">
                        <c:v>27122</c:v>
                      </c:pt>
                      <c:pt idx="5424">
                        <c:v>27127</c:v>
                      </c:pt>
                      <c:pt idx="5425">
                        <c:v>27132</c:v>
                      </c:pt>
                      <c:pt idx="5426">
                        <c:v>27137</c:v>
                      </c:pt>
                      <c:pt idx="5427">
                        <c:v>27142</c:v>
                      </c:pt>
                      <c:pt idx="5428">
                        <c:v>27147</c:v>
                      </c:pt>
                      <c:pt idx="5429">
                        <c:v>27152</c:v>
                      </c:pt>
                      <c:pt idx="5430">
                        <c:v>27157</c:v>
                      </c:pt>
                      <c:pt idx="5431">
                        <c:v>27162</c:v>
                      </c:pt>
                      <c:pt idx="5432">
                        <c:v>27167</c:v>
                      </c:pt>
                      <c:pt idx="5433">
                        <c:v>27172</c:v>
                      </c:pt>
                      <c:pt idx="5434">
                        <c:v>27177</c:v>
                      </c:pt>
                      <c:pt idx="5435">
                        <c:v>27182</c:v>
                      </c:pt>
                      <c:pt idx="5436">
                        <c:v>27187</c:v>
                      </c:pt>
                      <c:pt idx="5437">
                        <c:v>27192</c:v>
                      </c:pt>
                      <c:pt idx="5438">
                        <c:v>27197</c:v>
                      </c:pt>
                      <c:pt idx="5439">
                        <c:v>27202</c:v>
                      </c:pt>
                      <c:pt idx="5440">
                        <c:v>27207</c:v>
                      </c:pt>
                      <c:pt idx="5441">
                        <c:v>27212</c:v>
                      </c:pt>
                      <c:pt idx="5442">
                        <c:v>27217</c:v>
                      </c:pt>
                      <c:pt idx="5443">
                        <c:v>27222</c:v>
                      </c:pt>
                      <c:pt idx="5444">
                        <c:v>27227</c:v>
                      </c:pt>
                      <c:pt idx="5445">
                        <c:v>27232</c:v>
                      </c:pt>
                      <c:pt idx="5446">
                        <c:v>27237</c:v>
                      </c:pt>
                      <c:pt idx="5447">
                        <c:v>27242</c:v>
                      </c:pt>
                      <c:pt idx="5448">
                        <c:v>27247</c:v>
                      </c:pt>
                      <c:pt idx="5449">
                        <c:v>27252</c:v>
                      </c:pt>
                      <c:pt idx="5450">
                        <c:v>27257</c:v>
                      </c:pt>
                      <c:pt idx="5451">
                        <c:v>27262</c:v>
                      </c:pt>
                      <c:pt idx="5452">
                        <c:v>27267</c:v>
                      </c:pt>
                      <c:pt idx="5453">
                        <c:v>27272</c:v>
                      </c:pt>
                      <c:pt idx="5454">
                        <c:v>27277</c:v>
                      </c:pt>
                      <c:pt idx="5455">
                        <c:v>27282</c:v>
                      </c:pt>
                      <c:pt idx="5456">
                        <c:v>27287</c:v>
                      </c:pt>
                      <c:pt idx="5457">
                        <c:v>27292</c:v>
                      </c:pt>
                      <c:pt idx="5458">
                        <c:v>27297</c:v>
                      </c:pt>
                      <c:pt idx="5459">
                        <c:v>27302</c:v>
                      </c:pt>
                      <c:pt idx="5460">
                        <c:v>27307</c:v>
                      </c:pt>
                      <c:pt idx="5461">
                        <c:v>27312</c:v>
                      </c:pt>
                      <c:pt idx="5462">
                        <c:v>27317</c:v>
                      </c:pt>
                      <c:pt idx="5463">
                        <c:v>27322</c:v>
                      </c:pt>
                      <c:pt idx="5464">
                        <c:v>27327</c:v>
                      </c:pt>
                      <c:pt idx="5465">
                        <c:v>27332</c:v>
                      </c:pt>
                      <c:pt idx="5466">
                        <c:v>27337</c:v>
                      </c:pt>
                      <c:pt idx="5467">
                        <c:v>27342</c:v>
                      </c:pt>
                      <c:pt idx="5468">
                        <c:v>27347</c:v>
                      </c:pt>
                      <c:pt idx="5469">
                        <c:v>27352</c:v>
                      </c:pt>
                      <c:pt idx="5470">
                        <c:v>27357</c:v>
                      </c:pt>
                      <c:pt idx="5471">
                        <c:v>27362</c:v>
                      </c:pt>
                      <c:pt idx="5472">
                        <c:v>27367</c:v>
                      </c:pt>
                      <c:pt idx="5473">
                        <c:v>27372</c:v>
                      </c:pt>
                      <c:pt idx="5474">
                        <c:v>27377</c:v>
                      </c:pt>
                      <c:pt idx="5475">
                        <c:v>27382</c:v>
                      </c:pt>
                      <c:pt idx="5476">
                        <c:v>27387</c:v>
                      </c:pt>
                      <c:pt idx="5477">
                        <c:v>27392</c:v>
                      </c:pt>
                      <c:pt idx="5478">
                        <c:v>27397</c:v>
                      </c:pt>
                      <c:pt idx="5479">
                        <c:v>27402</c:v>
                      </c:pt>
                      <c:pt idx="5480">
                        <c:v>27407</c:v>
                      </c:pt>
                      <c:pt idx="5481">
                        <c:v>27412</c:v>
                      </c:pt>
                      <c:pt idx="5482">
                        <c:v>27417</c:v>
                      </c:pt>
                      <c:pt idx="5483">
                        <c:v>27422</c:v>
                      </c:pt>
                      <c:pt idx="5484">
                        <c:v>27427</c:v>
                      </c:pt>
                      <c:pt idx="5485">
                        <c:v>27432</c:v>
                      </c:pt>
                      <c:pt idx="5486">
                        <c:v>27437</c:v>
                      </c:pt>
                      <c:pt idx="5487">
                        <c:v>27442</c:v>
                      </c:pt>
                      <c:pt idx="5488">
                        <c:v>27447</c:v>
                      </c:pt>
                      <c:pt idx="5489">
                        <c:v>27452</c:v>
                      </c:pt>
                      <c:pt idx="5490">
                        <c:v>27457</c:v>
                      </c:pt>
                      <c:pt idx="5491">
                        <c:v>27462</c:v>
                      </c:pt>
                      <c:pt idx="5492">
                        <c:v>27467</c:v>
                      </c:pt>
                      <c:pt idx="5493">
                        <c:v>27472</c:v>
                      </c:pt>
                      <c:pt idx="5494">
                        <c:v>27477</c:v>
                      </c:pt>
                      <c:pt idx="5495">
                        <c:v>27482</c:v>
                      </c:pt>
                      <c:pt idx="5496">
                        <c:v>27487</c:v>
                      </c:pt>
                      <c:pt idx="5497">
                        <c:v>27492</c:v>
                      </c:pt>
                      <c:pt idx="5498">
                        <c:v>27497</c:v>
                      </c:pt>
                      <c:pt idx="5499">
                        <c:v>27502</c:v>
                      </c:pt>
                      <c:pt idx="5500">
                        <c:v>27507</c:v>
                      </c:pt>
                      <c:pt idx="5501">
                        <c:v>27512</c:v>
                      </c:pt>
                      <c:pt idx="5502">
                        <c:v>27517</c:v>
                      </c:pt>
                      <c:pt idx="5503">
                        <c:v>27522</c:v>
                      </c:pt>
                      <c:pt idx="5504">
                        <c:v>27527</c:v>
                      </c:pt>
                      <c:pt idx="5505">
                        <c:v>27532</c:v>
                      </c:pt>
                      <c:pt idx="5506">
                        <c:v>27537</c:v>
                      </c:pt>
                      <c:pt idx="5507">
                        <c:v>27542</c:v>
                      </c:pt>
                      <c:pt idx="5508">
                        <c:v>27547</c:v>
                      </c:pt>
                      <c:pt idx="5509">
                        <c:v>27552</c:v>
                      </c:pt>
                      <c:pt idx="5510">
                        <c:v>27557</c:v>
                      </c:pt>
                      <c:pt idx="5511">
                        <c:v>27562</c:v>
                      </c:pt>
                      <c:pt idx="5512">
                        <c:v>27567</c:v>
                      </c:pt>
                      <c:pt idx="5513">
                        <c:v>27572</c:v>
                      </c:pt>
                      <c:pt idx="5514">
                        <c:v>27577</c:v>
                      </c:pt>
                      <c:pt idx="5515">
                        <c:v>27582</c:v>
                      </c:pt>
                      <c:pt idx="5516">
                        <c:v>27587</c:v>
                      </c:pt>
                      <c:pt idx="5517">
                        <c:v>27592</c:v>
                      </c:pt>
                      <c:pt idx="5518">
                        <c:v>27597</c:v>
                      </c:pt>
                      <c:pt idx="5519">
                        <c:v>27602</c:v>
                      </c:pt>
                      <c:pt idx="5520">
                        <c:v>27607</c:v>
                      </c:pt>
                      <c:pt idx="5521">
                        <c:v>27612</c:v>
                      </c:pt>
                      <c:pt idx="5522">
                        <c:v>27617</c:v>
                      </c:pt>
                      <c:pt idx="5523">
                        <c:v>27622</c:v>
                      </c:pt>
                      <c:pt idx="5524">
                        <c:v>27627</c:v>
                      </c:pt>
                      <c:pt idx="5525">
                        <c:v>27632</c:v>
                      </c:pt>
                      <c:pt idx="5526">
                        <c:v>27637</c:v>
                      </c:pt>
                      <c:pt idx="5527">
                        <c:v>27642</c:v>
                      </c:pt>
                      <c:pt idx="5528">
                        <c:v>27647</c:v>
                      </c:pt>
                      <c:pt idx="5529">
                        <c:v>27652</c:v>
                      </c:pt>
                      <c:pt idx="5530">
                        <c:v>27657</c:v>
                      </c:pt>
                      <c:pt idx="5531">
                        <c:v>27662</c:v>
                      </c:pt>
                      <c:pt idx="5532">
                        <c:v>27667</c:v>
                      </c:pt>
                      <c:pt idx="5533">
                        <c:v>27672</c:v>
                      </c:pt>
                      <c:pt idx="5534">
                        <c:v>27677</c:v>
                      </c:pt>
                      <c:pt idx="5535">
                        <c:v>27682</c:v>
                      </c:pt>
                      <c:pt idx="5536">
                        <c:v>27687</c:v>
                      </c:pt>
                      <c:pt idx="5537">
                        <c:v>27692</c:v>
                      </c:pt>
                      <c:pt idx="5538">
                        <c:v>27697</c:v>
                      </c:pt>
                      <c:pt idx="5539">
                        <c:v>27702</c:v>
                      </c:pt>
                      <c:pt idx="5540">
                        <c:v>27707</c:v>
                      </c:pt>
                      <c:pt idx="5541">
                        <c:v>27712</c:v>
                      </c:pt>
                      <c:pt idx="5542">
                        <c:v>27717</c:v>
                      </c:pt>
                      <c:pt idx="5543">
                        <c:v>27722</c:v>
                      </c:pt>
                      <c:pt idx="5544">
                        <c:v>27727</c:v>
                      </c:pt>
                      <c:pt idx="5545">
                        <c:v>27732</c:v>
                      </c:pt>
                      <c:pt idx="5546">
                        <c:v>27737</c:v>
                      </c:pt>
                      <c:pt idx="5547">
                        <c:v>27742</c:v>
                      </c:pt>
                      <c:pt idx="5548">
                        <c:v>27747</c:v>
                      </c:pt>
                      <c:pt idx="5549">
                        <c:v>27752</c:v>
                      </c:pt>
                      <c:pt idx="5550">
                        <c:v>27757</c:v>
                      </c:pt>
                      <c:pt idx="5551">
                        <c:v>27762</c:v>
                      </c:pt>
                      <c:pt idx="5552">
                        <c:v>27767</c:v>
                      </c:pt>
                      <c:pt idx="5553">
                        <c:v>27772</c:v>
                      </c:pt>
                      <c:pt idx="5554">
                        <c:v>27777</c:v>
                      </c:pt>
                      <c:pt idx="5555">
                        <c:v>27782</c:v>
                      </c:pt>
                      <c:pt idx="5556">
                        <c:v>27787</c:v>
                      </c:pt>
                      <c:pt idx="5557">
                        <c:v>27792</c:v>
                      </c:pt>
                      <c:pt idx="5558">
                        <c:v>27797</c:v>
                      </c:pt>
                      <c:pt idx="5559">
                        <c:v>27802</c:v>
                      </c:pt>
                      <c:pt idx="5560">
                        <c:v>27807</c:v>
                      </c:pt>
                      <c:pt idx="5561">
                        <c:v>27812</c:v>
                      </c:pt>
                      <c:pt idx="5562">
                        <c:v>27817</c:v>
                      </c:pt>
                      <c:pt idx="5563">
                        <c:v>27822</c:v>
                      </c:pt>
                      <c:pt idx="5564">
                        <c:v>27827</c:v>
                      </c:pt>
                      <c:pt idx="5565">
                        <c:v>27832</c:v>
                      </c:pt>
                      <c:pt idx="5566">
                        <c:v>27837</c:v>
                      </c:pt>
                      <c:pt idx="5567">
                        <c:v>27842</c:v>
                      </c:pt>
                      <c:pt idx="5568">
                        <c:v>27847</c:v>
                      </c:pt>
                      <c:pt idx="5569">
                        <c:v>27852</c:v>
                      </c:pt>
                      <c:pt idx="5570">
                        <c:v>27857</c:v>
                      </c:pt>
                      <c:pt idx="5571">
                        <c:v>27862</c:v>
                      </c:pt>
                      <c:pt idx="5572">
                        <c:v>27867</c:v>
                      </c:pt>
                      <c:pt idx="5573">
                        <c:v>27872</c:v>
                      </c:pt>
                      <c:pt idx="5574">
                        <c:v>27877</c:v>
                      </c:pt>
                      <c:pt idx="5575">
                        <c:v>27882</c:v>
                      </c:pt>
                      <c:pt idx="5576">
                        <c:v>27887</c:v>
                      </c:pt>
                      <c:pt idx="5577">
                        <c:v>27892</c:v>
                      </c:pt>
                      <c:pt idx="5578">
                        <c:v>27897</c:v>
                      </c:pt>
                      <c:pt idx="5579">
                        <c:v>27902</c:v>
                      </c:pt>
                      <c:pt idx="5580">
                        <c:v>27907</c:v>
                      </c:pt>
                      <c:pt idx="5581">
                        <c:v>27912</c:v>
                      </c:pt>
                      <c:pt idx="5582">
                        <c:v>27917</c:v>
                      </c:pt>
                      <c:pt idx="5583">
                        <c:v>27922</c:v>
                      </c:pt>
                      <c:pt idx="5584">
                        <c:v>27927</c:v>
                      </c:pt>
                      <c:pt idx="5585">
                        <c:v>27932</c:v>
                      </c:pt>
                      <c:pt idx="5586">
                        <c:v>27937</c:v>
                      </c:pt>
                      <c:pt idx="5587">
                        <c:v>27942</c:v>
                      </c:pt>
                      <c:pt idx="5588">
                        <c:v>27947</c:v>
                      </c:pt>
                      <c:pt idx="5589">
                        <c:v>27952</c:v>
                      </c:pt>
                      <c:pt idx="5590">
                        <c:v>27957</c:v>
                      </c:pt>
                      <c:pt idx="5591">
                        <c:v>27962</c:v>
                      </c:pt>
                      <c:pt idx="5592">
                        <c:v>27967</c:v>
                      </c:pt>
                      <c:pt idx="5593">
                        <c:v>27972</c:v>
                      </c:pt>
                      <c:pt idx="5594">
                        <c:v>27977</c:v>
                      </c:pt>
                      <c:pt idx="5595">
                        <c:v>27982</c:v>
                      </c:pt>
                      <c:pt idx="5596">
                        <c:v>27987</c:v>
                      </c:pt>
                      <c:pt idx="5597">
                        <c:v>27992</c:v>
                      </c:pt>
                      <c:pt idx="5598">
                        <c:v>27997</c:v>
                      </c:pt>
                      <c:pt idx="5599">
                        <c:v>28002</c:v>
                      </c:pt>
                      <c:pt idx="5600">
                        <c:v>28007</c:v>
                      </c:pt>
                      <c:pt idx="5601">
                        <c:v>28012</c:v>
                      </c:pt>
                      <c:pt idx="5602">
                        <c:v>28017</c:v>
                      </c:pt>
                      <c:pt idx="5603">
                        <c:v>28022</c:v>
                      </c:pt>
                      <c:pt idx="5604">
                        <c:v>28027</c:v>
                      </c:pt>
                      <c:pt idx="5605">
                        <c:v>28032</c:v>
                      </c:pt>
                      <c:pt idx="5606">
                        <c:v>28037</c:v>
                      </c:pt>
                      <c:pt idx="5607">
                        <c:v>28042</c:v>
                      </c:pt>
                      <c:pt idx="5608">
                        <c:v>28047</c:v>
                      </c:pt>
                      <c:pt idx="5609">
                        <c:v>28052</c:v>
                      </c:pt>
                      <c:pt idx="5610">
                        <c:v>28057</c:v>
                      </c:pt>
                      <c:pt idx="5611">
                        <c:v>28062</c:v>
                      </c:pt>
                      <c:pt idx="5612">
                        <c:v>28067</c:v>
                      </c:pt>
                      <c:pt idx="5613">
                        <c:v>28072</c:v>
                      </c:pt>
                      <c:pt idx="5614">
                        <c:v>28077</c:v>
                      </c:pt>
                      <c:pt idx="5615">
                        <c:v>28082</c:v>
                      </c:pt>
                      <c:pt idx="5616">
                        <c:v>28087</c:v>
                      </c:pt>
                      <c:pt idx="5617">
                        <c:v>28092</c:v>
                      </c:pt>
                      <c:pt idx="5618">
                        <c:v>28097</c:v>
                      </c:pt>
                      <c:pt idx="5619">
                        <c:v>28102</c:v>
                      </c:pt>
                      <c:pt idx="5620">
                        <c:v>28107</c:v>
                      </c:pt>
                      <c:pt idx="5621">
                        <c:v>28112</c:v>
                      </c:pt>
                      <c:pt idx="5622">
                        <c:v>28117</c:v>
                      </c:pt>
                      <c:pt idx="5623">
                        <c:v>28122</c:v>
                      </c:pt>
                      <c:pt idx="5624">
                        <c:v>28127</c:v>
                      </c:pt>
                      <c:pt idx="5625">
                        <c:v>28132</c:v>
                      </c:pt>
                      <c:pt idx="5626">
                        <c:v>28137</c:v>
                      </c:pt>
                      <c:pt idx="5627">
                        <c:v>28142</c:v>
                      </c:pt>
                      <c:pt idx="5628">
                        <c:v>28147</c:v>
                      </c:pt>
                      <c:pt idx="5629">
                        <c:v>28152</c:v>
                      </c:pt>
                      <c:pt idx="5630">
                        <c:v>28157</c:v>
                      </c:pt>
                      <c:pt idx="5631">
                        <c:v>28162</c:v>
                      </c:pt>
                      <c:pt idx="5632">
                        <c:v>28167</c:v>
                      </c:pt>
                      <c:pt idx="5633">
                        <c:v>28172</c:v>
                      </c:pt>
                      <c:pt idx="5634">
                        <c:v>28177</c:v>
                      </c:pt>
                      <c:pt idx="5635">
                        <c:v>28182</c:v>
                      </c:pt>
                      <c:pt idx="5636">
                        <c:v>28187</c:v>
                      </c:pt>
                      <c:pt idx="5637">
                        <c:v>28192</c:v>
                      </c:pt>
                      <c:pt idx="5638">
                        <c:v>28197</c:v>
                      </c:pt>
                      <c:pt idx="5639">
                        <c:v>28202</c:v>
                      </c:pt>
                      <c:pt idx="5640">
                        <c:v>28207</c:v>
                      </c:pt>
                      <c:pt idx="5641">
                        <c:v>28212</c:v>
                      </c:pt>
                      <c:pt idx="5642">
                        <c:v>28217</c:v>
                      </c:pt>
                      <c:pt idx="5643">
                        <c:v>28222</c:v>
                      </c:pt>
                      <c:pt idx="5644">
                        <c:v>28227</c:v>
                      </c:pt>
                      <c:pt idx="5645">
                        <c:v>28232</c:v>
                      </c:pt>
                      <c:pt idx="5646">
                        <c:v>28237</c:v>
                      </c:pt>
                      <c:pt idx="5647">
                        <c:v>28242</c:v>
                      </c:pt>
                      <c:pt idx="5648">
                        <c:v>28247</c:v>
                      </c:pt>
                      <c:pt idx="5649">
                        <c:v>28252</c:v>
                      </c:pt>
                      <c:pt idx="5650">
                        <c:v>28257</c:v>
                      </c:pt>
                      <c:pt idx="5651">
                        <c:v>28262</c:v>
                      </c:pt>
                      <c:pt idx="5652">
                        <c:v>28267</c:v>
                      </c:pt>
                      <c:pt idx="5653">
                        <c:v>28272</c:v>
                      </c:pt>
                      <c:pt idx="5654">
                        <c:v>28277</c:v>
                      </c:pt>
                      <c:pt idx="5655">
                        <c:v>28282</c:v>
                      </c:pt>
                      <c:pt idx="5656">
                        <c:v>28287</c:v>
                      </c:pt>
                      <c:pt idx="5657">
                        <c:v>28292</c:v>
                      </c:pt>
                      <c:pt idx="5658">
                        <c:v>28297</c:v>
                      </c:pt>
                      <c:pt idx="5659">
                        <c:v>28302</c:v>
                      </c:pt>
                      <c:pt idx="5660">
                        <c:v>28307</c:v>
                      </c:pt>
                      <c:pt idx="5661">
                        <c:v>28313</c:v>
                      </c:pt>
                      <c:pt idx="5662">
                        <c:v>28318</c:v>
                      </c:pt>
                      <c:pt idx="5663">
                        <c:v>28323</c:v>
                      </c:pt>
                      <c:pt idx="5664">
                        <c:v>28328</c:v>
                      </c:pt>
                      <c:pt idx="5665">
                        <c:v>28333</c:v>
                      </c:pt>
                      <c:pt idx="5666">
                        <c:v>28338</c:v>
                      </c:pt>
                      <c:pt idx="5667">
                        <c:v>28343</c:v>
                      </c:pt>
                      <c:pt idx="5668">
                        <c:v>28348</c:v>
                      </c:pt>
                      <c:pt idx="5669">
                        <c:v>28353</c:v>
                      </c:pt>
                      <c:pt idx="5670">
                        <c:v>28358</c:v>
                      </c:pt>
                      <c:pt idx="5671">
                        <c:v>28363</c:v>
                      </c:pt>
                      <c:pt idx="5672">
                        <c:v>28368</c:v>
                      </c:pt>
                      <c:pt idx="5673">
                        <c:v>28373</c:v>
                      </c:pt>
                      <c:pt idx="5674">
                        <c:v>28378</c:v>
                      </c:pt>
                      <c:pt idx="5675">
                        <c:v>28383</c:v>
                      </c:pt>
                      <c:pt idx="5676">
                        <c:v>28388</c:v>
                      </c:pt>
                      <c:pt idx="5677">
                        <c:v>28393</c:v>
                      </c:pt>
                      <c:pt idx="5678">
                        <c:v>28398</c:v>
                      </c:pt>
                      <c:pt idx="5679">
                        <c:v>28403</c:v>
                      </c:pt>
                      <c:pt idx="5680">
                        <c:v>28408</c:v>
                      </c:pt>
                      <c:pt idx="5681">
                        <c:v>28413</c:v>
                      </c:pt>
                      <c:pt idx="5682">
                        <c:v>28418</c:v>
                      </c:pt>
                      <c:pt idx="5683">
                        <c:v>28423</c:v>
                      </c:pt>
                      <c:pt idx="5684">
                        <c:v>28428</c:v>
                      </c:pt>
                      <c:pt idx="5685">
                        <c:v>28433</c:v>
                      </c:pt>
                      <c:pt idx="5686">
                        <c:v>28438</c:v>
                      </c:pt>
                      <c:pt idx="5687">
                        <c:v>28443</c:v>
                      </c:pt>
                      <c:pt idx="5688">
                        <c:v>28448</c:v>
                      </c:pt>
                      <c:pt idx="5689">
                        <c:v>28453</c:v>
                      </c:pt>
                      <c:pt idx="5690">
                        <c:v>28458</c:v>
                      </c:pt>
                      <c:pt idx="5691">
                        <c:v>28463</c:v>
                      </c:pt>
                      <c:pt idx="5692">
                        <c:v>28468</c:v>
                      </c:pt>
                      <c:pt idx="5693">
                        <c:v>28473</c:v>
                      </c:pt>
                      <c:pt idx="5694">
                        <c:v>28478</c:v>
                      </c:pt>
                      <c:pt idx="5695">
                        <c:v>28483</c:v>
                      </c:pt>
                      <c:pt idx="5696">
                        <c:v>28488</c:v>
                      </c:pt>
                      <c:pt idx="5697">
                        <c:v>28493</c:v>
                      </c:pt>
                      <c:pt idx="5698">
                        <c:v>28498</c:v>
                      </c:pt>
                      <c:pt idx="5699">
                        <c:v>28503</c:v>
                      </c:pt>
                      <c:pt idx="5700">
                        <c:v>28508</c:v>
                      </c:pt>
                      <c:pt idx="5701">
                        <c:v>28513</c:v>
                      </c:pt>
                      <c:pt idx="5702">
                        <c:v>28518</c:v>
                      </c:pt>
                      <c:pt idx="5703">
                        <c:v>28523</c:v>
                      </c:pt>
                      <c:pt idx="5704">
                        <c:v>28528</c:v>
                      </c:pt>
                      <c:pt idx="5705">
                        <c:v>28533</c:v>
                      </c:pt>
                      <c:pt idx="5706">
                        <c:v>28538</c:v>
                      </c:pt>
                      <c:pt idx="5707">
                        <c:v>28543</c:v>
                      </c:pt>
                      <c:pt idx="5708">
                        <c:v>28548</c:v>
                      </c:pt>
                      <c:pt idx="5709">
                        <c:v>28553</c:v>
                      </c:pt>
                      <c:pt idx="5710">
                        <c:v>28558</c:v>
                      </c:pt>
                      <c:pt idx="5711">
                        <c:v>28563</c:v>
                      </c:pt>
                      <c:pt idx="5712">
                        <c:v>28568</c:v>
                      </c:pt>
                      <c:pt idx="5713">
                        <c:v>28573</c:v>
                      </c:pt>
                      <c:pt idx="5714">
                        <c:v>28578</c:v>
                      </c:pt>
                      <c:pt idx="5715">
                        <c:v>28583</c:v>
                      </c:pt>
                      <c:pt idx="5716">
                        <c:v>28588</c:v>
                      </c:pt>
                      <c:pt idx="5717">
                        <c:v>28593</c:v>
                      </c:pt>
                      <c:pt idx="5718">
                        <c:v>28598</c:v>
                      </c:pt>
                      <c:pt idx="5719">
                        <c:v>28603</c:v>
                      </c:pt>
                      <c:pt idx="5720">
                        <c:v>28608</c:v>
                      </c:pt>
                      <c:pt idx="5721">
                        <c:v>28613</c:v>
                      </c:pt>
                      <c:pt idx="5722">
                        <c:v>28618</c:v>
                      </c:pt>
                      <c:pt idx="5723">
                        <c:v>28623</c:v>
                      </c:pt>
                      <c:pt idx="5724">
                        <c:v>28628</c:v>
                      </c:pt>
                      <c:pt idx="5725">
                        <c:v>28633</c:v>
                      </c:pt>
                      <c:pt idx="5726">
                        <c:v>28638</c:v>
                      </c:pt>
                      <c:pt idx="5727">
                        <c:v>28643</c:v>
                      </c:pt>
                      <c:pt idx="5728">
                        <c:v>28648</c:v>
                      </c:pt>
                      <c:pt idx="5729">
                        <c:v>28653</c:v>
                      </c:pt>
                      <c:pt idx="5730">
                        <c:v>28658</c:v>
                      </c:pt>
                      <c:pt idx="5731">
                        <c:v>28663</c:v>
                      </c:pt>
                      <c:pt idx="5732">
                        <c:v>28668</c:v>
                      </c:pt>
                      <c:pt idx="5733">
                        <c:v>28673</c:v>
                      </c:pt>
                      <c:pt idx="5734">
                        <c:v>28678</c:v>
                      </c:pt>
                      <c:pt idx="5735">
                        <c:v>28683</c:v>
                      </c:pt>
                      <c:pt idx="5736">
                        <c:v>28688</c:v>
                      </c:pt>
                      <c:pt idx="5737">
                        <c:v>28693</c:v>
                      </c:pt>
                      <c:pt idx="5738">
                        <c:v>28698</c:v>
                      </c:pt>
                      <c:pt idx="5739">
                        <c:v>28703</c:v>
                      </c:pt>
                      <c:pt idx="5740">
                        <c:v>28708</c:v>
                      </c:pt>
                      <c:pt idx="5741">
                        <c:v>28713</c:v>
                      </c:pt>
                      <c:pt idx="5742">
                        <c:v>28718</c:v>
                      </c:pt>
                      <c:pt idx="5743">
                        <c:v>28723</c:v>
                      </c:pt>
                      <c:pt idx="5744">
                        <c:v>28728</c:v>
                      </c:pt>
                      <c:pt idx="5745">
                        <c:v>28733</c:v>
                      </c:pt>
                      <c:pt idx="5746">
                        <c:v>28738</c:v>
                      </c:pt>
                      <c:pt idx="5747">
                        <c:v>28743</c:v>
                      </c:pt>
                      <c:pt idx="5748">
                        <c:v>28748</c:v>
                      </c:pt>
                      <c:pt idx="5749">
                        <c:v>28753</c:v>
                      </c:pt>
                      <c:pt idx="5750">
                        <c:v>28758</c:v>
                      </c:pt>
                      <c:pt idx="5751">
                        <c:v>28763</c:v>
                      </c:pt>
                      <c:pt idx="5752">
                        <c:v>28768</c:v>
                      </c:pt>
                      <c:pt idx="5753">
                        <c:v>28773</c:v>
                      </c:pt>
                      <c:pt idx="5754">
                        <c:v>28778</c:v>
                      </c:pt>
                      <c:pt idx="5755">
                        <c:v>28783</c:v>
                      </c:pt>
                      <c:pt idx="5756">
                        <c:v>28788</c:v>
                      </c:pt>
                      <c:pt idx="5757">
                        <c:v>28793</c:v>
                      </c:pt>
                      <c:pt idx="5758">
                        <c:v>28798</c:v>
                      </c:pt>
                      <c:pt idx="5759">
                        <c:v>28803</c:v>
                      </c:pt>
                      <c:pt idx="5760">
                        <c:v>28808</c:v>
                      </c:pt>
                      <c:pt idx="5761">
                        <c:v>28813</c:v>
                      </c:pt>
                      <c:pt idx="5762">
                        <c:v>28818</c:v>
                      </c:pt>
                      <c:pt idx="5763">
                        <c:v>28823</c:v>
                      </c:pt>
                      <c:pt idx="5764">
                        <c:v>28828</c:v>
                      </c:pt>
                      <c:pt idx="5765">
                        <c:v>28833</c:v>
                      </c:pt>
                      <c:pt idx="5766">
                        <c:v>28838</c:v>
                      </c:pt>
                      <c:pt idx="5767">
                        <c:v>28843</c:v>
                      </c:pt>
                      <c:pt idx="5768">
                        <c:v>28848</c:v>
                      </c:pt>
                      <c:pt idx="5769">
                        <c:v>28853</c:v>
                      </c:pt>
                      <c:pt idx="5770">
                        <c:v>28858</c:v>
                      </c:pt>
                      <c:pt idx="5771">
                        <c:v>28863</c:v>
                      </c:pt>
                      <c:pt idx="5772">
                        <c:v>28868</c:v>
                      </c:pt>
                      <c:pt idx="5773">
                        <c:v>28873</c:v>
                      </c:pt>
                      <c:pt idx="5774">
                        <c:v>28878</c:v>
                      </c:pt>
                      <c:pt idx="5775">
                        <c:v>28883</c:v>
                      </c:pt>
                      <c:pt idx="5776">
                        <c:v>28888</c:v>
                      </c:pt>
                      <c:pt idx="5777">
                        <c:v>28893</c:v>
                      </c:pt>
                      <c:pt idx="5778">
                        <c:v>28898</c:v>
                      </c:pt>
                      <c:pt idx="5779">
                        <c:v>28903</c:v>
                      </c:pt>
                      <c:pt idx="5780">
                        <c:v>28908</c:v>
                      </c:pt>
                      <c:pt idx="5781">
                        <c:v>28913</c:v>
                      </c:pt>
                      <c:pt idx="5782">
                        <c:v>28918</c:v>
                      </c:pt>
                      <c:pt idx="5783">
                        <c:v>28924</c:v>
                      </c:pt>
                      <c:pt idx="5784">
                        <c:v>28929</c:v>
                      </c:pt>
                      <c:pt idx="5785">
                        <c:v>28934</c:v>
                      </c:pt>
                      <c:pt idx="5786">
                        <c:v>28939</c:v>
                      </c:pt>
                      <c:pt idx="5787">
                        <c:v>28944</c:v>
                      </c:pt>
                      <c:pt idx="5788">
                        <c:v>28949</c:v>
                      </c:pt>
                      <c:pt idx="5789">
                        <c:v>28954</c:v>
                      </c:pt>
                      <c:pt idx="5790">
                        <c:v>28959</c:v>
                      </c:pt>
                      <c:pt idx="5791">
                        <c:v>28964</c:v>
                      </c:pt>
                      <c:pt idx="5792">
                        <c:v>28969</c:v>
                      </c:pt>
                      <c:pt idx="5793">
                        <c:v>28974</c:v>
                      </c:pt>
                      <c:pt idx="5794">
                        <c:v>28979</c:v>
                      </c:pt>
                      <c:pt idx="5795">
                        <c:v>28984</c:v>
                      </c:pt>
                      <c:pt idx="5796">
                        <c:v>28989</c:v>
                      </c:pt>
                      <c:pt idx="5797">
                        <c:v>28994</c:v>
                      </c:pt>
                      <c:pt idx="5798">
                        <c:v>28999</c:v>
                      </c:pt>
                      <c:pt idx="5799">
                        <c:v>29004</c:v>
                      </c:pt>
                      <c:pt idx="5800">
                        <c:v>29009</c:v>
                      </c:pt>
                      <c:pt idx="5801">
                        <c:v>29014</c:v>
                      </c:pt>
                      <c:pt idx="5802">
                        <c:v>29019</c:v>
                      </c:pt>
                      <c:pt idx="5803">
                        <c:v>29024</c:v>
                      </c:pt>
                      <c:pt idx="5804">
                        <c:v>29029</c:v>
                      </c:pt>
                      <c:pt idx="5805">
                        <c:v>29034</c:v>
                      </c:pt>
                      <c:pt idx="5806">
                        <c:v>29039</c:v>
                      </c:pt>
                      <c:pt idx="5807">
                        <c:v>29044</c:v>
                      </c:pt>
                      <c:pt idx="5808">
                        <c:v>29049</c:v>
                      </c:pt>
                      <c:pt idx="5809">
                        <c:v>29054</c:v>
                      </c:pt>
                      <c:pt idx="5810">
                        <c:v>29059</c:v>
                      </c:pt>
                      <c:pt idx="5811">
                        <c:v>29064</c:v>
                      </c:pt>
                      <c:pt idx="5812">
                        <c:v>29069</c:v>
                      </c:pt>
                      <c:pt idx="5813">
                        <c:v>29074</c:v>
                      </c:pt>
                      <c:pt idx="5814">
                        <c:v>29079</c:v>
                      </c:pt>
                      <c:pt idx="5815">
                        <c:v>29084</c:v>
                      </c:pt>
                      <c:pt idx="5816">
                        <c:v>29089</c:v>
                      </c:pt>
                      <c:pt idx="5817">
                        <c:v>29094</c:v>
                      </c:pt>
                      <c:pt idx="5818">
                        <c:v>29099</c:v>
                      </c:pt>
                      <c:pt idx="5819">
                        <c:v>29104</c:v>
                      </c:pt>
                      <c:pt idx="5820">
                        <c:v>29109</c:v>
                      </c:pt>
                      <c:pt idx="5821">
                        <c:v>29114</c:v>
                      </c:pt>
                      <c:pt idx="5822">
                        <c:v>29119</c:v>
                      </c:pt>
                      <c:pt idx="5823">
                        <c:v>29124</c:v>
                      </c:pt>
                      <c:pt idx="5824">
                        <c:v>29129</c:v>
                      </c:pt>
                      <c:pt idx="5825">
                        <c:v>29134</c:v>
                      </c:pt>
                      <c:pt idx="5826">
                        <c:v>29139</c:v>
                      </c:pt>
                      <c:pt idx="5827">
                        <c:v>29144</c:v>
                      </c:pt>
                      <c:pt idx="5828">
                        <c:v>29149</c:v>
                      </c:pt>
                      <c:pt idx="5829">
                        <c:v>29154</c:v>
                      </c:pt>
                      <c:pt idx="5830">
                        <c:v>29159</c:v>
                      </c:pt>
                      <c:pt idx="5831">
                        <c:v>29164</c:v>
                      </c:pt>
                      <c:pt idx="5832">
                        <c:v>29169</c:v>
                      </c:pt>
                      <c:pt idx="5833">
                        <c:v>29174</c:v>
                      </c:pt>
                      <c:pt idx="5834">
                        <c:v>29179</c:v>
                      </c:pt>
                      <c:pt idx="5835">
                        <c:v>29184</c:v>
                      </c:pt>
                      <c:pt idx="5836">
                        <c:v>29189</c:v>
                      </c:pt>
                      <c:pt idx="5837">
                        <c:v>29194</c:v>
                      </c:pt>
                      <c:pt idx="5838">
                        <c:v>29199</c:v>
                      </c:pt>
                      <c:pt idx="5839">
                        <c:v>29204</c:v>
                      </c:pt>
                      <c:pt idx="5840">
                        <c:v>29209</c:v>
                      </c:pt>
                      <c:pt idx="5841">
                        <c:v>29214</c:v>
                      </c:pt>
                      <c:pt idx="5842">
                        <c:v>29219</c:v>
                      </c:pt>
                      <c:pt idx="5843">
                        <c:v>29224</c:v>
                      </c:pt>
                      <c:pt idx="5844">
                        <c:v>29229</c:v>
                      </c:pt>
                      <c:pt idx="5845">
                        <c:v>29234</c:v>
                      </c:pt>
                      <c:pt idx="5846">
                        <c:v>29239</c:v>
                      </c:pt>
                      <c:pt idx="5847">
                        <c:v>29244</c:v>
                      </c:pt>
                      <c:pt idx="5848">
                        <c:v>29249</c:v>
                      </c:pt>
                      <c:pt idx="5849">
                        <c:v>29254</c:v>
                      </c:pt>
                      <c:pt idx="5850">
                        <c:v>29259</c:v>
                      </c:pt>
                      <c:pt idx="5851">
                        <c:v>29264</c:v>
                      </c:pt>
                      <c:pt idx="5852">
                        <c:v>29269</c:v>
                      </c:pt>
                      <c:pt idx="5853">
                        <c:v>29274</c:v>
                      </c:pt>
                      <c:pt idx="5854">
                        <c:v>29279</c:v>
                      </c:pt>
                      <c:pt idx="5855">
                        <c:v>29284</c:v>
                      </c:pt>
                      <c:pt idx="5856">
                        <c:v>29289</c:v>
                      </c:pt>
                      <c:pt idx="5857">
                        <c:v>29294</c:v>
                      </c:pt>
                      <c:pt idx="5858">
                        <c:v>29299</c:v>
                      </c:pt>
                      <c:pt idx="5859">
                        <c:v>29304</c:v>
                      </c:pt>
                      <c:pt idx="5860">
                        <c:v>29309</c:v>
                      </c:pt>
                      <c:pt idx="5861">
                        <c:v>29314</c:v>
                      </c:pt>
                      <c:pt idx="5862">
                        <c:v>29319</c:v>
                      </c:pt>
                      <c:pt idx="5863">
                        <c:v>29324</c:v>
                      </c:pt>
                      <c:pt idx="5864">
                        <c:v>29329</c:v>
                      </c:pt>
                      <c:pt idx="5865">
                        <c:v>29334</c:v>
                      </c:pt>
                      <c:pt idx="5866">
                        <c:v>29339</c:v>
                      </c:pt>
                      <c:pt idx="5867">
                        <c:v>29344</c:v>
                      </c:pt>
                      <c:pt idx="5868">
                        <c:v>29349</c:v>
                      </c:pt>
                      <c:pt idx="5869">
                        <c:v>29354</c:v>
                      </c:pt>
                      <c:pt idx="5870">
                        <c:v>29359</c:v>
                      </c:pt>
                      <c:pt idx="5871">
                        <c:v>29364</c:v>
                      </c:pt>
                      <c:pt idx="5872">
                        <c:v>29369</c:v>
                      </c:pt>
                      <c:pt idx="5873">
                        <c:v>29374</c:v>
                      </c:pt>
                      <c:pt idx="5874">
                        <c:v>29379</c:v>
                      </c:pt>
                      <c:pt idx="5875">
                        <c:v>29384</c:v>
                      </c:pt>
                      <c:pt idx="5876">
                        <c:v>29389</c:v>
                      </c:pt>
                      <c:pt idx="5877">
                        <c:v>29394</c:v>
                      </c:pt>
                      <c:pt idx="5878">
                        <c:v>29399</c:v>
                      </c:pt>
                      <c:pt idx="5879">
                        <c:v>29404</c:v>
                      </c:pt>
                      <c:pt idx="5880">
                        <c:v>29409</c:v>
                      </c:pt>
                      <c:pt idx="5881">
                        <c:v>29414</c:v>
                      </c:pt>
                      <c:pt idx="5882">
                        <c:v>29419</c:v>
                      </c:pt>
                      <c:pt idx="5883">
                        <c:v>29424</c:v>
                      </c:pt>
                      <c:pt idx="5884">
                        <c:v>29429</c:v>
                      </c:pt>
                      <c:pt idx="5885">
                        <c:v>29434</c:v>
                      </c:pt>
                      <c:pt idx="5886">
                        <c:v>29439</c:v>
                      </c:pt>
                      <c:pt idx="5887">
                        <c:v>29444</c:v>
                      </c:pt>
                      <c:pt idx="5888">
                        <c:v>29449</c:v>
                      </c:pt>
                      <c:pt idx="5889">
                        <c:v>29454</c:v>
                      </c:pt>
                      <c:pt idx="5890">
                        <c:v>29459</c:v>
                      </c:pt>
                      <c:pt idx="5891">
                        <c:v>29464</c:v>
                      </c:pt>
                      <c:pt idx="5892">
                        <c:v>29469</c:v>
                      </c:pt>
                      <c:pt idx="5893">
                        <c:v>29474</c:v>
                      </c:pt>
                      <c:pt idx="5894">
                        <c:v>29479</c:v>
                      </c:pt>
                      <c:pt idx="5895">
                        <c:v>29484</c:v>
                      </c:pt>
                      <c:pt idx="5896">
                        <c:v>29489</c:v>
                      </c:pt>
                      <c:pt idx="5897">
                        <c:v>29494</c:v>
                      </c:pt>
                      <c:pt idx="5898">
                        <c:v>29499</c:v>
                      </c:pt>
                      <c:pt idx="5899">
                        <c:v>29504</c:v>
                      </c:pt>
                      <c:pt idx="5900">
                        <c:v>29509</c:v>
                      </c:pt>
                      <c:pt idx="5901">
                        <c:v>29514</c:v>
                      </c:pt>
                      <c:pt idx="5902">
                        <c:v>29519</c:v>
                      </c:pt>
                      <c:pt idx="5903">
                        <c:v>29524</c:v>
                      </c:pt>
                      <c:pt idx="5904">
                        <c:v>29529</c:v>
                      </c:pt>
                      <c:pt idx="5905">
                        <c:v>29534</c:v>
                      </c:pt>
                      <c:pt idx="5906">
                        <c:v>29539</c:v>
                      </c:pt>
                      <c:pt idx="5907">
                        <c:v>29544</c:v>
                      </c:pt>
                      <c:pt idx="5908">
                        <c:v>29549</c:v>
                      </c:pt>
                      <c:pt idx="5909">
                        <c:v>29554</c:v>
                      </c:pt>
                      <c:pt idx="5910">
                        <c:v>29559</c:v>
                      </c:pt>
                      <c:pt idx="5911">
                        <c:v>29564</c:v>
                      </c:pt>
                      <c:pt idx="5912">
                        <c:v>29569</c:v>
                      </c:pt>
                      <c:pt idx="5913">
                        <c:v>29574</c:v>
                      </c:pt>
                      <c:pt idx="5914">
                        <c:v>29579</c:v>
                      </c:pt>
                      <c:pt idx="5915">
                        <c:v>29584</c:v>
                      </c:pt>
                      <c:pt idx="5916">
                        <c:v>29589</c:v>
                      </c:pt>
                      <c:pt idx="5917">
                        <c:v>29594</c:v>
                      </c:pt>
                      <c:pt idx="5918">
                        <c:v>29599</c:v>
                      </c:pt>
                      <c:pt idx="5919">
                        <c:v>29604</c:v>
                      </c:pt>
                      <c:pt idx="5920">
                        <c:v>29609</c:v>
                      </c:pt>
                      <c:pt idx="5921">
                        <c:v>29614</c:v>
                      </c:pt>
                      <c:pt idx="5922">
                        <c:v>29619</c:v>
                      </c:pt>
                      <c:pt idx="5923">
                        <c:v>29624</c:v>
                      </c:pt>
                      <c:pt idx="5924">
                        <c:v>29629</c:v>
                      </c:pt>
                      <c:pt idx="5925">
                        <c:v>29634</c:v>
                      </c:pt>
                      <c:pt idx="5926">
                        <c:v>29639</c:v>
                      </c:pt>
                      <c:pt idx="5927">
                        <c:v>29644</c:v>
                      </c:pt>
                      <c:pt idx="5928">
                        <c:v>29649</c:v>
                      </c:pt>
                      <c:pt idx="5929">
                        <c:v>29654</c:v>
                      </c:pt>
                      <c:pt idx="5930">
                        <c:v>29659</c:v>
                      </c:pt>
                      <c:pt idx="5931">
                        <c:v>29664</c:v>
                      </c:pt>
                      <c:pt idx="5932">
                        <c:v>29669</c:v>
                      </c:pt>
                      <c:pt idx="5933">
                        <c:v>29674</c:v>
                      </c:pt>
                      <c:pt idx="5934">
                        <c:v>29679</c:v>
                      </c:pt>
                      <c:pt idx="5935">
                        <c:v>29684</c:v>
                      </c:pt>
                      <c:pt idx="5936">
                        <c:v>29689</c:v>
                      </c:pt>
                      <c:pt idx="5937">
                        <c:v>29694</c:v>
                      </c:pt>
                      <c:pt idx="5938">
                        <c:v>29699</c:v>
                      </c:pt>
                      <c:pt idx="5939">
                        <c:v>29704</c:v>
                      </c:pt>
                      <c:pt idx="5940">
                        <c:v>29709</c:v>
                      </c:pt>
                      <c:pt idx="5941">
                        <c:v>29714</c:v>
                      </c:pt>
                      <c:pt idx="5942">
                        <c:v>29719</c:v>
                      </c:pt>
                      <c:pt idx="5943">
                        <c:v>29724</c:v>
                      </c:pt>
                      <c:pt idx="5944">
                        <c:v>29729</c:v>
                      </c:pt>
                      <c:pt idx="5945">
                        <c:v>29734</c:v>
                      </c:pt>
                      <c:pt idx="5946">
                        <c:v>29739</c:v>
                      </c:pt>
                      <c:pt idx="5947">
                        <c:v>29744</c:v>
                      </c:pt>
                      <c:pt idx="5948">
                        <c:v>29749</c:v>
                      </c:pt>
                      <c:pt idx="5949">
                        <c:v>29754</c:v>
                      </c:pt>
                      <c:pt idx="5950">
                        <c:v>29759</c:v>
                      </c:pt>
                      <c:pt idx="5951">
                        <c:v>29764</c:v>
                      </c:pt>
                      <c:pt idx="5952">
                        <c:v>29769</c:v>
                      </c:pt>
                      <c:pt idx="5953">
                        <c:v>29774</c:v>
                      </c:pt>
                      <c:pt idx="5954">
                        <c:v>29779</c:v>
                      </c:pt>
                      <c:pt idx="5955">
                        <c:v>29784</c:v>
                      </c:pt>
                      <c:pt idx="5956">
                        <c:v>29789</c:v>
                      </c:pt>
                      <c:pt idx="5957">
                        <c:v>29794</c:v>
                      </c:pt>
                      <c:pt idx="5958">
                        <c:v>29799</c:v>
                      </c:pt>
                      <c:pt idx="5959">
                        <c:v>29804</c:v>
                      </c:pt>
                      <c:pt idx="5960">
                        <c:v>29809</c:v>
                      </c:pt>
                      <c:pt idx="5961">
                        <c:v>29814</c:v>
                      </c:pt>
                      <c:pt idx="5962">
                        <c:v>29819</c:v>
                      </c:pt>
                      <c:pt idx="5963">
                        <c:v>29824</c:v>
                      </c:pt>
                      <c:pt idx="5964">
                        <c:v>29829</c:v>
                      </c:pt>
                      <c:pt idx="5965">
                        <c:v>29834</c:v>
                      </c:pt>
                      <c:pt idx="5966">
                        <c:v>29839</c:v>
                      </c:pt>
                      <c:pt idx="5967">
                        <c:v>29844</c:v>
                      </c:pt>
                      <c:pt idx="5968">
                        <c:v>29849</c:v>
                      </c:pt>
                      <c:pt idx="5969">
                        <c:v>29854</c:v>
                      </c:pt>
                      <c:pt idx="5970">
                        <c:v>29859</c:v>
                      </c:pt>
                      <c:pt idx="5971">
                        <c:v>29864</c:v>
                      </c:pt>
                      <c:pt idx="5972">
                        <c:v>29869</c:v>
                      </c:pt>
                      <c:pt idx="5973">
                        <c:v>29874</c:v>
                      </c:pt>
                      <c:pt idx="5974">
                        <c:v>29879</c:v>
                      </c:pt>
                      <c:pt idx="5975">
                        <c:v>29884</c:v>
                      </c:pt>
                      <c:pt idx="5976">
                        <c:v>29889</c:v>
                      </c:pt>
                      <c:pt idx="5977">
                        <c:v>29894</c:v>
                      </c:pt>
                      <c:pt idx="5978">
                        <c:v>29899</c:v>
                      </c:pt>
                      <c:pt idx="5979">
                        <c:v>29904</c:v>
                      </c:pt>
                      <c:pt idx="5980">
                        <c:v>29909</c:v>
                      </c:pt>
                      <c:pt idx="5981">
                        <c:v>29914</c:v>
                      </c:pt>
                      <c:pt idx="5982">
                        <c:v>29919</c:v>
                      </c:pt>
                      <c:pt idx="5983">
                        <c:v>29924</c:v>
                      </c:pt>
                      <c:pt idx="5984">
                        <c:v>29929</c:v>
                      </c:pt>
                      <c:pt idx="5985">
                        <c:v>29934</c:v>
                      </c:pt>
                      <c:pt idx="5986">
                        <c:v>29939</c:v>
                      </c:pt>
                      <c:pt idx="5987">
                        <c:v>29944</c:v>
                      </c:pt>
                      <c:pt idx="5988">
                        <c:v>29949</c:v>
                      </c:pt>
                      <c:pt idx="5989">
                        <c:v>29954</c:v>
                      </c:pt>
                      <c:pt idx="5990">
                        <c:v>29959</c:v>
                      </c:pt>
                      <c:pt idx="5991">
                        <c:v>29964</c:v>
                      </c:pt>
                      <c:pt idx="5992">
                        <c:v>29969</c:v>
                      </c:pt>
                      <c:pt idx="5993">
                        <c:v>29974</c:v>
                      </c:pt>
                      <c:pt idx="5994">
                        <c:v>29979</c:v>
                      </c:pt>
                      <c:pt idx="5995">
                        <c:v>29984</c:v>
                      </c:pt>
                      <c:pt idx="5996">
                        <c:v>29989</c:v>
                      </c:pt>
                      <c:pt idx="5997">
                        <c:v>29994</c:v>
                      </c:pt>
                      <c:pt idx="5998">
                        <c:v>29999</c:v>
                      </c:pt>
                      <c:pt idx="5999">
                        <c:v>30004</c:v>
                      </c:pt>
                      <c:pt idx="6000">
                        <c:v>30009</c:v>
                      </c:pt>
                      <c:pt idx="6001">
                        <c:v>30014</c:v>
                      </c:pt>
                      <c:pt idx="6002">
                        <c:v>30019</c:v>
                      </c:pt>
                      <c:pt idx="6003">
                        <c:v>30024</c:v>
                      </c:pt>
                      <c:pt idx="6004">
                        <c:v>30029</c:v>
                      </c:pt>
                      <c:pt idx="6005">
                        <c:v>30034</c:v>
                      </c:pt>
                      <c:pt idx="6006">
                        <c:v>30039</c:v>
                      </c:pt>
                      <c:pt idx="6007">
                        <c:v>30044</c:v>
                      </c:pt>
                      <c:pt idx="6008">
                        <c:v>30049</c:v>
                      </c:pt>
                      <c:pt idx="6009">
                        <c:v>30054</c:v>
                      </c:pt>
                      <c:pt idx="6010">
                        <c:v>30059</c:v>
                      </c:pt>
                      <c:pt idx="6011">
                        <c:v>30064</c:v>
                      </c:pt>
                      <c:pt idx="6012">
                        <c:v>30069</c:v>
                      </c:pt>
                      <c:pt idx="6013">
                        <c:v>30074</c:v>
                      </c:pt>
                      <c:pt idx="6014">
                        <c:v>30079</c:v>
                      </c:pt>
                      <c:pt idx="6015">
                        <c:v>30084</c:v>
                      </c:pt>
                      <c:pt idx="6016">
                        <c:v>30089</c:v>
                      </c:pt>
                      <c:pt idx="6017">
                        <c:v>30094</c:v>
                      </c:pt>
                      <c:pt idx="6018">
                        <c:v>30099</c:v>
                      </c:pt>
                      <c:pt idx="6019">
                        <c:v>30104</c:v>
                      </c:pt>
                      <c:pt idx="6020">
                        <c:v>30109</c:v>
                      </c:pt>
                      <c:pt idx="6021">
                        <c:v>30114</c:v>
                      </c:pt>
                      <c:pt idx="6022">
                        <c:v>30119</c:v>
                      </c:pt>
                      <c:pt idx="6023">
                        <c:v>30124</c:v>
                      </c:pt>
                      <c:pt idx="6024">
                        <c:v>30129</c:v>
                      </c:pt>
                      <c:pt idx="6025">
                        <c:v>30134</c:v>
                      </c:pt>
                      <c:pt idx="6026">
                        <c:v>30139</c:v>
                      </c:pt>
                      <c:pt idx="6027">
                        <c:v>30144</c:v>
                      </c:pt>
                      <c:pt idx="6028">
                        <c:v>30149</c:v>
                      </c:pt>
                      <c:pt idx="6029">
                        <c:v>30154</c:v>
                      </c:pt>
                      <c:pt idx="6030">
                        <c:v>30159</c:v>
                      </c:pt>
                      <c:pt idx="6031">
                        <c:v>30164</c:v>
                      </c:pt>
                      <c:pt idx="6032">
                        <c:v>30169</c:v>
                      </c:pt>
                      <c:pt idx="6033">
                        <c:v>30174</c:v>
                      </c:pt>
                      <c:pt idx="6034">
                        <c:v>30179</c:v>
                      </c:pt>
                      <c:pt idx="6035">
                        <c:v>30184</c:v>
                      </c:pt>
                      <c:pt idx="6036">
                        <c:v>30189</c:v>
                      </c:pt>
                      <c:pt idx="6037">
                        <c:v>30194</c:v>
                      </c:pt>
                      <c:pt idx="6038">
                        <c:v>30199</c:v>
                      </c:pt>
                      <c:pt idx="6039">
                        <c:v>30204</c:v>
                      </c:pt>
                      <c:pt idx="6040">
                        <c:v>30209</c:v>
                      </c:pt>
                      <c:pt idx="6041">
                        <c:v>30214</c:v>
                      </c:pt>
                      <c:pt idx="6042">
                        <c:v>30219</c:v>
                      </c:pt>
                      <c:pt idx="6043">
                        <c:v>30224</c:v>
                      </c:pt>
                      <c:pt idx="6044">
                        <c:v>30229</c:v>
                      </c:pt>
                      <c:pt idx="6045">
                        <c:v>30234</c:v>
                      </c:pt>
                      <c:pt idx="6046">
                        <c:v>30239</c:v>
                      </c:pt>
                      <c:pt idx="6047">
                        <c:v>30244</c:v>
                      </c:pt>
                      <c:pt idx="6048">
                        <c:v>30249</c:v>
                      </c:pt>
                      <c:pt idx="6049">
                        <c:v>30254</c:v>
                      </c:pt>
                      <c:pt idx="6050">
                        <c:v>30259</c:v>
                      </c:pt>
                      <c:pt idx="6051">
                        <c:v>30264</c:v>
                      </c:pt>
                      <c:pt idx="6052">
                        <c:v>30269</c:v>
                      </c:pt>
                      <c:pt idx="6053">
                        <c:v>30274</c:v>
                      </c:pt>
                      <c:pt idx="6054">
                        <c:v>30279</c:v>
                      </c:pt>
                      <c:pt idx="6055">
                        <c:v>30284</c:v>
                      </c:pt>
                      <c:pt idx="6056">
                        <c:v>30289</c:v>
                      </c:pt>
                      <c:pt idx="6057">
                        <c:v>30294</c:v>
                      </c:pt>
                      <c:pt idx="6058">
                        <c:v>30299</c:v>
                      </c:pt>
                      <c:pt idx="6059">
                        <c:v>30304</c:v>
                      </c:pt>
                      <c:pt idx="6060">
                        <c:v>30309</c:v>
                      </c:pt>
                      <c:pt idx="6061">
                        <c:v>30314</c:v>
                      </c:pt>
                      <c:pt idx="6062">
                        <c:v>30319</c:v>
                      </c:pt>
                      <c:pt idx="6063">
                        <c:v>30324</c:v>
                      </c:pt>
                      <c:pt idx="6064">
                        <c:v>30329</c:v>
                      </c:pt>
                      <c:pt idx="6065">
                        <c:v>30334</c:v>
                      </c:pt>
                      <c:pt idx="6066">
                        <c:v>30339</c:v>
                      </c:pt>
                      <c:pt idx="6067">
                        <c:v>30344</c:v>
                      </c:pt>
                      <c:pt idx="6068">
                        <c:v>30349</c:v>
                      </c:pt>
                      <c:pt idx="6069">
                        <c:v>30354</c:v>
                      </c:pt>
                      <c:pt idx="6070">
                        <c:v>30359</c:v>
                      </c:pt>
                      <c:pt idx="6071">
                        <c:v>30364</c:v>
                      </c:pt>
                      <c:pt idx="6072">
                        <c:v>30369</c:v>
                      </c:pt>
                      <c:pt idx="6073">
                        <c:v>30374</c:v>
                      </c:pt>
                      <c:pt idx="6074">
                        <c:v>30379</c:v>
                      </c:pt>
                      <c:pt idx="6075">
                        <c:v>30384</c:v>
                      </c:pt>
                      <c:pt idx="6076">
                        <c:v>30389</c:v>
                      </c:pt>
                      <c:pt idx="6077">
                        <c:v>30394</c:v>
                      </c:pt>
                      <c:pt idx="6078">
                        <c:v>30399</c:v>
                      </c:pt>
                      <c:pt idx="6079">
                        <c:v>30404</c:v>
                      </c:pt>
                      <c:pt idx="6080">
                        <c:v>30409</c:v>
                      </c:pt>
                      <c:pt idx="6081">
                        <c:v>30414</c:v>
                      </c:pt>
                      <c:pt idx="6082">
                        <c:v>30419</c:v>
                      </c:pt>
                      <c:pt idx="6083">
                        <c:v>30424</c:v>
                      </c:pt>
                      <c:pt idx="6084">
                        <c:v>30429</c:v>
                      </c:pt>
                      <c:pt idx="6085">
                        <c:v>30434</c:v>
                      </c:pt>
                      <c:pt idx="6086">
                        <c:v>30439</c:v>
                      </c:pt>
                      <c:pt idx="6087">
                        <c:v>30444</c:v>
                      </c:pt>
                      <c:pt idx="6088">
                        <c:v>30449</c:v>
                      </c:pt>
                      <c:pt idx="6089">
                        <c:v>30454</c:v>
                      </c:pt>
                      <c:pt idx="6090">
                        <c:v>30459</c:v>
                      </c:pt>
                      <c:pt idx="6091">
                        <c:v>30464</c:v>
                      </c:pt>
                      <c:pt idx="6092">
                        <c:v>30469</c:v>
                      </c:pt>
                      <c:pt idx="6093">
                        <c:v>30474</c:v>
                      </c:pt>
                      <c:pt idx="6094">
                        <c:v>30479</c:v>
                      </c:pt>
                      <c:pt idx="6095">
                        <c:v>30484</c:v>
                      </c:pt>
                      <c:pt idx="6096">
                        <c:v>30489</c:v>
                      </c:pt>
                      <c:pt idx="6097">
                        <c:v>30494</c:v>
                      </c:pt>
                      <c:pt idx="6098">
                        <c:v>30499</c:v>
                      </c:pt>
                      <c:pt idx="6099">
                        <c:v>30504</c:v>
                      </c:pt>
                      <c:pt idx="6100">
                        <c:v>30509</c:v>
                      </c:pt>
                      <c:pt idx="6101">
                        <c:v>30514</c:v>
                      </c:pt>
                      <c:pt idx="6102">
                        <c:v>30519</c:v>
                      </c:pt>
                      <c:pt idx="6103">
                        <c:v>30524</c:v>
                      </c:pt>
                      <c:pt idx="6104">
                        <c:v>30529</c:v>
                      </c:pt>
                      <c:pt idx="6105">
                        <c:v>30534</c:v>
                      </c:pt>
                      <c:pt idx="6106">
                        <c:v>30539</c:v>
                      </c:pt>
                      <c:pt idx="6107">
                        <c:v>30544</c:v>
                      </c:pt>
                      <c:pt idx="6108">
                        <c:v>30549</c:v>
                      </c:pt>
                      <c:pt idx="6109">
                        <c:v>30554</c:v>
                      </c:pt>
                      <c:pt idx="6110">
                        <c:v>30559</c:v>
                      </c:pt>
                      <c:pt idx="6111">
                        <c:v>30564</c:v>
                      </c:pt>
                      <c:pt idx="6112">
                        <c:v>30569</c:v>
                      </c:pt>
                      <c:pt idx="6113">
                        <c:v>30574</c:v>
                      </c:pt>
                      <c:pt idx="6114">
                        <c:v>30579</c:v>
                      </c:pt>
                      <c:pt idx="6115">
                        <c:v>30584</c:v>
                      </c:pt>
                      <c:pt idx="6116">
                        <c:v>30589</c:v>
                      </c:pt>
                      <c:pt idx="6117">
                        <c:v>30594</c:v>
                      </c:pt>
                      <c:pt idx="6118">
                        <c:v>30599</c:v>
                      </c:pt>
                      <c:pt idx="6119">
                        <c:v>30604</c:v>
                      </c:pt>
                      <c:pt idx="6120">
                        <c:v>30609</c:v>
                      </c:pt>
                      <c:pt idx="6121">
                        <c:v>30614</c:v>
                      </c:pt>
                      <c:pt idx="6122">
                        <c:v>30619</c:v>
                      </c:pt>
                      <c:pt idx="6123">
                        <c:v>30624</c:v>
                      </c:pt>
                      <c:pt idx="6124">
                        <c:v>30629</c:v>
                      </c:pt>
                      <c:pt idx="6125">
                        <c:v>30634</c:v>
                      </c:pt>
                      <c:pt idx="6126">
                        <c:v>30639</c:v>
                      </c:pt>
                      <c:pt idx="6127">
                        <c:v>30644</c:v>
                      </c:pt>
                      <c:pt idx="6128">
                        <c:v>30649</c:v>
                      </c:pt>
                      <c:pt idx="6129">
                        <c:v>30654</c:v>
                      </c:pt>
                      <c:pt idx="6130">
                        <c:v>30659</c:v>
                      </c:pt>
                      <c:pt idx="6131">
                        <c:v>30664</c:v>
                      </c:pt>
                      <c:pt idx="6132">
                        <c:v>30669</c:v>
                      </c:pt>
                      <c:pt idx="6133">
                        <c:v>30674</c:v>
                      </c:pt>
                      <c:pt idx="6134">
                        <c:v>30679</c:v>
                      </c:pt>
                      <c:pt idx="6135">
                        <c:v>30684</c:v>
                      </c:pt>
                      <c:pt idx="6136">
                        <c:v>30689</c:v>
                      </c:pt>
                      <c:pt idx="6137">
                        <c:v>30694</c:v>
                      </c:pt>
                      <c:pt idx="6138">
                        <c:v>30699</c:v>
                      </c:pt>
                      <c:pt idx="6139">
                        <c:v>30704</c:v>
                      </c:pt>
                      <c:pt idx="6140">
                        <c:v>30709</c:v>
                      </c:pt>
                      <c:pt idx="6141">
                        <c:v>30714</c:v>
                      </c:pt>
                      <c:pt idx="6142">
                        <c:v>30719</c:v>
                      </c:pt>
                      <c:pt idx="6143">
                        <c:v>30724</c:v>
                      </c:pt>
                      <c:pt idx="6144">
                        <c:v>30729</c:v>
                      </c:pt>
                      <c:pt idx="6145">
                        <c:v>30734</c:v>
                      </c:pt>
                      <c:pt idx="6146">
                        <c:v>30739</c:v>
                      </c:pt>
                      <c:pt idx="6147">
                        <c:v>30744</c:v>
                      </c:pt>
                      <c:pt idx="6148">
                        <c:v>30749</c:v>
                      </c:pt>
                      <c:pt idx="6149">
                        <c:v>30754</c:v>
                      </c:pt>
                      <c:pt idx="6150">
                        <c:v>30759</c:v>
                      </c:pt>
                      <c:pt idx="6151">
                        <c:v>30764</c:v>
                      </c:pt>
                      <c:pt idx="6152">
                        <c:v>30769</c:v>
                      </c:pt>
                      <c:pt idx="6153">
                        <c:v>30774</c:v>
                      </c:pt>
                      <c:pt idx="6154">
                        <c:v>30779</c:v>
                      </c:pt>
                      <c:pt idx="6155">
                        <c:v>30784</c:v>
                      </c:pt>
                      <c:pt idx="6156">
                        <c:v>30789</c:v>
                      </c:pt>
                      <c:pt idx="6157">
                        <c:v>30794</c:v>
                      </c:pt>
                      <c:pt idx="6158">
                        <c:v>30799</c:v>
                      </c:pt>
                      <c:pt idx="6159">
                        <c:v>30804</c:v>
                      </c:pt>
                      <c:pt idx="6160">
                        <c:v>30809</c:v>
                      </c:pt>
                      <c:pt idx="6161">
                        <c:v>30814</c:v>
                      </c:pt>
                      <c:pt idx="6162">
                        <c:v>30819</c:v>
                      </c:pt>
                      <c:pt idx="6163">
                        <c:v>30824</c:v>
                      </c:pt>
                      <c:pt idx="6164">
                        <c:v>30829</c:v>
                      </c:pt>
                      <c:pt idx="6165">
                        <c:v>30834</c:v>
                      </c:pt>
                      <c:pt idx="6166">
                        <c:v>30839</c:v>
                      </c:pt>
                      <c:pt idx="6167">
                        <c:v>30844</c:v>
                      </c:pt>
                      <c:pt idx="6168">
                        <c:v>30849</c:v>
                      </c:pt>
                      <c:pt idx="6169">
                        <c:v>30854</c:v>
                      </c:pt>
                      <c:pt idx="6170">
                        <c:v>30859</c:v>
                      </c:pt>
                      <c:pt idx="6171">
                        <c:v>30864</c:v>
                      </c:pt>
                      <c:pt idx="6172">
                        <c:v>30869</c:v>
                      </c:pt>
                      <c:pt idx="6173">
                        <c:v>30874</c:v>
                      </c:pt>
                      <c:pt idx="6174">
                        <c:v>30879</c:v>
                      </c:pt>
                      <c:pt idx="6175">
                        <c:v>30884</c:v>
                      </c:pt>
                      <c:pt idx="6176">
                        <c:v>30889</c:v>
                      </c:pt>
                      <c:pt idx="6177">
                        <c:v>30894</c:v>
                      </c:pt>
                      <c:pt idx="6178">
                        <c:v>30899</c:v>
                      </c:pt>
                      <c:pt idx="6179">
                        <c:v>30904</c:v>
                      </c:pt>
                      <c:pt idx="6180">
                        <c:v>30909</c:v>
                      </c:pt>
                      <c:pt idx="6181">
                        <c:v>30914</c:v>
                      </c:pt>
                      <c:pt idx="6182">
                        <c:v>30919</c:v>
                      </c:pt>
                      <c:pt idx="6183">
                        <c:v>30924</c:v>
                      </c:pt>
                      <c:pt idx="6184">
                        <c:v>30929</c:v>
                      </c:pt>
                      <c:pt idx="6185">
                        <c:v>30934</c:v>
                      </c:pt>
                      <c:pt idx="6186">
                        <c:v>30939</c:v>
                      </c:pt>
                      <c:pt idx="6187">
                        <c:v>30944</c:v>
                      </c:pt>
                      <c:pt idx="6188">
                        <c:v>30949</c:v>
                      </c:pt>
                      <c:pt idx="6189">
                        <c:v>30954</c:v>
                      </c:pt>
                      <c:pt idx="6190">
                        <c:v>30959</c:v>
                      </c:pt>
                      <c:pt idx="6191">
                        <c:v>30964</c:v>
                      </c:pt>
                      <c:pt idx="6192">
                        <c:v>30969</c:v>
                      </c:pt>
                      <c:pt idx="6193">
                        <c:v>30974</c:v>
                      </c:pt>
                      <c:pt idx="6194">
                        <c:v>30979</c:v>
                      </c:pt>
                      <c:pt idx="6195">
                        <c:v>30984</c:v>
                      </c:pt>
                      <c:pt idx="6196">
                        <c:v>30989</c:v>
                      </c:pt>
                      <c:pt idx="6197">
                        <c:v>30994</c:v>
                      </c:pt>
                      <c:pt idx="6198">
                        <c:v>30999</c:v>
                      </c:pt>
                      <c:pt idx="6199">
                        <c:v>31004</c:v>
                      </c:pt>
                      <c:pt idx="6200">
                        <c:v>31009</c:v>
                      </c:pt>
                      <c:pt idx="6201">
                        <c:v>31014</c:v>
                      </c:pt>
                      <c:pt idx="6202">
                        <c:v>31019</c:v>
                      </c:pt>
                      <c:pt idx="6203">
                        <c:v>31024</c:v>
                      </c:pt>
                      <c:pt idx="6204">
                        <c:v>31029</c:v>
                      </c:pt>
                      <c:pt idx="6205">
                        <c:v>31034</c:v>
                      </c:pt>
                      <c:pt idx="6206">
                        <c:v>31039</c:v>
                      </c:pt>
                      <c:pt idx="6207">
                        <c:v>31044</c:v>
                      </c:pt>
                      <c:pt idx="6208">
                        <c:v>31049</c:v>
                      </c:pt>
                      <c:pt idx="6209">
                        <c:v>31054</c:v>
                      </c:pt>
                      <c:pt idx="6210">
                        <c:v>31059</c:v>
                      </c:pt>
                      <c:pt idx="6211">
                        <c:v>31064</c:v>
                      </c:pt>
                      <c:pt idx="6212">
                        <c:v>31069</c:v>
                      </c:pt>
                      <c:pt idx="6213">
                        <c:v>31074</c:v>
                      </c:pt>
                      <c:pt idx="6214">
                        <c:v>31079</c:v>
                      </c:pt>
                      <c:pt idx="6215">
                        <c:v>31084</c:v>
                      </c:pt>
                      <c:pt idx="6216">
                        <c:v>31089</c:v>
                      </c:pt>
                      <c:pt idx="6217">
                        <c:v>31094</c:v>
                      </c:pt>
                      <c:pt idx="6218">
                        <c:v>31099</c:v>
                      </c:pt>
                      <c:pt idx="6219">
                        <c:v>31104</c:v>
                      </c:pt>
                      <c:pt idx="6220">
                        <c:v>31109</c:v>
                      </c:pt>
                      <c:pt idx="6221">
                        <c:v>31114</c:v>
                      </c:pt>
                      <c:pt idx="6222">
                        <c:v>31119</c:v>
                      </c:pt>
                      <c:pt idx="6223">
                        <c:v>31124</c:v>
                      </c:pt>
                      <c:pt idx="6224">
                        <c:v>31129</c:v>
                      </c:pt>
                      <c:pt idx="6225">
                        <c:v>31134</c:v>
                      </c:pt>
                      <c:pt idx="6226">
                        <c:v>31139</c:v>
                      </c:pt>
                      <c:pt idx="6227">
                        <c:v>31144</c:v>
                      </c:pt>
                      <c:pt idx="6228">
                        <c:v>31149</c:v>
                      </c:pt>
                      <c:pt idx="6229">
                        <c:v>31154</c:v>
                      </c:pt>
                      <c:pt idx="6230">
                        <c:v>31159</c:v>
                      </c:pt>
                      <c:pt idx="6231">
                        <c:v>31164</c:v>
                      </c:pt>
                      <c:pt idx="6232">
                        <c:v>31169</c:v>
                      </c:pt>
                      <c:pt idx="6233">
                        <c:v>31174</c:v>
                      </c:pt>
                      <c:pt idx="6234">
                        <c:v>31179</c:v>
                      </c:pt>
                      <c:pt idx="6235">
                        <c:v>31184</c:v>
                      </c:pt>
                      <c:pt idx="6236">
                        <c:v>31189</c:v>
                      </c:pt>
                      <c:pt idx="6237">
                        <c:v>31194</c:v>
                      </c:pt>
                      <c:pt idx="6238">
                        <c:v>31199</c:v>
                      </c:pt>
                      <c:pt idx="6239">
                        <c:v>31204</c:v>
                      </c:pt>
                      <c:pt idx="6240">
                        <c:v>31209</c:v>
                      </c:pt>
                      <c:pt idx="6241">
                        <c:v>31214</c:v>
                      </c:pt>
                      <c:pt idx="6242">
                        <c:v>31219</c:v>
                      </c:pt>
                      <c:pt idx="6243">
                        <c:v>31224</c:v>
                      </c:pt>
                      <c:pt idx="6244">
                        <c:v>31229</c:v>
                      </c:pt>
                      <c:pt idx="6245">
                        <c:v>31234</c:v>
                      </c:pt>
                      <c:pt idx="6246">
                        <c:v>31239</c:v>
                      </c:pt>
                      <c:pt idx="6247">
                        <c:v>31244</c:v>
                      </c:pt>
                      <c:pt idx="6248">
                        <c:v>31249</c:v>
                      </c:pt>
                      <c:pt idx="6249">
                        <c:v>31254</c:v>
                      </c:pt>
                      <c:pt idx="6250">
                        <c:v>31259</c:v>
                      </c:pt>
                      <c:pt idx="6251">
                        <c:v>31264</c:v>
                      </c:pt>
                      <c:pt idx="6252">
                        <c:v>31269</c:v>
                      </c:pt>
                      <c:pt idx="6253">
                        <c:v>31274</c:v>
                      </c:pt>
                      <c:pt idx="6254">
                        <c:v>31279</c:v>
                      </c:pt>
                      <c:pt idx="6255">
                        <c:v>31284</c:v>
                      </c:pt>
                      <c:pt idx="6256">
                        <c:v>31289</c:v>
                      </c:pt>
                      <c:pt idx="6257">
                        <c:v>31294</c:v>
                      </c:pt>
                      <c:pt idx="6258">
                        <c:v>31299</c:v>
                      </c:pt>
                      <c:pt idx="6259">
                        <c:v>31304</c:v>
                      </c:pt>
                      <c:pt idx="6260">
                        <c:v>31309</c:v>
                      </c:pt>
                      <c:pt idx="6261">
                        <c:v>31314</c:v>
                      </c:pt>
                      <c:pt idx="6262">
                        <c:v>31319</c:v>
                      </c:pt>
                      <c:pt idx="6263">
                        <c:v>31324</c:v>
                      </c:pt>
                      <c:pt idx="6264">
                        <c:v>31329</c:v>
                      </c:pt>
                      <c:pt idx="6265">
                        <c:v>31334</c:v>
                      </c:pt>
                      <c:pt idx="6266">
                        <c:v>31339</c:v>
                      </c:pt>
                      <c:pt idx="6267">
                        <c:v>31344</c:v>
                      </c:pt>
                      <c:pt idx="6268">
                        <c:v>31349</c:v>
                      </c:pt>
                      <c:pt idx="6269">
                        <c:v>31354</c:v>
                      </c:pt>
                      <c:pt idx="6270">
                        <c:v>31359</c:v>
                      </c:pt>
                      <c:pt idx="6271">
                        <c:v>31364</c:v>
                      </c:pt>
                      <c:pt idx="6272">
                        <c:v>31369</c:v>
                      </c:pt>
                      <c:pt idx="6273">
                        <c:v>31374</c:v>
                      </c:pt>
                      <c:pt idx="6274">
                        <c:v>31379</c:v>
                      </c:pt>
                      <c:pt idx="6275">
                        <c:v>31384</c:v>
                      </c:pt>
                      <c:pt idx="6276">
                        <c:v>31389</c:v>
                      </c:pt>
                      <c:pt idx="6277">
                        <c:v>31394</c:v>
                      </c:pt>
                      <c:pt idx="6278">
                        <c:v>31399</c:v>
                      </c:pt>
                      <c:pt idx="6279">
                        <c:v>31404</c:v>
                      </c:pt>
                      <c:pt idx="6280">
                        <c:v>31409</c:v>
                      </c:pt>
                      <c:pt idx="6281">
                        <c:v>31414</c:v>
                      </c:pt>
                      <c:pt idx="6282">
                        <c:v>31419</c:v>
                      </c:pt>
                      <c:pt idx="6283">
                        <c:v>31424</c:v>
                      </c:pt>
                      <c:pt idx="6284">
                        <c:v>31429</c:v>
                      </c:pt>
                      <c:pt idx="6285">
                        <c:v>31434</c:v>
                      </c:pt>
                      <c:pt idx="6286">
                        <c:v>31439</c:v>
                      </c:pt>
                      <c:pt idx="6287">
                        <c:v>31444</c:v>
                      </c:pt>
                      <c:pt idx="6288">
                        <c:v>31449</c:v>
                      </c:pt>
                      <c:pt idx="6289">
                        <c:v>31454</c:v>
                      </c:pt>
                      <c:pt idx="6290">
                        <c:v>31459</c:v>
                      </c:pt>
                      <c:pt idx="6291">
                        <c:v>31464</c:v>
                      </c:pt>
                      <c:pt idx="6292">
                        <c:v>31469</c:v>
                      </c:pt>
                      <c:pt idx="6293">
                        <c:v>31474</c:v>
                      </c:pt>
                      <c:pt idx="6294">
                        <c:v>31479</c:v>
                      </c:pt>
                      <c:pt idx="6295">
                        <c:v>31484</c:v>
                      </c:pt>
                      <c:pt idx="6296">
                        <c:v>31489</c:v>
                      </c:pt>
                      <c:pt idx="6297">
                        <c:v>31494</c:v>
                      </c:pt>
                      <c:pt idx="6298">
                        <c:v>31499</c:v>
                      </c:pt>
                      <c:pt idx="6299">
                        <c:v>31504</c:v>
                      </c:pt>
                      <c:pt idx="6300">
                        <c:v>31509</c:v>
                      </c:pt>
                      <c:pt idx="6301">
                        <c:v>31514</c:v>
                      </c:pt>
                      <c:pt idx="6302">
                        <c:v>31519</c:v>
                      </c:pt>
                      <c:pt idx="6303">
                        <c:v>31524</c:v>
                      </c:pt>
                      <c:pt idx="6304">
                        <c:v>31529</c:v>
                      </c:pt>
                      <c:pt idx="6305">
                        <c:v>31534</c:v>
                      </c:pt>
                      <c:pt idx="6306">
                        <c:v>31539</c:v>
                      </c:pt>
                      <c:pt idx="6307">
                        <c:v>31544</c:v>
                      </c:pt>
                      <c:pt idx="6308">
                        <c:v>31549</c:v>
                      </c:pt>
                      <c:pt idx="6309">
                        <c:v>31554</c:v>
                      </c:pt>
                      <c:pt idx="6310">
                        <c:v>31559</c:v>
                      </c:pt>
                      <c:pt idx="6311">
                        <c:v>31564</c:v>
                      </c:pt>
                      <c:pt idx="6312">
                        <c:v>31569</c:v>
                      </c:pt>
                      <c:pt idx="6313">
                        <c:v>31574</c:v>
                      </c:pt>
                      <c:pt idx="6314">
                        <c:v>31579</c:v>
                      </c:pt>
                      <c:pt idx="6315">
                        <c:v>31584</c:v>
                      </c:pt>
                      <c:pt idx="6316">
                        <c:v>31589</c:v>
                      </c:pt>
                      <c:pt idx="6317">
                        <c:v>31594</c:v>
                      </c:pt>
                      <c:pt idx="6318">
                        <c:v>31599</c:v>
                      </c:pt>
                      <c:pt idx="6319">
                        <c:v>31604</c:v>
                      </c:pt>
                      <c:pt idx="6320">
                        <c:v>31609</c:v>
                      </c:pt>
                      <c:pt idx="6321">
                        <c:v>31614</c:v>
                      </c:pt>
                      <c:pt idx="6322">
                        <c:v>31619</c:v>
                      </c:pt>
                      <c:pt idx="6323">
                        <c:v>31624</c:v>
                      </c:pt>
                      <c:pt idx="6324">
                        <c:v>31629</c:v>
                      </c:pt>
                      <c:pt idx="6325">
                        <c:v>31634</c:v>
                      </c:pt>
                      <c:pt idx="6326">
                        <c:v>31639</c:v>
                      </c:pt>
                      <c:pt idx="6327">
                        <c:v>31644</c:v>
                      </c:pt>
                      <c:pt idx="6328">
                        <c:v>31649</c:v>
                      </c:pt>
                      <c:pt idx="6329">
                        <c:v>31654</c:v>
                      </c:pt>
                      <c:pt idx="6330">
                        <c:v>31659</c:v>
                      </c:pt>
                      <c:pt idx="6331">
                        <c:v>31664</c:v>
                      </c:pt>
                      <c:pt idx="6332">
                        <c:v>31669</c:v>
                      </c:pt>
                      <c:pt idx="6333">
                        <c:v>31674</c:v>
                      </c:pt>
                      <c:pt idx="6334">
                        <c:v>31679</c:v>
                      </c:pt>
                      <c:pt idx="6335">
                        <c:v>31684</c:v>
                      </c:pt>
                      <c:pt idx="6336">
                        <c:v>31689</c:v>
                      </c:pt>
                      <c:pt idx="6337">
                        <c:v>31694</c:v>
                      </c:pt>
                      <c:pt idx="6338">
                        <c:v>31699</c:v>
                      </c:pt>
                      <c:pt idx="6339">
                        <c:v>31704</c:v>
                      </c:pt>
                      <c:pt idx="6340">
                        <c:v>31709</c:v>
                      </c:pt>
                      <c:pt idx="6341">
                        <c:v>31714</c:v>
                      </c:pt>
                      <c:pt idx="6342">
                        <c:v>31719</c:v>
                      </c:pt>
                      <c:pt idx="6343">
                        <c:v>31724</c:v>
                      </c:pt>
                      <c:pt idx="6344">
                        <c:v>31729</c:v>
                      </c:pt>
                      <c:pt idx="6345">
                        <c:v>31734</c:v>
                      </c:pt>
                      <c:pt idx="6346">
                        <c:v>31739</c:v>
                      </c:pt>
                      <c:pt idx="6347">
                        <c:v>31744</c:v>
                      </c:pt>
                      <c:pt idx="6348">
                        <c:v>31749</c:v>
                      </c:pt>
                      <c:pt idx="6349">
                        <c:v>31754</c:v>
                      </c:pt>
                      <c:pt idx="6350">
                        <c:v>31759</c:v>
                      </c:pt>
                      <c:pt idx="6351">
                        <c:v>31764</c:v>
                      </c:pt>
                      <c:pt idx="6352">
                        <c:v>31769</c:v>
                      </c:pt>
                      <c:pt idx="6353">
                        <c:v>31774</c:v>
                      </c:pt>
                      <c:pt idx="6354">
                        <c:v>31779</c:v>
                      </c:pt>
                      <c:pt idx="6355">
                        <c:v>31784</c:v>
                      </c:pt>
                      <c:pt idx="6356">
                        <c:v>31789</c:v>
                      </c:pt>
                      <c:pt idx="6357">
                        <c:v>31794</c:v>
                      </c:pt>
                      <c:pt idx="6358">
                        <c:v>31799</c:v>
                      </c:pt>
                      <c:pt idx="6359">
                        <c:v>31804</c:v>
                      </c:pt>
                      <c:pt idx="6360">
                        <c:v>31809</c:v>
                      </c:pt>
                      <c:pt idx="6361">
                        <c:v>31814</c:v>
                      </c:pt>
                      <c:pt idx="6362">
                        <c:v>31819</c:v>
                      </c:pt>
                      <c:pt idx="6363">
                        <c:v>31824</c:v>
                      </c:pt>
                      <c:pt idx="6364">
                        <c:v>31829</c:v>
                      </c:pt>
                      <c:pt idx="6365">
                        <c:v>31834</c:v>
                      </c:pt>
                      <c:pt idx="6366">
                        <c:v>31839</c:v>
                      </c:pt>
                      <c:pt idx="6367">
                        <c:v>31844</c:v>
                      </c:pt>
                      <c:pt idx="6368">
                        <c:v>31849</c:v>
                      </c:pt>
                      <c:pt idx="6369">
                        <c:v>31854</c:v>
                      </c:pt>
                      <c:pt idx="6370">
                        <c:v>31859</c:v>
                      </c:pt>
                      <c:pt idx="6371">
                        <c:v>31864</c:v>
                      </c:pt>
                      <c:pt idx="6372">
                        <c:v>31869</c:v>
                      </c:pt>
                      <c:pt idx="6373">
                        <c:v>31874</c:v>
                      </c:pt>
                      <c:pt idx="6374">
                        <c:v>31879</c:v>
                      </c:pt>
                      <c:pt idx="6375">
                        <c:v>31884</c:v>
                      </c:pt>
                      <c:pt idx="6376">
                        <c:v>31889</c:v>
                      </c:pt>
                      <c:pt idx="6377">
                        <c:v>31894</c:v>
                      </c:pt>
                      <c:pt idx="6378">
                        <c:v>31899</c:v>
                      </c:pt>
                      <c:pt idx="6379">
                        <c:v>31904</c:v>
                      </c:pt>
                      <c:pt idx="6380">
                        <c:v>31909</c:v>
                      </c:pt>
                      <c:pt idx="6381">
                        <c:v>31914</c:v>
                      </c:pt>
                      <c:pt idx="6382">
                        <c:v>31919</c:v>
                      </c:pt>
                      <c:pt idx="6383">
                        <c:v>31924</c:v>
                      </c:pt>
                      <c:pt idx="6384">
                        <c:v>31929</c:v>
                      </c:pt>
                      <c:pt idx="6385">
                        <c:v>31934</c:v>
                      </c:pt>
                      <c:pt idx="6386">
                        <c:v>31939</c:v>
                      </c:pt>
                      <c:pt idx="6387">
                        <c:v>31944</c:v>
                      </c:pt>
                      <c:pt idx="6388">
                        <c:v>31949</c:v>
                      </c:pt>
                      <c:pt idx="6389">
                        <c:v>31954</c:v>
                      </c:pt>
                      <c:pt idx="6390">
                        <c:v>31959</c:v>
                      </c:pt>
                      <c:pt idx="6391">
                        <c:v>31964</c:v>
                      </c:pt>
                      <c:pt idx="6392">
                        <c:v>31969</c:v>
                      </c:pt>
                      <c:pt idx="6393">
                        <c:v>31974</c:v>
                      </c:pt>
                      <c:pt idx="6394">
                        <c:v>31979</c:v>
                      </c:pt>
                      <c:pt idx="6395">
                        <c:v>31984</c:v>
                      </c:pt>
                      <c:pt idx="6396">
                        <c:v>31989</c:v>
                      </c:pt>
                      <c:pt idx="6397">
                        <c:v>31994</c:v>
                      </c:pt>
                      <c:pt idx="6398">
                        <c:v>31999</c:v>
                      </c:pt>
                      <c:pt idx="6399">
                        <c:v>32004</c:v>
                      </c:pt>
                      <c:pt idx="6400">
                        <c:v>32009</c:v>
                      </c:pt>
                      <c:pt idx="6401">
                        <c:v>32014</c:v>
                      </c:pt>
                      <c:pt idx="6402">
                        <c:v>32019</c:v>
                      </c:pt>
                      <c:pt idx="6403">
                        <c:v>32024</c:v>
                      </c:pt>
                      <c:pt idx="6404">
                        <c:v>32029</c:v>
                      </c:pt>
                      <c:pt idx="6405">
                        <c:v>32034</c:v>
                      </c:pt>
                      <c:pt idx="6406">
                        <c:v>32039</c:v>
                      </c:pt>
                      <c:pt idx="6407">
                        <c:v>32044</c:v>
                      </c:pt>
                      <c:pt idx="6408">
                        <c:v>32049</c:v>
                      </c:pt>
                      <c:pt idx="6409">
                        <c:v>32054</c:v>
                      </c:pt>
                      <c:pt idx="6410">
                        <c:v>32059</c:v>
                      </c:pt>
                      <c:pt idx="6411">
                        <c:v>32064</c:v>
                      </c:pt>
                      <c:pt idx="6412">
                        <c:v>32069</c:v>
                      </c:pt>
                      <c:pt idx="6413">
                        <c:v>32074</c:v>
                      </c:pt>
                      <c:pt idx="6414">
                        <c:v>32079</c:v>
                      </c:pt>
                      <c:pt idx="6415">
                        <c:v>32084</c:v>
                      </c:pt>
                      <c:pt idx="6416">
                        <c:v>32089</c:v>
                      </c:pt>
                      <c:pt idx="6417">
                        <c:v>32094</c:v>
                      </c:pt>
                      <c:pt idx="6418">
                        <c:v>32099</c:v>
                      </c:pt>
                      <c:pt idx="6419">
                        <c:v>32104</c:v>
                      </c:pt>
                      <c:pt idx="6420">
                        <c:v>32109</c:v>
                      </c:pt>
                      <c:pt idx="6421">
                        <c:v>32114</c:v>
                      </c:pt>
                      <c:pt idx="6422">
                        <c:v>32119</c:v>
                      </c:pt>
                      <c:pt idx="6423">
                        <c:v>32124</c:v>
                      </c:pt>
                      <c:pt idx="6424">
                        <c:v>32129</c:v>
                      </c:pt>
                      <c:pt idx="6425">
                        <c:v>32134</c:v>
                      </c:pt>
                      <c:pt idx="6426">
                        <c:v>32139</c:v>
                      </c:pt>
                      <c:pt idx="6427">
                        <c:v>32144</c:v>
                      </c:pt>
                      <c:pt idx="6428">
                        <c:v>32149</c:v>
                      </c:pt>
                      <c:pt idx="6429">
                        <c:v>32154</c:v>
                      </c:pt>
                      <c:pt idx="6430">
                        <c:v>32159</c:v>
                      </c:pt>
                      <c:pt idx="6431">
                        <c:v>32164</c:v>
                      </c:pt>
                      <c:pt idx="6432">
                        <c:v>32169</c:v>
                      </c:pt>
                      <c:pt idx="6433">
                        <c:v>32174</c:v>
                      </c:pt>
                      <c:pt idx="6434">
                        <c:v>32179</c:v>
                      </c:pt>
                      <c:pt idx="6435">
                        <c:v>32184</c:v>
                      </c:pt>
                      <c:pt idx="6436">
                        <c:v>32189</c:v>
                      </c:pt>
                      <c:pt idx="6437">
                        <c:v>32194</c:v>
                      </c:pt>
                      <c:pt idx="6438">
                        <c:v>32199</c:v>
                      </c:pt>
                      <c:pt idx="6439">
                        <c:v>32204</c:v>
                      </c:pt>
                      <c:pt idx="6440">
                        <c:v>32209</c:v>
                      </c:pt>
                      <c:pt idx="6441">
                        <c:v>32214</c:v>
                      </c:pt>
                      <c:pt idx="6442">
                        <c:v>32219</c:v>
                      </c:pt>
                      <c:pt idx="6443">
                        <c:v>32224</c:v>
                      </c:pt>
                      <c:pt idx="6444">
                        <c:v>32229</c:v>
                      </c:pt>
                      <c:pt idx="6445">
                        <c:v>32234</c:v>
                      </c:pt>
                      <c:pt idx="6446">
                        <c:v>32239</c:v>
                      </c:pt>
                      <c:pt idx="6447">
                        <c:v>32244</c:v>
                      </c:pt>
                      <c:pt idx="6448">
                        <c:v>32249</c:v>
                      </c:pt>
                      <c:pt idx="6449">
                        <c:v>32254</c:v>
                      </c:pt>
                      <c:pt idx="6450">
                        <c:v>32259</c:v>
                      </c:pt>
                      <c:pt idx="6451">
                        <c:v>32264</c:v>
                      </c:pt>
                      <c:pt idx="6452">
                        <c:v>32269</c:v>
                      </c:pt>
                      <c:pt idx="6453">
                        <c:v>32274</c:v>
                      </c:pt>
                      <c:pt idx="6454">
                        <c:v>32279</c:v>
                      </c:pt>
                      <c:pt idx="6455">
                        <c:v>32284</c:v>
                      </c:pt>
                      <c:pt idx="6456">
                        <c:v>32289</c:v>
                      </c:pt>
                      <c:pt idx="6457">
                        <c:v>32294</c:v>
                      </c:pt>
                      <c:pt idx="6458">
                        <c:v>32299</c:v>
                      </c:pt>
                      <c:pt idx="6459">
                        <c:v>32304</c:v>
                      </c:pt>
                      <c:pt idx="6460">
                        <c:v>32309</c:v>
                      </c:pt>
                      <c:pt idx="6461">
                        <c:v>32314</c:v>
                      </c:pt>
                      <c:pt idx="6462">
                        <c:v>32319</c:v>
                      </c:pt>
                      <c:pt idx="6463">
                        <c:v>32324</c:v>
                      </c:pt>
                      <c:pt idx="6464">
                        <c:v>32329</c:v>
                      </c:pt>
                      <c:pt idx="6465">
                        <c:v>32334</c:v>
                      </c:pt>
                      <c:pt idx="6466">
                        <c:v>32339</c:v>
                      </c:pt>
                      <c:pt idx="6467">
                        <c:v>32344</c:v>
                      </c:pt>
                      <c:pt idx="6468">
                        <c:v>32349</c:v>
                      </c:pt>
                      <c:pt idx="6469">
                        <c:v>32354</c:v>
                      </c:pt>
                      <c:pt idx="6470">
                        <c:v>32359</c:v>
                      </c:pt>
                      <c:pt idx="6471">
                        <c:v>32364</c:v>
                      </c:pt>
                      <c:pt idx="6472">
                        <c:v>32369</c:v>
                      </c:pt>
                      <c:pt idx="6473">
                        <c:v>32374</c:v>
                      </c:pt>
                      <c:pt idx="6474">
                        <c:v>32379</c:v>
                      </c:pt>
                      <c:pt idx="6475">
                        <c:v>32384</c:v>
                      </c:pt>
                      <c:pt idx="6476">
                        <c:v>32389</c:v>
                      </c:pt>
                      <c:pt idx="6477">
                        <c:v>32394</c:v>
                      </c:pt>
                      <c:pt idx="6478">
                        <c:v>32399</c:v>
                      </c:pt>
                      <c:pt idx="6479">
                        <c:v>32404</c:v>
                      </c:pt>
                      <c:pt idx="6480">
                        <c:v>32409</c:v>
                      </c:pt>
                      <c:pt idx="6481">
                        <c:v>32414</c:v>
                      </c:pt>
                      <c:pt idx="6482">
                        <c:v>32419</c:v>
                      </c:pt>
                      <c:pt idx="6483">
                        <c:v>32424</c:v>
                      </c:pt>
                      <c:pt idx="6484">
                        <c:v>32429</c:v>
                      </c:pt>
                      <c:pt idx="6485">
                        <c:v>32434</c:v>
                      </c:pt>
                      <c:pt idx="6486">
                        <c:v>32439</c:v>
                      </c:pt>
                      <c:pt idx="6487">
                        <c:v>32444</c:v>
                      </c:pt>
                      <c:pt idx="6488">
                        <c:v>32449</c:v>
                      </c:pt>
                      <c:pt idx="6489">
                        <c:v>32454</c:v>
                      </c:pt>
                      <c:pt idx="6490">
                        <c:v>32459</c:v>
                      </c:pt>
                      <c:pt idx="6491">
                        <c:v>32464</c:v>
                      </c:pt>
                      <c:pt idx="6492">
                        <c:v>32469</c:v>
                      </c:pt>
                      <c:pt idx="6493">
                        <c:v>32474</c:v>
                      </c:pt>
                      <c:pt idx="6494">
                        <c:v>32479</c:v>
                      </c:pt>
                      <c:pt idx="6495">
                        <c:v>32484</c:v>
                      </c:pt>
                      <c:pt idx="6496">
                        <c:v>32489</c:v>
                      </c:pt>
                      <c:pt idx="6497">
                        <c:v>32494</c:v>
                      </c:pt>
                      <c:pt idx="6498">
                        <c:v>32499</c:v>
                      </c:pt>
                      <c:pt idx="6499">
                        <c:v>32504</c:v>
                      </c:pt>
                      <c:pt idx="6500">
                        <c:v>32509</c:v>
                      </c:pt>
                      <c:pt idx="6501">
                        <c:v>32514</c:v>
                      </c:pt>
                      <c:pt idx="6502">
                        <c:v>32519</c:v>
                      </c:pt>
                      <c:pt idx="6503">
                        <c:v>32524</c:v>
                      </c:pt>
                      <c:pt idx="6504">
                        <c:v>32529</c:v>
                      </c:pt>
                      <c:pt idx="6505">
                        <c:v>32534</c:v>
                      </c:pt>
                      <c:pt idx="6506">
                        <c:v>32539</c:v>
                      </c:pt>
                      <c:pt idx="6507">
                        <c:v>32544</c:v>
                      </c:pt>
                      <c:pt idx="6508">
                        <c:v>32549</c:v>
                      </c:pt>
                      <c:pt idx="6509">
                        <c:v>32554</c:v>
                      </c:pt>
                      <c:pt idx="6510">
                        <c:v>32559</c:v>
                      </c:pt>
                      <c:pt idx="6511">
                        <c:v>32564</c:v>
                      </c:pt>
                      <c:pt idx="6512">
                        <c:v>32569</c:v>
                      </c:pt>
                      <c:pt idx="6513">
                        <c:v>32574</c:v>
                      </c:pt>
                      <c:pt idx="6514">
                        <c:v>32579</c:v>
                      </c:pt>
                      <c:pt idx="6515">
                        <c:v>32584</c:v>
                      </c:pt>
                      <c:pt idx="6516">
                        <c:v>32589</c:v>
                      </c:pt>
                      <c:pt idx="6517">
                        <c:v>32594</c:v>
                      </c:pt>
                      <c:pt idx="6518">
                        <c:v>32599</c:v>
                      </c:pt>
                      <c:pt idx="6519">
                        <c:v>32604</c:v>
                      </c:pt>
                      <c:pt idx="6520">
                        <c:v>32609</c:v>
                      </c:pt>
                      <c:pt idx="6521">
                        <c:v>32614</c:v>
                      </c:pt>
                      <c:pt idx="6522">
                        <c:v>32619</c:v>
                      </c:pt>
                      <c:pt idx="6523">
                        <c:v>32624</c:v>
                      </c:pt>
                      <c:pt idx="6524">
                        <c:v>32629</c:v>
                      </c:pt>
                      <c:pt idx="6525">
                        <c:v>32634</c:v>
                      </c:pt>
                      <c:pt idx="6526">
                        <c:v>32639</c:v>
                      </c:pt>
                      <c:pt idx="6527">
                        <c:v>32644</c:v>
                      </c:pt>
                      <c:pt idx="6528">
                        <c:v>32649</c:v>
                      </c:pt>
                      <c:pt idx="6529">
                        <c:v>32654</c:v>
                      </c:pt>
                      <c:pt idx="6530">
                        <c:v>32659</c:v>
                      </c:pt>
                      <c:pt idx="6531">
                        <c:v>32664</c:v>
                      </c:pt>
                      <c:pt idx="6532">
                        <c:v>32669</c:v>
                      </c:pt>
                      <c:pt idx="6533">
                        <c:v>32674</c:v>
                      </c:pt>
                      <c:pt idx="6534">
                        <c:v>32679</c:v>
                      </c:pt>
                      <c:pt idx="6535">
                        <c:v>32684</c:v>
                      </c:pt>
                      <c:pt idx="6536">
                        <c:v>32689</c:v>
                      </c:pt>
                      <c:pt idx="6537">
                        <c:v>32694</c:v>
                      </c:pt>
                      <c:pt idx="6538">
                        <c:v>32699</c:v>
                      </c:pt>
                      <c:pt idx="6539">
                        <c:v>32704</c:v>
                      </c:pt>
                      <c:pt idx="6540">
                        <c:v>32709</c:v>
                      </c:pt>
                      <c:pt idx="6541">
                        <c:v>32714</c:v>
                      </c:pt>
                      <c:pt idx="6542">
                        <c:v>32719</c:v>
                      </c:pt>
                      <c:pt idx="6543">
                        <c:v>32724</c:v>
                      </c:pt>
                      <c:pt idx="6544">
                        <c:v>32729</c:v>
                      </c:pt>
                      <c:pt idx="6545">
                        <c:v>32734</c:v>
                      </c:pt>
                      <c:pt idx="6546">
                        <c:v>32739</c:v>
                      </c:pt>
                      <c:pt idx="6547">
                        <c:v>32744</c:v>
                      </c:pt>
                      <c:pt idx="6548">
                        <c:v>32749</c:v>
                      </c:pt>
                      <c:pt idx="6549">
                        <c:v>32754</c:v>
                      </c:pt>
                      <c:pt idx="6550">
                        <c:v>32759</c:v>
                      </c:pt>
                      <c:pt idx="6551">
                        <c:v>32764</c:v>
                      </c:pt>
                      <c:pt idx="6552">
                        <c:v>-32767</c:v>
                      </c:pt>
                      <c:pt idx="6553">
                        <c:v>-32762</c:v>
                      </c:pt>
                      <c:pt idx="6554">
                        <c:v>-32757</c:v>
                      </c:pt>
                      <c:pt idx="6555">
                        <c:v>-32752</c:v>
                      </c:pt>
                      <c:pt idx="6556">
                        <c:v>-32747</c:v>
                      </c:pt>
                      <c:pt idx="6557">
                        <c:v>-32742</c:v>
                      </c:pt>
                      <c:pt idx="6558">
                        <c:v>-32737</c:v>
                      </c:pt>
                      <c:pt idx="6559">
                        <c:v>-32732</c:v>
                      </c:pt>
                      <c:pt idx="6560">
                        <c:v>-32727</c:v>
                      </c:pt>
                      <c:pt idx="6561">
                        <c:v>-32722</c:v>
                      </c:pt>
                      <c:pt idx="6562">
                        <c:v>-32717</c:v>
                      </c:pt>
                      <c:pt idx="6563">
                        <c:v>-32712</c:v>
                      </c:pt>
                      <c:pt idx="6564">
                        <c:v>-32707</c:v>
                      </c:pt>
                      <c:pt idx="6565">
                        <c:v>-32702</c:v>
                      </c:pt>
                      <c:pt idx="6566">
                        <c:v>-32697</c:v>
                      </c:pt>
                      <c:pt idx="6567">
                        <c:v>-32692</c:v>
                      </c:pt>
                      <c:pt idx="6568">
                        <c:v>-32687</c:v>
                      </c:pt>
                      <c:pt idx="6569">
                        <c:v>-32682</c:v>
                      </c:pt>
                      <c:pt idx="6570">
                        <c:v>-32677</c:v>
                      </c:pt>
                      <c:pt idx="6571">
                        <c:v>-32672</c:v>
                      </c:pt>
                      <c:pt idx="6572">
                        <c:v>-32667</c:v>
                      </c:pt>
                      <c:pt idx="6573">
                        <c:v>-32662</c:v>
                      </c:pt>
                      <c:pt idx="6574">
                        <c:v>-32657</c:v>
                      </c:pt>
                      <c:pt idx="6575">
                        <c:v>-32652</c:v>
                      </c:pt>
                      <c:pt idx="6576">
                        <c:v>-32647</c:v>
                      </c:pt>
                      <c:pt idx="6577">
                        <c:v>-32642</c:v>
                      </c:pt>
                      <c:pt idx="6578">
                        <c:v>-32637</c:v>
                      </c:pt>
                      <c:pt idx="6579">
                        <c:v>-32632</c:v>
                      </c:pt>
                      <c:pt idx="6580">
                        <c:v>-32627</c:v>
                      </c:pt>
                      <c:pt idx="6581">
                        <c:v>-32622</c:v>
                      </c:pt>
                      <c:pt idx="6582">
                        <c:v>-32617</c:v>
                      </c:pt>
                      <c:pt idx="6583">
                        <c:v>-32612</c:v>
                      </c:pt>
                      <c:pt idx="6584">
                        <c:v>-32607</c:v>
                      </c:pt>
                      <c:pt idx="6585">
                        <c:v>-32602</c:v>
                      </c:pt>
                      <c:pt idx="6586">
                        <c:v>-32597</c:v>
                      </c:pt>
                      <c:pt idx="6587">
                        <c:v>-32592</c:v>
                      </c:pt>
                      <c:pt idx="6588">
                        <c:v>-32587</c:v>
                      </c:pt>
                      <c:pt idx="6589">
                        <c:v>-32582</c:v>
                      </c:pt>
                      <c:pt idx="6590">
                        <c:v>-32577</c:v>
                      </c:pt>
                      <c:pt idx="6591">
                        <c:v>-32572</c:v>
                      </c:pt>
                      <c:pt idx="6592">
                        <c:v>-32567</c:v>
                      </c:pt>
                      <c:pt idx="6593">
                        <c:v>-32562</c:v>
                      </c:pt>
                      <c:pt idx="6594">
                        <c:v>-32557</c:v>
                      </c:pt>
                      <c:pt idx="6595">
                        <c:v>-32552</c:v>
                      </c:pt>
                      <c:pt idx="6596">
                        <c:v>-32547</c:v>
                      </c:pt>
                      <c:pt idx="6597">
                        <c:v>-32542</c:v>
                      </c:pt>
                      <c:pt idx="6598">
                        <c:v>-32537</c:v>
                      </c:pt>
                      <c:pt idx="6599">
                        <c:v>-32532</c:v>
                      </c:pt>
                      <c:pt idx="6600">
                        <c:v>-32527</c:v>
                      </c:pt>
                      <c:pt idx="6601">
                        <c:v>-32522</c:v>
                      </c:pt>
                      <c:pt idx="6602">
                        <c:v>-32517</c:v>
                      </c:pt>
                      <c:pt idx="6603">
                        <c:v>-32512</c:v>
                      </c:pt>
                      <c:pt idx="6604">
                        <c:v>-32507</c:v>
                      </c:pt>
                      <c:pt idx="6605">
                        <c:v>-32502</c:v>
                      </c:pt>
                      <c:pt idx="6606">
                        <c:v>-32497</c:v>
                      </c:pt>
                      <c:pt idx="6607">
                        <c:v>-32492</c:v>
                      </c:pt>
                      <c:pt idx="6608">
                        <c:v>-32487</c:v>
                      </c:pt>
                      <c:pt idx="6609">
                        <c:v>-32482</c:v>
                      </c:pt>
                      <c:pt idx="6610">
                        <c:v>-32477</c:v>
                      </c:pt>
                      <c:pt idx="6611">
                        <c:v>-32472</c:v>
                      </c:pt>
                      <c:pt idx="6612">
                        <c:v>-32467</c:v>
                      </c:pt>
                      <c:pt idx="6613">
                        <c:v>-32462</c:v>
                      </c:pt>
                      <c:pt idx="6614">
                        <c:v>-32457</c:v>
                      </c:pt>
                      <c:pt idx="6615">
                        <c:v>-32452</c:v>
                      </c:pt>
                      <c:pt idx="6616">
                        <c:v>-32447</c:v>
                      </c:pt>
                      <c:pt idx="6617">
                        <c:v>-32442</c:v>
                      </c:pt>
                      <c:pt idx="6618">
                        <c:v>-32437</c:v>
                      </c:pt>
                      <c:pt idx="6619">
                        <c:v>-32432</c:v>
                      </c:pt>
                      <c:pt idx="6620">
                        <c:v>-32427</c:v>
                      </c:pt>
                      <c:pt idx="6621">
                        <c:v>-32422</c:v>
                      </c:pt>
                      <c:pt idx="6622">
                        <c:v>-32417</c:v>
                      </c:pt>
                      <c:pt idx="6623">
                        <c:v>-32412</c:v>
                      </c:pt>
                      <c:pt idx="6624">
                        <c:v>-32407</c:v>
                      </c:pt>
                      <c:pt idx="6625">
                        <c:v>-32402</c:v>
                      </c:pt>
                      <c:pt idx="6626">
                        <c:v>-32397</c:v>
                      </c:pt>
                      <c:pt idx="6627">
                        <c:v>-32392</c:v>
                      </c:pt>
                      <c:pt idx="6628">
                        <c:v>-32387</c:v>
                      </c:pt>
                      <c:pt idx="6629">
                        <c:v>-32382</c:v>
                      </c:pt>
                      <c:pt idx="6630">
                        <c:v>-32377</c:v>
                      </c:pt>
                      <c:pt idx="6631">
                        <c:v>-32372</c:v>
                      </c:pt>
                      <c:pt idx="6632">
                        <c:v>-32367</c:v>
                      </c:pt>
                      <c:pt idx="6633">
                        <c:v>-32362</c:v>
                      </c:pt>
                      <c:pt idx="6634">
                        <c:v>-32357</c:v>
                      </c:pt>
                      <c:pt idx="6635">
                        <c:v>-32352</c:v>
                      </c:pt>
                      <c:pt idx="6636">
                        <c:v>-32347</c:v>
                      </c:pt>
                      <c:pt idx="6637">
                        <c:v>-32342</c:v>
                      </c:pt>
                    </c:numCache>
                  </c:numRef>
                </c:cat>
                <c:val>
                  <c:numRef>
                    <c:extLst>
                      <c:ext uri="{02D57815-91ED-43cb-92C2-25804820EDAC}">
                        <c15:formulaRef>
                          <c15:sqref>Sheet4!$K$2:$K$6639</c15:sqref>
                        </c15:formulaRef>
                      </c:ext>
                    </c:extLst>
                    <c:numCache>
                      <c:formatCode>General</c:formatCode>
                      <c:ptCount val="663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numCache>
                  </c:numRef>
                </c:val>
                <c:smooth val="0"/>
                <c:extLst>
                  <c:ext xmlns:c16="http://schemas.microsoft.com/office/drawing/2014/chart" uri="{C3380CC4-5D6E-409C-BE32-E72D297353CC}">
                    <c16:uniqueId val="{00000001-9719-41A3-B136-DCFE638D86A9}"/>
                  </c:ext>
                </c:extLst>
              </c15:ser>
            </c15:filteredLineSeries>
          </c:ext>
        </c:extLst>
      </c:lineChart>
      <c:catAx>
        <c:axId val="459886936"/>
        <c:scaling>
          <c:orientation val="minMax"/>
        </c:scaling>
        <c:delete val="1"/>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ja-JP" altLang="en-US" sz="900" dirty="0" smtClean="0"/>
                  <a:t>経過時間 </a:t>
                </a:r>
                <a:r>
                  <a:rPr lang="en-US" altLang="ja-JP" sz="900" dirty="0"/>
                  <a:t>[</a:t>
                </a:r>
                <a:r>
                  <a:rPr lang="en-US" altLang="ja-JP" sz="900" dirty="0" err="1"/>
                  <a:t>ms</a:t>
                </a:r>
                <a:r>
                  <a:rPr lang="en-US" altLang="ja-JP" sz="900" dirty="0"/>
                  <a:t>]</a:t>
                </a:r>
                <a:endParaRPr lang="ja-JP" altLang="en-US" sz="900" dirty="0"/>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459860368"/>
        <c:crosses val="autoZero"/>
        <c:auto val="1"/>
        <c:lblAlgn val="ctr"/>
        <c:lblOffset val="100"/>
        <c:noMultiLvlLbl val="0"/>
      </c:catAx>
      <c:valAx>
        <c:axId val="459860368"/>
        <c:scaling>
          <c:orientation val="minMax"/>
          <c:max val="0.5"/>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ja-JP" altLang="en-US" sz="900"/>
                  <a:t>角速度 </a:t>
                </a:r>
                <a:r>
                  <a:rPr lang="en-US" altLang="ja-JP" sz="900"/>
                  <a:t>[deg/s]</a:t>
                </a:r>
                <a:endParaRPr lang="ja-JP" altLang="en-US" sz="900"/>
              </a:p>
            </c:rich>
          </c:tx>
          <c:layout>
            <c:manualLayout>
              <c:xMode val="edge"/>
              <c:yMode val="edge"/>
              <c:x val="1.4567432464629323E-2"/>
              <c:y val="0.11177466483602648"/>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59886936"/>
        <c:crosses val="autoZero"/>
        <c:crossBetween val="between"/>
        <c:majorUnit val="0.25"/>
      </c:valAx>
      <c:spPr>
        <a:noFill/>
        <a:ln>
          <a:noFill/>
        </a:ln>
        <a:effectLst/>
      </c:spPr>
    </c:plotArea>
    <c:legend>
      <c:legendPos val="r"/>
      <c:legendEntry>
        <c:idx val="0"/>
        <c:delete val="1"/>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a:solidFill>
        <a:schemeClr val="tx1">
          <a:lumMod val="50000"/>
          <a:lumOff val="50000"/>
        </a:schemeClr>
      </a:solid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2</a:t>
            </a:fld>
            <a:endParaRPr lang="en-US" altLang="ja-JP"/>
          </a:p>
        </p:txBody>
      </p:sp>
    </p:spTree>
    <p:extLst>
      <p:ext uri="{BB962C8B-B14F-4D97-AF65-F5344CB8AC3E}">
        <p14:creationId xmlns:p14="http://schemas.microsoft.com/office/powerpoint/2010/main" val="2052116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4</a:t>
            </a:fld>
            <a:endParaRPr lang="en-US" altLang="ja-JP"/>
          </a:p>
        </p:txBody>
      </p:sp>
    </p:spTree>
    <p:extLst>
      <p:ext uri="{BB962C8B-B14F-4D97-AF65-F5344CB8AC3E}">
        <p14:creationId xmlns:p14="http://schemas.microsoft.com/office/powerpoint/2010/main" val="198339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0.emf"/><Relationship Id="rId3" Type="http://schemas.openxmlformats.org/officeDocument/2006/relationships/image" Target="../media/image5.emf"/><Relationship Id="rId12" Type="http://schemas.openxmlformats.org/officeDocument/2006/relationships/image" Target="../media/image9.PNG"/><Relationship Id="rId2" Type="http://schemas.openxmlformats.org/officeDocument/2006/relationships/notesSlide" Target="../notesSlides/notesSlide2.xml"/><Relationship Id="rId16" Type="http://schemas.openxmlformats.org/officeDocument/2006/relationships/image" Target="../media/image13.gif"/><Relationship Id="rId1" Type="http://schemas.openxmlformats.org/officeDocument/2006/relationships/slideLayout" Target="../slideLayouts/slideLayout3.xml"/><Relationship Id="rId11" Type="http://schemas.openxmlformats.org/officeDocument/2006/relationships/image" Target="../media/image8.png"/><Relationship Id="rId5" Type="http://schemas.openxmlformats.org/officeDocument/2006/relationships/image" Target="../media/image7.emf"/><Relationship Id="rId15" Type="http://schemas.openxmlformats.org/officeDocument/2006/relationships/image" Target="../media/image12.jpg"/><Relationship Id="rId10" Type="http://schemas.openxmlformats.org/officeDocument/2006/relationships/image" Target="../media/image11.png"/><Relationship Id="rId4" Type="http://schemas.openxmlformats.org/officeDocument/2006/relationships/image" Target="../media/image6.emf"/><Relationship Id="rId9" Type="http://schemas.openxmlformats.org/officeDocument/2006/relationships/chart" Target="../charts/chart1.xml"/><Relationship Id="rId1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3.gif"/><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2.jp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gif"/><Relationship Id="rId5" Type="http://schemas.openxmlformats.org/officeDocument/2006/relationships/image" Target="../media/image12.jp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21.png"/><Relationship Id="rId7" Type="http://schemas.openxmlformats.org/officeDocument/2006/relationships/image" Target="../media/image12.jp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2.jpg"/><Relationship Id="rId7" Type="http://schemas.openxmlformats.org/officeDocument/2006/relationships/image" Target="../media/image25.png"/><Relationship Id="rId12" Type="http://schemas.openxmlformats.org/officeDocument/2006/relationships/chart" Target="../charts/chart5.xml"/><Relationship Id="rId2" Type="http://schemas.openxmlformats.org/officeDocument/2006/relationships/chart" Target="../charts/chart2.xml"/><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chart" Target="../charts/chart4.xml"/><Relationship Id="rId5" Type="http://schemas.openxmlformats.org/officeDocument/2006/relationships/image" Target="../media/image9.PNG"/><Relationship Id="rId10" Type="http://schemas.openxmlformats.org/officeDocument/2006/relationships/image" Target="../media/image26.PNG"/><Relationship Id="rId4" Type="http://schemas.openxmlformats.org/officeDocument/2006/relationships/image" Target="../media/image13.gif"/><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正方形/長方形 52"/>
          <p:cNvSpPr/>
          <p:nvPr/>
        </p:nvSpPr>
        <p:spPr>
          <a:xfrm>
            <a:off x="208112" y="2194029"/>
            <a:ext cx="5976664" cy="237433"/>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208112" y="3979934"/>
            <a:ext cx="5976664" cy="272976"/>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a:t>
            </a:r>
            <a:r>
              <a:rPr lang="ja-JP" altLang="en-US" sz="1947" b="1" dirty="0" smtClean="0"/>
              <a:t>意気込み</a:t>
            </a:r>
            <a:endParaRPr lang="en-US" altLang="ja-JP" sz="1947" b="1" dirty="0" smtClean="0"/>
          </a:p>
          <a:p>
            <a:pPr marL="0" indent="0" eaLnBrk="1" hangingPunct="1">
              <a:spcBef>
                <a:spcPct val="20000"/>
              </a:spcBef>
            </a:pPr>
            <a:r>
              <a:rPr lang="en-US" altLang="ja-JP" dirty="0">
                <a:latin typeface="HG丸ｺﾞｼｯｸM-PRO" panose="020F0600000000000000" pitchFamily="50" charset="-128"/>
                <a:ea typeface="HG丸ｺﾞｼｯｸM-PRO" panose="020F0600000000000000" pitchFamily="50" charset="-128"/>
              </a:rPr>
              <a:t>1. </a:t>
            </a:r>
            <a:r>
              <a:rPr lang="ja-JP" altLang="en-US" dirty="0">
                <a:latin typeface="HG丸ｺﾞｼｯｸM-PRO" panose="020F0600000000000000" pitchFamily="50" charset="-128"/>
                <a:ea typeface="HG丸ｺﾞｼｯｸM-PRO" panose="020F0600000000000000" pitchFamily="50" charset="-128"/>
              </a:rPr>
              <a:t>チーム紹介「しろくま」</a:t>
            </a:r>
          </a:p>
          <a:p>
            <a:pPr marL="0" indent="0" eaLnBrk="1" hangingPunct="1">
              <a:spcBef>
                <a:spcPct val="20000"/>
              </a:spcBef>
            </a:pP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年目の新人</a:t>
            </a:r>
            <a:r>
              <a:rPr lang="en-US" altLang="ja-JP" dirty="0">
                <a:latin typeface="HG丸ｺﾞｼｯｸM-PRO" panose="020F0600000000000000" pitchFamily="50" charset="-128"/>
                <a:ea typeface="HG丸ｺﾞｼｯｸM-PRO" panose="020F0600000000000000" pitchFamily="50" charset="-128"/>
              </a:rPr>
              <a:t>5</a:t>
            </a:r>
            <a:r>
              <a:rPr lang="ja-JP" altLang="en-US" dirty="0">
                <a:latin typeface="HG丸ｺﾞｼｯｸM-PRO" panose="020F0600000000000000" pitchFamily="50" charset="-128"/>
                <a:ea typeface="HG丸ｺﾞｼｯｸM-PRO" panose="020F0600000000000000" pitchFamily="50" charset="-128"/>
              </a:rPr>
              <a:t>名と</a:t>
            </a:r>
            <a:r>
              <a:rPr lang="en-US" altLang="ja-JP" dirty="0">
                <a:latin typeface="HG丸ｺﾞｼｯｸM-PRO" panose="020F0600000000000000" pitchFamily="50" charset="-128"/>
                <a:ea typeface="HG丸ｺﾞｼｯｸM-PRO" panose="020F0600000000000000" pitchFamily="50" charset="-128"/>
              </a:rPr>
              <a:t>4</a:t>
            </a:r>
            <a:r>
              <a:rPr lang="ja-JP" altLang="en-US" dirty="0">
                <a:latin typeface="HG丸ｺﾞｼｯｸM-PRO" panose="020F0600000000000000" pitchFamily="50" charset="-128"/>
                <a:ea typeface="HG丸ｺﾞｼｯｸM-PRO" panose="020F0600000000000000" pitchFamily="50" charset="-128"/>
              </a:rPr>
              <a:t>年目の社員</a:t>
            </a:r>
            <a:r>
              <a:rPr lang="en-US" altLang="ja-JP" dirty="0" smtClean="0">
                <a:latin typeface="HG丸ｺﾞｼｯｸM-PRO" panose="020F0600000000000000" pitchFamily="50" charset="-128"/>
                <a:ea typeface="HG丸ｺﾞｼｯｸM-PRO" panose="020F0600000000000000" pitchFamily="50" charset="-128"/>
              </a:rPr>
              <a:t>3</a:t>
            </a:r>
            <a:r>
              <a:rPr lang="ja-JP" altLang="en-US" dirty="0">
                <a:latin typeface="HG丸ｺﾞｼｯｸM-PRO" panose="020F0600000000000000" pitchFamily="50" charset="-128"/>
                <a:ea typeface="HG丸ｺﾞｼｯｸM-PRO" panose="020F0600000000000000" pitchFamily="50" charset="-128"/>
              </a:rPr>
              <a:t>名</a:t>
            </a:r>
            <a:r>
              <a:rPr lang="ja-JP" altLang="en-US" dirty="0" smtClean="0">
                <a:latin typeface="HG丸ｺﾞｼｯｸM-PRO" panose="020F0600000000000000" pitchFamily="50" charset="-128"/>
                <a:ea typeface="HG丸ｺﾞｼｯｸM-PRO" panose="020F0600000000000000" pitchFamily="50" charset="-128"/>
              </a:rPr>
              <a:t>で</a:t>
            </a:r>
            <a:r>
              <a:rPr lang="ja-JP" altLang="en-US" dirty="0">
                <a:latin typeface="HG丸ｺﾞｼｯｸM-PRO" panose="020F0600000000000000" pitchFamily="50" charset="-128"/>
                <a:ea typeface="HG丸ｺﾞｼｯｸM-PRO" panose="020F0600000000000000" pitchFamily="50" charset="-128"/>
              </a:rPr>
              <a:t>活動しています。当社</a:t>
            </a:r>
            <a:r>
              <a:rPr lang="ja-JP" altLang="en-US" dirty="0" smtClean="0">
                <a:latin typeface="HG丸ｺﾞｼｯｸM-PRO" panose="020F0600000000000000" pitchFamily="50" charset="-128"/>
                <a:ea typeface="HG丸ｺﾞｼｯｸM-PRO" panose="020F0600000000000000" pitchFamily="50" charset="-128"/>
              </a:rPr>
              <a:t>は東海</a:t>
            </a:r>
            <a:r>
              <a:rPr lang="ja-JP" altLang="en-US" dirty="0">
                <a:latin typeface="HG丸ｺﾞｼｯｸM-PRO" panose="020F0600000000000000" pitchFamily="50" charset="-128"/>
                <a:ea typeface="HG丸ｺﾞｼｯｸM-PRO" panose="020F0600000000000000" pitchFamily="50" charset="-128"/>
              </a:rPr>
              <a:t>地区では初参加です</a:t>
            </a:r>
            <a:r>
              <a:rPr lang="ja-JP" altLang="en-US" dirty="0" smtClean="0">
                <a:latin typeface="HG丸ｺﾞｼｯｸM-PRO" panose="020F0600000000000000" pitchFamily="50" charset="-128"/>
                <a:ea typeface="HG丸ｺﾞｼｯｸM-PRO" panose="020F0600000000000000" pitchFamily="50" charset="-128"/>
              </a:rPr>
              <a:t>。チーム名</a:t>
            </a:r>
            <a:r>
              <a:rPr lang="ja-JP" altLang="en-US" dirty="0">
                <a:latin typeface="HG丸ｺﾞｼｯｸM-PRO" panose="020F0600000000000000" pitchFamily="50" charset="-128"/>
                <a:ea typeface="HG丸ｺﾞｼｯｸM-PRO" panose="020F0600000000000000" pitchFamily="50" charset="-128"/>
              </a:rPr>
              <a:t>には、しろく</a:t>
            </a:r>
            <a:r>
              <a:rPr lang="ja-JP" altLang="en-US" dirty="0" smtClean="0">
                <a:latin typeface="HG丸ｺﾞｼｯｸM-PRO" panose="020F0600000000000000" pitchFamily="50" charset="-128"/>
                <a:ea typeface="HG丸ｺﾞｼｯｸM-PRO" panose="020F0600000000000000" pitchFamily="50" charset="-128"/>
              </a:rPr>
              <a:t>まの</a:t>
            </a:r>
            <a:r>
              <a:rPr lang="ja-JP" altLang="en-US" dirty="0">
                <a:latin typeface="HG丸ｺﾞｼｯｸM-PRO" panose="020F0600000000000000" pitchFamily="50" charset="-128"/>
                <a:ea typeface="HG丸ｺﾞｼｯｸM-PRO" panose="020F0600000000000000" pitchFamily="50" charset="-128"/>
              </a:rPr>
              <a:t>ように真っ白な気持ちからスタートするという思いと、東京地区で参加しているパンダたちと一緒に頑張っていくという思いが込められています。目標は</a:t>
            </a:r>
            <a:r>
              <a:rPr lang="en-US" altLang="ja-JP" dirty="0">
                <a:latin typeface="HG丸ｺﾞｼｯｸM-PRO" panose="020F0600000000000000" pitchFamily="50" charset="-128"/>
                <a:ea typeface="HG丸ｺﾞｼｯｸM-PRO" panose="020F0600000000000000" pitchFamily="50" charset="-128"/>
              </a:rPr>
              <a:t>CS</a:t>
            </a:r>
            <a:r>
              <a:rPr lang="ja-JP" altLang="en-US" dirty="0">
                <a:latin typeface="HG丸ｺﾞｼｯｸM-PRO" panose="020F0600000000000000" pitchFamily="50" charset="-128"/>
                <a:ea typeface="HG丸ｺﾞｼｯｸM-PRO" panose="020F0600000000000000" pitchFamily="50" charset="-128"/>
              </a:rPr>
              <a:t>大会出場です。中部に北極の風を吹かせられるよう、頑張ります</a:t>
            </a:r>
            <a:r>
              <a:rPr lang="ja-JP" altLang="en-US" dirty="0" smtClean="0">
                <a:latin typeface="HG丸ｺﾞｼｯｸM-PRO" panose="020F0600000000000000" pitchFamily="50" charset="-128"/>
                <a:ea typeface="HG丸ｺﾞｼｯｸM-PRO" panose="020F0600000000000000" pitchFamily="50" charset="-128"/>
              </a:rPr>
              <a:t>！</a:t>
            </a:r>
            <a:endParaRPr lang="en-US" altLang="ja-JP" dirty="0" smtClean="0">
              <a:latin typeface="HG丸ｺﾞｼｯｸM-PRO" panose="020F0600000000000000" pitchFamily="50" charset="-128"/>
              <a:ea typeface="HG丸ｺﾞｼｯｸM-PRO" panose="020F0600000000000000" pitchFamily="50" charset="-128"/>
            </a:endParaRPr>
          </a:p>
          <a:p>
            <a:pPr marL="0" indent="0" eaLnBrk="1" hangingPunct="1">
              <a:spcBef>
                <a:spcPct val="20000"/>
              </a:spcBef>
            </a:pPr>
            <a:r>
              <a:rPr lang="en-US" altLang="ja-JP" dirty="0">
                <a:latin typeface="HG丸ｺﾞｼｯｸM-PRO" panose="020F0600000000000000" pitchFamily="50" charset="-128"/>
                <a:ea typeface="HG丸ｺﾞｼｯｸM-PRO" panose="020F0600000000000000" pitchFamily="50" charset="-128"/>
              </a:rPr>
              <a:t>2. </a:t>
            </a:r>
            <a:r>
              <a:rPr lang="ja-JP" altLang="en-US" dirty="0">
                <a:latin typeface="HG丸ｺﾞｼｯｸM-PRO" panose="020F0600000000000000" pitchFamily="50" charset="-128"/>
                <a:ea typeface="HG丸ｺﾞｼｯｸM-PRO" panose="020F0600000000000000" pitchFamily="50" charset="-128"/>
              </a:rPr>
              <a:t>設計コンセプト「しろくまでも分かる」</a:t>
            </a:r>
          </a:p>
          <a:p>
            <a:pPr marL="0" indent="0" eaLnBrk="1" hangingPunct="1">
              <a:spcBef>
                <a:spcPct val="20000"/>
              </a:spcBef>
            </a:pPr>
            <a:r>
              <a:rPr lang="ja-JP" altLang="en-US" dirty="0">
                <a:latin typeface="HG丸ｺﾞｼｯｸM-PRO" panose="020F0600000000000000" pitchFamily="50" charset="-128"/>
                <a:ea typeface="HG丸ｺﾞｼｯｸM-PRO" panose="020F0600000000000000" pitchFamily="50" charset="-128"/>
              </a:rPr>
              <a:t>　シンプルで見やすく、誰が見ても共通の認識が出来るモデルの作成を設計</a:t>
            </a:r>
            <a:r>
              <a:rPr lang="ja-JP" altLang="en-US" dirty="0" smtClean="0">
                <a:latin typeface="HG丸ｺﾞｼｯｸM-PRO" panose="020F0600000000000000" pitchFamily="50" charset="-128"/>
                <a:ea typeface="HG丸ｺﾞｼｯｸM-PRO" panose="020F0600000000000000" pitchFamily="50" charset="-128"/>
              </a:rPr>
              <a:t>コンセプトとしまし</a:t>
            </a:r>
            <a:r>
              <a:rPr lang="ja-JP" altLang="en-US" dirty="0">
                <a:latin typeface="HG丸ｺﾞｼｯｸM-PRO" panose="020F0600000000000000" pitchFamily="50" charset="-128"/>
                <a:ea typeface="HG丸ｺﾞｼｯｸM-PRO" panose="020F0600000000000000" pitchFamily="50" charset="-128"/>
              </a:rPr>
              <a:t>た</a:t>
            </a:r>
            <a:r>
              <a:rPr lang="ja-JP" altLang="en-US" dirty="0" smtClean="0">
                <a:latin typeface="HG丸ｺﾞｼｯｸM-PRO" panose="020F0600000000000000" pitchFamily="50" charset="-128"/>
                <a:ea typeface="HG丸ｺﾞｼｯｸM-PRO" panose="020F0600000000000000" pitchFamily="50" charset="-128"/>
              </a:rPr>
              <a:t>。チーム</a:t>
            </a:r>
            <a:r>
              <a:rPr lang="ja-JP" altLang="en-US" dirty="0">
                <a:latin typeface="HG丸ｺﾞｼｯｸM-PRO" panose="020F0600000000000000" pitchFamily="50" charset="-128"/>
                <a:ea typeface="HG丸ｺﾞｼｯｸM-PRO" panose="020F0600000000000000" pitchFamily="50" charset="-128"/>
              </a:rPr>
              <a:t>外部の人に理解して</a:t>
            </a:r>
            <a:r>
              <a:rPr lang="ja-JP" altLang="en-US" dirty="0" smtClean="0">
                <a:latin typeface="HG丸ｺﾞｼｯｸM-PRO" panose="020F0600000000000000" pitchFamily="50" charset="-128"/>
                <a:ea typeface="HG丸ｺﾞｼｯｸM-PRO" panose="020F0600000000000000" pitchFamily="50" charset="-128"/>
              </a:rPr>
              <a:t>もらいやすく、</a:t>
            </a:r>
            <a:r>
              <a:rPr lang="ja-JP" altLang="en-US" dirty="0">
                <a:latin typeface="HG丸ｺﾞｼｯｸM-PRO" panose="020F0600000000000000" pitchFamily="50" charset="-128"/>
                <a:ea typeface="HG丸ｺﾞｼｯｸM-PRO" panose="020F0600000000000000" pitchFamily="50" charset="-128"/>
              </a:rPr>
              <a:t>チーム内部で認識の統一がしやすい</a:t>
            </a:r>
            <a:r>
              <a:rPr lang="ja-JP" altLang="en-US" dirty="0" smtClean="0">
                <a:latin typeface="HG丸ｺﾞｼｯｸM-PRO" panose="020F0600000000000000" pitchFamily="50" charset="-128"/>
                <a:ea typeface="HG丸ｺﾞｼｯｸM-PRO" panose="020F0600000000000000" pitchFamily="50" charset="-128"/>
              </a:rPr>
              <a:t>モデルの作成を目標としました。</a:t>
            </a: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spcBef>
                <a:spcPct val="20000"/>
              </a:spcBef>
            </a:pPr>
            <a:endParaRPr lang="ja-JP" altLang="en-US" dirty="0" smtClean="0"/>
          </a:p>
          <a:p>
            <a:pPr eaLnBrk="1" hangingPunct="1">
              <a:lnSpc>
                <a:spcPct val="80000"/>
              </a:lnSpc>
              <a:spcBef>
                <a:spcPct val="20000"/>
              </a:spcBef>
            </a:pPr>
            <a:endParaRPr lang="ja-JP" altLang="en-US" dirty="0"/>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56"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smtClean="0">
                <a:latin typeface="ＭＳ Ｐゴシック" panose="020B0600070205080204" pitchFamily="34" charset="-128"/>
              </a:rPr>
              <a:t>２３８</a:t>
            </a:r>
            <a:endParaRPr lang="ja-JP" altLang="en-US" sz="2400" dirty="0">
              <a:latin typeface="ＭＳ Ｐゴシック" panose="020B0600070205080204" pitchFamily="34" charset="-128"/>
            </a:endParaRPr>
          </a:p>
        </p:txBody>
      </p:sp>
      <p:sp>
        <p:nvSpPr>
          <p:cNvPr id="5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smtClean="0">
                <a:latin typeface="ＭＳ Ｐゴシック" panose="020B0600070205080204" pitchFamily="34" charset="-128"/>
              </a:rPr>
              <a:t>株式会社　日立超</a:t>
            </a:r>
            <a:r>
              <a:rPr lang="en-US" altLang="ja-JP" sz="2400" dirty="0" smtClean="0">
                <a:latin typeface="ＭＳ Ｐゴシック" panose="020B0600070205080204" pitchFamily="34" charset="-128"/>
              </a:rPr>
              <a:t>LSI</a:t>
            </a:r>
            <a:r>
              <a:rPr lang="ja-JP" altLang="en-US" sz="2400" dirty="0" smtClean="0">
                <a:latin typeface="ＭＳ Ｐゴシック" panose="020B0600070205080204" pitchFamily="34" charset="-128"/>
              </a:rPr>
              <a:t>システムズ</a:t>
            </a:r>
            <a:endParaRPr lang="ja-JP" altLang="en-US" sz="2400" dirty="0">
              <a:latin typeface="ＭＳ Ｐゴシック" panose="020B0600070205080204" pitchFamily="34" charset="-128"/>
            </a:endParaRPr>
          </a:p>
        </p:txBody>
      </p:sp>
      <p:sp>
        <p:nvSpPr>
          <p:cNvPr id="58"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東海</a:t>
            </a:r>
            <a:endParaRPr lang="ja-JP" altLang="en-US" sz="2400" dirty="0"/>
          </a:p>
        </p:txBody>
      </p:sp>
      <p:sp>
        <p:nvSpPr>
          <p:cNvPr id="59"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smtClean="0"/>
              <a:t>愛知県刈谷市</a:t>
            </a:r>
            <a:endParaRPr lang="ja-JP" altLang="en-US" sz="2400" dirty="0"/>
          </a:p>
        </p:txBody>
      </p:sp>
      <p:sp>
        <p:nvSpPr>
          <p:cNvPr id="60"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b="1" dirty="0" smtClean="0">
                <a:latin typeface="HG丸ｺﾞｼｯｸM-PRO" panose="020F0600000000000000" pitchFamily="50" charset="-128"/>
                <a:ea typeface="HG丸ｺﾞｼｯｸM-PRO" panose="020F0600000000000000" pitchFamily="50" charset="-128"/>
              </a:rPr>
              <a:t>しろく</a:t>
            </a:r>
            <a:r>
              <a:rPr lang="ja-JP" altLang="en-US" sz="2400" b="1" dirty="0" err="1" smtClean="0">
                <a:latin typeface="HG丸ｺﾞｼｯｸM-PRO" panose="020F0600000000000000" pitchFamily="50" charset="-128"/>
                <a:ea typeface="HG丸ｺﾞｼｯｸM-PRO" panose="020F0600000000000000" pitchFamily="50" charset="-128"/>
              </a:rPr>
              <a:t>ま</a:t>
            </a:r>
            <a:endParaRPr lang="en-US" altLang="ja-JP" sz="2400" b="1" dirty="0">
              <a:latin typeface="HG丸ｺﾞｼｯｸM-PRO" panose="020F0600000000000000" pitchFamily="50" charset="-128"/>
              <a:ea typeface="HG丸ｺﾞｼｯｸM-PRO" panose="020F0600000000000000" pitchFamily="50" charset="-128"/>
            </a:endParaRPr>
          </a:p>
        </p:txBody>
      </p:sp>
      <p:sp>
        <p:nvSpPr>
          <p:cNvPr id="61"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0" indent="0" eaLnBrk="1" hangingPunct="1">
              <a:lnSpc>
                <a:spcPct val="80000"/>
              </a:lnSpc>
              <a:spcBef>
                <a:spcPts val="600"/>
              </a:spcBef>
            </a:pPr>
            <a:r>
              <a:rPr lang="ja-JP" altLang="en-US"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モデリング対象：</a:t>
            </a:r>
            <a:r>
              <a:rPr lang="ja-JP" altLang="en-US" sz="1800" b="1" u="sng" dirty="0" smtClean="0">
                <a:latin typeface="HG丸ｺﾞｼｯｸM-PRO" panose="020F0600000000000000" pitchFamily="50" charset="-128"/>
                <a:ea typeface="HG丸ｺﾞｼｯｸM-PRO" panose="020F0600000000000000" pitchFamily="50" charset="-128"/>
              </a:rPr>
              <a:t>シーソーを</a:t>
            </a:r>
            <a:r>
              <a:rPr lang="ja-JP" altLang="en-US" sz="1800" b="1" u="sng" dirty="0">
                <a:latin typeface="HG丸ｺﾞｼｯｸM-PRO" panose="020F0600000000000000" pitchFamily="50" charset="-128"/>
                <a:ea typeface="HG丸ｺﾞｼｯｸM-PRO" panose="020F0600000000000000" pitchFamily="50" charset="-128"/>
              </a:rPr>
              <a:t>通過</a:t>
            </a:r>
            <a:r>
              <a:rPr lang="ja-JP" altLang="en-US" sz="1800" b="1" u="sng" dirty="0" smtClean="0">
                <a:latin typeface="HG丸ｺﾞｼｯｸM-PRO" panose="020F0600000000000000" pitchFamily="50" charset="-128"/>
                <a:ea typeface="HG丸ｺﾞｼｯｸM-PRO" panose="020F0600000000000000" pitchFamily="50" charset="-128"/>
              </a:rPr>
              <a:t>する</a:t>
            </a:r>
            <a:r>
              <a:rPr lang="en-US" altLang="ja-JP" b="1" dirty="0" smtClean="0">
                <a:latin typeface="HG丸ｺﾞｼｯｸM-PRO" panose="020F0600000000000000" pitchFamily="50" charset="-128"/>
                <a:ea typeface="HG丸ｺﾞｼｯｸM-PRO" panose="020F0600000000000000" pitchFamily="50" charset="-128"/>
              </a:rPr>
              <a:t/>
            </a:r>
            <a:br>
              <a:rPr lang="en-US" altLang="ja-JP" b="1" dirty="0" smtClean="0">
                <a:latin typeface="HG丸ｺﾞｼｯｸM-PRO" panose="020F0600000000000000" pitchFamily="50" charset="-128"/>
                <a:ea typeface="HG丸ｺﾞｼｯｸM-PRO" panose="020F0600000000000000" pitchFamily="50" charset="-128"/>
              </a:rPr>
            </a:br>
            <a:endParaRPr lang="en-US" altLang="ja-JP" b="1"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r>
              <a:rPr lang="ja-JP" altLang="en-US" dirty="0">
                <a:latin typeface="HG丸ｺﾞｼｯｸM-PRO" panose="020F0600000000000000" pitchFamily="50" charset="-128"/>
                <a:ea typeface="HG丸ｺﾞｼｯｸM-PRO" panose="020F0600000000000000" pitchFamily="50" charset="-128"/>
                <a:cs typeface="Meiryo UI" panose="020B0604030504040204" pitchFamily="50" charset="-128"/>
              </a:rPr>
              <a:t>・要求図、アクティビティ図を用いて必要機能を抽出した。</a:t>
            </a:r>
            <a:endParaRPr lang="en-US" altLang="ja-JP" dirty="0">
              <a:latin typeface="HG丸ｺﾞｼｯｸM-PRO" panose="020F0600000000000000" pitchFamily="50" charset="-128"/>
              <a:ea typeface="HG丸ｺﾞｼｯｸM-PRO" panose="020F0600000000000000" pitchFamily="50" charset="-128"/>
              <a:cs typeface="Meiryo UI" panose="020B0604030504040204" pitchFamily="50" charset="-128"/>
            </a:endParaRPr>
          </a:p>
          <a:p>
            <a:pPr marL="0" indent="0" eaLnBrk="1" hangingPunct="1">
              <a:lnSpc>
                <a:spcPct val="80000"/>
              </a:lnSpc>
              <a:spcBef>
                <a:spcPts val="600"/>
              </a:spcBef>
            </a:pPr>
            <a:r>
              <a:rPr lang="ja-JP" altLang="en-US" dirty="0" smtClean="0">
                <a:latin typeface="HG丸ｺﾞｼｯｸM-PRO" panose="020F0600000000000000" pitchFamily="50" charset="-128"/>
                <a:ea typeface="HG丸ｺﾞｼｯｸM-PRO" panose="020F0600000000000000" pitchFamily="50" charset="-128"/>
              </a:rPr>
              <a:t>・走行体</a:t>
            </a:r>
            <a:r>
              <a:rPr lang="ja-JP" altLang="en-US" dirty="0">
                <a:latin typeface="HG丸ｺﾞｼｯｸM-PRO" panose="020F0600000000000000" pitchFamily="50" charset="-128"/>
                <a:ea typeface="HG丸ｺﾞｼｯｸM-PRO" panose="020F0600000000000000" pitchFamily="50" charset="-128"/>
              </a:rPr>
              <a:t>はシナリオに</a:t>
            </a:r>
            <a:r>
              <a:rPr lang="ja-JP" altLang="en-US" dirty="0" smtClean="0">
                <a:latin typeface="HG丸ｺﾞｼｯｸM-PRO" panose="020F0600000000000000" pitchFamily="50" charset="-128"/>
                <a:ea typeface="HG丸ｺﾞｼｯｸM-PRO" panose="020F0600000000000000" pitchFamily="50" charset="-128"/>
              </a:rPr>
              <a:t>従って動作</a:t>
            </a:r>
            <a:r>
              <a:rPr lang="ja-JP" altLang="en-US" dirty="0">
                <a:latin typeface="HG丸ｺﾞｼｯｸM-PRO" panose="020F0600000000000000" pitchFamily="50" charset="-128"/>
                <a:ea typeface="HG丸ｺﾞｼｯｸM-PRO" panose="020F0600000000000000" pitchFamily="50" charset="-128"/>
              </a:rPr>
              <a:t>する。シナリオ</a:t>
            </a:r>
            <a:r>
              <a:rPr lang="ja-JP" altLang="en-US" dirty="0" smtClean="0">
                <a:latin typeface="HG丸ｺﾞｼｯｸM-PRO" panose="020F0600000000000000" pitchFamily="50" charset="-128"/>
                <a:ea typeface="HG丸ｺﾞｼｯｸM-PRO" panose="020F0600000000000000" pitchFamily="50" charset="-128"/>
              </a:rPr>
              <a:t>は走行方法と、</a:t>
            </a:r>
            <a:r>
              <a:rPr lang="en-US" altLang="ja-JP" dirty="0">
                <a:latin typeface="HG丸ｺﾞｼｯｸM-PRO" panose="020F0600000000000000" pitchFamily="50" charset="-128"/>
                <a:ea typeface="HG丸ｺﾞｼｯｸM-PRO" panose="020F0600000000000000" pitchFamily="50" charset="-128"/>
              </a:rPr>
              <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　</a:t>
            </a:r>
            <a:r>
              <a:rPr lang="ja-JP" altLang="en-US" dirty="0" smtClean="0">
                <a:latin typeface="HG丸ｺﾞｼｯｸM-PRO" panose="020F0600000000000000" pitchFamily="50" charset="-128"/>
                <a:ea typeface="HG丸ｺﾞｼｯｸM-PRO" panose="020F0600000000000000" pitchFamily="50" charset="-128"/>
              </a:rPr>
              <a:t>動作切替の為の検知手法の組み合わせで</a:t>
            </a:r>
            <a:r>
              <a:rPr lang="ja-JP" altLang="en-US" dirty="0">
                <a:latin typeface="HG丸ｺﾞｼｯｸM-PRO" panose="020F0600000000000000" pitchFamily="50" charset="-128"/>
                <a:ea typeface="HG丸ｺﾞｼｯｸM-PRO" panose="020F0600000000000000" pitchFamily="50" charset="-128"/>
              </a:rPr>
              <a:t>ある。</a:t>
            </a:r>
          </a:p>
          <a:p>
            <a:pPr marL="0" indent="0" eaLnBrk="1" hangingPunct="1">
              <a:lnSpc>
                <a:spcPct val="80000"/>
              </a:lnSpc>
              <a:spcBef>
                <a:spcPts val="600"/>
              </a:spcBef>
            </a:pPr>
            <a:r>
              <a:rPr lang="ja-JP" altLang="en-US" dirty="0" smtClean="0">
                <a:latin typeface="HG丸ｺﾞｼｯｸM-PRO" panose="020F0600000000000000" pitchFamily="50" charset="-128"/>
                <a:ea typeface="HG丸ｺﾞｼｯｸM-PRO" panose="020F0600000000000000" pitchFamily="50" charset="-128"/>
              </a:rPr>
              <a:t>・シナリオ</a:t>
            </a:r>
            <a:r>
              <a:rPr lang="ja-JP" altLang="en-US" dirty="0">
                <a:latin typeface="HG丸ｺﾞｼｯｸM-PRO" panose="020F0600000000000000" pitchFamily="50" charset="-128"/>
                <a:ea typeface="HG丸ｺﾞｼｯｸM-PRO" panose="020F0600000000000000" pitchFamily="50" charset="-128"/>
              </a:rPr>
              <a:t>は、走行コースを</a:t>
            </a:r>
            <a:r>
              <a:rPr lang="ja-JP" altLang="en-US" dirty="0" smtClean="0">
                <a:latin typeface="HG丸ｺﾞｼｯｸM-PRO" panose="020F0600000000000000" pitchFamily="50" charset="-128"/>
                <a:ea typeface="HG丸ｺﾞｼｯｸM-PRO" panose="020F0600000000000000" pitchFamily="50" charset="-128"/>
              </a:rPr>
              <a:t>表す</a:t>
            </a:r>
            <a:r>
              <a:rPr lang="en-US" altLang="ja-JP" dirty="0" smtClean="0">
                <a:latin typeface="HG丸ｺﾞｼｯｸM-PRO" panose="020F0600000000000000" pitchFamily="50" charset="-128"/>
                <a:ea typeface="HG丸ｺﾞｼｯｸM-PRO" panose="020F0600000000000000" pitchFamily="50" charset="-128"/>
              </a:rPr>
              <a:t>｢</a:t>
            </a:r>
            <a:r>
              <a:rPr lang="ja-JP" altLang="en-US" dirty="0" smtClean="0">
                <a:latin typeface="HG丸ｺﾞｼｯｸM-PRO" panose="020F0600000000000000" pitchFamily="50" charset="-128"/>
                <a:ea typeface="HG丸ｺﾞｼｯｸM-PRO" panose="020F0600000000000000" pitchFamily="50" charset="-128"/>
              </a:rPr>
              <a:t>コース</a:t>
            </a:r>
            <a:r>
              <a:rPr lang="en-US" altLang="ja-JP" dirty="0">
                <a:latin typeface="HG丸ｺﾞｼｯｸM-PRO" panose="020F0600000000000000" pitchFamily="50" charset="-128"/>
                <a:ea typeface="HG丸ｺﾞｼｯｸM-PRO" panose="020F0600000000000000" pitchFamily="50" charset="-128"/>
              </a:rPr>
              <a:t>｣ </a:t>
            </a:r>
            <a:r>
              <a:rPr lang="ja-JP" altLang="en-US" dirty="0" err="1" smtClean="0">
                <a:latin typeface="HG丸ｺﾞｼｯｸM-PRO" panose="020F0600000000000000" pitchFamily="50" charset="-128"/>
                <a:ea typeface="HG丸ｺﾞｼｯｸM-PRO" panose="020F0600000000000000" pitchFamily="50" charset="-128"/>
              </a:rPr>
              <a:t>、</a:t>
            </a:r>
            <a:r>
              <a:rPr lang="ja-JP" altLang="en-US" dirty="0" smtClean="0">
                <a:latin typeface="HG丸ｺﾞｼｯｸM-PRO" panose="020F0600000000000000" pitchFamily="50" charset="-128"/>
                <a:ea typeface="HG丸ｺﾞｼｯｸM-PRO" panose="020F0600000000000000" pitchFamily="50" charset="-128"/>
              </a:rPr>
              <a:t>走行</a:t>
            </a:r>
            <a:r>
              <a:rPr lang="ja-JP" altLang="en-US" dirty="0">
                <a:latin typeface="HG丸ｺﾞｼｯｸM-PRO" panose="020F0600000000000000" pitchFamily="50" charset="-128"/>
                <a:ea typeface="HG丸ｺﾞｼｯｸM-PRO" panose="020F0600000000000000" pitchFamily="50" charset="-128"/>
              </a:rPr>
              <a:t>箇所を</a:t>
            </a:r>
            <a:r>
              <a:rPr lang="ja-JP" altLang="en-US" dirty="0" smtClean="0">
                <a:latin typeface="HG丸ｺﾞｼｯｸM-PRO" panose="020F0600000000000000" pitchFamily="50" charset="-128"/>
                <a:ea typeface="HG丸ｺﾞｼｯｸM-PRO" panose="020F0600000000000000" pitchFamily="50" charset="-128"/>
              </a:rPr>
              <a:t>表す</a:t>
            </a:r>
            <a:r>
              <a:rPr lang="en-US" altLang="ja-JP" dirty="0">
                <a:latin typeface="HG丸ｺﾞｼｯｸM-PRO" panose="020F0600000000000000" pitchFamily="50" charset="-128"/>
                <a:ea typeface="HG丸ｺﾞｼｯｸM-PRO" panose="020F0600000000000000" pitchFamily="50" charset="-128"/>
              </a:rPr>
              <a:t/>
            </a:r>
            <a:br>
              <a:rPr lang="en-US" altLang="ja-JP" dirty="0">
                <a:latin typeface="HG丸ｺﾞｼｯｸM-PRO" panose="020F0600000000000000" pitchFamily="50" charset="-128"/>
                <a:ea typeface="HG丸ｺﾞｼｯｸM-PRO" panose="020F0600000000000000" pitchFamily="50" charset="-128"/>
              </a:rPr>
            </a:br>
            <a:r>
              <a:rPr lang="ja-JP" altLang="en-US" dirty="0" smtClean="0">
                <a:latin typeface="HG丸ｺﾞｼｯｸM-PRO" panose="020F0600000000000000" pitchFamily="50" charset="-128"/>
                <a:ea typeface="HG丸ｺﾞｼｯｸM-PRO" panose="020F0600000000000000" pitchFamily="50" charset="-128"/>
              </a:rPr>
              <a:t>　</a:t>
            </a:r>
            <a:r>
              <a:rPr lang="en-US" altLang="ja-JP" dirty="0" smtClean="0">
                <a:latin typeface="HG丸ｺﾞｼｯｸM-PRO" panose="020F0600000000000000" pitchFamily="50" charset="-128"/>
                <a:ea typeface="HG丸ｺﾞｼｯｸM-PRO" panose="020F0600000000000000" pitchFamily="50" charset="-128"/>
              </a:rPr>
              <a:t>｢</a:t>
            </a:r>
            <a:r>
              <a:rPr lang="ja-JP" altLang="en-US" dirty="0" smtClean="0">
                <a:latin typeface="HG丸ｺﾞｼｯｸM-PRO" panose="020F0600000000000000" pitchFamily="50" charset="-128"/>
                <a:ea typeface="HG丸ｺﾞｼｯｸM-PRO" panose="020F0600000000000000" pitchFamily="50" charset="-128"/>
              </a:rPr>
              <a:t>エリア</a:t>
            </a:r>
            <a:r>
              <a:rPr lang="en-US" altLang="ja-JP" dirty="0">
                <a:latin typeface="HG丸ｺﾞｼｯｸM-PRO" panose="020F0600000000000000" pitchFamily="50" charset="-128"/>
                <a:ea typeface="HG丸ｺﾞｼｯｸM-PRO" panose="020F0600000000000000" pitchFamily="50" charset="-128"/>
              </a:rPr>
              <a:t>｣ </a:t>
            </a:r>
            <a:r>
              <a:rPr lang="ja-JP" altLang="en-US" dirty="0" err="1" smtClean="0">
                <a:latin typeface="HG丸ｺﾞｼｯｸM-PRO" panose="020F0600000000000000" pitchFamily="50" charset="-128"/>
                <a:ea typeface="HG丸ｺﾞｼｯｸM-PRO" panose="020F0600000000000000" pitchFamily="50" charset="-128"/>
              </a:rPr>
              <a:t>、</a:t>
            </a:r>
            <a:r>
              <a:rPr lang="ja-JP" altLang="en-US" dirty="0" smtClean="0">
                <a:latin typeface="HG丸ｺﾞｼｯｸM-PRO" panose="020F0600000000000000" pitchFamily="50" charset="-128"/>
                <a:ea typeface="HG丸ｺﾞｼｯｸM-PRO" panose="020F0600000000000000" pitchFamily="50" charset="-128"/>
              </a:rPr>
              <a:t>具体的</a:t>
            </a:r>
            <a:r>
              <a:rPr lang="ja-JP" altLang="en-US" dirty="0">
                <a:latin typeface="HG丸ｺﾞｼｯｸM-PRO" panose="020F0600000000000000" pitchFamily="50" charset="-128"/>
                <a:ea typeface="HG丸ｺﾞｼｯｸM-PRO" panose="020F0600000000000000" pitchFamily="50" charset="-128"/>
              </a:rPr>
              <a:t>動作を</a:t>
            </a:r>
            <a:r>
              <a:rPr lang="ja-JP" altLang="en-US" dirty="0" smtClean="0">
                <a:latin typeface="HG丸ｺﾞｼｯｸM-PRO" panose="020F0600000000000000" pitchFamily="50" charset="-128"/>
                <a:ea typeface="HG丸ｺﾞｼｯｸM-PRO" panose="020F0600000000000000" pitchFamily="50" charset="-128"/>
              </a:rPr>
              <a:t>表す</a:t>
            </a:r>
            <a:r>
              <a:rPr lang="en-US" altLang="ja-JP" dirty="0" smtClean="0">
                <a:latin typeface="HG丸ｺﾞｼｯｸM-PRO" panose="020F0600000000000000" pitchFamily="50" charset="-128"/>
                <a:ea typeface="HG丸ｺﾞｼｯｸM-PRO" panose="020F0600000000000000" pitchFamily="50" charset="-128"/>
              </a:rPr>
              <a:t>｢</a:t>
            </a:r>
            <a:r>
              <a:rPr lang="ja-JP" altLang="en-US" dirty="0" smtClean="0">
                <a:latin typeface="HG丸ｺﾞｼｯｸM-PRO" panose="020F0600000000000000" pitchFamily="50" charset="-128"/>
                <a:ea typeface="HG丸ｺﾞｼｯｸM-PRO" panose="020F0600000000000000" pitchFamily="50" charset="-128"/>
              </a:rPr>
              <a:t>パート</a:t>
            </a:r>
            <a:r>
              <a:rPr lang="en-US" altLang="ja-JP" dirty="0" smtClean="0">
                <a:latin typeface="HG丸ｺﾞｼｯｸM-PRO" panose="020F0600000000000000" pitchFamily="50" charset="-128"/>
                <a:ea typeface="HG丸ｺﾞｼｯｸM-PRO" panose="020F0600000000000000" pitchFamily="50" charset="-128"/>
              </a:rPr>
              <a:t>｣</a:t>
            </a:r>
            <a:r>
              <a:rPr lang="ja-JP" altLang="en-US" dirty="0" smtClean="0">
                <a:latin typeface="HG丸ｺﾞｼｯｸM-PRO" panose="020F0600000000000000" pitchFamily="50" charset="-128"/>
                <a:ea typeface="HG丸ｺﾞｼｯｸM-PRO" panose="020F0600000000000000" pitchFamily="50" charset="-128"/>
              </a:rPr>
              <a:t>の</a:t>
            </a:r>
            <a:r>
              <a:rPr lang="en-US" altLang="ja-JP" dirty="0" smtClean="0">
                <a:latin typeface="HG丸ｺﾞｼｯｸM-PRO" panose="020F0600000000000000" pitchFamily="50" charset="-128"/>
                <a:ea typeface="HG丸ｺﾞｼｯｸM-PRO" panose="020F0600000000000000" pitchFamily="50" charset="-128"/>
              </a:rPr>
              <a:t>3</a:t>
            </a:r>
            <a:r>
              <a:rPr lang="ja-JP" altLang="en-US" dirty="0" smtClean="0">
                <a:latin typeface="HG丸ｺﾞｼｯｸM-PRO" panose="020F0600000000000000" pitchFamily="50" charset="-128"/>
                <a:ea typeface="HG丸ｺﾞｼｯｸM-PRO" panose="020F0600000000000000" pitchFamily="50" charset="-128"/>
              </a:rPr>
              <a:t>階層で表現した。</a:t>
            </a:r>
            <a:r>
              <a:rPr lang="en-US" altLang="ja-JP" dirty="0" smtClean="0">
                <a:latin typeface="HG丸ｺﾞｼｯｸM-PRO" panose="020F0600000000000000" pitchFamily="50" charset="-128"/>
                <a:ea typeface="HG丸ｺﾞｼｯｸM-PRO" panose="020F0600000000000000" pitchFamily="50" charset="-128"/>
              </a:rPr>
              <a:t/>
            </a:r>
            <a:br>
              <a:rPr lang="en-US" altLang="ja-JP" dirty="0" smtClean="0">
                <a:latin typeface="HG丸ｺﾞｼｯｸM-PRO" panose="020F0600000000000000" pitchFamily="50" charset="-128"/>
                <a:ea typeface="HG丸ｺﾞｼｯｸM-PRO" panose="020F0600000000000000" pitchFamily="50" charset="-128"/>
              </a:rPr>
            </a:br>
            <a:r>
              <a:rPr lang="ja-JP" altLang="en-US" dirty="0" smtClean="0">
                <a:latin typeface="HG丸ｺﾞｼｯｸM-PRO" panose="020F0600000000000000" pitchFamily="50" charset="-128"/>
                <a:ea typeface="HG丸ｺﾞｼｯｸM-PRO" panose="020F0600000000000000" pitchFamily="50" charset="-128"/>
              </a:rPr>
              <a:t>　右記「モデルの構成」の「機能モデル」参照。</a:t>
            </a: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r>
              <a:rPr lang="ja-JP" altLang="en-US" dirty="0" smtClean="0">
                <a:latin typeface="HG丸ｺﾞｼｯｸM-PRO" panose="020F0600000000000000" pitchFamily="50" charset="-128"/>
                <a:ea typeface="HG丸ｺﾞｼｯｸM-PRO" panose="020F0600000000000000" pitchFamily="50" charset="-128"/>
              </a:rPr>
              <a:t>・コース完走、難所攻略までの動作の変更をシナリオ</a:t>
            </a:r>
            <a:r>
              <a:rPr lang="ja-JP" altLang="en-US" dirty="0">
                <a:latin typeface="HG丸ｺﾞｼｯｸM-PRO" panose="020F0600000000000000" pitchFamily="50" charset="-128"/>
                <a:ea typeface="HG丸ｺﾞｼｯｸM-PRO" panose="020F0600000000000000" pitchFamily="50" charset="-128"/>
              </a:rPr>
              <a:t>単位</a:t>
            </a:r>
            <a:r>
              <a:rPr lang="ja-JP" altLang="en-US" dirty="0" smtClean="0">
                <a:latin typeface="HG丸ｺﾞｼｯｸM-PRO" panose="020F0600000000000000" pitchFamily="50" charset="-128"/>
                <a:ea typeface="HG丸ｺﾞｼｯｸM-PRO" panose="020F0600000000000000" pitchFamily="50" charset="-128"/>
              </a:rPr>
              <a:t>で</a:t>
            </a:r>
            <a:r>
              <a:rPr lang="en-US" altLang="ja-JP" dirty="0" smtClean="0">
                <a:latin typeface="HG丸ｺﾞｼｯｸM-PRO" panose="020F0600000000000000" pitchFamily="50" charset="-128"/>
                <a:ea typeface="HG丸ｺﾞｼｯｸM-PRO" panose="020F0600000000000000" pitchFamily="50" charset="-128"/>
              </a:rPr>
              <a:t/>
            </a:r>
            <a:br>
              <a:rPr lang="en-US" altLang="ja-JP" dirty="0" smtClean="0">
                <a:latin typeface="HG丸ｺﾞｼｯｸM-PRO" panose="020F0600000000000000" pitchFamily="50" charset="-128"/>
                <a:ea typeface="HG丸ｺﾞｼｯｸM-PRO" panose="020F0600000000000000" pitchFamily="50" charset="-128"/>
              </a:rPr>
            </a:br>
            <a:r>
              <a:rPr lang="ja-JP" altLang="en-US" dirty="0" smtClean="0">
                <a:latin typeface="HG丸ｺﾞｼｯｸM-PRO" panose="020F0600000000000000" pitchFamily="50" charset="-128"/>
                <a:ea typeface="HG丸ｺﾞｼｯｸM-PRO" panose="020F0600000000000000" pitchFamily="50" charset="-128"/>
              </a:rPr>
              <a:t>　可能と</a:t>
            </a:r>
            <a:r>
              <a:rPr lang="ja-JP" altLang="en-US" dirty="0">
                <a:latin typeface="HG丸ｺﾞｼｯｸM-PRO" panose="020F0600000000000000" pitchFamily="50" charset="-128"/>
                <a:ea typeface="HG丸ｺﾞｼｯｸM-PRO" panose="020F0600000000000000" pitchFamily="50" charset="-128"/>
              </a:rPr>
              <a:t>し</a:t>
            </a:r>
            <a:r>
              <a:rPr lang="ja-JP" altLang="en-US" dirty="0" smtClean="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保守性</a:t>
            </a:r>
            <a:r>
              <a:rPr lang="ja-JP" altLang="en-US" dirty="0" smtClean="0">
                <a:latin typeface="HG丸ｺﾞｼｯｸM-PRO" panose="020F0600000000000000" pitchFamily="50" charset="-128"/>
                <a:ea typeface="HG丸ｺﾞｼｯｸM-PRO" panose="020F0600000000000000" pitchFamily="50" charset="-128"/>
              </a:rPr>
              <a:t>を向上させた。</a:t>
            </a:r>
            <a:endParaRPr lang="en-US" altLang="ja-JP" dirty="0" smtClean="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r>
              <a:rPr lang="ja-JP" altLang="en-US" dirty="0" smtClean="0">
                <a:latin typeface="HG丸ｺﾞｼｯｸM-PRO" panose="020F0600000000000000" pitchFamily="50" charset="-128"/>
                <a:ea typeface="HG丸ｺﾞｼｯｸM-PRO" panose="020F0600000000000000" pitchFamily="50" charset="-128"/>
              </a:rPr>
              <a:t>・再利用性の向上を念頭に置いてクラス名を決め、コースが</a:t>
            </a:r>
            <a:r>
              <a:rPr lang="en-US" altLang="ja-JP" dirty="0" smtClean="0">
                <a:latin typeface="HG丸ｺﾞｼｯｸM-PRO" panose="020F0600000000000000" pitchFamily="50" charset="-128"/>
                <a:ea typeface="HG丸ｺﾞｼｯｸM-PRO" panose="020F0600000000000000" pitchFamily="50" charset="-128"/>
              </a:rPr>
              <a:t/>
            </a:r>
            <a:br>
              <a:rPr lang="en-US" altLang="ja-JP" dirty="0" smtClean="0">
                <a:latin typeface="HG丸ｺﾞｼｯｸM-PRO" panose="020F0600000000000000" pitchFamily="50" charset="-128"/>
                <a:ea typeface="HG丸ｺﾞｼｯｸM-PRO" panose="020F0600000000000000" pitchFamily="50" charset="-128"/>
              </a:rPr>
            </a:br>
            <a:r>
              <a:rPr lang="ja-JP" altLang="en-US" dirty="0" smtClean="0">
                <a:latin typeface="HG丸ｺﾞｼｯｸM-PRO" panose="020F0600000000000000" pitchFamily="50" charset="-128"/>
                <a:ea typeface="HG丸ｺﾞｼｯｸM-PRO" panose="020F0600000000000000" pitchFamily="50" charset="-128"/>
              </a:rPr>
              <a:t>　変更されても再利用可能な設計を行った。</a:t>
            </a: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dirty="0" smtClean="0">
                <a:latin typeface="HG丸ｺﾞｼｯｸM-PRO" panose="020F0600000000000000" pitchFamily="50" charset="-128"/>
                <a:ea typeface="HG丸ｺﾞｼｯｸM-PRO" panose="020F0600000000000000" pitchFamily="50" charset="-128"/>
              </a:rPr>
              <a:t>・シーソー上の走行では、姿勢制御を行うことでカラーセンサ</a:t>
            </a:r>
            <a:r>
              <a:rPr lang="en-US" altLang="ja-JP" dirty="0">
                <a:latin typeface="HG丸ｺﾞｼｯｸM-PRO" panose="020F0600000000000000" pitchFamily="50" charset="-128"/>
                <a:ea typeface="HG丸ｺﾞｼｯｸM-PRO" panose="020F0600000000000000" pitchFamily="50" charset="-128"/>
              </a:rPr>
              <a:t/>
            </a:r>
            <a:br>
              <a:rPr lang="en-US" altLang="ja-JP" dirty="0">
                <a:latin typeface="HG丸ｺﾞｼｯｸM-PRO" panose="020F0600000000000000" pitchFamily="50" charset="-128"/>
                <a:ea typeface="HG丸ｺﾞｼｯｸM-PRO" panose="020F0600000000000000" pitchFamily="50" charset="-128"/>
              </a:rPr>
            </a:br>
            <a:r>
              <a:rPr lang="ja-JP" altLang="en-US" dirty="0" smtClean="0">
                <a:latin typeface="HG丸ｺﾞｼｯｸM-PRO" panose="020F0600000000000000" pitchFamily="50" charset="-128"/>
                <a:ea typeface="HG丸ｺﾞｼｯｸM-PRO" panose="020F0600000000000000" pitchFamily="50" charset="-128"/>
              </a:rPr>
              <a:t>　とシーソーの接触による転倒を防止した。</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62"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a:t>
            </a:r>
            <a:r>
              <a:rPr lang="ja-JP" altLang="en-US" sz="1947" b="1" dirty="0" smtClean="0">
                <a:solidFill>
                  <a:srgbClr val="FF0000"/>
                </a:solidFill>
              </a:rPr>
              <a:t>構成</a:t>
            </a:r>
            <a:endParaRPr lang="en-US" altLang="ja-JP" sz="1947" b="1" dirty="0">
              <a:solidFill>
                <a:srgbClr val="FF0000"/>
              </a:solidFill>
            </a:endParaRPr>
          </a:p>
          <a:p>
            <a:pPr marL="0" lvl="0" indent="0" defTabSz="914400" eaLnBrk="1" hangingPunct="1">
              <a:lnSpc>
                <a:spcPct val="80000"/>
              </a:lnSpc>
              <a:spcBef>
                <a:spcPts val="600"/>
              </a:spcBef>
            </a:pPr>
            <a:r>
              <a:rPr lang="en-US" altLang="ja-JP" sz="2000" b="1" u="sng" dirty="0">
                <a:solidFill>
                  <a:prstClr val="black"/>
                </a:solidFill>
                <a:latin typeface="HG丸ｺﾞｼｯｸM-PRO" panose="020F0600000000000000" pitchFamily="50" charset="-128"/>
                <a:ea typeface="HG丸ｺﾞｼｯｸM-PRO" panose="020F0600000000000000" pitchFamily="50" charset="-128"/>
              </a:rPr>
              <a:t>1. </a:t>
            </a:r>
            <a:r>
              <a:rPr lang="ja-JP" altLang="en-US" sz="2000" b="1" u="sng" dirty="0">
                <a:solidFill>
                  <a:prstClr val="black"/>
                </a:solidFill>
                <a:latin typeface="HG丸ｺﾞｼｯｸM-PRO" panose="020F0600000000000000" pitchFamily="50" charset="-128"/>
                <a:ea typeface="HG丸ｺﾞｼｯｸM-PRO" panose="020F0600000000000000" pitchFamily="50" charset="-128"/>
              </a:rPr>
              <a:t>機能モデル</a:t>
            </a:r>
          </a:p>
          <a:p>
            <a:pPr marL="0" lvl="0" indent="0" defTabSz="914400" eaLnBrk="1" hangingPunct="1">
              <a:lnSpc>
                <a:spcPct val="80000"/>
              </a:lnSpc>
              <a:spcBef>
                <a:spcPts val="600"/>
              </a:spcBef>
            </a:pPr>
            <a:r>
              <a:rPr lang="ja-JP" altLang="en-US" dirty="0" smtClean="0">
                <a:solidFill>
                  <a:prstClr val="black"/>
                </a:solidFill>
                <a:latin typeface="HG丸ｺﾞｼｯｸM-PRO" panose="020F0600000000000000" pitchFamily="50" charset="-128"/>
                <a:ea typeface="HG丸ｺﾞｼｯｸM-PRO" panose="020F0600000000000000" pitchFamily="50" charset="-128"/>
              </a:rPr>
              <a:t>・攻略対象のシーソーエリアを</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4</a:t>
            </a:r>
            <a:r>
              <a:rPr lang="ja-JP" altLang="en-US" dirty="0">
                <a:solidFill>
                  <a:prstClr val="black"/>
                </a:solidFill>
                <a:latin typeface="HG丸ｺﾞｼｯｸM-PRO" panose="020F0600000000000000" pitchFamily="50" charset="-128"/>
                <a:ea typeface="HG丸ｺﾞｼｯｸM-PRO" panose="020F0600000000000000" pitchFamily="50" charset="-128"/>
              </a:rPr>
              <a:t>パートに分割した（下図参照</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　</a:t>
            </a:r>
            <a:r>
              <a:rPr lang="en-US" altLang="ja-JP" dirty="0">
                <a:solidFill>
                  <a:prstClr val="black"/>
                </a:solidFill>
                <a:latin typeface="HG丸ｺﾞｼｯｸM-PRO" panose="020F0600000000000000" pitchFamily="50" charset="-128"/>
                <a:ea typeface="HG丸ｺﾞｼｯｸM-PRO" panose="020F0600000000000000" pitchFamily="50" charset="-128"/>
              </a:rPr>
              <a:t/>
            </a:r>
            <a:br>
              <a:rPr lang="en-US" altLang="ja-JP" dirty="0">
                <a:solidFill>
                  <a:prstClr val="black"/>
                </a:solidFill>
                <a:latin typeface="HG丸ｺﾞｼｯｸM-PRO" panose="020F0600000000000000" pitchFamily="50" charset="-128"/>
                <a:ea typeface="HG丸ｺﾞｼｯｸM-PRO" panose="020F0600000000000000" pitchFamily="50" charset="-128"/>
              </a:rPr>
            </a:br>
            <a:r>
              <a:rPr lang="ja-JP" altLang="en-US" dirty="0" smtClean="0">
                <a:solidFill>
                  <a:prstClr val="black"/>
                </a:solidFill>
                <a:latin typeface="HG丸ｺﾞｼｯｸM-PRO" panose="020F0600000000000000" pitchFamily="50" charset="-128"/>
                <a:ea typeface="HG丸ｺﾞｼｯｸM-PRO" panose="020F0600000000000000" pitchFamily="50" charset="-128"/>
              </a:rPr>
              <a:t>　各パートで</a:t>
            </a:r>
            <a:r>
              <a:rPr lang="ja-JP" altLang="en-US" dirty="0">
                <a:solidFill>
                  <a:prstClr val="black"/>
                </a:solidFill>
                <a:latin typeface="HG丸ｺﾞｼｯｸM-PRO" panose="020F0600000000000000" pitchFamily="50" charset="-128"/>
                <a:ea typeface="HG丸ｺﾞｼｯｸM-PRO" panose="020F0600000000000000" pitchFamily="50" charset="-128"/>
              </a:rPr>
              <a:t>必要な要素技術を要求図</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を用いて</a:t>
            </a:r>
            <a:r>
              <a:rPr lang="ja-JP" altLang="en-US" dirty="0">
                <a:solidFill>
                  <a:prstClr val="black"/>
                </a:solidFill>
                <a:latin typeface="HG丸ｺﾞｼｯｸM-PRO" panose="020F0600000000000000" pitchFamily="50" charset="-128"/>
                <a:ea typeface="HG丸ｺﾞｼｯｸM-PRO" panose="020F0600000000000000" pitchFamily="50" charset="-128"/>
              </a:rPr>
              <a:t>抽出</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した。</a:t>
            </a: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・パート完了までの流れをアクティビティ図で表現した。</a:t>
            </a:r>
          </a:p>
          <a:p>
            <a:pPr marL="0" lv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・姿勢</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制御や衝突検知などの要素</a:t>
            </a:r>
            <a:r>
              <a:rPr lang="ja-JP" altLang="en-US" dirty="0">
                <a:solidFill>
                  <a:prstClr val="black"/>
                </a:solidFill>
                <a:latin typeface="HG丸ｺﾞｼｯｸM-PRO" panose="020F0600000000000000" pitchFamily="50" charset="-128"/>
                <a:ea typeface="HG丸ｺﾞｼｯｸM-PRO" panose="020F0600000000000000" pitchFamily="50" charset="-128"/>
              </a:rPr>
              <a:t>技術</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のポイント</a:t>
            </a:r>
            <a:r>
              <a:rPr lang="ja-JP" altLang="en-US" dirty="0">
                <a:solidFill>
                  <a:prstClr val="black"/>
                </a:solidFill>
                <a:latin typeface="HG丸ｺﾞｼｯｸM-PRO" panose="020F0600000000000000" pitchFamily="50" charset="-128"/>
                <a:ea typeface="HG丸ｺﾞｼｯｸM-PRO" panose="020F0600000000000000" pitchFamily="50" charset="-128"/>
              </a:rPr>
              <a:t>を記載した。</a:t>
            </a:r>
          </a:p>
          <a:p>
            <a:pPr marL="0" lvl="0" indent="0" defTabSz="914400" eaLnBrk="1" hangingPunct="1">
              <a:lnSpc>
                <a:spcPct val="80000"/>
              </a:lnSpc>
              <a:spcBef>
                <a:spcPts val="600"/>
              </a:spcBef>
            </a:pPr>
            <a:endParaRPr lang="ja-JP" altLang="en-US" dirty="0">
              <a:solidFill>
                <a:prstClr val="black"/>
              </a:solidFill>
              <a:latin typeface="HG丸ｺﾞｼｯｸM-PRO" panose="020F0600000000000000" pitchFamily="50" charset="-128"/>
              <a:ea typeface="HG丸ｺﾞｼｯｸM-PRO" panose="020F0600000000000000" pitchFamily="50" charset="-128"/>
            </a:endParaRPr>
          </a:p>
          <a:p>
            <a:pPr marL="0" indent="0" eaLnBrk="1" hangingPunct="1">
              <a:lnSpc>
                <a:spcPct val="50000"/>
              </a:lnSpc>
              <a:spcBef>
                <a:spcPts val="600"/>
              </a:spcBef>
            </a:pPr>
            <a:endParaRPr lang="en-US" altLang="ja-JP" dirty="0" smtClean="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smtClean="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smtClean="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2000" b="1" u="sng" dirty="0" smtClean="0">
                <a:solidFill>
                  <a:prstClr val="black"/>
                </a:solidFill>
                <a:latin typeface="HG丸ｺﾞｼｯｸM-PRO" panose="020F0600000000000000" pitchFamily="50" charset="-128"/>
                <a:ea typeface="HG丸ｺﾞｼｯｸM-PRO" panose="020F0600000000000000" pitchFamily="50" charset="-128"/>
              </a:rPr>
              <a:t>２</a:t>
            </a:r>
            <a:r>
              <a:rPr lang="en-US" altLang="ja-JP" sz="2000" b="1" u="sng" dirty="0" smtClean="0">
                <a:solidFill>
                  <a:prstClr val="black"/>
                </a:solidFill>
                <a:latin typeface="HG丸ｺﾞｼｯｸM-PRO" panose="020F0600000000000000" pitchFamily="50" charset="-128"/>
                <a:ea typeface="HG丸ｺﾞｼｯｸM-PRO" panose="020F0600000000000000" pitchFamily="50" charset="-128"/>
              </a:rPr>
              <a:t>. </a:t>
            </a:r>
            <a:r>
              <a:rPr lang="ja-JP" altLang="en-US" sz="2000" b="1" u="sng" dirty="0" smtClean="0">
                <a:solidFill>
                  <a:prstClr val="black"/>
                </a:solidFill>
                <a:latin typeface="HG丸ｺﾞｼｯｸM-PRO" panose="020F0600000000000000" pitchFamily="50" charset="-128"/>
                <a:ea typeface="HG丸ｺﾞｼｯｸM-PRO" panose="020F0600000000000000" pitchFamily="50" charset="-128"/>
              </a:rPr>
              <a:t>構造モデル</a:t>
            </a:r>
            <a:endParaRPr lang="en-US" altLang="ja-JP" sz="2000" b="1" u="sng" dirty="0" smtClean="0">
              <a:solidFill>
                <a:prstClr val="black"/>
              </a:solidFill>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r>
              <a:rPr lang="ja-JP" altLang="en-US" dirty="0" smtClean="0">
                <a:latin typeface="HG丸ｺﾞｼｯｸM-PRO" panose="020F0600000000000000" pitchFamily="50" charset="-128"/>
                <a:ea typeface="HG丸ｺﾞｼｯｸM-PRO" panose="020F0600000000000000" pitchFamily="50" charset="-128"/>
              </a:rPr>
              <a:t>・シナリオを「コース」、「エリア」、「パート」の</a:t>
            </a:r>
            <a:r>
              <a:rPr lang="en-US" altLang="ja-JP" dirty="0" smtClean="0">
                <a:latin typeface="HG丸ｺﾞｼｯｸM-PRO" panose="020F0600000000000000" pitchFamily="50" charset="-128"/>
                <a:ea typeface="HG丸ｺﾞｼｯｸM-PRO" panose="020F0600000000000000" pitchFamily="50" charset="-128"/>
              </a:rPr>
              <a:t>3</a:t>
            </a:r>
            <a:r>
              <a:rPr lang="ja-JP" altLang="en-US" dirty="0" err="1" smtClean="0">
                <a:latin typeface="HG丸ｺﾞｼｯｸM-PRO" panose="020F0600000000000000" pitchFamily="50" charset="-128"/>
                <a:ea typeface="HG丸ｺﾞｼｯｸM-PRO" panose="020F0600000000000000" pitchFamily="50" charset="-128"/>
              </a:rPr>
              <a:t>つに</a:t>
            </a:r>
            <a:r>
              <a:rPr lang="en-US" altLang="ja-JP" dirty="0" smtClean="0">
                <a:latin typeface="HG丸ｺﾞｼｯｸM-PRO" panose="020F0600000000000000" pitchFamily="50" charset="-128"/>
                <a:ea typeface="HG丸ｺﾞｼｯｸM-PRO" panose="020F0600000000000000" pitchFamily="50" charset="-128"/>
              </a:rPr>
              <a:t/>
            </a:r>
            <a:br>
              <a:rPr lang="en-US" altLang="ja-JP" dirty="0" smtClean="0">
                <a:latin typeface="HG丸ｺﾞｼｯｸM-PRO" panose="020F0600000000000000" pitchFamily="50" charset="-128"/>
                <a:ea typeface="HG丸ｺﾞｼｯｸM-PRO" panose="020F0600000000000000" pitchFamily="50" charset="-128"/>
              </a:rPr>
            </a:br>
            <a:r>
              <a:rPr lang="ja-JP" altLang="en-US" dirty="0" smtClean="0">
                <a:latin typeface="HG丸ｺﾞｼｯｸM-PRO" panose="020F0600000000000000" pitchFamily="50" charset="-128"/>
                <a:ea typeface="HG丸ｺﾞｼｯｸM-PRO" panose="020F0600000000000000" pitchFamily="50" charset="-128"/>
              </a:rPr>
              <a:t>　分割した。また、それぞれの結合度を低くしたことで、</a:t>
            </a:r>
            <a:r>
              <a:rPr lang="en-US" altLang="ja-JP" dirty="0" smtClean="0">
                <a:latin typeface="HG丸ｺﾞｼｯｸM-PRO" panose="020F0600000000000000" pitchFamily="50" charset="-128"/>
                <a:ea typeface="HG丸ｺﾞｼｯｸM-PRO" panose="020F0600000000000000" pitchFamily="50" charset="-128"/>
              </a:rPr>
              <a:t/>
            </a:r>
            <a:br>
              <a:rPr lang="en-US" altLang="ja-JP" dirty="0" smtClean="0">
                <a:latin typeface="HG丸ｺﾞｼｯｸM-PRO" panose="020F0600000000000000" pitchFamily="50" charset="-128"/>
                <a:ea typeface="HG丸ｺﾞｼｯｸM-PRO" panose="020F0600000000000000" pitchFamily="50" charset="-128"/>
              </a:rPr>
            </a:br>
            <a:r>
              <a:rPr lang="ja-JP" altLang="en-US" dirty="0" smtClean="0">
                <a:latin typeface="HG丸ｺﾞｼｯｸM-PRO" panose="020F0600000000000000" pitchFamily="50" charset="-128"/>
                <a:ea typeface="HG丸ｺﾞｼｯｸM-PRO" panose="020F0600000000000000" pitchFamily="50" charset="-128"/>
              </a:rPr>
              <a:t>　動作の変更を容易とし</a:t>
            </a:r>
            <a:r>
              <a:rPr lang="ja-JP" altLang="en-US" dirty="0">
                <a:latin typeface="HG丸ｺﾞｼｯｸM-PRO" panose="020F0600000000000000" pitchFamily="50" charset="-128"/>
                <a:ea typeface="HG丸ｺﾞｼｯｸM-PRO" panose="020F0600000000000000" pitchFamily="50" charset="-128"/>
              </a:rPr>
              <a:t>、</a:t>
            </a:r>
            <a:r>
              <a:rPr lang="ja-JP" altLang="en-US" dirty="0" smtClean="0">
                <a:latin typeface="HG丸ｺﾞｼｯｸM-PRO" panose="020F0600000000000000" pitchFamily="50" charset="-128"/>
                <a:ea typeface="HG丸ｺﾞｼｯｸM-PRO" panose="020F0600000000000000" pitchFamily="50" charset="-128"/>
              </a:rPr>
              <a:t>保守性と再利用性の向上を図った。</a:t>
            </a:r>
            <a:endParaRPr lang="en-US" altLang="ja-JP" dirty="0" smtClean="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en-US" altLang="ja-JP" dirty="0" smtClean="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en-US" altLang="ja-JP" dirty="0" smtClean="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en-US" altLang="ja-JP" dirty="0" smtClean="0">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2000" b="1" u="sng" dirty="0">
                <a:solidFill>
                  <a:prstClr val="black"/>
                </a:solidFill>
                <a:latin typeface="HG丸ｺﾞｼｯｸM-PRO" panose="020F0600000000000000" pitchFamily="50" charset="-128"/>
                <a:ea typeface="HG丸ｺﾞｼｯｸM-PRO" panose="020F0600000000000000" pitchFamily="50" charset="-128"/>
              </a:rPr>
              <a:t>３</a:t>
            </a:r>
            <a:r>
              <a:rPr lang="en-US" altLang="ja-JP" sz="2000" b="1" u="sng" dirty="0" smtClean="0">
                <a:solidFill>
                  <a:prstClr val="black"/>
                </a:solidFill>
                <a:latin typeface="HG丸ｺﾞｼｯｸM-PRO" panose="020F0600000000000000" pitchFamily="50" charset="-128"/>
                <a:ea typeface="HG丸ｺﾞｼｯｸM-PRO" panose="020F0600000000000000" pitchFamily="50" charset="-128"/>
              </a:rPr>
              <a:t>. </a:t>
            </a:r>
            <a:r>
              <a:rPr lang="ja-JP" altLang="en-US" sz="2000" b="1" u="sng" dirty="0" smtClean="0">
                <a:solidFill>
                  <a:prstClr val="black"/>
                </a:solidFill>
                <a:latin typeface="HG丸ｺﾞｼｯｸM-PRO" panose="020F0600000000000000" pitchFamily="50" charset="-128"/>
                <a:ea typeface="HG丸ｺﾞｼｯｸM-PRO" panose="020F0600000000000000" pitchFamily="50" charset="-128"/>
              </a:rPr>
              <a:t>振る舞いモデル</a:t>
            </a:r>
            <a:endParaRPr lang="en-US" altLang="ja-JP" sz="2000" b="1" u="sng" dirty="0" smtClean="0">
              <a:solidFill>
                <a:prstClr val="black"/>
              </a:solidFill>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r>
              <a:rPr lang="ja-JP" altLang="en-US" dirty="0" smtClean="0">
                <a:latin typeface="HG丸ｺﾞｼｯｸM-PRO" panose="020F0600000000000000" pitchFamily="50" charset="-128"/>
                <a:ea typeface="HG丸ｺﾞｼｯｸM-PRO" panose="020F0600000000000000" pitchFamily="50" charset="-128"/>
              </a:rPr>
              <a:t>・「コース」、「エリア」、「パート」の切替や、各パート内の</a:t>
            </a:r>
            <a:r>
              <a:rPr lang="en-US" altLang="ja-JP" dirty="0" smtClean="0">
                <a:latin typeface="HG丸ｺﾞｼｯｸM-PRO" panose="020F0600000000000000" pitchFamily="50" charset="-128"/>
                <a:ea typeface="HG丸ｺﾞｼｯｸM-PRO" panose="020F0600000000000000" pitchFamily="50" charset="-128"/>
              </a:rPr>
              <a:t/>
            </a:r>
            <a:br>
              <a:rPr lang="en-US" altLang="ja-JP" dirty="0" smtClean="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　</a:t>
            </a:r>
            <a:r>
              <a:rPr lang="ja-JP" altLang="en-US" dirty="0" smtClean="0">
                <a:latin typeface="HG丸ｺﾞｼｯｸM-PRO" panose="020F0600000000000000" pitchFamily="50" charset="-128"/>
                <a:ea typeface="HG丸ｺﾞｼｯｸM-PRO" panose="020F0600000000000000" pitchFamily="50" charset="-128"/>
              </a:rPr>
              <a:t>シナリオの動作をシーケンス図で表現した。</a:t>
            </a:r>
            <a:endParaRPr lang="en-US" altLang="ja-JP" dirty="0" smtClean="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r>
              <a:rPr lang="ja-JP" altLang="en-US" dirty="0" smtClean="0">
                <a:latin typeface="HG丸ｺﾞｼｯｸM-PRO" panose="020F0600000000000000" pitchFamily="50" charset="-128"/>
                <a:ea typeface="HG丸ｺﾞｼｯｸM-PRO" panose="020F0600000000000000" pitchFamily="50" charset="-128"/>
              </a:rPr>
              <a:t>・シナリオ毎の走行方法と、動作切替に使用する検知手法の組み</a:t>
            </a:r>
            <a:r>
              <a:rPr lang="en-US" altLang="ja-JP" dirty="0" smtClean="0">
                <a:latin typeface="HG丸ｺﾞｼｯｸM-PRO" panose="020F0600000000000000" pitchFamily="50" charset="-128"/>
                <a:ea typeface="HG丸ｺﾞｼｯｸM-PRO" panose="020F0600000000000000" pitchFamily="50" charset="-128"/>
              </a:rPr>
              <a:t/>
            </a:r>
            <a:br>
              <a:rPr lang="en-US" altLang="ja-JP" dirty="0" smtClean="0">
                <a:latin typeface="HG丸ｺﾞｼｯｸM-PRO" panose="020F0600000000000000" pitchFamily="50" charset="-128"/>
                <a:ea typeface="HG丸ｺﾞｼｯｸM-PRO" panose="020F0600000000000000" pitchFamily="50" charset="-128"/>
              </a:rPr>
            </a:br>
            <a:r>
              <a:rPr lang="ja-JP" altLang="en-US" dirty="0" smtClean="0">
                <a:latin typeface="HG丸ｺﾞｼｯｸM-PRO" panose="020F0600000000000000" pitchFamily="50" charset="-128"/>
                <a:ea typeface="HG丸ｺﾞｼｯｸM-PRO" panose="020F0600000000000000" pitchFamily="50" charset="-128"/>
              </a:rPr>
              <a:t>　合わせを記載した。</a:t>
            </a:r>
            <a:endParaRPr lang="en-US" altLang="ja-JP" dirty="0" smtClean="0">
              <a:latin typeface="HG丸ｺﾞｼｯｸM-PRO" panose="020F0600000000000000" pitchFamily="50" charset="-128"/>
              <a:ea typeface="HG丸ｺﾞｼｯｸM-PRO" panose="020F0600000000000000" pitchFamily="50" charset="-128"/>
            </a:endParaRPr>
          </a:p>
        </p:txBody>
      </p:sp>
      <p:grpSp>
        <p:nvGrpSpPr>
          <p:cNvPr id="3" name="グループ化 2"/>
          <p:cNvGrpSpPr/>
          <p:nvPr/>
        </p:nvGrpSpPr>
        <p:grpSpPr>
          <a:xfrm>
            <a:off x="10408944" y="3504456"/>
            <a:ext cx="1942632" cy="1842145"/>
            <a:chOff x="10408944" y="3504456"/>
            <a:chExt cx="1942632" cy="1842145"/>
          </a:xfrm>
        </p:grpSpPr>
        <p:pic>
          <p:nvPicPr>
            <p:cNvPr id="67" name="図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8944" y="3504456"/>
              <a:ext cx="995821" cy="1842145"/>
            </a:xfrm>
            <a:prstGeom prst="rect">
              <a:avLst/>
            </a:prstGeom>
            <a:ln>
              <a:solidFill>
                <a:schemeClr val="tx1"/>
              </a:solidFill>
            </a:ln>
          </p:spPr>
        </p:pic>
        <p:cxnSp>
          <p:nvCxnSpPr>
            <p:cNvPr id="68" name="直線コネクタ 67"/>
            <p:cNvCxnSpPr/>
            <p:nvPr/>
          </p:nvCxnSpPr>
          <p:spPr>
            <a:xfrm>
              <a:off x="10672556" y="4197774"/>
              <a:ext cx="14669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V="1">
              <a:off x="10672556" y="5278605"/>
              <a:ext cx="1466968" cy="231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66" idx="0"/>
            </p:cNvCxnSpPr>
            <p:nvPr/>
          </p:nvCxnSpPr>
          <p:spPr>
            <a:xfrm flipV="1">
              <a:off x="10672557" y="4466628"/>
              <a:ext cx="1001262" cy="39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11585376" y="4468413"/>
              <a:ext cx="0" cy="57244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2" name="直線矢印コネクタ 71"/>
            <p:cNvCxnSpPr/>
            <p:nvPr/>
          </p:nvCxnSpPr>
          <p:spPr>
            <a:xfrm>
              <a:off x="11585376" y="5028575"/>
              <a:ext cx="0" cy="23870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フローチャート: 結合子 72"/>
            <p:cNvSpPr/>
            <p:nvPr/>
          </p:nvSpPr>
          <p:spPr>
            <a:xfrm>
              <a:off x="11630578" y="4252213"/>
              <a:ext cx="189412" cy="181118"/>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200" dirty="0" smtClean="0">
                  <a:solidFill>
                    <a:schemeClr val="tx1"/>
                  </a:solidFill>
                  <a:effectLst>
                    <a:outerShdw blurRad="38100" dist="38100" dir="2700000" algn="tl">
                      <a:srgbClr val="000000">
                        <a:alpha val="43137"/>
                      </a:srgbClr>
                    </a:outerShdw>
                  </a:effectLst>
                </a:rPr>
                <a:t>１</a:t>
              </a:r>
              <a:endParaRPr kumimoji="1" lang="ja-JP" altLang="en-US" sz="1200" dirty="0">
                <a:solidFill>
                  <a:schemeClr val="tx1"/>
                </a:solidFill>
                <a:effectLst>
                  <a:outerShdw blurRad="38100" dist="38100" dir="2700000" algn="tl">
                    <a:srgbClr val="000000">
                      <a:alpha val="43137"/>
                    </a:srgbClr>
                  </a:outerShdw>
                </a:effectLst>
              </a:endParaRPr>
            </a:p>
          </p:txBody>
        </p:sp>
        <p:sp>
          <p:nvSpPr>
            <p:cNvPr id="74" name="フローチャート: 結合子 73"/>
            <p:cNvSpPr/>
            <p:nvPr/>
          </p:nvSpPr>
          <p:spPr>
            <a:xfrm>
              <a:off x="11625620" y="4657043"/>
              <a:ext cx="189412" cy="181118"/>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200" dirty="0" smtClean="0">
                  <a:solidFill>
                    <a:schemeClr val="tx1"/>
                  </a:solidFill>
                  <a:effectLst>
                    <a:outerShdw blurRad="38100" dist="38100" dir="2700000" algn="tl">
                      <a:srgbClr val="000000">
                        <a:alpha val="43137"/>
                      </a:srgbClr>
                    </a:outerShdw>
                  </a:effectLst>
                </a:rPr>
                <a:t>２</a:t>
              </a:r>
              <a:endParaRPr kumimoji="1" lang="ja-JP" altLang="en-US" sz="1200" dirty="0">
                <a:solidFill>
                  <a:schemeClr val="tx1"/>
                </a:solidFill>
                <a:effectLst>
                  <a:outerShdw blurRad="38100" dist="38100" dir="2700000" algn="tl">
                    <a:srgbClr val="000000">
                      <a:alpha val="43137"/>
                    </a:srgbClr>
                  </a:outerShdw>
                </a:effectLst>
              </a:endParaRPr>
            </a:p>
          </p:txBody>
        </p:sp>
        <p:sp>
          <p:nvSpPr>
            <p:cNvPr id="75" name="フローチャート: 結合子 74"/>
            <p:cNvSpPr/>
            <p:nvPr/>
          </p:nvSpPr>
          <p:spPr>
            <a:xfrm>
              <a:off x="11926530" y="4955523"/>
              <a:ext cx="189412" cy="181118"/>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200" dirty="0" smtClean="0">
                  <a:solidFill>
                    <a:schemeClr val="tx1"/>
                  </a:solidFill>
                  <a:effectLst>
                    <a:outerShdw blurRad="38100" dist="38100" dir="2700000" algn="tl">
                      <a:srgbClr val="000000">
                        <a:alpha val="43137"/>
                      </a:srgbClr>
                    </a:outerShdw>
                  </a:effectLst>
                </a:rPr>
                <a:t>３</a:t>
              </a:r>
              <a:endParaRPr kumimoji="1" lang="ja-JP" altLang="en-US" sz="1200" dirty="0">
                <a:solidFill>
                  <a:schemeClr val="tx1"/>
                </a:solidFill>
                <a:effectLst>
                  <a:outerShdw blurRad="38100" dist="38100" dir="2700000" algn="tl">
                    <a:srgbClr val="000000">
                      <a:alpha val="43137"/>
                    </a:srgbClr>
                  </a:outerShdw>
                </a:effectLst>
              </a:endParaRPr>
            </a:p>
          </p:txBody>
        </p:sp>
        <p:sp>
          <p:nvSpPr>
            <p:cNvPr id="76" name="フローチャート: 結合子 75"/>
            <p:cNvSpPr/>
            <p:nvPr/>
          </p:nvSpPr>
          <p:spPr>
            <a:xfrm>
              <a:off x="12162164" y="4658945"/>
              <a:ext cx="189412" cy="181118"/>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dirty="0" smtClean="0">
                  <a:solidFill>
                    <a:schemeClr val="tx1"/>
                  </a:solidFill>
                  <a:effectLst>
                    <a:outerShdw blurRad="38100" dist="38100" dir="2700000" algn="tl">
                      <a:srgbClr val="000000">
                        <a:alpha val="43137"/>
                      </a:srgbClr>
                    </a:outerShdw>
                  </a:effectLst>
                </a:rPr>
                <a:t>5</a:t>
              </a:r>
            </a:p>
          </p:txBody>
        </p:sp>
        <p:cxnSp>
          <p:nvCxnSpPr>
            <p:cNvPr id="77" name="直線矢印コネクタ 76"/>
            <p:cNvCxnSpPr/>
            <p:nvPr/>
          </p:nvCxnSpPr>
          <p:spPr>
            <a:xfrm>
              <a:off x="11585376" y="4186446"/>
              <a:ext cx="0" cy="28018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2135551" y="4197774"/>
              <a:ext cx="0" cy="1071878"/>
            </a:xfrm>
            <a:prstGeom prst="straightConnector1">
              <a:avLst/>
            </a:prstGeom>
            <a:ln>
              <a:solidFill>
                <a:srgbClr val="FF0000"/>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79" name="直線コネクタ 78"/>
            <p:cNvCxnSpPr/>
            <p:nvPr/>
          </p:nvCxnSpPr>
          <p:spPr>
            <a:xfrm flipV="1">
              <a:off x="10672556" y="5038121"/>
              <a:ext cx="1228133" cy="7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フローチャート: 結合子 64"/>
            <p:cNvSpPr/>
            <p:nvPr/>
          </p:nvSpPr>
          <p:spPr>
            <a:xfrm>
              <a:off x="11630578" y="5061637"/>
              <a:ext cx="189412" cy="181118"/>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200" dirty="0">
                  <a:solidFill>
                    <a:schemeClr val="tx1"/>
                  </a:solidFill>
                  <a:effectLst>
                    <a:outerShdw blurRad="38100" dist="38100" dir="2700000" algn="tl">
                      <a:srgbClr val="000000">
                        <a:alpha val="43137"/>
                      </a:srgbClr>
                    </a:outerShdw>
                  </a:effectLst>
                </a:rPr>
                <a:t>4</a:t>
              </a:r>
              <a:endParaRPr kumimoji="1" lang="ja-JP" altLang="en-US" sz="1200" dirty="0">
                <a:solidFill>
                  <a:schemeClr val="tx1"/>
                </a:solidFill>
                <a:effectLst>
                  <a:outerShdw blurRad="38100" dist="38100" dir="2700000" algn="tl">
                    <a:srgbClr val="000000">
                      <a:alpha val="43137"/>
                    </a:srgbClr>
                  </a:outerShdw>
                </a:effectLst>
              </a:endParaRPr>
            </a:p>
          </p:txBody>
        </p:sp>
        <p:pic>
          <p:nvPicPr>
            <p:cNvPr id="66" name="図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8104" y="4470528"/>
              <a:ext cx="308905" cy="567593"/>
            </a:xfrm>
            <a:prstGeom prst="rect">
              <a:avLst/>
            </a:prstGeom>
          </p:spPr>
        </p:pic>
      </p:grpSp>
      <p:graphicFrame>
        <p:nvGraphicFramePr>
          <p:cNvPr id="80" name="表 79"/>
          <p:cNvGraphicFramePr>
            <a:graphicFrameLocks noGrp="1"/>
          </p:cNvGraphicFramePr>
          <p:nvPr>
            <p:extLst>
              <p:ext uri="{D42A27DB-BD31-4B8C-83A1-F6EECF244321}">
                <p14:modId xmlns:p14="http://schemas.microsoft.com/office/powerpoint/2010/main" val="718577980"/>
              </p:ext>
            </p:extLst>
          </p:nvPr>
        </p:nvGraphicFramePr>
        <p:xfrm>
          <a:off x="6582414" y="3604516"/>
          <a:ext cx="3562802" cy="1676400"/>
        </p:xfrm>
        <a:graphic>
          <a:graphicData uri="http://schemas.openxmlformats.org/drawingml/2006/table">
            <a:tbl>
              <a:tblPr firstRow="1" bandRow="1">
                <a:tableStyleId>{0505E3EF-67EA-436B-97B2-0124C06EBD24}</a:tableStyleId>
              </a:tblPr>
              <a:tblGrid>
                <a:gridCol w="504840">
                  <a:extLst>
                    <a:ext uri="{9D8B030D-6E8A-4147-A177-3AD203B41FA5}">
                      <a16:colId xmlns:a16="http://schemas.microsoft.com/office/drawing/2014/main" val="3609524980"/>
                    </a:ext>
                  </a:extLst>
                </a:gridCol>
                <a:gridCol w="3057962">
                  <a:extLst>
                    <a:ext uri="{9D8B030D-6E8A-4147-A177-3AD203B41FA5}">
                      <a16:colId xmlns:a16="http://schemas.microsoft.com/office/drawing/2014/main" val="2163304834"/>
                    </a:ext>
                  </a:extLst>
                </a:gridCol>
              </a:tblGrid>
              <a:tr h="332908">
                <a:tc>
                  <a:txBody>
                    <a:bodyPr/>
                    <a:lstStyle/>
                    <a:p>
                      <a:pPr algn="ctr"/>
                      <a:r>
                        <a:rPr kumimoji="1" lang="ja-JP" altLang="en-US" sz="1600" b="0" dirty="0" smtClean="0"/>
                        <a:t>①</a:t>
                      </a:r>
                      <a:endParaRPr kumimoji="1" lang="ja-JP" altLang="en-US" sz="1600" b="0" dirty="0"/>
                    </a:p>
                  </a:txBody>
                  <a:tcPr/>
                </a:tc>
                <a:tc>
                  <a:txBody>
                    <a:bodyPr/>
                    <a:lstStyle/>
                    <a:p>
                      <a:r>
                        <a:rPr kumimoji="1" lang="ja-JP" altLang="en-US" sz="1600" b="0" dirty="0" smtClean="0">
                          <a:latin typeface="HG丸ｺﾞｼｯｸM-PRO" panose="020F0600000000000000" pitchFamily="50" charset="-128"/>
                          <a:ea typeface="HG丸ｺﾞｼｯｸM-PRO" panose="020F0600000000000000" pitchFamily="50" charset="-128"/>
                        </a:rPr>
                        <a:t>進入ライン突破パート</a:t>
                      </a:r>
                      <a:endParaRPr kumimoji="1" lang="ja-JP" altLang="en-US" sz="1600" b="0" dirty="0">
                        <a:latin typeface="HG丸ｺﾞｼｯｸM-PRO" panose="020F0600000000000000" pitchFamily="50" charset="-128"/>
                        <a:ea typeface="HG丸ｺﾞｼｯｸM-PRO" panose="020F0600000000000000" pitchFamily="50" charset="-128"/>
                      </a:endParaRPr>
                    </a:p>
                  </a:txBody>
                  <a:tcPr marL="64174" marR="64174" marT="32087" marB="32087"/>
                </a:tc>
                <a:extLst>
                  <a:ext uri="{0D108BD9-81ED-4DB2-BD59-A6C34878D82A}">
                    <a16:rowId xmlns:a16="http://schemas.microsoft.com/office/drawing/2014/main" val="846471859"/>
                  </a:ext>
                </a:extLst>
              </a:tr>
              <a:tr h="332908">
                <a:tc>
                  <a:txBody>
                    <a:bodyPr/>
                    <a:lstStyle/>
                    <a:p>
                      <a:pPr algn="ctr"/>
                      <a:r>
                        <a:rPr kumimoji="1" lang="ja-JP" altLang="en-US" sz="1600" b="0" dirty="0" smtClean="0"/>
                        <a:t>②</a:t>
                      </a:r>
                      <a:endParaRPr kumimoji="1" lang="ja-JP" altLang="en-US" sz="1600" b="0" dirty="0"/>
                    </a:p>
                  </a:txBody>
                  <a:tcPr/>
                </a:tc>
                <a:tc>
                  <a:txBody>
                    <a:bodyPr/>
                    <a:lstStyle/>
                    <a:p>
                      <a:r>
                        <a:rPr kumimoji="1" lang="ja-JP" altLang="en-US" sz="1600" b="0" dirty="0" smtClean="0">
                          <a:latin typeface="HG丸ｺﾞｼｯｸM-PRO" panose="020F0600000000000000" pitchFamily="50" charset="-128"/>
                          <a:ea typeface="HG丸ｺﾞｼｯｸM-PRO" panose="020F0600000000000000" pitchFamily="50" charset="-128"/>
                        </a:rPr>
                        <a:t>シーソーダブルパート</a:t>
                      </a:r>
                      <a:endParaRPr kumimoji="1" lang="ja-JP" altLang="en-US" sz="1600" b="0" dirty="0">
                        <a:latin typeface="HG丸ｺﾞｼｯｸM-PRO" panose="020F0600000000000000" pitchFamily="50" charset="-128"/>
                        <a:ea typeface="HG丸ｺﾞｼｯｸM-PRO" panose="020F0600000000000000" pitchFamily="50" charset="-128"/>
                      </a:endParaRPr>
                    </a:p>
                  </a:txBody>
                  <a:tcPr marL="64174" marR="64174" marT="32087" marB="32087"/>
                </a:tc>
                <a:extLst>
                  <a:ext uri="{0D108BD9-81ED-4DB2-BD59-A6C34878D82A}">
                    <a16:rowId xmlns:a16="http://schemas.microsoft.com/office/drawing/2014/main" val="1217358823"/>
                  </a:ext>
                </a:extLst>
              </a:tr>
              <a:tr h="332908">
                <a:tc>
                  <a:txBody>
                    <a:bodyPr/>
                    <a:lstStyle/>
                    <a:p>
                      <a:pPr algn="ctr"/>
                      <a:r>
                        <a:rPr kumimoji="1" lang="ja-JP" altLang="en-US" sz="1600" b="0" dirty="0" smtClean="0"/>
                        <a:t>③</a:t>
                      </a:r>
                      <a:endParaRPr kumimoji="1" lang="ja-JP" altLang="en-US" sz="1600" b="0" dirty="0"/>
                    </a:p>
                  </a:txBody>
                  <a:tcPr/>
                </a:tc>
                <a:tc>
                  <a:txBody>
                    <a:bodyPr/>
                    <a:lstStyle/>
                    <a:p>
                      <a:r>
                        <a:rPr kumimoji="1" lang="ja-JP" altLang="en-US" sz="1600" b="0" dirty="0" smtClean="0">
                          <a:latin typeface="HG丸ｺﾞｼｯｸM-PRO" panose="020F0600000000000000" pitchFamily="50" charset="-128"/>
                          <a:ea typeface="HG丸ｺﾞｼｯｸM-PRO" panose="020F0600000000000000" pitchFamily="50" charset="-128"/>
                        </a:rPr>
                        <a:t>通過ライン突破パート</a:t>
                      </a:r>
                      <a:endParaRPr kumimoji="1" lang="ja-JP" altLang="en-US" sz="1600" b="0" dirty="0">
                        <a:latin typeface="HG丸ｺﾞｼｯｸM-PRO" panose="020F0600000000000000" pitchFamily="50" charset="-128"/>
                        <a:ea typeface="HG丸ｺﾞｼｯｸM-PRO" panose="020F0600000000000000" pitchFamily="50" charset="-128"/>
                      </a:endParaRPr>
                    </a:p>
                  </a:txBody>
                  <a:tcPr marL="64174" marR="64174" marT="32087" marB="32087"/>
                </a:tc>
                <a:extLst>
                  <a:ext uri="{0D108BD9-81ED-4DB2-BD59-A6C34878D82A}">
                    <a16:rowId xmlns:a16="http://schemas.microsoft.com/office/drawing/2014/main" val="1535136565"/>
                  </a:ext>
                </a:extLst>
              </a:tr>
              <a:tr h="332908">
                <a:tc>
                  <a:txBody>
                    <a:bodyPr/>
                    <a:lstStyle/>
                    <a:p>
                      <a:pPr algn="ctr"/>
                      <a:r>
                        <a:rPr kumimoji="1" lang="ja-JP" altLang="en-US" sz="1600" b="0" dirty="0" smtClean="0"/>
                        <a:t>④</a:t>
                      </a:r>
                      <a:endParaRPr kumimoji="1" lang="ja-JP" altLang="en-US" sz="1600" b="0" dirty="0"/>
                    </a:p>
                  </a:txBody>
                  <a:tcPr/>
                </a:tc>
                <a:tc>
                  <a:txBody>
                    <a:bodyPr/>
                    <a:lstStyle/>
                    <a:p>
                      <a:pPr marL="0" marR="0" lvl="0" indent="0" algn="l" defTabSz="774222"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HG丸ｺﾞｼｯｸM-PRO" panose="020F0600000000000000" pitchFamily="50" charset="-128"/>
                          <a:ea typeface="HG丸ｺﾞｼｯｸM-PRO" panose="020F0600000000000000" pitchFamily="50" charset="-128"/>
                        </a:rPr>
                        <a:t>着地パート</a:t>
                      </a:r>
                    </a:p>
                  </a:txBody>
                  <a:tcPr marL="64174" marR="64174" marT="32087" marB="32087"/>
                </a:tc>
                <a:extLst>
                  <a:ext uri="{0D108BD9-81ED-4DB2-BD59-A6C34878D82A}">
                    <a16:rowId xmlns:a16="http://schemas.microsoft.com/office/drawing/2014/main" val="3186484598"/>
                  </a:ext>
                </a:extLst>
              </a:tr>
              <a:tr h="332908">
                <a:tc>
                  <a:txBody>
                    <a:bodyPr/>
                    <a:lstStyle/>
                    <a:p>
                      <a:pPr algn="ctr"/>
                      <a:r>
                        <a:rPr kumimoji="1" lang="ja-JP" altLang="en-US" sz="1600" b="0" dirty="0" smtClean="0">
                          <a:solidFill>
                            <a:schemeClr val="tx1"/>
                          </a:solidFill>
                        </a:rPr>
                        <a:t>⑤</a:t>
                      </a:r>
                      <a:endParaRPr kumimoji="1" lang="ja-JP" altLang="en-US" sz="1600" b="0" dirty="0">
                        <a:solidFill>
                          <a:schemeClr val="tx1"/>
                        </a:solidFill>
                      </a:endParaRPr>
                    </a:p>
                  </a:txBody>
                  <a:tcPr/>
                </a:tc>
                <a:tc>
                  <a:txBody>
                    <a:bodyPr/>
                    <a:lstStyle/>
                    <a:p>
                      <a:r>
                        <a:rPr kumimoji="1" lang="ja-JP" altLang="en-US" sz="1600" b="0" dirty="0" smtClean="0">
                          <a:solidFill>
                            <a:schemeClr val="tx1"/>
                          </a:solidFill>
                          <a:latin typeface="HG丸ｺﾞｼｯｸM-PRO" panose="020F0600000000000000" pitchFamily="50" charset="-128"/>
                          <a:ea typeface="HG丸ｺﾞｼｯｸM-PRO" panose="020F0600000000000000" pitchFamily="50" charset="-128"/>
                        </a:rPr>
                        <a:t>シーソーエリア</a:t>
                      </a:r>
                      <a:endParaRPr kumimoji="1" lang="ja-JP" altLang="en-US" sz="1600" b="0" dirty="0">
                        <a:solidFill>
                          <a:schemeClr val="tx1"/>
                        </a:solidFill>
                        <a:latin typeface="HG丸ｺﾞｼｯｸM-PRO" panose="020F0600000000000000" pitchFamily="50" charset="-128"/>
                        <a:ea typeface="HG丸ｺﾞｼｯｸM-PRO" panose="020F0600000000000000" pitchFamily="50" charset="-128"/>
                      </a:endParaRPr>
                    </a:p>
                  </a:txBody>
                  <a:tcPr marL="64174" marR="64174" marT="32087" marB="32087"/>
                </a:tc>
                <a:extLst>
                  <a:ext uri="{0D108BD9-81ED-4DB2-BD59-A6C34878D82A}">
                    <a16:rowId xmlns:a16="http://schemas.microsoft.com/office/drawing/2014/main" val="2634330321"/>
                  </a:ext>
                </a:extLst>
              </a:tr>
            </a:tbl>
          </a:graphicData>
        </a:graphic>
      </p:graphicFrame>
      <p:pic>
        <p:nvPicPr>
          <p:cNvPr id="81" name="図 80"/>
          <p:cNvPicPr>
            <a:picLocks noChangeAspect="1"/>
          </p:cNvPicPr>
          <p:nvPr/>
        </p:nvPicPr>
        <p:blipFill>
          <a:blip r:embed="rId5"/>
          <a:stretch>
            <a:fillRect/>
          </a:stretch>
        </p:blipFill>
        <p:spPr>
          <a:xfrm>
            <a:off x="6764466" y="6312768"/>
            <a:ext cx="5219700" cy="1200150"/>
          </a:xfrm>
          <a:prstGeom prst="rect">
            <a:avLst/>
          </a:prstGeom>
        </p:spPr>
      </p:pic>
    </p:spTree>
    <p:extLst>
      <p:ext uri="{BB962C8B-B14F-4D97-AF65-F5344CB8AC3E}">
        <p14:creationId xmlns:p14="http://schemas.microsoft.com/office/powerpoint/2010/main" val="2884445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9" name="角丸四角形 2618"/>
          <p:cNvSpPr/>
          <p:nvPr/>
        </p:nvSpPr>
        <p:spPr>
          <a:xfrm>
            <a:off x="30303" y="4700589"/>
            <a:ext cx="12744756" cy="4874398"/>
          </a:xfrm>
          <a:prstGeom prst="roundRect">
            <a:avLst>
              <a:gd name="adj" fmla="val 0"/>
            </a:avLst>
          </a:prstGeom>
          <a:solidFill>
            <a:schemeClr val="accent4">
              <a:lumMod val="20000"/>
              <a:lumOff val="80000"/>
              <a:alpha val="20000"/>
            </a:schemeClr>
          </a:solidFill>
          <a:ln w="635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endParaRPr kumimoji="1" lang="ja-JP" altLang="en-US" sz="3528" dirty="0">
              <a:latin typeface="游ゴシック" panose="020B0400000000000000" pitchFamily="50" charset="-128"/>
            </a:endParaRPr>
          </a:p>
        </p:txBody>
      </p:sp>
      <p:sp>
        <p:nvSpPr>
          <p:cNvPr id="2225" name="正方形/長方形 2224"/>
          <p:cNvSpPr/>
          <p:nvPr/>
        </p:nvSpPr>
        <p:spPr>
          <a:xfrm>
            <a:off x="6375464" y="6629171"/>
            <a:ext cx="2409774" cy="2867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900" dirty="0" smtClean="0">
                <a:solidFill>
                  <a:srgbClr val="FF0000"/>
                </a:solidFill>
              </a:rPr>
              <a:t>ポイント⑤</a:t>
            </a:r>
            <a:r>
              <a:rPr kumimoji="1" lang="ja-JP" altLang="en-US" sz="900" b="1" dirty="0" smtClean="0">
                <a:solidFill>
                  <a:schemeClr val="tx1"/>
                </a:solidFill>
              </a:rPr>
              <a:t>　</a:t>
            </a:r>
            <a:r>
              <a:rPr kumimoji="1" lang="ja-JP" altLang="en-US" sz="1000" b="1" dirty="0" smtClean="0">
                <a:solidFill>
                  <a:schemeClr val="tx1"/>
                </a:solidFill>
                <a:latin typeface="游ゴシック" panose="020B0400000000000000" pitchFamily="50" charset="-128"/>
                <a:ea typeface="游ゴシック" panose="020B0400000000000000" pitchFamily="50" charset="-128"/>
              </a:rPr>
              <a:t>左右モータの回転角を監視！</a:t>
            </a:r>
            <a:endParaRPr kumimoji="1" lang="en-US" altLang="ja-JP" sz="1000" u="sng" dirty="0" smtClean="0">
              <a:solidFill>
                <a:schemeClr val="tx1"/>
              </a:solidFill>
              <a:latin typeface="游ゴシック" panose="020B0400000000000000" pitchFamily="50" charset="-128"/>
              <a:ea typeface="游ゴシック" panose="020B0400000000000000" pitchFamily="50" charset="-128"/>
            </a:endParaRPr>
          </a:p>
          <a:p>
            <a:endParaRPr kumimoji="1" lang="en-US" altLang="ja-JP" sz="300" dirty="0">
              <a:solidFill>
                <a:schemeClr val="tx1"/>
              </a:solidFill>
            </a:endParaRPr>
          </a:p>
          <a:p>
            <a:r>
              <a:rPr kumimoji="1" lang="ja-JP" altLang="en-US" sz="800" dirty="0" smtClean="0">
                <a:solidFill>
                  <a:schemeClr val="tx1"/>
                </a:solidFill>
                <a:latin typeface="+mn-ea"/>
              </a:rPr>
              <a:t>　シーソーが傾いたとき、走行体が加速するため、</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シーソーから落下する。</a:t>
            </a:r>
            <a:endParaRPr kumimoji="1" lang="en-US" altLang="ja-JP" sz="800" dirty="0" smtClean="0">
              <a:solidFill>
                <a:schemeClr val="tx1"/>
              </a:solidFill>
              <a:latin typeface="+mn-ea"/>
            </a:endParaRPr>
          </a:p>
          <a:p>
            <a:r>
              <a:rPr kumimoji="1" lang="ja-JP" altLang="en-US" sz="800" dirty="0">
                <a:solidFill>
                  <a:schemeClr val="tx1"/>
                </a:solidFill>
                <a:latin typeface="+mn-ea"/>
              </a:rPr>
              <a:t>　</a:t>
            </a:r>
            <a:r>
              <a:rPr lang="ja-JP" altLang="en-US" sz="800" dirty="0">
                <a:solidFill>
                  <a:schemeClr val="tx1"/>
                </a:solidFill>
                <a:latin typeface="+mn-ea"/>
              </a:rPr>
              <a:t>落下</a:t>
            </a:r>
            <a:r>
              <a:rPr kumimoji="1" lang="ja-JP" altLang="en-US" sz="800" dirty="0" smtClean="0">
                <a:solidFill>
                  <a:schemeClr val="tx1"/>
                </a:solidFill>
                <a:latin typeface="+mn-ea"/>
              </a:rPr>
              <a:t>を防ぐために、逆方向へ走行させることで</a:t>
            </a:r>
            <a:endParaRPr kumimoji="1" lang="en-US" altLang="ja-JP" sz="800" dirty="0" smtClean="0">
              <a:solidFill>
                <a:schemeClr val="tx1"/>
              </a:solidFill>
              <a:latin typeface="+mn-ea"/>
            </a:endParaRPr>
          </a:p>
          <a:p>
            <a:r>
              <a:rPr kumimoji="1" lang="ja-JP" altLang="en-US" sz="800" dirty="0">
                <a:solidFill>
                  <a:schemeClr val="tx1"/>
                </a:solidFill>
                <a:latin typeface="+mn-ea"/>
              </a:rPr>
              <a:t>　</a:t>
            </a:r>
            <a:r>
              <a:rPr kumimoji="1" lang="ja-JP" altLang="en-US" sz="800" dirty="0" smtClean="0">
                <a:solidFill>
                  <a:schemeClr val="tx1"/>
                </a:solidFill>
                <a:latin typeface="+mn-ea"/>
              </a:rPr>
              <a:t>制動</a:t>
            </a:r>
            <a:r>
              <a:rPr kumimoji="1" lang="ja-JP" altLang="en-US" sz="800" dirty="0">
                <a:solidFill>
                  <a:schemeClr val="tx1"/>
                </a:solidFill>
                <a:latin typeface="+mn-ea"/>
              </a:rPr>
              <a:t>力</a:t>
            </a:r>
            <a:r>
              <a:rPr kumimoji="1" lang="ja-JP" altLang="en-US" sz="800" dirty="0" smtClean="0">
                <a:solidFill>
                  <a:schemeClr val="tx1"/>
                </a:solidFill>
                <a:latin typeface="+mn-ea"/>
              </a:rPr>
              <a:t>をかける。</a:t>
            </a:r>
            <a:endParaRPr kumimoji="1" lang="en-US" altLang="ja-JP" sz="800" dirty="0" smtClean="0">
              <a:solidFill>
                <a:schemeClr val="tx1"/>
              </a:solidFill>
              <a:latin typeface="+mn-ea"/>
            </a:endParaRPr>
          </a:p>
          <a:p>
            <a:r>
              <a:rPr kumimoji="1" lang="ja-JP" altLang="en-US" sz="800" dirty="0">
                <a:solidFill>
                  <a:schemeClr val="tx1"/>
                </a:solidFill>
                <a:latin typeface="+mn-ea"/>
              </a:rPr>
              <a:t>　</a:t>
            </a:r>
            <a:r>
              <a:rPr kumimoji="1" lang="ja-JP" altLang="en-US" sz="800" u="sng" dirty="0" smtClean="0">
                <a:solidFill>
                  <a:schemeClr val="tx1"/>
                </a:solidFill>
                <a:latin typeface="+mn-ea"/>
              </a:rPr>
              <a:t>制動制御</a:t>
            </a:r>
            <a:r>
              <a:rPr kumimoji="1" lang="ja-JP" altLang="en-US" sz="800" dirty="0" smtClean="0">
                <a:solidFill>
                  <a:schemeClr val="tx1"/>
                </a:solidFill>
                <a:latin typeface="+mn-ea"/>
              </a:rPr>
              <a:t>により走行体を安定させる。</a:t>
            </a:r>
            <a:endParaRPr kumimoji="1" lang="en-US" altLang="ja-JP" sz="800" dirty="0" smtClean="0">
              <a:solidFill>
                <a:schemeClr val="tx1"/>
              </a:solidFill>
              <a:latin typeface="+mn-ea"/>
            </a:endParaRPr>
          </a:p>
          <a:p>
            <a:r>
              <a:rPr lang="ja-JP" altLang="en-US" sz="800" dirty="0">
                <a:solidFill>
                  <a:schemeClr val="tx1"/>
                </a:solidFill>
                <a:latin typeface="+mn-ea"/>
              </a:rPr>
              <a:t>　</a:t>
            </a:r>
            <a:r>
              <a:rPr lang="ja-JP" altLang="en-US" sz="800" dirty="0" smtClean="0">
                <a:solidFill>
                  <a:schemeClr val="tx1"/>
                </a:solidFill>
                <a:latin typeface="+mn-ea"/>
              </a:rPr>
              <a:t>走行体が安定したかは、</a:t>
            </a:r>
            <a:r>
              <a:rPr lang="ja-JP" altLang="en-US" sz="800" u="sng" dirty="0" smtClean="0">
                <a:solidFill>
                  <a:schemeClr val="tx1"/>
                </a:solidFill>
                <a:latin typeface="+mn-ea"/>
              </a:rPr>
              <a:t>安定検知</a:t>
            </a:r>
            <a:r>
              <a:rPr lang="ja-JP" altLang="en-US" sz="800" dirty="0" smtClean="0">
                <a:solidFill>
                  <a:schemeClr val="tx1"/>
                </a:solidFill>
                <a:latin typeface="+mn-ea"/>
              </a:rPr>
              <a:t>を用いて検知　　</a:t>
            </a:r>
            <a:endParaRPr lang="en-US" altLang="ja-JP" sz="800" dirty="0" smtClean="0">
              <a:solidFill>
                <a:schemeClr val="tx1"/>
              </a:solidFill>
              <a:latin typeface="+mn-ea"/>
            </a:endParaRPr>
          </a:p>
          <a:p>
            <a:r>
              <a:rPr lang="ja-JP" altLang="en-US" sz="800" dirty="0">
                <a:solidFill>
                  <a:schemeClr val="tx1"/>
                </a:solidFill>
                <a:latin typeface="+mn-ea"/>
              </a:rPr>
              <a:t>　</a:t>
            </a:r>
            <a:r>
              <a:rPr lang="ja-JP" altLang="en-US" sz="800" dirty="0" smtClean="0">
                <a:solidFill>
                  <a:schemeClr val="tx1"/>
                </a:solidFill>
                <a:latin typeface="+mn-ea"/>
              </a:rPr>
              <a:t>する。</a:t>
            </a:r>
            <a:endParaRPr kumimoji="1" lang="en-US" altLang="ja-JP" sz="800" dirty="0" smtClean="0">
              <a:solidFill>
                <a:schemeClr val="tx1"/>
              </a:solidFill>
              <a:latin typeface="+mn-ea"/>
            </a:endParaRPr>
          </a:p>
          <a:p>
            <a:r>
              <a:rPr kumimoji="1" lang="ja-JP" altLang="en-US" sz="800" dirty="0">
                <a:solidFill>
                  <a:schemeClr val="tx1"/>
                </a:solidFill>
                <a:latin typeface="+mn-ea"/>
              </a:rPr>
              <a:t>　</a:t>
            </a:r>
            <a:r>
              <a:rPr kumimoji="1" lang="ja-JP" altLang="en-US" sz="800" u="sng" dirty="0" smtClean="0">
                <a:solidFill>
                  <a:schemeClr val="tx1"/>
                </a:solidFill>
                <a:latin typeface="+mn-ea"/>
              </a:rPr>
              <a:t>安定検知</a:t>
            </a:r>
            <a:r>
              <a:rPr kumimoji="1" lang="ja-JP" altLang="en-US" sz="800" dirty="0" smtClean="0">
                <a:solidFill>
                  <a:schemeClr val="tx1"/>
                </a:solidFill>
                <a:latin typeface="+mn-ea"/>
              </a:rPr>
              <a:t>は設定した左右モータ回転角の目標値に</a:t>
            </a:r>
            <a:endParaRPr kumimoji="1" lang="en-US" altLang="ja-JP" sz="800" dirty="0" smtClean="0">
              <a:solidFill>
                <a:schemeClr val="tx1"/>
              </a:solidFill>
              <a:latin typeface="+mn-ea"/>
            </a:endParaRPr>
          </a:p>
          <a:p>
            <a:r>
              <a:rPr kumimoji="1" lang="ja-JP" altLang="en-US" sz="800" dirty="0">
                <a:solidFill>
                  <a:schemeClr val="tx1"/>
                </a:solidFill>
                <a:latin typeface="+mn-ea"/>
              </a:rPr>
              <a:t>　</a:t>
            </a:r>
            <a:r>
              <a:rPr kumimoji="1" lang="ja-JP" altLang="en-US" sz="800" dirty="0" smtClean="0">
                <a:solidFill>
                  <a:schemeClr val="tx1"/>
                </a:solidFill>
                <a:latin typeface="+mn-ea"/>
              </a:rPr>
              <a:t>一定回数一致したことを検知する。</a:t>
            </a:r>
            <a:endParaRPr kumimoji="1" lang="en-US" altLang="ja-JP" sz="800" dirty="0" smtClean="0">
              <a:solidFill>
                <a:schemeClr val="tx1"/>
              </a:solidFill>
              <a:latin typeface="+mn-ea"/>
            </a:endParaRPr>
          </a:p>
          <a:p>
            <a:endParaRPr kumimoji="1" lang="en-US" altLang="ja-JP" sz="800" dirty="0" smtClean="0">
              <a:solidFill>
                <a:schemeClr val="tx1"/>
              </a:solidFill>
              <a:latin typeface="+mn-ea"/>
            </a:endParaRPr>
          </a:p>
          <a:p>
            <a:r>
              <a:rPr kumimoji="1" lang="ja-JP" altLang="en-US" sz="800" dirty="0">
                <a:solidFill>
                  <a:schemeClr val="tx1"/>
                </a:solidFill>
                <a:latin typeface="+mn-ea"/>
              </a:rPr>
              <a:t>　</a:t>
            </a:r>
            <a:r>
              <a:rPr kumimoji="1" lang="ja-JP" altLang="en-US" sz="800" dirty="0" smtClean="0">
                <a:solidFill>
                  <a:schemeClr val="tx1"/>
                </a:solidFill>
                <a:latin typeface="+mn-ea"/>
              </a:rPr>
              <a:t>動作内容は以下である。</a:t>
            </a:r>
            <a:endParaRPr kumimoji="1" lang="en-US" altLang="ja-JP" sz="800" dirty="0" smtClean="0">
              <a:solidFill>
                <a:schemeClr val="tx1"/>
              </a:solidFill>
              <a:latin typeface="+mn-ea"/>
            </a:endParaRPr>
          </a:p>
          <a:p>
            <a:endParaRPr kumimoji="1" lang="en-US" altLang="ja-JP" sz="800" dirty="0" smtClean="0">
              <a:solidFill>
                <a:schemeClr val="tx1"/>
              </a:solidFill>
              <a:latin typeface="+mn-ea"/>
            </a:endParaRPr>
          </a:p>
          <a:p>
            <a:r>
              <a:rPr kumimoji="1" lang="ja-JP" altLang="en-US" sz="800" dirty="0">
                <a:solidFill>
                  <a:schemeClr val="tx1"/>
                </a:solidFill>
                <a:latin typeface="+mn-ea"/>
              </a:rPr>
              <a:t>　</a:t>
            </a:r>
            <a:r>
              <a:rPr kumimoji="1" lang="ja-JP" altLang="en-US" sz="800" dirty="0" smtClean="0">
                <a:solidFill>
                  <a:schemeClr val="tx1"/>
                </a:solidFill>
                <a:latin typeface="+mn-ea"/>
              </a:rPr>
              <a:t>　①左右モータ回転角を監視し、</a:t>
            </a:r>
            <a:r>
              <a:rPr kumimoji="1" lang="ja-JP" altLang="en-US" sz="800" u="sng" dirty="0" smtClean="0">
                <a:solidFill>
                  <a:schemeClr val="tx1"/>
                </a:solidFill>
                <a:latin typeface="+mn-ea"/>
              </a:rPr>
              <a:t>安定検知</a:t>
            </a:r>
            <a:r>
              <a:rPr kumimoji="1" lang="ja-JP" altLang="en-US" sz="800" dirty="0" smtClean="0">
                <a:solidFill>
                  <a:schemeClr val="tx1"/>
                </a:solidFill>
                <a:latin typeface="+mn-ea"/>
              </a:rPr>
              <a:t>の</a:t>
            </a:r>
            <a:endParaRPr kumimoji="1" lang="en-US" altLang="ja-JP" sz="800" dirty="0" smtClean="0">
              <a:solidFill>
                <a:schemeClr val="tx1"/>
              </a:solidFill>
              <a:latin typeface="+mn-ea"/>
            </a:endParaRPr>
          </a:p>
          <a:p>
            <a:r>
              <a:rPr kumimoji="1" lang="ja-JP" altLang="en-US" sz="800" dirty="0">
                <a:solidFill>
                  <a:schemeClr val="tx1"/>
                </a:solidFill>
                <a:latin typeface="+mn-ea"/>
              </a:rPr>
              <a:t>　</a:t>
            </a:r>
            <a:r>
              <a:rPr kumimoji="1" lang="ja-JP" altLang="en-US" sz="800" dirty="0" smtClean="0">
                <a:solidFill>
                  <a:schemeClr val="tx1"/>
                </a:solidFill>
                <a:latin typeface="+mn-ea"/>
              </a:rPr>
              <a:t>　　目標値との差に応じて、左右モータへの</a:t>
            </a:r>
            <a:endParaRPr kumimoji="1" lang="en-US" altLang="ja-JP" sz="800" dirty="0" smtClean="0">
              <a:solidFill>
                <a:schemeClr val="tx1"/>
              </a:solidFill>
              <a:latin typeface="+mn-ea"/>
            </a:endParaRPr>
          </a:p>
          <a:p>
            <a:r>
              <a:rPr kumimoji="1" lang="ja-JP" altLang="en-US" sz="800" dirty="0">
                <a:solidFill>
                  <a:schemeClr val="tx1"/>
                </a:solidFill>
                <a:latin typeface="+mn-ea"/>
              </a:rPr>
              <a:t>　</a:t>
            </a:r>
            <a:r>
              <a:rPr kumimoji="1" lang="ja-JP" altLang="en-US" sz="800" dirty="0" smtClean="0">
                <a:solidFill>
                  <a:schemeClr val="tx1"/>
                </a:solidFill>
                <a:latin typeface="+mn-ea"/>
              </a:rPr>
              <a:t>　　指示値を変化させる。</a:t>
            </a:r>
            <a:endParaRPr kumimoji="1" lang="en-US" altLang="ja-JP" sz="800" dirty="0" smtClean="0">
              <a:solidFill>
                <a:schemeClr val="tx1"/>
              </a:solidFill>
              <a:latin typeface="+mn-ea"/>
            </a:endParaRPr>
          </a:p>
          <a:p>
            <a:r>
              <a:rPr kumimoji="1" lang="ja-JP" altLang="en-US" sz="800" dirty="0">
                <a:solidFill>
                  <a:schemeClr val="tx1"/>
                </a:solidFill>
                <a:latin typeface="+mn-ea"/>
              </a:rPr>
              <a:t>　</a:t>
            </a:r>
            <a:r>
              <a:rPr kumimoji="1" lang="ja-JP" altLang="en-US" sz="800" dirty="0" smtClean="0">
                <a:solidFill>
                  <a:schemeClr val="tx1"/>
                </a:solidFill>
                <a:latin typeface="+mn-ea"/>
              </a:rPr>
              <a:t>　②左右モータ回転</a:t>
            </a:r>
            <a:r>
              <a:rPr kumimoji="1" lang="ja-JP" altLang="en-US" sz="800" dirty="0">
                <a:solidFill>
                  <a:schemeClr val="tx1"/>
                </a:solidFill>
                <a:latin typeface="+mn-ea"/>
              </a:rPr>
              <a:t>角</a:t>
            </a:r>
            <a:r>
              <a:rPr kumimoji="1" lang="ja-JP" altLang="en-US" sz="800" dirty="0" smtClean="0">
                <a:solidFill>
                  <a:schemeClr val="tx1"/>
                </a:solidFill>
                <a:latin typeface="+mn-ea"/>
              </a:rPr>
              <a:t>が目標値と一定回数</a:t>
            </a:r>
            <a:endParaRPr kumimoji="1" lang="en-US" altLang="ja-JP" sz="800" dirty="0" smtClean="0">
              <a:solidFill>
                <a:schemeClr val="tx1"/>
              </a:solidFill>
              <a:latin typeface="+mn-ea"/>
            </a:endParaRPr>
          </a:p>
          <a:p>
            <a:r>
              <a:rPr kumimoji="1" lang="ja-JP" altLang="en-US" sz="800" dirty="0">
                <a:solidFill>
                  <a:schemeClr val="tx1"/>
                </a:solidFill>
                <a:latin typeface="+mn-ea"/>
              </a:rPr>
              <a:t>　</a:t>
            </a:r>
            <a:r>
              <a:rPr kumimoji="1" lang="ja-JP" altLang="en-US" sz="800" dirty="0" smtClean="0">
                <a:solidFill>
                  <a:schemeClr val="tx1"/>
                </a:solidFill>
                <a:latin typeface="+mn-ea"/>
              </a:rPr>
              <a:t>　　一致し、</a:t>
            </a:r>
            <a:r>
              <a:rPr kumimoji="1" lang="ja-JP" altLang="en-US" sz="800" u="sng" dirty="0" smtClean="0">
                <a:solidFill>
                  <a:schemeClr val="tx1"/>
                </a:solidFill>
                <a:latin typeface="+mn-ea"/>
              </a:rPr>
              <a:t>制動制御</a:t>
            </a:r>
            <a:r>
              <a:rPr kumimoji="1" lang="ja-JP" altLang="en-US" sz="800" dirty="0" smtClean="0">
                <a:solidFill>
                  <a:schemeClr val="tx1"/>
                </a:solidFill>
                <a:latin typeface="+mn-ea"/>
              </a:rPr>
              <a:t>を終了する。</a:t>
            </a:r>
            <a:endParaRPr kumimoji="1" lang="en-US" altLang="ja-JP" sz="800" dirty="0" smtClean="0">
              <a:solidFill>
                <a:schemeClr val="tx1"/>
              </a:solidFill>
              <a:latin typeface="+mn-ea"/>
            </a:endParaRPr>
          </a:p>
        </p:txBody>
      </p:sp>
      <p:pic>
        <p:nvPicPr>
          <p:cNvPr id="1805" name="図 1804"/>
          <p:cNvPicPr>
            <a:picLocks noChangeAspect="1"/>
          </p:cNvPicPr>
          <p:nvPr/>
        </p:nvPicPr>
        <p:blipFill>
          <a:blip r:embed="rId3"/>
          <a:stretch>
            <a:fillRect/>
          </a:stretch>
        </p:blipFill>
        <p:spPr>
          <a:xfrm>
            <a:off x="2146785" y="1574161"/>
            <a:ext cx="10590809" cy="2962246"/>
          </a:xfrm>
          <a:prstGeom prst="rect">
            <a:avLst/>
          </a:prstGeom>
        </p:spPr>
      </p:pic>
      <p:sp>
        <p:nvSpPr>
          <p:cNvPr id="1806" name="角丸四角形 1805"/>
          <p:cNvSpPr/>
          <p:nvPr/>
        </p:nvSpPr>
        <p:spPr>
          <a:xfrm>
            <a:off x="8941779" y="7196300"/>
            <a:ext cx="3662387" cy="861888"/>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pic>
        <p:nvPicPr>
          <p:cNvPr id="1807" name="図 1806"/>
          <p:cNvPicPr>
            <a:picLocks noChangeAspect="1"/>
          </p:cNvPicPr>
          <p:nvPr/>
        </p:nvPicPr>
        <p:blipFill>
          <a:blip r:embed="rId4"/>
          <a:stretch>
            <a:fillRect/>
          </a:stretch>
        </p:blipFill>
        <p:spPr>
          <a:xfrm>
            <a:off x="8926201" y="7328956"/>
            <a:ext cx="3696170" cy="686400"/>
          </a:xfrm>
          <a:prstGeom prst="rect">
            <a:avLst/>
          </a:prstGeom>
        </p:spPr>
      </p:pic>
      <p:sp>
        <p:nvSpPr>
          <p:cNvPr id="1808" name="角丸四角形 1807"/>
          <p:cNvSpPr/>
          <p:nvPr/>
        </p:nvSpPr>
        <p:spPr>
          <a:xfrm>
            <a:off x="8860413" y="5222776"/>
            <a:ext cx="1443968" cy="94392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sp>
        <p:nvSpPr>
          <p:cNvPr id="1809" name="角丸四角形 1808"/>
          <p:cNvSpPr/>
          <p:nvPr/>
        </p:nvSpPr>
        <p:spPr>
          <a:xfrm>
            <a:off x="3997395" y="5283456"/>
            <a:ext cx="4764739" cy="11022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pic>
        <p:nvPicPr>
          <p:cNvPr id="1810" name="図 1809"/>
          <p:cNvPicPr>
            <a:picLocks noChangeAspect="1"/>
          </p:cNvPicPr>
          <p:nvPr/>
        </p:nvPicPr>
        <p:blipFill>
          <a:blip r:embed="rId5"/>
          <a:stretch>
            <a:fillRect/>
          </a:stretch>
        </p:blipFill>
        <p:spPr>
          <a:xfrm>
            <a:off x="3961817" y="5543028"/>
            <a:ext cx="4825995" cy="758009"/>
          </a:xfrm>
          <a:prstGeom prst="rect">
            <a:avLst/>
          </a:prstGeom>
        </p:spPr>
      </p:pic>
      <p:sp>
        <p:nvSpPr>
          <p:cNvPr id="1811" name="角丸四角形 1810"/>
          <p:cNvSpPr/>
          <p:nvPr/>
        </p:nvSpPr>
        <p:spPr>
          <a:xfrm>
            <a:off x="157474" y="5230480"/>
            <a:ext cx="2310566" cy="114336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sp>
        <p:nvSpPr>
          <p:cNvPr id="1812" name="フリーフォーム 1811"/>
          <p:cNvSpPr/>
          <p:nvPr/>
        </p:nvSpPr>
        <p:spPr>
          <a:xfrm>
            <a:off x="1958340" y="3756660"/>
            <a:ext cx="1226820" cy="571500"/>
          </a:xfrm>
          <a:custGeom>
            <a:avLst/>
            <a:gdLst>
              <a:gd name="connsiteX0" fmla="*/ 0 w 1226820"/>
              <a:gd name="connsiteY0" fmla="*/ 0 h 571500"/>
              <a:gd name="connsiteX1" fmla="*/ 1013460 w 1226820"/>
              <a:gd name="connsiteY1" fmla="*/ 160020 h 571500"/>
              <a:gd name="connsiteX2" fmla="*/ 1226820 w 1226820"/>
              <a:gd name="connsiteY2" fmla="*/ 571500 h 571500"/>
            </a:gdLst>
            <a:ahLst/>
            <a:cxnLst>
              <a:cxn ang="0">
                <a:pos x="connsiteX0" y="connsiteY0"/>
              </a:cxn>
              <a:cxn ang="0">
                <a:pos x="connsiteX1" y="connsiteY1"/>
              </a:cxn>
              <a:cxn ang="0">
                <a:pos x="connsiteX2" y="connsiteY2"/>
              </a:cxn>
            </a:cxnLst>
            <a:rect l="l" t="t" r="r" b="b"/>
            <a:pathLst>
              <a:path w="1226820" h="571500">
                <a:moveTo>
                  <a:pt x="0" y="0"/>
                </a:moveTo>
                <a:cubicBezTo>
                  <a:pt x="404495" y="32385"/>
                  <a:pt x="808990" y="64770"/>
                  <a:pt x="1013460" y="160020"/>
                </a:cubicBezTo>
                <a:cubicBezTo>
                  <a:pt x="1217930" y="255270"/>
                  <a:pt x="1222375" y="413385"/>
                  <a:pt x="1226820" y="571500"/>
                </a:cubicBezTo>
              </a:path>
            </a:pathLst>
          </a:custGeom>
          <a:noFill/>
          <a:ln>
            <a:solidFill>
              <a:srgbClr val="0EE6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3" name="正方形/長方形 1812"/>
          <p:cNvSpPr/>
          <p:nvPr/>
        </p:nvSpPr>
        <p:spPr>
          <a:xfrm>
            <a:off x="3967369" y="6629171"/>
            <a:ext cx="2403740" cy="2867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ja-JP" altLang="en-US" sz="900" dirty="0" smtClean="0">
                <a:solidFill>
                  <a:srgbClr val="FF0000"/>
                </a:solidFill>
              </a:rPr>
              <a:t>ポイント④</a:t>
            </a:r>
            <a:r>
              <a:rPr kumimoji="1" lang="ja-JP" altLang="en-US" sz="900" b="1" dirty="0" smtClean="0">
                <a:solidFill>
                  <a:schemeClr val="tx1"/>
                </a:solidFill>
              </a:rPr>
              <a:t>　</a:t>
            </a:r>
            <a:r>
              <a:rPr kumimoji="1" lang="ja-JP" altLang="en-US" sz="1000" b="1" dirty="0" smtClean="0">
                <a:solidFill>
                  <a:schemeClr val="tx1"/>
                </a:solidFill>
                <a:latin typeface="+mn-ea"/>
              </a:rPr>
              <a:t>ジャイロセンサ値で判定！</a:t>
            </a:r>
            <a:endParaRPr kumimoji="1" lang="en-US" altLang="ja-JP" sz="1000" b="1" u="sng" dirty="0" smtClean="0">
              <a:solidFill>
                <a:schemeClr val="tx1"/>
              </a:solidFill>
              <a:latin typeface="+mn-ea"/>
            </a:endParaRPr>
          </a:p>
          <a:p>
            <a:endParaRPr kumimoji="1" lang="en-US" altLang="ja-JP" sz="300" b="1" dirty="0" smtClean="0">
              <a:solidFill>
                <a:schemeClr val="tx1"/>
              </a:solidFill>
            </a:endParaRPr>
          </a:p>
          <a:p>
            <a:r>
              <a:rPr kumimoji="1" lang="ja-JP" altLang="en-US" sz="800" dirty="0" smtClean="0">
                <a:solidFill>
                  <a:schemeClr val="tx1"/>
                </a:solidFill>
              </a:rPr>
              <a:t>　走行体にシーソー上を直進させたところ、</a:t>
            </a:r>
            <a:endParaRPr kumimoji="1" lang="en-US" altLang="ja-JP" sz="800" dirty="0" smtClean="0">
              <a:solidFill>
                <a:schemeClr val="tx1"/>
              </a:solidFill>
            </a:endParaRPr>
          </a:p>
          <a:p>
            <a:r>
              <a:rPr kumimoji="1" lang="ja-JP" altLang="en-US" sz="800" dirty="0">
                <a:solidFill>
                  <a:schemeClr val="tx1"/>
                </a:solidFill>
              </a:rPr>
              <a:t>　</a:t>
            </a:r>
            <a:r>
              <a:rPr kumimoji="1" lang="ja-JP" altLang="en-US" sz="800" dirty="0" smtClean="0">
                <a:solidFill>
                  <a:schemeClr val="tx1"/>
                </a:solidFill>
              </a:rPr>
              <a:t>ジャイロセンサ値がシーソーの傾きによって</a:t>
            </a:r>
            <a:endParaRPr kumimoji="1" lang="en-US" altLang="ja-JP" sz="800" dirty="0">
              <a:solidFill>
                <a:schemeClr val="tx1"/>
              </a:solidFill>
            </a:endParaRPr>
          </a:p>
          <a:p>
            <a:r>
              <a:rPr kumimoji="1" lang="ja-JP" altLang="en-US" sz="800" dirty="0" smtClean="0">
                <a:solidFill>
                  <a:schemeClr val="tx1"/>
                </a:solidFill>
              </a:rPr>
              <a:t>　変化していることが分かった。</a:t>
            </a:r>
            <a:endParaRPr kumimoji="1" lang="en-US" altLang="ja-JP" sz="800" dirty="0" smtClean="0">
              <a:solidFill>
                <a:schemeClr val="tx1"/>
              </a:solidFill>
            </a:endParaRPr>
          </a:p>
          <a:p>
            <a:endParaRPr kumimoji="1" lang="en-US" altLang="ja-JP" sz="800" dirty="0" smtClean="0">
              <a:solidFill>
                <a:srgbClr val="FF0000"/>
              </a:solidFill>
            </a:endParaRPr>
          </a:p>
        </p:txBody>
      </p:sp>
      <p:grpSp>
        <p:nvGrpSpPr>
          <p:cNvPr id="1814" name="グループ化 1813"/>
          <p:cNvGrpSpPr/>
          <p:nvPr/>
        </p:nvGrpSpPr>
        <p:grpSpPr>
          <a:xfrm>
            <a:off x="294453" y="4752620"/>
            <a:ext cx="1311771" cy="253294"/>
            <a:chOff x="146678" y="5255307"/>
            <a:chExt cx="848362" cy="163813"/>
          </a:xfrm>
          <a:solidFill>
            <a:srgbClr val="B3E2FF"/>
          </a:solidFill>
        </p:grpSpPr>
        <p:grpSp>
          <p:nvGrpSpPr>
            <p:cNvPr id="1815" name="グループ化 1814"/>
            <p:cNvGrpSpPr/>
            <p:nvPr/>
          </p:nvGrpSpPr>
          <p:grpSpPr>
            <a:xfrm>
              <a:off x="677475" y="5299670"/>
              <a:ext cx="317565" cy="119450"/>
              <a:chOff x="1110048" y="5295894"/>
              <a:chExt cx="317565" cy="119450"/>
            </a:xfrm>
            <a:grpFill/>
          </p:grpSpPr>
          <p:sp>
            <p:nvSpPr>
              <p:cNvPr id="1820" name="フローチャート: 処理 1819"/>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21" name="フローチャート: 処理 1820"/>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22" name="フローチャート: 処理 1821"/>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1816" name="グループ化 1815"/>
            <p:cNvGrpSpPr/>
            <p:nvPr/>
          </p:nvGrpSpPr>
          <p:grpSpPr>
            <a:xfrm rot="13216654">
              <a:off x="146678" y="5255307"/>
              <a:ext cx="317565" cy="119450"/>
              <a:chOff x="1110048" y="5295894"/>
              <a:chExt cx="317565" cy="119450"/>
            </a:xfrm>
            <a:grpFill/>
          </p:grpSpPr>
          <p:sp>
            <p:nvSpPr>
              <p:cNvPr id="1817" name="フローチャート: 処理 1816"/>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18" name="フローチャート: 処理 1817"/>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19" name="フローチャート: 処理 1818"/>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grpSp>
        <p:nvGrpSpPr>
          <p:cNvPr id="1823" name="グループ化 1822"/>
          <p:cNvGrpSpPr/>
          <p:nvPr/>
        </p:nvGrpSpPr>
        <p:grpSpPr>
          <a:xfrm>
            <a:off x="4203251" y="4752620"/>
            <a:ext cx="1311771" cy="253294"/>
            <a:chOff x="146678" y="5255307"/>
            <a:chExt cx="848362" cy="163813"/>
          </a:xfrm>
          <a:solidFill>
            <a:srgbClr val="B3E2FF"/>
          </a:solidFill>
        </p:grpSpPr>
        <p:grpSp>
          <p:nvGrpSpPr>
            <p:cNvPr id="1824" name="グループ化 1823"/>
            <p:cNvGrpSpPr/>
            <p:nvPr/>
          </p:nvGrpSpPr>
          <p:grpSpPr>
            <a:xfrm>
              <a:off x="677475" y="5299670"/>
              <a:ext cx="317565" cy="119450"/>
              <a:chOff x="1110048" y="5295894"/>
              <a:chExt cx="317565" cy="119450"/>
            </a:xfrm>
            <a:grpFill/>
          </p:grpSpPr>
          <p:sp>
            <p:nvSpPr>
              <p:cNvPr id="1829" name="フローチャート: 処理 1828"/>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30" name="フローチャート: 処理 1829"/>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31" name="フローチャート: 処理 1830"/>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1825" name="グループ化 1824"/>
            <p:cNvGrpSpPr/>
            <p:nvPr/>
          </p:nvGrpSpPr>
          <p:grpSpPr>
            <a:xfrm rot="13216654">
              <a:off x="146678" y="5255307"/>
              <a:ext cx="317565" cy="119450"/>
              <a:chOff x="1110048" y="5295894"/>
              <a:chExt cx="317565" cy="119450"/>
            </a:xfrm>
            <a:grpFill/>
          </p:grpSpPr>
          <p:sp>
            <p:nvSpPr>
              <p:cNvPr id="1826" name="フローチャート: 処理 1825"/>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27" name="フローチャート: 処理 1826"/>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28" name="フローチャート: 処理 1827"/>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grpSp>
        <p:nvGrpSpPr>
          <p:cNvPr id="1832" name="グループ化 1831"/>
          <p:cNvGrpSpPr/>
          <p:nvPr/>
        </p:nvGrpSpPr>
        <p:grpSpPr>
          <a:xfrm>
            <a:off x="9065057" y="4752620"/>
            <a:ext cx="1311771" cy="253294"/>
            <a:chOff x="146678" y="5255307"/>
            <a:chExt cx="848362" cy="163813"/>
          </a:xfrm>
          <a:solidFill>
            <a:srgbClr val="B3E2FF"/>
          </a:solidFill>
        </p:grpSpPr>
        <p:grpSp>
          <p:nvGrpSpPr>
            <p:cNvPr id="1833" name="グループ化 1832"/>
            <p:cNvGrpSpPr/>
            <p:nvPr/>
          </p:nvGrpSpPr>
          <p:grpSpPr>
            <a:xfrm>
              <a:off x="677475" y="5299670"/>
              <a:ext cx="317565" cy="119450"/>
              <a:chOff x="1110048" y="5295894"/>
              <a:chExt cx="317565" cy="119450"/>
            </a:xfrm>
            <a:grpFill/>
          </p:grpSpPr>
          <p:sp>
            <p:nvSpPr>
              <p:cNvPr id="1838" name="フローチャート: 処理 1837"/>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39" name="フローチャート: 処理 1838"/>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40" name="フローチャート: 処理 1839"/>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1834" name="グループ化 1833"/>
            <p:cNvGrpSpPr/>
            <p:nvPr/>
          </p:nvGrpSpPr>
          <p:grpSpPr>
            <a:xfrm rot="13216654">
              <a:off x="146678" y="5255307"/>
              <a:ext cx="317565" cy="119450"/>
              <a:chOff x="1110048" y="5295894"/>
              <a:chExt cx="317565" cy="119450"/>
            </a:xfrm>
            <a:grpFill/>
          </p:grpSpPr>
          <p:sp>
            <p:nvSpPr>
              <p:cNvPr id="1835" name="フローチャート: 処理 1834"/>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36" name="フローチャート: 処理 1835"/>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37" name="フローチャート: 処理 1836"/>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grpSp>
        <p:nvGrpSpPr>
          <p:cNvPr id="1841" name="グループ化 1840"/>
          <p:cNvGrpSpPr/>
          <p:nvPr/>
        </p:nvGrpSpPr>
        <p:grpSpPr>
          <a:xfrm>
            <a:off x="9065057" y="6725624"/>
            <a:ext cx="1311771" cy="253294"/>
            <a:chOff x="146678" y="5255307"/>
            <a:chExt cx="848362" cy="163813"/>
          </a:xfrm>
          <a:solidFill>
            <a:srgbClr val="B3E2FF"/>
          </a:solidFill>
        </p:grpSpPr>
        <p:grpSp>
          <p:nvGrpSpPr>
            <p:cNvPr id="1842" name="グループ化 1841"/>
            <p:cNvGrpSpPr/>
            <p:nvPr/>
          </p:nvGrpSpPr>
          <p:grpSpPr>
            <a:xfrm>
              <a:off x="677475" y="5299670"/>
              <a:ext cx="317565" cy="119450"/>
              <a:chOff x="1110048" y="5295894"/>
              <a:chExt cx="317565" cy="119450"/>
            </a:xfrm>
            <a:grpFill/>
          </p:grpSpPr>
          <p:sp>
            <p:nvSpPr>
              <p:cNvPr id="1847" name="フローチャート: 処理 1846"/>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48" name="フローチャート: 処理 1847"/>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49" name="フローチャート: 処理 1848"/>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1843" name="グループ化 1842"/>
            <p:cNvGrpSpPr/>
            <p:nvPr/>
          </p:nvGrpSpPr>
          <p:grpSpPr>
            <a:xfrm rot="13216654">
              <a:off x="146678" y="5255307"/>
              <a:ext cx="317565" cy="119450"/>
              <a:chOff x="1110048" y="5295894"/>
              <a:chExt cx="317565" cy="119450"/>
            </a:xfrm>
            <a:grpFill/>
          </p:grpSpPr>
          <p:sp>
            <p:nvSpPr>
              <p:cNvPr id="1844" name="フローチャート: 処理 1843"/>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45" name="フローチャート: 処理 1844"/>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46" name="フローチャート: 処理 1845"/>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sp>
        <p:nvSpPr>
          <p:cNvPr id="1850" name="角丸四角形 1849"/>
          <p:cNvSpPr/>
          <p:nvPr/>
        </p:nvSpPr>
        <p:spPr>
          <a:xfrm>
            <a:off x="2657768" y="6604059"/>
            <a:ext cx="1231309" cy="2859029"/>
          </a:xfrm>
          <a:prstGeom prst="roundRect">
            <a:avLst>
              <a:gd name="adj" fmla="val 12056"/>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游ゴシック" panose="020B0400000000000000" pitchFamily="50" charset="-128"/>
            </a:endParaRPr>
          </a:p>
        </p:txBody>
      </p:sp>
      <p:sp>
        <p:nvSpPr>
          <p:cNvPr id="1851" name="正方形/長方形 1850"/>
          <p:cNvSpPr/>
          <p:nvPr/>
        </p:nvSpPr>
        <p:spPr>
          <a:xfrm>
            <a:off x="8816340" y="4726575"/>
            <a:ext cx="3921254" cy="1923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50400" tIns="36000" rIns="50400" bIns="0" rtlCol="0" anchor="t"/>
          <a:lstStyle/>
          <a:p>
            <a:r>
              <a:rPr lang="en-US" altLang="ja-JP" sz="1400" b="1" dirty="0" smtClean="0">
                <a:solidFill>
                  <a:schemeClr val="tx1"/>
                </a:solidFill>
                <a:latin typeface="游ゴシック" panose="020B0400000000000000" pitchFamily="50" charset="-128"/>
                <a:ea typeface="游ゴシック" panose="020B0400000000000000" pitchFamily="50" charset="-128"/>
              </a:rPr>
              <a:t>1.1.3 </a:t>
            </a:r>
            <a:r>
              <a:rPr lang="ja-JP" altLang="en-US" sz="1400" b="1" dirty="0">
                <a:solidFill>
                  <a:schemeClr val="tx1"/>
                </a:solidFill>
                <a:latin typeface="游ゴシック" panose="020B0400000000000000" pitchFamily="50" charset="-128"/>
                <a:ea typeface="游ゴシック" panose="020B0400000000000000" pitchFamily="50" charset="-128"/>
              </a:rPr>
              <a:t>通過ラインを突破する</a:t>
            </a:r>
            <a:endParaRPr lang="en-US" altLang="ja-JP" sz="1400" dirty="0">
              <a:solidFill>
                <a:schemeClr val="tx1"/>
              </a:solidFill>
              <a:latin typeface="游ゴシック" panose="020B0400000000000000" pitchFamily="50" charset="-128"/>
              <a:ea typeface="游ゴシック" panose="020B0400000000000000" pitchFamily="50" charset="-128"/>
            </a:endParaRPr>
          </a:p>
          <a:p>
            <a:endParaRPr lang="en-US" altLang="ja-JP" sz="800" dirty="0" smtClean="0">
              <a:solidFill>
                <a:schemeClr val="tx1"/>
              </a:solidFill>
              <a:latin typeface="游ゴシック" panose="020B0400000000000000" pitchFamily="50" charset="-128"/>
              <a:ea typeface="游ゴシック" panose="020B0400000000000000" pitchFamily="50" charset="-128"/>
            </a:endParaRPr>
          </a:p>
          <a:p>
            <a:pPr algn="just"/>
            <a:r>
              <a:rPr lang="en-US" altLang="ja-JP" sz="800" b="1" dirty="0" smtClean="0">
                <a:solidFill>
                  <a:schemeClr val="tx1"/>
                </a:solidFill>
                <a:latin typeface="游ゴシック" panose="020B0400000000000000" pitchFamily="50" charset="-128"/>
                <a:ea typeface="游ゴシック" panose="020B0400000000000000" pitchFamily="50" charset="-128"/>
              </a:rPr>
              <a:t>[</a:t>
            </a:r>
            <a:r>
              <a:rPr lang="ja-JP" altLang="en-US" sz="800" b="1" dirty="0" smtClean="0">
                <a:solidFill>
                  <a:schemeClr val="tx1"/>
                </a:solidFill>
                <a:latin typeface="游ゴシック" panose="020B0400000000000000" pitchFamily="50" charset="-128"/>
                <a:ea typeface="游ゴシック" panose="020B0400000000000000" pitchFamily="50" charset="-128"/>
              </a:rPr>
              <a:t>アクティビティ図</a:t>
            </a:r>
            <a:r>
              <a:rPr lang="en-US" altLang="ja-JP" sz="800" b="1" dirty="0" smtClean="0">
                <a:solidFill>
                  <a:schemeClr val="tx1"/>
                </a:solidFill>
                <a:latin typeface="游ゴシック" panose="020B0400000000000000" pitchFamily="50" charset="-128"/>
                <a:ea typeface="游ゴシック" panose="020B0400000000000000" pitchFamily="50" charset="-128"/>
              </a:rPr>
              <a:t>]</a:t>
            </a:r>
            <a:endParaRPr lang="en-US" altLang="ja-JP" sz="800" b="1" dirty="0">
              <a:solidFill>
                <a:schemeClr val="tx1"/>
              </a:solidFill>
              <a:latin typeface="游ゴシック" panose="020B0400000000000000" pitchFamily="50" charset="-128"/>
              <a:ea typeface="游ゴシック" panose="020B0400000000000000" pitchFamily="50" charset="-128"/>
            </a:endParaRPr>
          </a:p>
        </p:txBody>
      </p:sp>
      <p:grpSp>
        <p:nvGrpSpPr>
          <p:cNvPr id="1852" name="グループ化 1851"/>
          <p:cNvGrpSpPr/>
          <p:nvPr/>
        </p:nvGrpSpPr>
        <p:grpSpPr>
          <a:xfrm>
            <a:off x="313074" y="1484140"/>
            <a:ext cx="861115" cy="353469"/>
            <a:chOff x="2380755" y="2462468"/>
            <a:chExt cx="1903093" cy="781180"/>
          </a:xfrm>
        </p:grpSpPr>
        <p:sp>
          <p:nvSpPr>
            <p:cNvPr id="1853" name="二等辺三角形 1852"/>
            <p:cNvSpPr/>
            <p:nvPr/>
          </p:nvSpPr>
          <p:spPr>
            <a:xfrm rot="10800000">
              <a:off x="2380755" y="2739998"/>
              <a:ext cx="535884" cy="50365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54" name="二等辺三角形 1853"/>
            <p:cNvSpPr/>
            <p:nvPr/>
          </p:nvSpPr>
          <p:spPr>
            <a:xfrm rot="14810183">
              <a:off x="2700033" y="2512463"/>
              <a:ext cx="724930" cy="62494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55" name="二等辺三角形 1854"/>
            <p:cNvSpPr/>
            <p:nvPr/>
          </p:nvSpPr>
          <p:spPr>
            <a:xfrm rot="8120085">
              <a:off x="3356551" y="2664342"/>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856" name="二等辺三角形 1855"/>
            <p:cNvSpPr/>
            <p:nvPr/>
          </p:nvSpPr>
          <p:spPr>
            <a:xfrm rot="8120085">
              <a:off x="3751926" y="2519318"/>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1857" name="テキスト ボックス 1856"/>
          <p:cNvSpPr txBox="1"/>
          <p:nvPr/>
        </p:nvSpPr>
        <p:spPr>
          <a:xfrm>
            <a:off x="13356" y="1428309"/>
            <a:ext cx="1208985" cy="307777"/>
          </a:xfrm>
          <a:prstGeom prst="rect">
            <a:avLst/>
          </a:prstGeom>
          <a:noFill/>
        </p:spPr>
        <p:txBody>
          <a:bodyPr wrap="none" rtlCol="0">
            <a:spAutoFit/>
          </a:bodyPr>
          <a:lstStyle/>
          <a:p>
            <a:r>
              <a:rPr kumimoji="1" lang="en-US" altLang="ja-JP" sz="1400" b="1" dirty="0">
                <a:latin typeface="游ゴシック" panose="020B0400000000000000" pitchFamily="50" charset="-128"/>
                <a:ea typeface="游ゴシック" panose="020B0400000000000000" pitchFamily="50" charset="-128"/>
              </a:rPr>
              <a:t>1.1 </a:t>
            </a:r>
            <a:r>
              <a:rPr kumimoji="1" lang="ja-JP" altLang="en-US" sz="1400" b="1" dirty="0">
                <a:latin typeface="游ゴシック" panose="020B0400000000000000" pitchFamily="50" charset="-128"/>
                <a:ea typeface="游ゴシック" panose="020B0400000000000000" pitchFamily="50" charset="-128"/>
              </a:rPr>
              <a:t>要求分析</a:t>
            </a:r>
            <a:endParaRPr kumimoji="1" lang="en-US" altLang="ja-JP" sz="1400" b="1" dirty="0">
              <a:latin typeface="游ゴシック" panose="020B0400000000000000" pitchFamily="50" charset="-128"/>
              <a:ea typeface="游ゴシック" panose="020B0400000000000000" pitchFamily="50" charset="-128"/>
            </a:endParaRPr>
          </a:p>
        </p:txBody>
      </p:sp>
      <p:sp>
        <p:nvSpPr>
          <p:cNvPr id="1910" name="テキスト ボックス 1909"/>
          <p:cNvSpPr txBox="1"/>
          <p:nvPr/>
        </p:nvSpPr>
        <p:spPr>
          <a:xfrm>
            <a:off x="138920" y="1695679"/>
            <a:ext cx="4231312" cy="253916"/>
          </a:xfrm>
          <a:prstGeom prst="rect">
            <a:avLst/>
          </a:prstGeom>
          <a:noFill/>
        </p:spPr>
        <p:txBody>
          <a:bodyPr wrap="square" rtlCol="0">
            <a:spAutoFit/>
          </a:bodyPr>
          <a:lstStyle/>
          <a:p>
            <a:r>
              <a:rPr kumimoji="1" lang="ja-JP" altLang="en-US" sz="1000" dirty="0">
                <a:latin typeface="游ゴシック" panose="020B0400000000000000" pitchFamily="50" charset="-128"/>
                <a:ea typeface="游ゴシック" panose="020B0400000000000000" pitchFamily="50" charset="-128"/>
              </a:rPr>
              <a:t>要求図を用いてシーソー</a:t>
            </a:r>
            <a:r>
              <a:rPr kumimoji="1" lang="ja-JP" altLang="en-US" sz="1000" dirty="0" smtClean="0">
                <a:latin typeface="游ゴシック" panose="020B0400000000000000" pitchFamily="50" charset="-128"/>
                <a:ea typeface="游ゴシック" panose="020B0400000000000000" pitchFamily="50" charset="-128"/>
              </a:rPr>
              <a:t>攻略を行うため</a:t>
            </a:r>
            <a:r>
              <a:rPr kumimoji="1" lang="ja-JP" altLang="en-US" sz="1000" dirty="0">
                <a:latin typeface="游ゴシック" panose="020B0400000000000000" pitchFamily="50" charset="-128"/>
                <a:ea typeface="游ゴシック" panose="020B0400000000000000" pitchFamily="50" charset="-128"/>
              </a:rPr>
              <a:t>に必要な機能を分析した。</a:t>
            </a:r>
            <a:endParaRPr kumimoji="1" lang="ja-JP" altLang="en-US" sz="1100" dirty="0">
              <a:latin typeface="游ゴシック" panose="020B0400000000000000" pitchFamily="50" charset="-128"/>
              <a:ea typeface="游ゴシック" panose="020B0400000000000000" pitchFamily="50" charset="-128"/>
            </a:endParaRPr>
          </a:p>
        </p:txBody>
      </p:sp>
      <p:grpSp>
        <p:nvGrpSpPr>
          <p:cNvPr id="1911" name="グループ化 1910"/>
          <p:cNvGrpSpPr/>
          <p:nvPr/>
        </p:nvGrpSpPr>
        <p:grpSpPr>
          <a:xfrm>
            <a:off x="6869436" y="4422278"/>
            <a:ext cx="257038" cy="257040"/>
            <a:chOff x="7430751" y="334719"/>
            <a:chExt cx="1862090" cy="1686276"/>
          </a:xfrm>
        </p:grpSpPr>
        <p:sp>
          <p:nvSpPr>
            <p:cNvPr id="1912" name="フローチャート: 処理 1911"/>
            <p:cNvSpPr/>
            <p:nvPr/>
          </p:nvSpPr>
          <p:spPr>
            <a:xfrm>
              <a:off x="7430751" y="334719"/>
              <a:ext cx="1685522"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13" name="フローチャート: 処理 1912"/>
            <p:cNvSpPr/>
            <p:nvPr/>
          </p:nvSpPr>
          <p:spPr>
            <a:xfrm rot="19125329" flipH="1">
              <a:off x="7466198" y="1192672"/>
              <a:ext cx="1826643" cy="6522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14" name="楕円 1913"/>
            <p:cNvSpPr/>
            <p:nvPr/>
          </p:nvSpPr>
          <p:spPr>
            <a:xfrm>
              <a:off x="8084474" y="1123800"/>
              <a:ext cx="301382" cy="301382"/>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nvGrpSpPr>
            <p:cNvPr id="1915" name="グループ化 1914"/>
            <p:cNvGrpSpPr/>
            <p:nvPr/>
          </p:nvGrpSpPr>
          <p:grpSpPr>
            <a:xfrm rot="2685643">
              <a:off x="8069432" y="861322"/>
              <a:ext cx="679499" cy="473576"/>
              <a:chOff x="3376567" y="4732562"/>
              <a:chExt cx="974634" cy="679270"/>
            </a:xfrm>
          </p:grpSpPr>
          <p:grpSp>
            <p:nvGrpSpPr>
              <p:cNvPr id="1917" name="グループ化 1916"/>
              <p:cNvGrpSpPr/>
              <p:nvPr/>
            </p:nvGrpSpPr>
            <p:grpSpPr>
              <a:xfrm>
                <a:off x="3376567" y="4732562"/>
                <a:ext cx="974634" cy="679270"/>
                <a:chOff x="3376567" y="2808512"/>
                <a:chExt cx="974634" cy="679270"/>
              </a:xfrm>
            </p:grpSpPr>
            <p:sp>
              <p:nvSpPr>
                <p:cNvPr id="1921" name="正方形/長方形 1920"/>
                <p:cNvSpPr/>
                <p:nvPr/>
              </p:nvSpPr>
              <p:spPr>
                <a:xfrm>
                  <a:off x="3534591" y="2808512"/>
                  <a:ext cx="658586" cy="67926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22" name="正方形/長方形 1921"/>
                <p:cNvSpPr/>
                <p:nvPr/>
              </p:nvSpPr>
              <p:spPr>
                <a:xfrm>
                  <a:off x="3376567" y="2808512"/>
                  <a:ext cx="143692" cy="67926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23" name="正方形/長方形 1922"/>
                <p:cNvSpPr/>
                <p:nvPr/>
              </p:nvSpPr>
              <p:spPr>
                <a:xfrm>
                  <a:off x="4207509" y="2808513"/>
                  <a:ext cx="143692" cy="67926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1918" name="正方形/長方形 1917"/>
              <p:cNvSpPr/>
              <p:nvPr/>
            </p:nvSpPr>
            <p:spPr>
              <a:xfrm>
                <a:off x="3575956" y="4973136"/>
                <a:ext cx="603069" cy="19812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19" name="正方形/長方形 1918"/>
              <p:cNvSpPr/>
              <p:nvPr/>
            </p:nvSpPr>
            <p:spPr>
              <a:xfrm>
                <a:off x="3616778" y="5136874"/>
                <a:ext cx="219891" cy="687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20" name="正方形/長方形 1919"/>
              <p:cNvSpPr/>
              <p:nvPr/>
            </p:nvSpPr>
            <p:spPr>
              <a:xfrm>
                <a:off x="3891097" y="5136873"/>
                <a:ext cx="219891" cy="687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1916" name="二等辺三角形 1915"/>
            <p:cNvSpPr/>
            <p:nvPr/>
          </p:nvSpPr>
          <p:spPr>
            <a:xfrm rot="13561766">
              <a:off x="7555828" y="1553339"/>
              <a:ext cx="384592" cy="33154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1924" name="グループ化 1923"/>
          <p:cNvGrpSpPr/>
          <p:nvPr/>
        </p:nvGrpSpPr>
        <p:grpSpPr>
          <a:xfrm>
            <a:off x="9859351" y="4418095"/>
            <a:ext cx="257040" cy="257040"/>
            <a:chOff x="3961970" y="2629596"/>
            <a:chExt cx="1714138" cy="1686276"/>
          </a:xfrm>
        </p:grpSpPr>
        <p:grpSp>
          <p:nvGrpSpPr>
            <p:cNvPr id="1925" name="グループ化 1924"/>
            <p:cNvGrpSpPr/>
            <p:nvPr/>
          </p:nvGrpSpPr>
          <p:grpSpPr>
            <a:xfrm>
              <a:off x="3990588" y="2629596"/>
              <a:ext cx="1685520" cy="1686276"/>
              <a:chOff x="3946104" y="2690882"/>
              <a:chExt cx="1685520" cy="1686276"/>
            </a:xfrm>
          </p:grpSpPr>
          <p:sp>
            <p:nvSpPr>
              <p:cNvPr id="1927" name="フローチャート: 処理 1926"/>
              <p:cNvSpPr/>
              <p:nvPr/>
            </p:nvSpPr>
            <p:spPr>
              <a:xfrm>
                <a:off x="3946104" y="2690882"/>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nvGrpSpPr>
              <p:cNvPr id="1928" name="グループ化 1927"/>
              <p:cNvGrpSpPr/>
              <p:nvPr/>
            </p:nvGrpSpPr>
            <p:grpSpPr>
              <a:xfrm>
                <a:off x="4219230" y="2826139"/>
                <a:ext cx="1100376" cy="1011333"/>
                <a:chOff x="10581813" y="1776280"/>
                <a:chExt cx="387875" cy="356488"/>
              </a:xfrm>
            </p:grpSpPr>
            <p:grpSp>
              <p:nvGrpSpPr>
                <p:cNvPr id="1930" name="グループ化 1929"/>
                <p:cNvGrpSpPr/>
                <p:nvPr/>
              </p:nvGrpSpPr>
              <p:grpSpPr>
                <a:xfrm rot="21258025">
                  <a:off x="10754433" y="1776280"/>
                  <a:ext cx="144888" cy="330301"/>
                  <a:chOff x="5181600" y="1931308"/>
                  <a:chExt cx="682752" cy="1556473"/>
                </a:xfrm>
              </p:grpSpPr>
              <p:grpSp>
                <p:nvGrpSpPr>
                  <p:cNvPr id="1933" name="グループ化 1932"/>
                  <p:cNvGrpSpPr/>
                  <p:nvPr/>
                </p:nvGrpSpPr>
                <p:grpSpPr>
                  <a:xfrm>
                    <a:off x="5181600" y="1931308"/>
                    <a:ext cx="682752" cy="1556473"/>
                    <a:chOff x="5181600" y="1931308"/>
                    <a:chExt cx="682752" cy="1556473"/>
                  </a:xfrm>
                </p:grpSpPr>
                <p:sp>
                  <p:nvSpPr>
                    <p:cNvPr id="1935" name="正方形/長方形 1934"/>
                    <p:cNvSpPr/>
                    <p:nvPr/>
                  </p:nvSpPr>
                  <p:spPr>
                    <a:xfrm>
                      <a:off x="5191434" y="2216150"/>
                      <a:ext cx="672918" cy="92285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1936" name="フローチャート: 結合子 1935"/>
                    <p:cNvSpPr/>
                    <p:nvPr/>
                  </p:nvSpPr>
                  <p:spPr>
                    <a:xfrm>
                      <a:off x="5181600" y="2808512"/>
                      <a:ext cx="682752" cy="67926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1937" name="正方形/長方形 1936"/>
                    <p:cNvSpPr/>
                    <p:nvPr/>
                  </p:nvSpPr>
                  <p:spPr>
                    <a:xfrm>
                      <a:off x="5341074" y="1931308"/>
                      <a:ext cx="354875" cy="2342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1934" name="正方形/長方形 1933"/>
                  <p:cNvSpPr/>
                  <p:nvPr/>
                </p:nvSpPr>
                <p:spPr>
                  <a:xfrm>
                    <a:off x="5695949" y="1969294"/>
                    <a:ext cx="45719"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1931" name="円弧 1930"/>
                <p:cNvSpPr/>
                <p:nvPr/>
              </p:nvSpPr>
              <p:spPr>
                <a:xfrm rot="4635535">
                  <a:off x="10849548" y="2012628"/>
                  <a:ext cx="110577" cy="129703"/>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32" name="左矢印 1931"/>
                <p:cNvSpPr/>
                <p:nvPr/>
              </p:nvSpPr>
              <p:spPr>
                <a:xfrm rot="1479092">
                  <a:off x="10581813" y="1877028"/>
                  <a:ext cx="190485" cy="84301"/>
                </a:xfrm>
                <a:prstGeom prst="lef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1929" name="円弧 1928"/>
              <p:cNvSpPr/>
              <p:nvPr/>
            </p:nvSpPr>
            <p:spPr>
              <a:xfrm rot="4635535">
                <a:off x="4963944" y="3503411"/>
                <a:ext cx="265741" cy="311705"/>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1926" name="正方形/長方形 18"/>
            <p:cNvSpPr/>
            <p:nvPr/>
          </p:nvSpPr>
          <p:spPr>
            <a:xfrm rot="11839434">
              <a:off x="3961970" y="3628853"/>
              <a:ext cx="1534297"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grpSp>
        <p:nvGrpSpPr>
          <p:cNvPr id="1938" name="グループ化 1937"/>
          <p:cNvGrpSpPr/>
          <p:nvPr/>
        </p:nvGrpSpPr>
        <p:grpSpPr>
          <a:xfrm>
            <a:off x="12356359" y="4396358"/>
            <a:ext cx="257040" cy="257040"/>
            <a:chOff x="6014167" y="2749366"/>
            <a:chExt cx="1685520" cy="1686276"/>
          </a:xfrm>
        </p:grpSpPr>
        <p:sp>
          <p:nvSpPr>
            <p:cNvPr id="1939" name="フローチャート: 処理 1938"/>
            <p:cNvSpPr/>
            <p:nvPr/>
          </p:nvSpPr>
          <p:spPr>
            <a:xfrm>
              <a:off x="6014167" y="2749366"/>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nvGrpSpPr>
            <p:cNvPr id="1940" name="グループ化 1939"/>
            <p:cNvGrpSpPr/>
            <p:nvPr/>
          </p:nvGrpSpPr>
          <p:grpSpPr>
            <a:xfrm>
              <a:off x="6319552" y="3037796"/>
              <a:ext cx="1049102" cy="1109415"/>
              <a:chOff x="7921715" y="6297548"/>
              <a:chExt cx="353745" cy="374082"/>
            </a:xfrm>
          </p:grpSpPr>
          <p:grpSp>
            <p:nvGrpSpPr>
              <p:cNvPr id="1941" name="グループ化 1940"/>
              <p:cNvGrpSpPr/>
              <p:nvPr/>
            </p:nvGrpSpPr>
            <p:grpSpPr>
              <a:xfrm>
                <a:off x="7968747" y="6297548"/>
                <a:ext cx="234136" cy="374082"/>
                <a:chOff x="4615032" y="3791858"/>
                <a:chExt cx="985104" cy="1573915"/>
              </a:xfrm>
            </p:grpSpPr>
            <p:sp>
              <p:nvSpPr>
                <p:cNvPr id="1944" name="正方形/長方形 1943"/>
                <p:cNvSpPr/>
                <p:nvPr/>
              </p:nvSpPr>
              <p:spPr>
                <a:xfrm rot="1748210">
                  <a:off x="4646897" y="4813429"/>
                  <a:ext cx="497841" cy="123348"/>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45" name="正方形/長方形 1944"/>
                <p:cNvSpPr/>
                <p:nvPr/>
              </p:nvSpPr>
              <p:spPr>
                <a:xfrm rot="4731090">
                  <a:off x="4557368" y="4605224"/>
                  <a:ext cx="249582" cy="127677"/>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nvGrpSpPr>
                <p:cNvPr id="1946" name="グループ化 1945"/>
                <p:cNvGrpSpPr/>
                <p:nvPr/>
              </p:nvGrpSpPr>
              <p:grpSpPr>
                <a:xfrm>
                  <a:off x="4615032" y="3791858"/>
                  <a:ext cx="985104" cy="1573915"/>
                  <a:chOff x="6694115" y="3855358"/>
                  <a:chExt cx="985104" cy="1573915"/>
                </a:xfrm>
              </p:grpSpPr>
              <p:grpSp>
                <p:nvGrpSpPr>
                  <p:cNvPr id="1947" name="グループ化 1946"/>
                  <p:cNvGrpSpPr/>
                  <p:nvPr/>
                </p:nvGrpSpPr>
                <p:grpSpPr>
                  <a:xfrm rot="16893894">
                    <a:off x="6627159" y="4969811"/>
                    <a:ext cx="526418" cy="392505"/>
                    <a:chOff x="6613471" y="4618276"/>
                    <a:chExt cx="526418" cy="392505"/>
                  </a:xfrm>
                </p:grpSpPr>
                <p:sp>
                  <p:nvSpPr>
                    <p:cNvPr id="1954" name="正方形/長方形 1953"/>
                    <p:cNvSpPr/>
                    <p:nvPr/>
                  </p:nvSpPr>
                  <p:spPr>
                    <a:xfrm rot="1748210">
                      <a:off x="6642048" y="4887433"/>
                      <a:ext cx="497841" cy="123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55" name="正方形/長方形 1954"/>
                    <p:cNvSpPr/>
                    <p:nvPr/>
                  </p:nvSpPr>
                  <p:spPr>
                    <a:xfrm rot="4731090">
                      <a:off x="6552519" y="4679228"/>
                      <a:ext cx="249582" cy="1276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1948" name="グループ化 1947"/>
                  <p:cNvGrpSpPr/>
                  <p:nvPr/>
                </p:nvGrpSpPr>
                <p:grpSpPr>
                  <a:xfrm>
                    <a:off x="6996467" y="3855358"/>
                    <a:ext cx="682752" cy="1556473"/>
                    <a:chOff x="5181600" y="1931308"/>
                    <a:chExt cx="682752" cy="1556473"/>
                  </a:xfrm>
                </p:grpSpPr>
                <p:grpSp>
                  <p:nvGrpSpPr>
                    <p:cNvPr id="1949" name="グループ化 1948"/>
                    <p:cNvGrpSpPr/>
                    <p:nvPr/>
                  </p:nvGrpSpPr>
                  <p:grpSpPr>
                    <a:xfrm>
                      <a:off x="5181600" y="1931308"/>
                      <a:ext cx="682752" cy="1556473"/>
                      <a:chOff x="5181600" y="1931308"/>
                      <a:chExt cx="682752" cy="1556473"/>
                    </a:xfrm>
                  </p:grpSpPr>
                  <p:sp>
                    <p:nvSpPr>
                      <p:cNvPr id="1951" name="正方形/長方形 1950"/>
                      <p:cNvSpPr/>
                      <p:nvPr/>
                    </p:nvSpPr>
                    <p:spPr>
                      <a:xfrm>
                        <a:off x="5191434" y="2216149"/>
                        <a:ext cx="672918" cy="92285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52" name="フローチャート: 結合子 1951"/>
                      <p:cNvSpPr/>
                      <p:nvPr/>
                    </p:nvSpPr>
                    <p:spPr>
                      <a:xfrm>
                        <a:off x="5181600" y="2808512"/>
                        <a:ext cx="682752" cy="679269"/>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53" name="正方形/長方形 1952"/>
                      <p:cNvSpPr/>
                      <p:nvPr/>
                    </p:nvSpPr>
                    <p:spPr>
                      <a:xfrm>
                        <a:off x="5341074" y="1931308"/>
                        <a:ext cx="354875" cy="23422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1950" name="正方形/長方形 1949"/>
                    <p:cNvSpPr/>
                    <p:nvPr/>
                  </p:nvSpPr>
                  <p:spPr>
                    <a:xfrm>
                      <a:off x="5695949" y="1969294"/>
                      <a:ext cx="45719"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grpSp>
          <p:cxnSp>
            <p:nvCxnSpPr>
              <p:cNvPr id="1942" name="直線コネクタ 1941"/>
              <p:cNvCxnSpPr/>
              <p:nvPr/>
            </p:nvCxnSpPr>
            <p:spPr>
              <a:xfrm>
                <a:off x="7921715" y="6663891"/>
                <a:ext cx="353745" cy="2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3" name="右カーブ矢印 1942"/>
              <p:cNvSpPr/>
              <p:nvPr/>
            </p:nvSpPr>
            <p:spPr>
              <a:xfrm rot="640934">
                <a:off x="7933515" y="6551092"/>
                <a:ext cx="36261" cy="77895"/>
              </a:xfrm>
              <a:prstGeom prst="curvedRightArrow">
                <a:avLst>
                  <a:gd name="adj1" fmla="val 30470"/>
                  <a:gd name="adj2" fmla="val 85762"/>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solidFill>
                    <a:schemeClr val="tx1"/>
                  </a:solidFill>
                  <a:latin typeface="游ゴシック" panose="020B0400000000000000" pitchFamily="50" charset="-128"/>
                  <a:ea typeface="游ゴシック" panose="020B0400000000000000" pitchFamily="50" charset="-128"/>
                </a:endParaRPr>
              </a:p>
            </p:txBody>
          </p:sp>
        </p:grpSp>
      </p:grpSp>
      <p:sp>
        <p:nvSpPr>
          <p:cNvPr id="1956" name="角丸四角形 1955"/>
          <p:cNvSpPr/>
          <p:nvPr/>
        </p:nvSpPr>
        <p:spPr>
          <a:xfrm>
            <a:off x="4695119" y="2072182"/>
            <a:ext cx="8073460" cy="516720"/>
          </a:xfrm>
          <a:prstGeom prst="roundRect">
            <a:avLst/>
          </a:prstGeom>
          <a:noFill/>
          <a:ln w="15875">
            <a:solidFill>
              <a:srgbClr val="FF85A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ndParaRPr>
          </a:p>
        </p:txBody>
      </p:sp>
      <p:sp>
        <p:nvSpPr>
          <p:cNvPr id="1957" name="縦巻き 1956"/>
          <p:cNvSpPr/>
          <p:nvPr/>
        </p:nvSpPr>
        <p:spPr>
          <a:xfrm>
            <a:off x="7504" y="3132997"/>
            <a:ext cx="2022623" cy="1504302"/>
          </a:xfrm>
          <a:prstGeom prst="verticalScroll">
            <a:avLst>
              <a:gd name="adj" fmla="val 4385"/>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400" tIns="50400" rIns="0" rtlCol="0" anchor="ctr"/>
          <a:lstStyle/>
          <a:p>
            <a:pPr algn="ctr"/>
            <a:r>
              <a:rPr kumimoji="1" lang="ja-JP" altLang="en-US" sz="1200" b="1" dirty="0" smtClean="0">
                <a:solidFill>
                  <a:srgbClr val="0CCA1E"/>
                </a:solidFill>
                <a:latin typeface="游ゴシック" panose="020B0400000000000000" pitchFamily="50" charset="-128"/>
                <a:ea typeface="游ゴシック" panose="020B0400000000000000" pitchFamily="50" charset="-128"/>
              </a:rPr>
              <a:t>シナリオ制御</a:t>
            </a:r>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r>
              <a:rPr kumimoji="1" lang="ja-JP" altLang="en-US" sz="800" dirty="0" smtClean="0">
                <a:solidFill>
                  <a:schemeClr val="tx1"/>
                </a:solidFill>
                <a:latin typeface="游ゴシック" panose="020B0400000000000000" pitchFamily="50" charset="-128"/>
                <a:ea typeface="游ゴシック" panose="020B0400000000000000" pitchFamily="50" charset="-128"/>
              </a:rPr>
              <a:t>シナリオは</a:t>
            </a:r>
            <a:r>
              <a:rPr kumimoji="1" lang="en-US" altLang="ja-JP" sz="800" dirty="0" smtClean="0">
                <a:solidFill>
                  <a:schemeClr val="tx1"/>
                </a:solidFill>
                <a:latin typeface="游ゴシック" panose="020B0400000000000000" pitchFamily="50" charset="-128"/>
                <a:ea typeface="游ゴシック" panose="020B0400000000000000" pitchFamily="50" charset="-128"/>
              </a:rPr>
              <a:t>｢</a:t>
            </a:r>
            <a:r>
              <a:rPr kumimoji="1" lang="ja-JP" altLang="en-US" sz="800" dirty="0" smtClean="0">
                <a:solidFill>
                  <a:schemeClr val="tx1"/>
                </a:solidFill>
                <a:latin typeface="游ゴシック" panose="020B0400000000000000" pitchFamily="50" charset="-128"/>
                <a:ea typeface="游ゴシック" panose="020B0400000000000000" pitchFamily="50" charset="-128"/>
              </a:rPr>
              <a:t>走行状態</a:t>
            </a:r>
            <a:r>
              <a:rPr kumimoji="1" lang="en-US" altLang="ja-JP" sz="800" dirty="0" smtClean="0">
                <a:solidFill>
                  <a:schemeClr val="tx1"/>
                </a:solidFill>
                <a:latin typeface="游ゴシック" panose="020B0400000000000000" pitchFamily="50" charset="-128"/>
                <a:ea typeface="游ゴシック" panose="020B0400000000000000" pitchFamily="50" charset="-128"/>
              </a:rPr>
              <a:t>｣</a:t>
            </a:r>
            <a:r>
              <a:rPr kumimoji="1" lang="ja-JP" altLang="en-US" sz="800" dirty="0" err="1" smtClean="0">
                <a:solidFill>
                  <a:schemeClr val="tx1"/>
                </a:solidFill>
                <a:latin typeface="游ゴシック" panose="020B0400000000000000" pitchFamily="50" charset="-128"/>
                <a:ea typeface="游ゴシック" panose="020B0400000000000000" pitchFamily="50" charset="-128"/>
              </a:rPr>
              <a:t>、</a:t>
            </a:r>
            <a:r>
              <a:rPr lang="en-US" altLang="ja-JP" sz="800" dirty="0">
                <a:solidFill>
                  <a:schemeClr val="tx1"/>
                </a:solidFill>
                <a:latin typeface="游ゴシック" panose="020B0400000000000000" pitchFamily="50" charset="-128"/>
                <a:ea typeface="游ゴシック" panose="020B0400000000000000" pitchFamily="50" charset="-128"/>
              </a:rPr>
              <a:t>｢</a:t>
            </a:r>
            <a:r>
              <a:rPr kumimoji="1" lang="ja-JP" altLang="en-US" sz="800" dirty="0" smtClean="0">
                <a:solidFill>
                  <a:schemeClr val="tx1"/>
                </a:solidFill>
                <a:latin typeface="游ゴシック" panose="020B0400000000000000" pitchFamily="50" charset="-128"/>
                <a:ea typeface="游ゴシック" panose="020B0400000000000000" pitchFamily="50" charset="-128"/>
              </a:rPr>
              <a:t>検知手法</a:t>
            </a:r>
            <a:r>
              <a:rPr kumimoji="1" lang="en-US" altLang="ja-JP" sz="800" dirty="0" smtClean="0">
                <a:solidFill>
                  <a:schemeClr val="tx1"/>
                </a:solidFill>
                <a:latin typeface="游ゴシック" panose="020B0400000000000000" pitchFamily="50" charset="-128"/>
                <a:ea typeface="游ゴシック" panose="020B0400000000000000" pitchFamily="50" charset="-128"/>
              </a:rPr>
              <a:t>｣</a:t>
            </a:r>
            <a:r>
              <a:rPr kumimoji="1" lang="ja-JP" altLang="en-US" sz="800" dirty="0" err="1" smtClean="0">
                <a:solidFill>
                  <a:schemeClr val="tx1"/>
                </a:solidFill>
                <a:latin typeface="游ゴシック" panose="020B0400000000000000" pitchFamily="50" charset="-128"/>
                <a:ea typeface="游ゴシック" panose="020B0400000000000000" pitchFamily="50" charset="-128"/>
              </a:rPr>
              <a:t>、</a:t>
            </a:r>
            <a:r>
              <a:rPr lang="en-US" altLang="ja-JP" sz="800" dirty="0">
                <a:solidFill>
                  <a:schemeClr val="tx1"/>
                </a:solidFill>
                <a:latin typeface="游ゴシック" panose="020B0400000000000000" pitchFamily="50" charset="-128"/>
              </a:rPr>
              <a:t> ｢</a:t>
            </a:r>
            <a:r>
              <a:rPr kumimoji="1" lang="ja-JP" altLang="en-US" sz="800" dirty="0" smtClean="0">
                <a:solidFill>
                  <a:schemeClr val="tx1"/>
                </a:solidFill>
                <a:latin typeface="游ゴシック" panose="020B0400000000000000" pitchFamily="50" charset="-128"/>
                <a:ea typeface="游ゴシック" panose="020B0400000000000000" pitchFamily="50" charset="-128"/>
              </a:rPr>
              <a:t>走行用のパラメータ</a:t>
            </a:r>
            <a:r>
              <a:rPr kumimoji="1" lang="en-US" altLang="ja-JP" sz="800" dirty="0" smtClean="0">
                <a:solidFill>
                  <a:schemeClr val="tx1"/>
                </a:solidFill>
                <a:latin typeface="游ゴシック" panose="020B0400000000000000" pitchFamily="50" charset="-128"/>
                <a:ea typeface="游ゴシック" panose="020B0400000000000000" pitchFamily="50" charset="-128"/>
              </a:rPr>
              <a:t>｣</a:t>
            </a:r>
            <a:r>
              <a:rPr kumimoji="1" lang="ja-JP" altLang="en-US" sz="800" dirty="0" smtClean="0">
                <a:solidFill>
                  <a:schemeClr val="tx1"/>
                </a:solidFill>
                <a:latin typeface="游ゴシック" panose="020B0400000000000000" pitchFamily="50" charset="-128"/>
                <a:ea typeface="游ゴシック" panose="020B0400000000000000" pitchFamily="50" charset="-128"/>
              </a:rPr>
              <a:t>を区間に応じてシーケンシャルに</a:t>
            </a:r>
            <a:r>
              <a:rPr lang="ja-JP" altLang="en-US" sz="800" dirty="0" smtClean="0">
                <a:solidFill>
                  <a:schemeClr val="tx1"/>
                </a:solidFill>
                <a:latin typeface="游ゴシック" panose="020B0400000000000000" pitchFamily="50" charset="-128"/>
                <a:ea typeface="游ゴシック" panose="020B0400000000000000" pitchFamily="50" charset="-128"/>
              </a:rPr>
              <a:t>組合せたものである</a:t>
            </a:r>
            <a:r>
              <a:rPr kumimoji="1" lang="ja-JP" altLang="en-US" sz="800" dirty="0" smtClean="0">
                <a:solidFill>
                  <a:schemeClr val="tx1"/>
                </a:solidFill>
                <a:latin typeface="游ゴシック" panose="020B0400000000000000" pitchFamily="50" charset="-128"/>
                <a:ea typeface="游ゴシック" panose="020B0400000000000000" pitchFamily="50" charset="-128"/>
              </a:rPr>
              <a:t>。</a:t>
            </a:r>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r>
              <a:rPr kumimoji="1" lang="ja-JP" altLang="en-US" sz="800" dirty="0" smtClean="0">
                <a:solidFill>
                  <a:schemeClr val="tx1"/>
                </a:solidFill>
                <a:latin typeface="游ゴシック" panose="020B0400000000000000" pitchFamily="50" charset="-128"/>
                <a:ea typeface="游ゴシック" panose="020B0400000000000000" pitchFamily="50" charset="-128"/>
              </a:rPr>
              <a:t>走行体は、シナリオに設定された検知を用いて現在区間を判定し、シナリオを切り替えていく。</a:t>
            </a:r>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r>
              <a:rPr kumimoji="1" lang="en-US" altLang="ja-JP" sz="800" dirty="0" smtClean="0">
                <a:solidFill>
                  <a:schemeClr val="tx1"/>
                </a:solidFill>
                <a:latin typeface="游ゴシック" panose="020B0400000000000000" pitchFamily="50" charset="-128"/>
                <a:ea typeface="游ゴシック" panose="020B0400000000000000" pitchFamily="50" charset="-128"/>
              </a:rPr>
              <a:t>(</a:t>
            </a:r>
            <a:r>
              <a:rPr kumimoji="1" lang="ja-JP" altLang="en-US" sz="800" dirty="0" smtClean="0">
                <a:solidFill>
                  <a:schemeClr val="tx1"/>
                </a:solidFill>
                <a:latin typeface="游ゴシック" panose="020B0400000000000000" pitchFamily="50" charset="-128"/>
                <a:ea typeface="游ゴシック" panose="020B0400000000000000" pitchFamily="50" charset="-128"/>
              </a:rPr>
              <a:t>例：</a:t>
            </a:r>
            <a:r>
              <a:rPr kumimoji="1" lang="ja-JP" altLang="en-US" sz="800" u="sng" dirty="0" smtClean="0">
                <a:solidFill>
                  <a:schemeClr val="tx1"/>
                </a:solidFill>
                <a:latin typeface="游ゴシック" panose="020B0400000000000000" pitchFamily="50" charset="-128"/>
                <a:ea typeface="游ゴシック" panose="020B0400000000000000" pitchFamily="50" charset="-128"/>
              </a:rPr>
              <a:t>距離検知</a:t>
            </a:r>
            <a:r>
              <a:rPr kumimoji="1" lang="ja-JP" altLang="en-US" sz="800" dirty="0" smtClean="0">
                <a:solidFill>
                  <a:schemeClr val="tx1"/>
                </a:solidFill>
                <a:latin typeface="游ゴシック" panose="020B0400000000000000" pitchFamily="50" charset="-128"/>
                <a:ea typeface="游ゴシック" panose="020B0400000000000000" pitchFamily="50" charset="-128"/>
              </a:rPr>
              <a:t>を用いることでシーソー攻略エリアに移行</a:t>
            </a:r>
            <a:r>
              <a:rPr kumimoji="1" lang="en-US" altLang="ja-JP" sz="800" dirty="0" smtClean="0">
                <a:solidFill>
                  <a:schemeClr val="tx1"/>
                </a:solidFill>
                <a:latin typeface="游ゴシック" panose="020B0400000000000000" pitchFamily="50" charset="-128"/>
                <a:ea typeface="游ゴシック" panose="020B0400000000000000" pitchFamily="50" charset="-128"/>
              </a:rPr>
              <a:t>)</a:t>
            </a:r>
          </a:p>
        </p:txBody>
      </p:sp>
      <p:sp>
        <p:nvSpPr>
          <p:cNvPr id="1958" name="テキスト ボックス 1957"/>
          <p:cNvSpPr txBox="1"/>
          <p:nvPr/>
        </p:nvSpPr>
        <p:spPr>
          <a:xfrm>
            <a:off x="5431595" y="1799479"/>
            <a:ext cx="845915" cy="276999"/>
          </a:xfrm>
          <a:prstGeom prst="rect">
            <a:avLst/>
          </a:prstGeom>
          <a:noFill/>
        </p:spPr>
        <p:txBody>
          <a:bodyPr wrap="square" rtlCol="0">
            <a:spAutoFit/>
          </a:bodyPr>
          <a:lstStyle/>
          <a:p>
            <a:r>
              <a:rPr kumimoji="1" lang="ja-JP" altLang="en-US" sz="1200" b="1" dirty="0" smtClean="0">
                <a:solidFill>
                  <a:srgbClr val="FF85AD"/>
                </a:solidFill>
                <a:latin typeface="游ゴシック" panose="020B0400000000000000" pitchFamily="50" charset="-128"/>
              </a:rPr>
              <a:t>パート</a:t>
            </a:r>
            <a:endParaRPr kumimoji="1" lang="ja-JP" altLang="en-US" sz="1200" b="1" dirty="0">
              <a:solidFill>
                <a:srgbClr val="FF85AD"/>
              </a:solidFill>
              <a:latin typeface="游ゴシック" panose="020B0400000000000000" pitchFamily="50" charset="-128"/>
            </a:endParaRPr>
          </a:p>
        </p:txBody>
      </p:sp>
      <mc:AlternateContent xmlns:mc="http://schemas.openxmlformats.org/markup-compatibility/2006" xmlns:a14="http://schemas.microsoft.com/office/drawing/2010/main">
        <mc:Choice Requires="a14">
          <p:sp>
            <p:nvSpPr>
              <p:cNvPr id="1959" name="正方形/長方形 1958"/>
              <p:cNvSpPr/>
              <p:nvPr/>
            </p:nvSpPr>
            <p:spPr>
              <a:xfrm>
                <a:off x="61262" y="4725796"/>
                <a:ext cx="3866114" cy="4824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50400" tIns="36000" rIns="50400" bIns="36000" rtlCol="0" anchor="t"/>
              <a:lstStyle/>
              <a:p>
                <a:r>
                  <a:rPr kumimoji="1" lang="en-US" altLang="ja-JP" sz="1400" b="1" dirty="0" smtClean="0">
                    <a:solidFill>
                      <a:schemeClr val="tx1"/>
                    </a:solidFill>
                    <a:latin typeface="游ゴシック" panose="020B0400000000000000" pitchFamily="50" charset="-128"/>
                    <a:ea typeface="游ゴシック" panose="020B0400000000000000" pitchFamily="50" charset="-128"/>
                  </a:rPr>
                  <a:t>1.1.</a:t>
                </a:r>
                <a:r>
                  <a:rPr kumimoji="1" lang="en-US" altLang="ja-JP" sz="1400" b="1" dirty="0">
                    <a:solidFill>
                      <a:schemeClr val="tx1"/>
                    </a:solidFill>
                    <a:latin typeface="游ゴシック" panose="020B0400000000000000" pitchFamily="50" charset="-128"/>
                    <a:ea typeface="游ゴシック" panose="020B0400000000000000" pitchFamily="50" charset="-128"/>
                  </a:rPr>
                  <a:t>1</a:t>
                </a:r>
                <a:r>
                  <a:rPr kumimoji="1" lang="en-US" altLang="ja-JP" sz="1400" b="1" dirty="0" smtClean="0">
                    <a:solidFill>
                      <a:schemeClr val="tx1"/>
                    </a:solidFill>
                    <a:latin typeface="游ゴシック" panose="020B0400000000000000" pitchFamily="50" charset="-128"/>
                    <a:ea typeface="游ゴシック" panose="020B0400000000000000" pitchFamily="50" charset="-128"/>
                  </a:rPr>
                  <a:t> </a:t>
                </a:r>
                <a:r>
                  <a:rPr kumimoji="1" lang="ja-JP" altLang="en-US" sz="1400" b="1" dirty="0">
                    <a:solidFill>
                      <a:schemeClr val="tx1"/>
                    </a:solidFill>
                    <a:latin typeface="游ゴシック" panose="020B0400000000000000" pitchFamily="50" charset="-128"/>
                    <a:ea typeface="游ゴシック" panose="020B0400000000000000" pitchFamily="50" charset="-128"/>
                  </a:rPr>
                  <a:t>進入ラインを突破する</a:t>
                </a:r>
                <a:endParaRPr kumimoji="1" lang="en-US" altLang="ja-JP" sz="1400" b="1"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r>
                  <a:rPr kumimoji="1" lang="en-US" altLang="ja-JP" sz="800" b="1" dirty="0" smtClean="0">
                    <a:solidFill>
                      <a:schemeClr val="tx1"/>
                    </a:solidFill>
                    <a:latin typeface="游ゴシック" panose="020B0400000000000000" pitchFamily="50" charset="-128"/>
                    <a:ea typeface="游ゴシック" panose="020B0400000000000000" pitchFamily="50" charset="-128"/>
                  </a:rPr>
                  <a:t>[</a:t>
                </a:r>
                <a:r>
                  <a:rPr kumimoji="1" lang="ja-JP" altLang="en-US" sz="800" b="1" dirty="0" smtClean="0">
                    <a:solidFill>
                      <a:schemeClr val="tx1"/>
                    </a:solidFill>
                    <a:latin typeface="游ゴシック" panose="020B0400000000000000" pitchFamily="50" charset="-128"/>
                    <a:ea typeface="游ゴシック" panose="020B0400000000000000" pitchFamily="50" charset="-128"/>
                  </a:rPr>
                  <a:t>アクティビティ図</a:t>
                </a:r>
                <a:r>
                  <a:rPr kumimoji="1" lang="en-US" altLang="ja-JP" sz="800" b="1" dirty="0" smtClean="0">
                    <a:solidFill>
                      <a:schemeClr val="tx1"/>
                    </a:solidFill>
                    <a:latin typeface="游ゴシック" panose="020B0400000000000000" pitchFamily="50" charset="-128"/>
                    <a:ea typeface="游ゴシック" panose="020B0400000000000000" pitchFamily="50" charset="-128"/>
                  </a:rPr>
                  <a:t>]</a:t>
                </a:r>
              </a:p>
              <a:p>
                <a:endParaRPr kumimoji="1" lang="en-US" altLang="ja-JP" sz="800" b="1"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b="1" dirty="0" smtClean="0">
                  <a:solidFill>
                    <a:schemeClr val="tx1"/>
                  </a:solidFill>
                  <a:latin typeface="游ゴシック" panose="020B0400000000000000" pitchFamily="50" charset="-128"/>
                  <a:ea typeface="游ゴシック" panose="020B0400000000000000" pitchFamily="50" charset="-128"/>
                </a:endParaRPr>
              </a:p>
              <a:p>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endParaRPr kumimoji="1" lang="en-US" altLang="ja-JP" sz="800" dirty="0" smtClean="0">
                  <a:solidFill>
                    <a:srgbClr val="FF0000"/>
                  </a:solidFill>
                  <a:latin typeface="游ゴシック" panose="020B0400000000000000" pitchFamily="50" charset="-128"/>
                  <a:ea typeface="游ゴシック" panose="020B0400000000000000" pitchFamily="50" charset="-128"/>
                </a:endParaRPr>
              </a:p>
              <a:p>
                <a:r>
                  <a:rPr kumimoji="1" lang="ja-JP" altLang="en-US" sz="900" dirty="0" smtClean="0">
                    <a:solidFill>
                      <a:srgbClr val="FF0000"/>
                    </a:solidFill>
                    <a:latin typeface="游ゴシック" panose="020B0400000000000000" pitchFamily="50" charset="-128"/>
                    <a:ea typeface="游ゴシック" panose="020B0400000000000000" pitchFamily="50" charset="-128"/>
                  </a:rPr>
                  <a:t>ポイント①</a:t>
                </a:r>
                <a:endParaRPr kumimoji="1" lang="en-US" altLang="ja-JP" sz="900" dirty="0">
                  <a:solidFill>
                    <a:schemeClr val="tx1"/>
                  </a:solidFill>
                  <a:latin typeface="游ゴシック" panose="020B0400000000000000" pitchFamily="50" charset="-128"/>
                  <a:ea typeface="游ゴシック" panose="020B0400000000000000" pitchFamily="50" charset="-128"/>
                </a:endParaRPr>
              </a:p>
              <a:p>
                <a:r>
                  <a:rPr kumimoji="1" lang="ja-JP" altLang="en-US" sz="1000" b="1" u="sng" dirty="0" smtClean="0">
                    <a:solidFill>
                      <a:schemeClr val="tx1"/>
                    </a:solidFill>
                    <a:latin typeface="游ゴシック" panose="020B0400000000000000" pitchFamily="50" charset="-128"/>
                    <a:ea typeface="游ゴシック" panose="020B0400000000000000" pitchFamily="50" charset="-128"/>
                  </a:rPr>
                  <a:t>姿勢制御</a:t>
                </a:r>
                <a:r>
                  <a:rPr kumimoji="1" lang="ja-JP" altLang="en-US" sz="1000" b="1" dirty="0" smtClean="0">
                    <a:solidFill>
                      <a:schemeClr val="tx1"/>
                    </a:solidFill>
                    <a:latin typeface="游ゴシック" panose="020B0400000000000000" pitchFamily="50" charset="-128"/>
                    <a:ea typeface="游ゴシック" panose="020B0400000000000000" pitchFamily="50" charset="-128"/>
                  </a:rPr>
                  <a:t>を同時に行う</a:t>
                </a:r>
                <a14:m>
                  <m:oMath xmlns:m="http://schemas.openxmlformats.org/officeDocument/2006/math">
                    <m:sSup>
                      <m:sSupPr>
                        <m:ctrlPr>
                          <a:rPr kumimoji="1" lang="en-US" altLang="ja-JP" sz="1000" b="1" i="1" dirty="0">
                            <a:solidFill>
                              <a:schemeClr val="tx1"/>
                            </a:solidFill>
                            <a:latin typeface="Cambria Math" panose="02040503050406030204" pitchFamily="18" charset="0"/>
                          </a:rPr>
                        </m:ctrlPr>
                      </m:sSupPr>
                      <m:e>
                        <m:r>
                          <a:rPr lang="en-US" altLang="ja-JP" sz="1000" b="1" i="1" dirty="0">
                            <a:solidFill>
                              <a:schemeClr val="tx1"/>
                            </a:solidFill>
                            <a:latin typeface="Cambria Math" panose="02040503050406030204" pitchFamily="18" charset="0"/>
                          </a:rPr>
                          <m:t>𝑨𝑪</m:t>
                        </m:r>
                      </m:e>
                      <m:sup>
                        <m:r>
                          <a:rPr lang="ja-JP" altLang="en-US" sz="1000" b="1" i="1" dirty="0">
                            <a:solidFill>
                              <a:schemeClr val="tx1"/>
                            </a:solidFill>
                            <a:latin typeface="Cambria Math" panose="02040503050406030204" pitchFamily="18" charset="0"/>
                          </a:rPr>
                          <m:t>∗</m:t>
                        </m:r>
                        <m:r>
                          <a:rPr lang="en-US" altLang="ja-JP" sz="1000" b="1" i="1" dirty="0">
                            <a:solidFill>
                              <a:schemeClr val="tx1"/>
                            </a:solidFill>
                            <a:latin typeface="Cambria Math" panose="02040503050406030204" pitchFamily="18" charset="0"/>
                          </a:rPr>
                          <m:t>𝟏</m:t>
                        </m:r>
                      </m:sup>
                    </m:sSup>
                  </m:oMath>
                </a14:m>
                <a:r>
                  <a:rPr kumimoji="1" lang="ja-JP" altLang="en-US" sz="1000" b="1" dirty="0" smtClean="0">
                    <a:solidFill>
                      <a:schemeClr val="tx1"/>
                    </a:solidFill>
                    <a:latin typeface="游ゴシック" panose="020B0400000000000000" pitchFamily="50" charset="-128"/>
                    <a:ea typeface="游ゴシック" panose="020B0400000000000000" pitchFamily="50" charset="-128"/>
                  </a:rPr>
                  <a:t>ライントレース！</a:t>
                </a:r>
                <a:endParaRPr kumimoji="1" lang="en-US" altLang="ja-JP" sz="1000" b="1" dirty="0" smtClean="0">
                  <a:solidFill>
                    <a:schemeClr val="tx1"/>
                  </a:solidFill>
                  <a:latin typeface="游ゴシック" panose="020B0400000000000000" pitchFamily="50" charset="-128"/>
                  <a:ea typeface="游ゴシック" panose="020B0400000000000000" pitchFamily="50" charset="-128"/>
                </a:endParaRPr>
              </a:p>
              <a:p>
                <a:r>
                  <a:rPr kumimoji="1" lang="ja-JP" altLang="en-US" sz="800" dirty="0">
                    <a:solidFill>
                      <a:schemeClr val="tx1"/>
                    </a:solidFill>
                    <a:latin typeface="游ゴシック" panose="020B0400000000000000" pitchFamily="50" charset="-128"/>
                    <a:ea typeface="游ゴシック" panose="020B0400000000000000" pitchFamily="50" charset="-128"/>
                  </a:rPr>
                  <a:t>　</a:t>
                </a:r>
                <a:r>
                  <a:rPr kumimoji="1" lang="ja-JP" altLang="en-US" sz="800" dirty="0" smtClean="0">
                    <a:solidFill>
                      <a:schemeClr val="tx1"/>
                    </a:solidFill>
                    <a:latin typeface="游ゴシック" panose="020B0400000000000000" pitchFamily="50" charset="-128"/>
                    <a:ea typeface="游ゴシック" panose="020B0400000000000000" pitchFamily="50" charset="-128"/>
                  </a:rPr>
                  <a:t>姿勢制御を同時に行っているものを</a:t>
                </a:r>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r>
                  <a:rPr kumimoji="1" lang="ja-JP" altLang="en-US" sz="800" dirty="0" smtClean="0">
                    <a:solidFill>
                      <a:schemeClr val="tx1"/>
                    </a:solidFill>
                    <a:latin typeface="游ゴシック" panose="020B0400000000000000" pitchFamily="50" charset="-128"/>
                    <a:ea typeface="游ゴシック" panose="020B0400000000000000" pitchFamily="50" charset="-128"/>
                  </a:rPr>
                  <a:t>　「</a:t>
                </a:r>
                <a14:m>
                  <m:oMath xmlns:m="http://schemas.openxmlformats.org/officeDocument/2006/math">
                    <m:sSup>
                      <m:sSupPr>
                        <m:ctrlPr>
                          <a:rPr kumimoji="1" lang="en-US" altLang="ja-JP" sz="800" i="1" dirty="0" smtClean="0">
                            <a:solidFill>
                              <a:schemeClr val="tx1"/>
                            </a:solidFill>
                            <a:latin typeface="Cambria Math" panose="02040503050406030204" pitchFamily="18" charset="0"/>
                            <a:ea typeface="游ゴシック" panose="020B0400000000000000" pitchFamily="50" charset="-128"/>
                          </a:rPr>
                        </m:ctrlPr>
                      </m:sSupPr>
                      <m:e>
                        <m:r>
                          <a:rPr lang="en-US" altLang="ja-JP" sz="800" i="1" dirty="0">
                            <a:solidFill>
                              <a:schemeClr val="tx1"/>
                            </a:solidFill>
                            <a:latin typeface="Cambria Math" panose="02040503050406030204" pitchFamily="18" charset="0"/>
                          </a:rPr>
                          <m:t>𝐴𝐶</m:t>
                        </m:r>
                      </m:e>
                      <m:sup>
                        <m:r>
                          <a:rPr lang="ja-JP" altLang="en-US" sz="800" i="1" dirty="0">
                            <a:solidFill>
                              <a:schemeClr val="tx1"/>
                            </a:solidFill>
                            <a:latin typeface="Cambria Math" panose="02040503050406030204" pitchFamily="18" charset="0"/>
                            <a:ea typeface="游ゴシック" panose="020B0400000000000000" pitchFamily="50" charset="-128"/>
                          </a:rPr>
                          <m:t>∗</m:t>
                        </m:r>
                        <m:r>
                          <a:rPr lang="en-US" altLang="ja-JP" sz="800" i="1" dirty="0">
                            <a:solidFill>
                              <a:schemeClr val="tx1"/>
                            </a:solidFill>
                            <a:latin typeface="Cambria Math" panose="02040503050406030204" pitchFamily="18" charset="0"/>
                            <a:ea typeface="游ゴシック" panose="020B0400000000000000" pitchFamily="50" charset="-128"/>
                          </a:rPr>
                          <m:t>1</m:t>
                        </m:r>
                      </m:sup>
                    </m:sSup>
                  </m:oMath>
                </a14:m>
                <a:r>
                  <a:rPr kumimoji="1" lang="ja-JP" altLang="en-US" sz="800" dirty="0" smtClean="0">
                    <a:solidFill>
                      <a:schemeClr val="tx1"/>
                    </a:solidFill>
                    <a:latin typeface="游ゴシック" panose="020B0400000000000000" pitchFamily="50" charset="-128"/>
                    <a:ea typeface="游ゴシック" panose="020B0400000000000000" pitchFamily="50" charset="-128"/>
                  </a:rPr>
                  <a:t>ライントレース」「</a:t>
                </a:r>
                <a14:m>
                  <m:oMath xmlns:m="http://schemas.openxmlformats.org/officeDocument/2006/math">
                    <m:sSup>
                      <m:sSupPr>
                        <m:ctrlPr>
                          <a:rPr kumimoji="1" lang="en-US" altLang="ja-JP" sz="800" i="1" dirty="0" smtClean="0">
                            <a:solidFill>
                              <a:schemeClr val="tx1"/>
                            </a:solidFill>
                            <a:latin typeface="Cambria Math" panose="02040503050406030204" pitchFamily="18" charset="0"/>
                            <a:ea typeface="游ゴシック" panose="020B0400000000000000" pitchFamily="50" charset="-128"/>
                          </a:rPr>
                        </m:ctrlPr>
                      </m:sSupPr>
                      <m:e>
                        <m:r>
                          <a:rPr lang="en-US" altLang="ja-JP" sz="800" i="1" dirty="0">
                            <a:solidFill>
                              <a:schemeClr val="tx1"/>
                            </a:solidFill>
                            <a:latin typeface="Cambria Math" panose="02040503050406030204" pitchFamily="18" charset="0"/>
                          </a:rPr>
                          <m:t>𝐴𝐶</m:t>
                        </m:r>
                      </m:e>
                      <m:sup>
                        <m:r>
                          <a:rPr lang="ja-JP" altLang="en-US" sz="800" i="1" dirty="0">
                            <a:solidFill>
                              <a:schemeClr val="tx1"/>
                            </a:solidFill>
                            <a:latin typeface="Cambria Math" panose="02040503050406030204" pitchFamily="18" charset="0"/>
                            <a:ea typeface="游ゴシック" panose="020B0400000000000000" pitchFamily="50" charset="-128"/>
                          </a:rPr>
                          <m:t>∗</m:t>
                        </m:r>
                        <m:r>
                          <a:rPr lang="en-US" altLang="ja-JP" sz="800" i="1" dirty="0">
                            <a:solidFill>
                              <a:schemeClr val="tx1"/>
                            </a:solidFill>
                            <a:latin typeface="Cambria Math" panose="02040503050406030204" pitchFamily="18" charset="0"/>
                            <a:ea typeface="游ゴシック" panose="020B0400000000000000" pitchFamily="50" charset="-128"/>
                          </a:rPr>
                          <m:t>1</m:t>
                        </m:r>
                      </m:sup>
                    </m:sSup>
                  </m:oMath>
                </a14:m>
                <a:r>
                  <a:rPr kumimoji="1" lang="ja-JP" altLang="en-US" sz="800" dirty="0" smtClean="0">
                    <a:solidFill>
                      <a:schemeClr val="tx1"/>
                    </a:solidFill>
                    <a:latin typeface="游ゴシック" panose="020B0400000000000000" pitchFamily="50" charset="-128"/>
                    <a:ea typeface="游ゴシック" panose="020B0400000000000000" pitchFamily="50" charset="-128"/>
                  </a:rPr>
                  <a:t>ノンライントレース」</a:t>
                </a:r>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r>
                  <a:rPr kumimoji="1" lang="ja-JP" altLang="en-US" sz="800" dirty="0" smtClean="0">
                    <a:solidFill>
                      <a:schemeClr val="tx1"/>
                    </a:solidFill>
                    <a:latin typeface="游ゴシック" panose="020B0400000000000000" pitchFamily="50" charset="-128"/>
                    <a:ea typeface="游ゴシック" panose="020B0400000000000000" pitchFamily="50" charset="-128"/>
                  </a:rPr>
                  <a:t>　とする。</a:t>
                </a:r>
                <a:r>
                  <a:rPr kumimoji="1" lang="en-US" altLang="ja-JP" sz="800" dirty="0" smtClean="0">
                    <a:solidFill>
                      <a:schemeClr val="tx1"/>
                    </a:solidFill>
                    <a:latin typeface="游ゴシック" panose="020B0400000000000000" pitchFamily="50" charset="-128"/>
                    <a:ea typeface="游ゴシック" panose="020B0400000000000000" pitchFamily="50" charset="-128"/>
                  </a:rPr>
                  <a:t>(※</a:t>
                </a:r>
                <a:r>
                  <a:rPr kumimoji="1" lang="ja-JP" altLang="en-US" sz="800" u="sng" dirty="0" smtClean="0">
                    <a:solidFill>
                      <a:schemeClr val="tx1"/>
                    </a:solidFill>
                    <a:latin typeface="游ゴシック" panose="020B0400000000000000" pitchFamily="50" charset="-128"/>
                    <a:ea typeface="游ゴシック" panose="020B0400000000000000" pitchFamily="50" charset="-128"/>
                  </a:rPr>
                  <a:t>姿勢制御</a:t>
                </a:r>
                <a:r>
                  <a:rPr kumimoji="1" lang="ja-JP" altLang="en-US" sz="800" dirty="0" smtClean="0">
                    <a:solidFill>
                      <a:schemeClr val="tx1"/>
                    </a:solidFill>
                    <a:latin typeface="游ゴシック" panose="020B0400000000000000" pitchFamily="50" charset="-128"/>
                    <a:ea typeface="游ゴシック" panose="020B0400000000000000" pitchFamily="50" charset="-128"/>
                  </a:rPr>
                  <a:t>については工夫点</a:t>
                </a:r>
                <a:r>
                  <a:rPr kumimoji="1" lang="ja-JP" altLang="en-US" sz="800" dirty="0">
                    <a:solidFill>
                      <a:schemeClr val="tx1"/>
                    </a:solidFill>
                    <a:latin typeface="游ゴシック" panose="020B0400000000000000" pitchFamily="50" charset="-128"/>
                    <a:ea typeface="游ゴシック" panose="020B0400000000000000" pitchFamily="50" charset="-128"/>
                  </a:rPr>
                  <a:t>シート</a:t>
                </a:r>
                <a:r>
                  <a:rPr kumimoji="1" lang="ja-JP" altLang="en-US" sz="800" dirty="0" smtClean="0">
                    <a:solidFill>
                      <a:schemeClr val="tx1"/>
                    </a:solidFill>
                    <a:latin typeface="游ゴシック" panose="020B0400000000000000" pitchFamily="50" charset="-128"/>
                    <a:ea typeface="游ゴシック" panose="020B0400000000000000" pitchFamily="50" charset="-128"/>
                  </a:rPr>
                  <a:t>参照</a:t>
                </a:r>
                <a:r>
                  <a:rPr kumimoji="1" lang="en-US" altLang="ja-JP" sz="800" dirty="0" smtClean="0">
                    <a:solidFill>
                      <a:schemeClr val="tx1"/>
                    </a:solidFill>
                    <a:latin typeface="游ゴシック" panose="020B0400000000000000" pitchFamily="50" charset="-128"/>
                    <a:ea typeface="游ゴシック" panose="020B0400000000000000" pitchFamily="50" charset="-128"/>
                  </a:rPr>
                  <a:t>)</a:t>
                </a:r>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r>
                  <a:rPr kumimoji="1" lang="ja-JP" altLang="en-US" sz="900" dirty="0" smtClean="0">
                    <a:solidFill>
                      <a:srgbClr val="FF0000"/>
                    </a:solidFill>
                    <a:latin typeface="+mn-ea"/>
                    <a:cs typeface="Arial" panose="020B0604020202020204" pitchFamily="34" charset="0"/>
                  </a:rPr>
                  <a:t>ポイント②</a:t>
                </a:r>
                <a:endParaRPr kumimoji="1" lang="en-US" altLang="ja-JP" sz="900" dirty="0" smtClean="0">
                  <a:solidFill>
                    <a:schemeClr val="tx1"/>
                  </a:solidFill>
                  <a:latin typeface="+mn-ea"/>
                  <a:cs typeface="Arial" panose="020B0604020202020204" pitchFamily="34" charset="0"/>
                </a:endParaRPr>
              </a:p>
              <a:p>
                <a:r>
                  <a:rPr kumimoji="1" lang="ja-JP" altLang="en-US" sz="1000" b="1" dirty="0" smtClean="0">
                    <a:solidFill>
                      <a:schemeClr val="tx1"/>
                    </a:solidFill>
                    <a:latin typeface="+mn-ea"/>
                    <a:cs typeface="Arial" panose="020B0604020202020204" pitchFamily="34" charset="0"/>
                  </a:rPr>
                  <a:t>ジャイロセンサ値の合計で判定！</a:t>
                </a:r>
                <a:endParaRPr kumimoji="1" lang="en-US" altLang="ja-JP" sz="1000" b="1" dirty="0" smtClean="0">
                  <a:solidFill>
                    <a:schemeClr val="tx1"/>
                  </a:solidFill>
                  <a:latin typeface="+mn-ea"/>
                  <a:cs typeface="Arial" panose="020B0604020202020204" pitchFamily="34" charset="0"/>
                </a:endParaRPr>
              </a:p>
              <a:p>
                <a:r>
                  <a:rPr kumimoji="1" lang="ja-JP" altLang="en-US" sz="800" dirty="0" smtClean="0">
                    <a:solidFill>
                      <a:schemeClr val="tx1"/>
                    </a:solidFill>
                    <a:latin typeface="+mn-ea"/>
                    <a:cs typeface="Arial" panose="020B0604020202020204" pitchFamily="34" charset="0"/>
                  </a:rPr>
                  <a:t>　閾値を一定回数超える判定の場合、衝突前に</a:t>
                </a:r>
                <a:endParaRPr kumimoji="1" lang="en-US" altLang="ja-JP" sz="800" dirty="0" smtClean="0">
                  <a:solidFill>
                    <a:schemeClr val="tx1"/>
                  </a:solidFill>
                  <a:latin typeface="+mn-ea"/>
                  <a:cs typeface="Arial" panose="020B0604020202020204" pitchFamily="34" charset="0"/>
                </a:endParaRPr>
              </a:p>
              <a:p>
                <a:r>
                  <a:rPr lang="ja-JP" altLang="en-US" sz="800" dirty="0">
                    <a:solidFill>
                      <a:schemeClr val="tx1"/>
                    </a:solidFill>
                    <a:latin typeface="+mn-ea"/>
                    <a:cs typeface="Arial" panose="020B0604020202020204" pitchFamily="34" charset="0"/>
                  </a:rPr>
                  <a:t>　</a:t>
                </a:r>
                <a:r>
                  <a:rPr kumimoji="1" lang="ja-JP" altLang="en-US" sz="800" dirty="0" smtClean="0">
                    <a:solidFill>
                      <a:schemeClr val="tx1"/>
                    </a:solidFill>
                    <a:latin typeface="+mn-ea"/>
                    <a:cs typeface="Arial" panose="020B0604020202020204" pitchFamily="34" charset="0"/>
                  </a:rPr>
                  <a:t>誤検知をすることがあった。</a:t>
                </a:r>
                <a:endParaRPr kumimoji="1" lang="en-US" altLang="ja-JP" sz="800" dirty="0" smtClean="0">
                  <a:solidFill>
                    <a:schemeClr val="tx1"/>
                  </a:solidFill>
                  <a:latin typeface="+mn-ea"/>
                  <a:cs typeface="Arial" panose="020B0604020202020204" pitchFamily="34" charset="0"/>
                </a:endParaRPr>
              </a:p>
              <a:p>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endParaRPr kumimoji="1" lang="en-US" altLang="ja-JP" sz="500" dirty="0" smtClean="0">
                  <a:solidFill>
                    <a:schemeClr val="tx1"/>
                  </a:solidFill>
                  <a:latin typeface="游ゴシック" panose="020B0400000000000000" pitchFamily="50" charset="-128"/>
                  <a:ea typeface="游ゴシック" panose="020B0400000000000000" pitchFamily="50" charset="-128"/>
                </a:endParaRPr>
              </a:p>
              <a:p>
                <a:r>
                  <a:rPr kumimoji="1" lang="ja-JP" altLang="en-US" sz="900" dirty="0" smtClean="0">
                    <a:solidFill>
                      <a:srgbClr val="FF0000"/>
                    </a:solidFill>
                    <a:latin typeface="游ゴシック" panose="020B0400000000000000" pitchFamily="50" charset="-128"/>
                    <a:ea typeface="游ゴシック" panose="020B0400000000000000" pitchFamily="50" charset="-128"/>
                  </a:rPr>
                  <a:t>ポイント③</a:t>
                </a:r>
                <a:endParaRPr kumimoji="1" lang="en-US" altLang="ja-JP" sz="900" dirty="0" smtClean="0">
                  <a:solidFill>
                    <a:srgbClr val="FF0000"/>
                  </a:solidFill>
                  <a:latin typeface="游ゴシック" panose="020B0400000000000000" pitchFamily="50" charset="-128"/>
                  <a:ea typeface="游ゴシック" panose="020B0400000000000000" pitchFamily="50" charset="-128"/>
                </a:endParaRPr>
              </a:p>
              <a:p>
                <a:r>
                  <a:rPr kumimoji="1" lang="ja-JP" altLang="en-US" sz="1000" b="1" dirty="0" smtClean="0">
                    <a:solidFill>
                      <a:schemeClr val="tx1"/>
                    </a:solidFill>
                    <a:latin typeface="游ゴシック" panose="020B0400000000000000" pitchFamily="50" charset="-128"/>
                    <a:ea typeface="游ゴシック" panose="020B0400000000000000" pitchFamily="50" charset="-128"/>
                  </a:rPr>
                  <a:t>衝突との区別化を図る！</a:t>
                </a:r>
                <a:endParaRPr kumimoji="1" lang="en-US" altLang="ja-JP" sz="1000" b="1" u="sng" dirty="0" smtClean="0">
                  <a:solidFill>
                    <a:schemeClr val="tx1"/>
                  </a:solidFill>
                  <a:latin typeface="游ゴシック" panose="020B0400000000000000" pitchFamily="50" charset="-128"/>
                  <a:ea typeface="游ゴシック" panose="020B0400000000000000" pitchFamily="50" charset="-128"/>
                </a:endParaRPr>
              </a:p>
              <a:p>
                <a:r>
                  <a:rPr kumimoji="1" lang="ja-JP" altLang="en-US" sz="800" dirty="0" smtClean="0">
                    <a:solidFill>
                      <a:schemeClr val="tx1"/>
                    </a:solidFill>
                    <a:latin typeface="游ゴシック" panose="020B0400000000000000" pitchFamily="50" charset="-128"/>
                    <a:ea typeface="游ゴシック" panose="020B0400000000000000" pitchFamily="50" charset="-128"/>
                  </a:rPr>
                  <a:t>　ジャイロセンサ値によって検知をした場合、</a:t>
                </a:r>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r>
                  <a:rPr kumimoji="1" lang="ja-JP" altLang="en-US" sz="800" dirty="0">
                    <a:solidFill>
                      <a:schemeClr val="tx1"/>
                    </a:solidFill>
                    <a:latin typeface="游ゴシック" panose="020B0400000000000000" pitchFamily="50" charset="-128"/>
                    <a:ea typeface="游ゴシック" panose="020B0400000000000000" pitchFamily="50" charset="-128"/>
                  </a:rPr>
                  <a:t>　</a:t>
                </a:r>
                <a:r>
                  <a:rPr kumimoji="1" lang="ja-JP" altLang="en-US" sz="800" dirty="0" smtClean="0">
                    <a:solidFill>
                      <a:schemeClr val="tx1"/>
                    </a:solidFill>
                    <a:latin typeface="游ゴシック" panose="020B0400000000000000" pitchFamily="50" charset="-128"/>
                    <a:ea typeface="游ゴシック" panose="020B0400000000000000" pitchFamily="50" charset="-128"/>
                  </a:rPr>
                  <a:t>シーソーとの衝突を誤検知することがあった</a:t>
                </a:r>
                <a:r>
                  <a:rPr kumimoji="1" lang="ja-JP" altLang="en-US" sz="900" dirty="0" smtClean="0">
                    <a:solidFill>
                      <a:schemeClr val="tx1"/>
                    </a:solidFill>
                    <a:latin typeface="游ゴシック" panose="020B0400000000000000" pitchFamily="50" charset="-128"/>
                    <a:ea typeface="游ゴシック" panose="020B0400000000000000" pitchFamily="50" charset="-128"/>
                  </a:rPr>
                  <a:t>。</a:t>
                </a:r>
                <a:endParaRPr kumimoji="1" lang="en-US" altLang="ja-JP" sz="900" dirty="0">
                  <a:solidFill>
                    <a:schemeClr val="tx1"/>
                  </a:solidFill>
                  <a:latin typeface="游ゴシック" panose="020B0400000000000000" pitchFamily="50" charset="-128"/>
                  <a:ea typeface="游ゴシック" panose="020B0400000000000000" pitchFamily="50" charset="-128"/>
                </a:endParaRPr>
              </a:p>
            </p:txBody>
          </p:sp>
        </mc:Choice>
        <mc:Fallback xmlns="">
          <p:sp>
            <p:nvSpPr>
              <p:cNvPr id="1959" name="正方形/長方形 1958"/>
              <p:cNvSpPr>
                <a:spLocks noRot="1" noChangeAspect="1" noMove="1" noResize="1" noEditPoints="1" noAdjustHandles="1" noChangeArrowheads="1" noChangeShapeType="1" noTextEdit="1"/>
              </p:cNvSpPr>
              <p:nvPr/>
            </p:nvSpPr>
            <p:spPr>
              <a:xfrm>
                <a:off x="61262" y="4725796"/>
                <a:ext cx="3866114" cy="4824604"/>
              </a:xfrm>
              <a:prstGeom prst="rect">
                <a:avLst/>
              </a:prstGeom>
              <a:blipFill>
                <a:blip r:embed="rId8"/>
                <a:stretch>
                  <a:fillRect l="-1415" t="-252"/>
                </a:stretch>
              </a:blipFill>
            </p:spPr>
            <p:txBody>
              <a:bodyPr/>
              <a:lstStyle/>
              <a:p>
                <a:r>
                  <a:rPr lang="ja-JP" altLang="en-US">
                    <a:noFill/>
                  </a:rPr>
                  <a:t> </a:t>
                </a:r>
              </a:p>
            </p:txBody>
          </p:sp>
        </mc:Fallback>
      </mc:AlternateContent>
      <p:grpSp>
        <p:nvGrpSpPr>
          <p:cNvPr id="1960" name="グループ化 1959"/>
          <p:cNvGrpSpPr/>
          <p:nvPr/>
        </p:nvGrpSpPr>
        <p:grpSpPr>
          <a:xfrm>
            <a:off x="3175715" y="4791363"/>
            <a:ext cx="257040" cy="257040"/>
            <a:chOff x="7430740" y="334719"/>
            <a:chExt cx="1862101" cy="1686276"/>
          </a:xfrm>
        </p:grpSpPr>
        <p:sp>
          <p:nvSpPr>
            <p:cNvPr id="1961" name="フローチャート: 処理 1960"/>
            <p:cNvSpPr/>
            <p:nvPr/>
          </p:nvSpPr>
          <p:spPr>
            <a:xfrm>
              <a:off x="7430740" y="334719"/>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62" name="フローチャート: 処理 1961"/>
            <p:cNvSpPr/>
            <p:nvPr/>
          </p:nvSpPr>
          <p:spPr>
            <a:xfrm rot="19125329" flipH="1">
              <a:off x="7466198" y="1192672"/>
              <a:ext cx="1826643" cy="6522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63" name="楕円 1962"/>
            <p:cNvSpPr/>
            <p:nvPr/>
          </p:nvSpPr>
          <p:spPr>
            <a:xfrm>
              <a:off x="8084474" y="1123800"/>
              <a:ext cx="301382" cy="301382"/>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nvGrpSpPr>
            <p:cNvPr id="1964" name="グループ化 1963"/>
            <p:cNvGrpSpPr/>
            <p:nvPr/>
          </p:nvGrpSpPr>
          <p:grpSpPr>
            <a:xfrm rot="2685643">
              <a:off x="8069432" y="861322"/>
              <a:ext cx="679499" cy="473576"/>
              <a:chOff x="3376567" y="4732562"/>
              <a:chExt cx="974634" cy="679270"/>
            </a:xfrm>
          </p:grpSpPr>
          <p:grpSp>
            <p:nvGrpSpPr>
              <p:cNvPr id="1966" name="グループ化 1965"/>
              <p:cNvGrpSpPr/>
              <p:nvPr/>
            </p:nvGrpSpPr>
            <p:grpSpPr>
              <a:xfrm>
                <a:off x="3376567" y="4732562"/>
                <a:ext cx="974634" cy="679270"/>
                <a:chOff x="3376567" y="2808512"/>
                <a:chExt cx="974634" cy="679270"/>
              </a:xfrm>
            </p:grpSpPr>
            <p:sp>
              <p:nvSpPr>
                <p:cNvPr id="1970" name="正方形/長方形 1969"/>
                <p:cNvSpPr/>
                <p:nvPr/>
              </p:nvSpPr>
              <p:spPr>
                <a:xfrm>
                  <a:off x="3534591" y="2808512"/>
                  <a:ext cx="658586" cy="67926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71" name="正方形/長方形 1970"/>
                <p:cNvSpPr/>
                <p:nvPr/>
              </p:nvSpPr>
              <p:spPr>
                <a:xfrm>
                  <a:off x="3376567" y="2808512"/>
                  <a:ext cx="143692" cy="67926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72" name="正方形/長方形 1971"/>
                <p:cNvSpPr/>
                <p:nvPr/>
              </p:nvSpPr>
              <p:spPr>
                <a:xfrm>
                  <a:off x="4207509" y="2808513"/>
                  <a:ext cx="143692" cy="67926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1967" name="正方形/長方形 1966"/>
              <p:cNvSpPr/>
              <p:nvPr/>
            </p:nvSpPr>
            <p:spPr>
              <a:xfrm>
                <a:off x="3575956" y="4973136"/>
                <a:ext cx="603069" cy="19812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68" name="正方形/長方形 1967"/>
              <p:cNvSpPr/>
              <p:nvPr/>
            </p:nvSpPr>
            <p:spPr>
              <a:xfrm>
                <a:off x="3616778" y="5136874"/>
                <a:ext cx="219891" cy="687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69" name="正方形/長方形 1968"/>
              <p:cNvSpPr/>
              <p:nvPr/>
            </p:nvSpPr>
            <p:spPr>
              <a:xfrm>
                <a:off x="3891097" y="5136873"/>
                <a:ext cx="219891" cy="687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1965" name="二等辺三角形 1964"/>
            <p:cNvSpPr/>
            <p:nvPr/>
          </p:nvSpPr>
          <p:spPr>
            <a:xfrm rot="13561766">
              <a:off x="7555828" y="1553339"/>
              <a:ext cx="384592" cy="33154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1973" name="正方形/長方形 1972"/>
          <p:cNvSpPr/>
          <p:nvPr/>
        </p:nvSpPr>
        <p:spPr>
          <a:xfrm>
            <a:off x="3962176" y="4725796"/>
            <a:ext cx="4825278" cy="4824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50400" tIns="36000" rIns="50400" bIns="36000" rtlCol="0" anchor="t"/>
          <a:lstStyle/>
          <a:p>
            <a:r>
              <a:rPr kumimoji="1" lang="en-US" altLang="ja-JP" sz="1400" b="1" dirty="0" smtClean="0">
                <a:solidFill>
                  <a:schemeClr val="tx1"/>
                </a:solidFill>
                <a:latin typeface="游ゴシック" panose="020B0400000000000000" pitchFamily="50" charset="-128"/>
                <a:ea typeface="游ゴシック" panose="020B0400000000000000" pitchFamily="50" charset="-128"/>
              </a:rPr>
              <a:t>1.1.2 </a:t>
            </a:r>
            <a:r>
              <a:rPr kumimoji="1" lang="ja-JP" altLang="en-US" sz="1400" b="1" dirty="0">
                <a:solidFill>
                  <a:schemeClr val="tx1"/>
                </a:solidFill>
                <a:latin typeface="游ゴシック" panose="020B0400000000000000" pitchFamily="50" charset="-128"/>
                <a:ea typeface="游ゴシック" panose="020B0400000000000000" pitchFamily="50" charset="-128"/>
              </a:rPr>
              <a:t>シーソーダブル</a:t>
            </a:r>
            <a:endParaRPr kumimoji="1" lang="en-US" altLang="ja-JP" sz="1400" b="1"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r>
              <a:rPr kumimoji="1" lang="en-US" altLang="ja-JP" sz="800" b="1" dirty="0">
                <a:solidFill>
                  <a:schemeClr val="tx1"/>
                </a:solidFill>
                <a:latin typeface="游ゴシック" panose="020B0400000000000000" pitchFamily="50" charset="-128"/>
                <a:ea typeface="游ゴシック" panose="020B0400000000000000" pitchFamily="50" charset="-128"/>
              </a:rPr>
              <a:t>[</a:t>
            </a:r>
            <a:r>
              <a:rPr kumimoji="1" lang="ja-JP" altLang="en-US" sz="800" b="1" dirty="0">
                <a:solidFill>
                  <a:schemeClr val="tx1"/>
                </a:solidFill>
                <a:latin typeface="游ゴシック" panose="020B0400000000000000" pitchFamily="50" charset="-128"/>
                <a:ea typeface="游ゴシック" panose="020B0400000000000000" pitchFamily="50" charset="-128"/>
              </a:rPr>
              <a:t>アクティビティ図</a:t>
            </a:r>
            <a:r>
              <a:rPr kumimoji="1" lang="en-US" altLang="ja-JP" sz="800" b="1" dirty="0" smtClean="0">
                <a:solidFill>
                  <a:schemeClr val="tx1"/>
                </a:solidFill>
                <a:latin typeface="游ゴシック" panose="020B0400000000000000" pitchFamily="50" charset="-128"/>
                <a:ea typeface="游ゴシック" panose="020B0400000000000000" pitchFamily="50" charset="-128"/>
              </a:rPr>
              <a:t>]</a:t>
            </a:r>
          </a:p>
          <a:p>
            <a:endParaRPr kumimoji="1" lang="en-US" altLang="ja-JP" sz="800" b="1" dirty="0" smtClean="0">
              <a:solidFill>
                <a:schemeClr val="tx1"/>
              </a:solidFill>
              <a:latin typeface="游ゴシック" panose="020B0400000000000000" pitchFamily="50" charset="-128"/>
              <a:ea typeface="游ゴシック" panose="020B0400000000000000" pitchFamily="50" charset="-128"/>
            </a:endParaRPr>
          </a:p>
          <a:p>
            <a:endParaRPr kumimoji="1" lang="en-US" altLang="ja-JP" sz="800" b="1"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endParaRPr kumimoji="1" lang="en-US" altLang="ja-JP" sz="800" b="1"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endParaRPr kumimoji="1" lang="en-US" altLang="ja-JP" sz="800" b="1" dirty="0" smtClean="0">
              <a:solidFill>
                <a:srgbClr val="FF0000"/>
              </a:solidFill>
              <a:latin typeface="游ゴシック" panose="020B0400000000000000" pitchFamily="50" charset="-128"/>
              <a:ea typeface="游ゴシック" panose="020B0400000000000000" pitchFamily="50" charset="-128"/>
            </a:endParaRPr>
          </a:p>
        </p:txBody>
      </p:sp>
      <p:grpSp>
        <p:nvGrpSpPr>
          <p:cNvPr id="1974" name="グループ化 1973"/>
          <p:cNvGrpSpPr/>
          <p:nvPr/>
        </p:nvGrpSpPr>
        <p:grpSpPr>
          <a:xfrm>
            <a:off x="6656782" y="4785790"/>
            <a:ext cx="257040" cy="257040"/>
            <a:chOff x="3961970" y="2629596"/>
            <a:chExt cx="1714138" cy="1686276"/>
          </a:xfrm>
        </p:grpSpPr>
        <p:grpSp>
          <p:nvGrpSpPr>
            <p:cNvPr id="1975" name="グループ化 1974"/>
            <p:cNvGrpSpPr/>
            <p:nvPr/>
          </p:nvGrpSpPr>
          <p:grpSpPr>
            <a:xfrm>
              <a:off x="3990588" y="2629596"/>
              <a:ext cx="1685520" cy="1686276"/>
              <a:chOff x="3946104" y="2690882"/>
              <a:chExt cx="1685520" cy="1686276"/>
            </a:xfrm>
          </p:grpSpPr>
          <p:sp>
            <p:nvSpPr>
              <p:cNvPr id="1977" name="フローチャート: 処理 1976"/>
              <p:cNvSpPr/>
              <p:nvPr/>
            </p:nvSpPr>
            <p:spPr>
              <a:xfrm>
                <a:off x="3946104" y="2690882"/>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nvGrpSpPr>
              <p:cNvPr id="1978" name="グループ化 1977"/>
              <p:cNvGrpSpPr/>
              <p:nvPr/>
            </p:nvGrpSpPr>
            <p:grpSpPr>
              <a:xfrm>
                <a:off x="4219230" y="2826139"/>
                <a:ext cx="1100376" cy="1011333"/>
                <a:chOff x="10581813" y="1776280"/>
                <a:chExt cx="387875" cy="356488"/>
              </a:xfrm>
            </p:grpSpPr>
            <p:grpSp>
              <p:nvGrpSpPr>
                <p:cNvPr id="1980" name="グループ化 1979"/>
                <p:cNvGrpSpPr/>
                <p:nvPr/>
              </p:nvGrpSpPr>
              <p:grpSpPr>
                <a:xfrm rot="21258025">
                  <a:off x="10754433" y="1776280"/>
                  <a:ext cx="144888" cy="330301"/>
                  <a:chOff x="5181600" y="1931308"/>
                  <a:chExt cx="682752" cy="1556473"/>
                </a:xfrm>
              </p:grpSpPr>
              <p:grpSp>
                <p:nvGrpSpPr>
                  <p:cNvPr id="1983" name="グループ化 1982"/>
                  <p:cNvGrpSpPr/>
                  <p:nvPr/>
                </p:nvGrpSpPr>
                <p:grpSpPr>
                  <a:xfrm>
                    <a:off x="5181600" y="1931308"/>
                    <a:ext cx="682752" cy="1556473"/>
                    <a:chOff x="5181600" y="1931308"/>
                    <a:chExt cx="682752" cy="1556473"/>
                  </a:xfrm>
                </p:grpSpPr>
                <p:sp>
                  <p:nvSpPr>
                    <p:cNvPr id="1985" name="正方形/長方形 1984"/>
                    <p:cNvSpPr/>
                    <p:nvPr/>
                  </p:nvSpPr>
                  <p:spPr>
                    <a:xfrm>
                      <a:off x="5191434" y="2216150"/>
                      <a:ext cx="672918" cy="92285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1986" name="フローチャート: 結合子 1985"/>
                    <p:cNvSpPr/>
                    <p:nvPr/>
                  </p:nvSpPr>
                  <p:spPr>
                    <a:xfrm>
                      <a:off x="5181600" y="2808512"/>
                      <a:ext cx="682752" cy="67926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1987" name="正方形/長方形 1986"/>
                    <p:cNvSpPr/>
                    <p:nvPr/>
                  </p:nvSpPr>
                  <p:spPr>
                    <a:xfrm>
                      <a:off x="5341074" y="1931308"/>
                      <a:ext cx="354875" cy="2342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1984" name="正方形/長方形 1983"/>
                  <p:cNvSpPr/>
                  <p:nvPr/>
                </p:nvSpPr>
                <p:spPr>
                  <a:xfrm>
                    <a:off x="5695949" y="1969294"/>
                    <a:ext cx="45719"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1981" name="円弧 1980"/>
                <p:cNvSpPr/>
                <p:nvPr/>
              </p:nvSpPr>
              <p:spPr>
                <a:xfrm rot="4635535">
                  <a:off x="10849548" y="2012628"/>
                  <a:ext cx="110577" cy="129703"/>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82" name="左矢印 1981"/>
                <p:cNvSpPr/>
                <p:nvPr/>
              </p:nvSpPr>
              <p:spPr>
                <a:xfrm rot="1479092">
                  <a:off x="10581813" y="1877028"/>
                  <a:ext cx="190485" cy="84301"/>
                </a:xfrm>
                <a:prstGeom prst="lef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1979" name="円弧 1978"/>
              <p:cNvSpPr/>
              <p:nvPr/>
            </p:nvSpPr>
            <p:spPr>
              <a:xfrm rot="4635535">
                <a:off x="4963944" y="3503411"/>
                <a:ext cx="265741" cy="311705"/>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1976" name="正方形/長方形 18"/>
            <p:cNvSpPr/>
            <p:nvPr/>
          </p:nvSpPr>
          <p:spPr>
            <a:xfrm rot="11839434">
              <a:off x="3961970" y="3628853"/>
              <a:ext cx="1534297"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grpSp>
        <p:nvGrpSpPr>
          <p:cNvPr id="1988" name="グループ化 1987"/>
          <p:cNvGrpSpPr/>
          <p:nvPr/>
        </p:nvGrpSpPr>
        <p:grpSpPr>
          <a:xfrm>
            <a:off x="10490199" y="6715155"/>
            <a:ext cx="257040" cy="257040"/>
            <a:chOff x="6014167" y="2749366"/>
            <a:chExt cx="1685520" cy="1686276"/>
          </a:xfrm>
        </p:grpSpPr>
        <p:sp>
          <p:nvSpPr>
            <p:cNvPr id="1989" name="フローチャート: 処理 1988"/>
            <p:cNvSpPr/>
            <p:nvPr/>
          </p:nvSpPr>
          <p:spPr>
            <a:xfrm>
              <a:off x="6014167" y="2749366"/>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nvGrpSpPr>
            <p:cNvPr id="1990" name="グループ化 1989"/>
            <p:cNvGrpSpPr/>
            <p:nvPr/>
          </p:nvGrpSpPr>
          <p:grpSpPr>
            <a:xfrm>
              <a:off x="6319552" y="3037796"/>
              <a:ext cx="1049102" cy="1109415"/>
              <a:chOff x="7921715" y="6297548"/>
              <a:chExt cx="353745" cy="374082"/>
            </a:xfrm>
          </p:grpSpPr>
          <p:grpSp>
            <p:nvGrpSpPr>
              <p:cNvPr id="1991" name="グループ化 1990"/>
              <p:cNvGrpSpPr/>
              <p:nvPr/>
            </p:nvGrpSpPr>
            <p:grpSpPr>
              <a:xfrm>
                <a:off x="7968747" y="6297548"/>
                <a:ext cx="234136" cy="374082"/>
                <a:chOff x="4615032" y="3791858"/>
                <a:chExt cx="985104" cy="1573915"/>
              </a:xfrm>
            </p:grpSpPr>
            <p:sp>
              <p:nvSpPr>
                <p:cNvPr id="1994" name="正方形/長方形 1993"/>
                <p:cNvSpPr/>
                <p:nvPr/>
              </p:nvSpPr>
              <p:spPr>
                <a:xfrm rot="1748210">
                  <a:off x="4646897" y="4813429"/>
                  <a:ext cx="497841" cy="123348"/>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1995" name="正方形/長方形 1994"/>
                <p:cNvSpPr/>
                <p:nvPr/>
              </p:nvSpPr>
              <p:spPr>
                <a:xfrm rot="4731090">
                  <a:off x="4557368" y="4605224"/>
                  <a:ext cx="249582" cy="127677"/>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nvGrpSpPr>
                <p:cNvPr id="1996" name="グループ化 1995"/>
                <p:cNvGrpSpPr/>
                <p:nvPr/>
              </p:nvGrpSpPr>
              <p:grpSpPr>
                <a:xfrm>
                  <a:off x="4615032" y="3791858"/>
                  <a:ext cx="985104" cy="1573915"/>
                  <a:chOff x="6694115" y="3855358"/>
                  <a:chExt cx="985104" cy="1573915"/>
                </a:xfrm>
              </p:grpSpPr>
              <p:grpSp>
                <p:nvGrpSpPr>
                  <p:cNvPr id="1997" name="グループ化 1996"/>
                  <p:cNvGrpSpPr/>
                  <p:nvPr/>
                </p:nvGrpSpPr>
                <p:grpSpPr>
                  <a:xfrm rot="16893894">
                    <a:off x="6627159" y="4969811"/>
                    <a:ext cx="526418" cy="392505"/>
                    <a:chOff x="6613471" y="4618276"/>
                    <a:chExt cx="526418" cy="392505"/>
                  </a:xfrm>
                </p:grpSpPr>
                <p:sp>
                  <p:nvSpPr>
                    <p:cNvPr id="2004" name="正方形/長方形 2003"/>
                    <p:cNvSpPr/>
                    <p:nvPr/>
                  </p:nvSpPr>
                  <p:spPr>
                    <a:xfrm rot="1748210">
                      <a:off x="6642048" y="4887433"/>
                      <a:ext cx="497841" cy="123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005" name="正方形/長方形 2004"/>
                    <p:cNvSpPr/>
                    <p:nvPr/>
                  </p:nvSpPr>
                  <p:spPr>
                    <a:xfrm rot="4731090">
                      <a:off x="6552519" y="4679228"/>
                      <a:ext cx="249582" cy="1276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1998" name="グループ化 1997"/>
                  <p:cNvGrpSpPr/>
                  <p:nvPr/>
                </p:nvGrpSpPr>
                <p:grpSpPr>
                  <a:xfrm>
                    <a:off x="6996467" y="3855358"/>
                    <a:ext cx="682752" cy="1556473"/>
                    <a:chOff x="5181600" y="1931308"/>
                    <a:chExt cx="682752" cy="1556473"/>
                  </a:xfrm>
                </p:grpSpPr>
                <p:grpSp>
                  <p:nvGrpSpPr>
                    <p:cNvPr id="1999" name="グループ化 1998"/>
                    <p:cNvGrpSpPr/>
                    <p:nvPr/>
                  </p:nvGrpSpPr>
                  <p:grpSpPr>
                    <a:xfrm>
                      <a:off x="5181600" y="1931308"/>
                      <a:ext cx="682752" cy="1556473"/>
                      <a:chOff x="5181600" y="1931308"/>
                      <a:chExt cx="682752" cy="1556473"/>
                    </a:xfrm>
                  </p:grpSpPr>
                  <p:sp>
                    <p:nvSpPr>
                      <p:cNvPr id="2001" name="正方形/長方形 2000"/>
                      <p:cNvSpPr/>
                      <p:nvPr/>
                    </p:nvSpPr>
                    <p:spPr>
                      <a:xfrm>
                        <a:off x="5191434" y="2216149"/>
                        <a:ext cx="672918" cy="92285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002" name="フローチャート: 結合子 2001"/>
                      <p:cNvSpPr/>
                      <p:nvPr/>
                    </p:nvSpPr>
                    <p:spPr>
                      <a:xfrm>
                        <a:off x="5181600" y="2808512"/>
                        <a:ext cx="682752" cy="679269"/>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003" name="正方形/長方形 2002"/>
                      <p:cNvSpPr/>
                      <p:nvPr/>
                    </p:nvSpPr>
                    <p:spPr>
                      <a:xfrm>
                        <a:off x="5341074" y="1931308"/>
                        <a:ext cx="354875" cy="23422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2000" name="正方形/長方形 1999"/>
                    <p:cNvSpPr/>
                    <p:nvPr/>
                  </p:nvSpPr>
                  <p:spPr>
                    <a:xfrm>
                      <a:off x="5695949" y="1969294"/>
                      <a:ext cx="45719"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grpSp>
          <p:cxnSp>
            <p:nvCxnSpPr>
              <p:cNvPr id="1992" name="直線コネクタ 1991"/>
              <p:cNvCxnSpPr/>
              <p:nvPr/>
            </p:nvCxnSpPr>
            <p:spPr>
              <a:xfrm>
                <a:off x="7921715" y="6663891"/>
                <a:ext cx="353745" cy="2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93" name="右カーブ矢印 1992"/>
              <p:cNvSpPr/>
              <p:nvPr/>
            </p:nvSpPr>
            <p:spPr>
              <a:xfrm rot="640934">
                <a:off x="7933515" y="6551092"/>
                <a:ext cx="36261" cy="77895"/>
              </a:xfrm>
              <a:prstGeom prst="curvedRightArrow">
                <a:avLst>
                  <a:gd name="adj1" fmla="val 30470"/>
                  <a:gd name="adj2" fmla="val 85762"/>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solidFill>
                    <a:schemeClr val="tx1"/>
                  </a:solidFill>
                  <a:latin typeface="游ゴシック" panose="020B0400000000000000" pitchFamily="50" charset="-128"/>
                  <a:ea typeface="游ゴシック" panose="020B0400000000000000" pitchFamily="50" charset="-128"/>
                </a:endParaRPr>
              </a:p>
            </p:txBody>
          </p:sp>
        </p:grpSp>
      </p:grpSp>
      <p:grpSp>
        <p:nvGrpSpPr>
          <p:cNvPr id="2006" name="グループ化 2005"/>
          <p:cNvGrpSpPr/>
          <p:nvPr/>
        </p:nvGrpSpPr>
        <p:grpSpPr>
          <a:xfrm>
            <a:off x="2688744" y="6831753"/>
            <a:ext cx="1171660" cy="693928"/>
            <a:chOff x="118831" y="5251103"/>
            <a:chExt cx="836900" cy="495663"/>
          </a:xfrm>
        </p:grpSpPr>
        <p:grpSp>
          <p:nvGrpSpPr>
            <p:cNvPr id="2007" name="グループ化 2006"/>
            <p:cNvGrpSpPr/>
            <p:nvPr/>
          </p:nvGrpSpPr>
          <p:grpSpPr>
            <a:xfrm>
              <a:off x="118831" y="5483737"/>
              <a:ext cx="836900" cy="263029"/>
              <a:chOff x="118831" y="5483737"/>
              <a:chExt cx="836900" cy="263029"/>
            </a:xfrm>
          </p:grpSpPr>
          <p:grpSp>
            <p:nvGrpSpPr>
              <p:cNvPr id="2009" name="グループ化 2008"/>
              <p:cNvGrpSpPr/>
              <p:nvPr/>
            </p:nvGrpSpPr>
            <p:grpSpPr>
              <a:xfrm>
                <a:off x="243638" y="5483737"/>
                <a:ext cx="642179" cy="263029"/>
                <a:chOff x="3876602" y="4459559"/>
                <a:chExt cx="1873690" cy="767440"/>
              </a:xfrm>
            </p:grpSpPr>
            <p:sp>
              <p:nvSpPr>
                <p:cNvPr id="2011" name="正方形/長方形 2010"/>
                <p:cNvSpPr/>
                <p:nvPr/>
              </p:nvSpPr>
              <p:spPr>
                <a:xfrm rot="20038578" flipV="1">
                  <a:off x="4168797" y="4782378"/>
                  <a:ext cx="1581495" cy="95282"/>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012" name="片側の 2 つの角を切り取った四角形 2011"/>
                <p:cNvSpPr/>
                <p:nvPr/>
              </p:nvSpPr>
              <p:spPr>
                <a:xfrm rot="21546613">
                  <a:off x="4955870" y="4822514"/>
                  <a:ext cx="90641" cy="394442"/>
                </a:xfrm>
                <a:prstGeom prst="snip2Same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013" name="正方形/長方形 2012"/>
                <p:cNvSpPr/>
                <p:nvPr/>
              </p:nvSpPr>
              <p:spPr>
                <a:xfrm>
                  <a:off x="4362767" y="5160004"/>
                  <a:ext cx="1276845" cy="66995"/>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nvGrpSpPr>
                <p:cNvPr id="2014" name="グループ化 2013"/>
                <p:cNvGrpSpPr/>
                <p:nvPr/>
              </p:nvGrpSpPr>
              <p:grpSpPr>
                <a:xfrm>
                  <a:off x="3876602" y="4459559"/>
                  <a:ext cx="333520" cy="760326"/>
                  <a:chOff x="5531447" y="1847735"/>
                  <a:chExt cx="682752" cy="1556473"/>
                </a:xfrm>
              </p:grpSpPr>
              <p:grpSp>
                <p:nvGrpSpPr>
                  <p:cNvPr id="2016" name="グループ化 2015"/>
                  <p:cNvGrpSpPr/>
                  <p:nvPr/>
                </p:nvGrpSpPr>
                <p:grpSpPr>
                  <a:xfrm>
                    <a:off x="5531447" y="1847735"/>
                    <a:ext cx="682752" cy="1556473"/>
                    <a:chOff x="5531447" y="1847735"/>
                    <a:chExt cx="682752" cy="1556473"/>
                  </a:xfrm>
                </p:grpSpPr>
                <p:sp>
                  <p:nvSpPr>
                    <p:cNvPr id="2018" name="正方形/長方形 2017"/>
                    <p:cNvSpPr/>
                    <p:nvPr/>
                  </p:nvSpPr>
                  <p:spPr>
                    <a:xfrm>
                      <a:off x="5541280" y="2132577"/>
                      <a:ext cx="672919" cy="92285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019" name="フローチャート: 結合子 2018"/>
                    <p:cNvSpPr/>
                    <p:nvPr/>
                  </p:nvSpPr>
                  <p:spPr>
                    <a:xfrm>
                      <a:off x="5531447" y="2724940"/>
                      <a:ext cx="682752" cy="67926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020" name="正方形/長方形 2019"/>
                    <p:cNvSpPr/>
                    <p:nvPr/>
                  </p:nvSpPr>
                  <p:spPr>
                    <a:xfrm>
                      <a:off x="5690919" y="1847735"/>
                      <a:ext cx="354877" cy="2342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2017" name="正方形/長方形 2016"/>
                  <p:cNvSpPr/>
                  <p:nvPr/>
                </p:nvSpPr>
                <p:spPr>
                  <a:xfrm>
                    <a:off x="6045796" y="1885719"/>
                    <a:ext cx="45721" cy="15240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2015" name="爆発 1 2014"/>
                <p:cNvSpPr/>
                <p:nvPr/>
              </p:nvSpPr>
              <p:spPr>
                <a:xfrm>
                  <a:off x="4155689" y="4920005"/>
                  <a:ext cx="236255" cy="236255"/>
                </a:xfrm>
                <a:prstGeom prst="irregularSeal1">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cxnSp>
            <p:nvCxnSpPr>
              <p:cNvPr id="2010" name="直線コネクタ 2009"/>
              <p:cNvCxnSpPr/>
              <p:nvPr/>
            </p:nvCxnSpPr>
            <p:spPr>
              <a:xfrm>
                <a:off x="118831" y="5746763"/>
                <a:ext cx="8369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08" name="雲形吹き出し 2007"/>
            <p:cNvSpPr/>
            <p:nvPr/>
          </p:nvSpPr>
          <p:spPr>
            <a:xfrm>
              <a:off x="354612" y="5251103"/>
              <a:ext cx="415854" cy="235539"/>
            </a:xfrm>
            <a:prstGeom prst="cloudCallout">
              <a:avLst>
                <a:gd name="adj1" fmla="val -44127"/>
                <a:gd name="adj2" fmla="val 66634"/>
              </a:avLst>
            </a:prstGeom>
            <a:ln w="9525"/>
          </p:spPr>
          <p:style>
            <a:lnRef idx="2">
              <a:schemeClr val="dk1"/>
            </a:lnRef>
            <a:fillRef idx="1">
              <a:schemeClr val="lt1"/>
            </a:fillRef>
            <a:effectRef idx="0">
              <a:schemeClr val="dk1"/>
            </a:effectRef>
            <a:fontRef idx="minor">
              <a:schemeClr val="dk1"/>
            </a:fontRef>
          </p:style>
          <p:txBody>
            <a:bodyPr lIns="50400" tIns="0" rIns="50400" bIns="0" rtlCol="0" anchor="ctr"/>
            <a:lstStyle/>
            <a:p>
              <a:pPr algn="ctr"/>
              <a:r>
                <a:rPr kumimoji="1" lang="ja-JP" altLang="en-US" sz="700" b="1" dirty="0">
                  <a:latin typeface="HG教科書体" panose="02020609000000000000" pitchFamily="17" charset="-128"/>
                  <a:ea typeface="HG教科書体" panose="02020609000000000000" pitchFamily="17" charset="-128"/>
                  <a:cs typeface="Meiryo UI" panose="020B0604030504040204" pitchFamily="50" charset="-128"/>
                </a:rPr>
                <a:t>衝突</a:t>
              </a:r>
              <a:r>
                <a:rPr kumimoji="1" lang="en-US" altLang="ja-JP" sz="700" b="1" dirty="0">
                  <a:latin typeface="HG教科書体" panose="02020609000000000000" pitchFamily="17" charset="-128"/>
                  <a:ea typeface="HG教科書体" panose="02020609000000000000" pitchFamily="17" charset="-128"/>
                  <a:cs typeface="Meiryo UI" panose="020B0604030504040204" pitchFamily="50" charset="-128"/>
                </a:rPr>
                <a:t>?</a:t>
              </a:r>
            </a:p>
            <a:p>
              <a:pPr algn="ctr"/>
              <a:r>
                <a:rPr kumimoji="1" lang="ja-JP" altLang="en-US" sz="700" b="1" dirty="0" smtClean="0">
                  <a:latin typeface="HG教科書体" panose="02020609000000000000" pitchFamily="17" charset="-128"/>
                  <a:ea typeface="HG教科書体" panose="02020609000000000000" pitchFamily="17" charset="-128"/>
                  <a:cs typeface="Meiryo UI" panose="020B0604030504040204" pitchFamily="50" charset="-128"/>
                </a:rPr>
                <a:t>昇段</a:t>
              </a:r>
              <a:r>
                <a:rPr kumimoji="1" lang="en-US" altLang="ja-JP" sz="700" b="1" dirty="0" smtClean="0">
                  <a:latin typeface="HG教科書体" panose="02020609000000000000" pitchFamily="17" charset="-128"/>
                  <a:ea typeface="HG教科書体" panose="02020609000000000000" pitchFamily="17" charset="-128"/>
                  <a:cs typeface="Meiryo UI" panose="020B0604030504040204" pitchFamily="50" charset="-128"/>
                </a:rPr>
                <a:t>?</a:t>
              </a:r>
              <a:endParaRPr kumimoji="1" lang="ja-JP" altLang="en-US" sz="700" b="1" dirty="0">
                <a:latin typeface="HG教科書体" panose="02020609000000000000" pitchFamily="17" charset="-128"/>
                <a:ea typeface="HG教科書体" panose="02020609000000000000" pitchFamily="17" charset="-128"/>
                <a:cs typeface="Meiryo UI" panose="020B0604030504040204" pitchFamily="50" charset="-128"/>
              </a:endParaRPr>
            </a:p>
          </p:txBody>
        </p:sp>
      </p:grpSp>
      <p:grpSp>
        <p:nvGrpSpPr>
          <p:cNvPr id="2021" name="グループ化 2020"/>
          <p:cNvGrpSpPr/>
          <p:nvPr/>
        </p:nvGrpSpPr>
        <p:grpSpPr>
          <a:xfrm>
            <a:off x="2688744" y="7978820"/>
            <a:ext cx="1171660" cy="546492"/>
            <a:chOff x="1690612" y="6258749"/>
            <a:chExt cx="996873" cy="464968"/>
          </a:xfrm>
        </p:grpSpPr>
        <p:grpSp>
          <p:nvGrpSpPr>
            <p:cNvPr id="2022" name="グループ化 2021"/>
            <p:cNvGrpSpPr/>
            <p:nvPr/>
          </p:nvGrpSpPr>
          <p:grpSpPr>
            <a:xfrm>
              <a:off x="1839278" y="6258749"/>
              <a:ext cx="763432" cy="464968"/>
              <a:chOff x="3876602" y="4088068"/>
              <a:chExt cx="1870014" cy="1138931"/>
            </a:xfrm>
          </p:grpSpPr>
          <p:sp>
            <p:nvSpPr>
              <p:cNvPr id="2024" name="正方形/長方形 2023"/>
              <p:cNvSpPr/>
              <p:nvPr/>
            </p:nvSpPr>
            <p:spPr>
              <a:xfrm rot="20038578" flipV="1">
                <a:off x="4165126" y="4766520"/>
                <a:ext cx="1581490" cy="11198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025" name="片側の 2 つの角を切り取った四角形 2024"/>
              <p:cNvSpPr/>
              <p:nvPr/>
            </p:nvSpPr>
            <p:spPr>
              <a:xfrm rot="21546613">
                <a:off x="4955870" y="4822514"/>
                <a:ext cx="90641" cy="394442"/>
              </a:xfrm>
              <a:prstGeom prst="snip2Same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026" name="正方形/長方形 2025"/>
              <p:cNvSpPr/>
              <p:nvPr/>
            </p:nvSpPr>
            <p:spPr>
              <a:xfrm>
                <a:off x="4362767" y="5160004"/>
                <a:ext cx="1276845" cy="66995"/>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nvGrpSpPr>
              <p:cNvPr id="2027" name="グループ化 2026"/>
              <p:cNvGrpSpPr/>
              <p:nvPr/>
            </p:nvGrpSpPr>
            <p:grpSpPr>
              <a:xfrm>
                <a:off x="3876602" y="4459559"/>
                <a:ext cx="333520" cy="760326"/>
                <a:chOff x="5531447" y="1847735"/>
                <a:chExt cx="682752" cy="1556473"/>
              </a:xfrm>
            </p:grpSpPr>
            <p:grpSp>
              <p:nvGrpSpPr>
                <p:cNvPr id="2030" name="グループ化 2029"/>
                <p:cNvGrpSpPr/>
                <p:nvPr/>
              </p:nvGrpSpPr>
              <p:grpSpPr>
                <a:xfrm>
                  <a:off x="5531447" y="1847735"/>
                  <a:ext cx="682752" cy="1556473"/>
                  <a:chOff x="5531447" y="1847735"/>
                  <a:chExt cx="682752" cy="1556473"/>
                </a:xfrm>
              </p:grpSpPr>
              <p:sp>
                <p:nvSpPr>
                  <p:cNvPr id="2032" name="正方形/長方形 2031"/>
                  <p:cNvSpPr/>
                  <p:nvPr/>
                </p:nvSpPr>
                <p:spPr>
                  <a:xfrm>
                    <a:off x="5541280" y="2132577"/>
                    <a:ext cx="672919" cy="92285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033" name="フローチャート: 結合子 2032"/>
                  <p:cNvSpPr/>
                  <p:nvPr/>
                </p:nvSpPr>
                <p:spPr>
                  <a:xfrm>
                    <a:off x="5531447" y="2724940"/>
                    <a:ext cx="682752" cy="67926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034" name="正方形/長方形 2033"/>
                  <p:cNvSpPr/>
                  <p:nvPr/>
                </p:nvSpPr>
                <p:spPr>
                  <a:xfrm>
                    <a:off x="5690919" y="1847735"/>
                    <a:ext cx="354877" cy="2342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2031" name="正方形/長方形 2030"/>
                <p:cNvSpPr/>
                <p:nvPr/>
              </p:nvSpPr>
              <p:spPr>
                <a:xfrm>
                  <a:off x="6045796" y="1885719"/>
                  <a:ext cx="45721" cy="15240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2028" name="爆発 1 2027"/>
              <p:cNvSpPr/>
              <p:nvPr/>
            </p:nvSpPr>
            <p:spPr>
              <a:xfrm>
                <a:off x="4155689" y="4920005"/>
                <a:ext cx="236255" cy="236255"/>
              </a:xfrm>
              <a:prstGeom prst="irregularSeal1">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029" name="円形吹き出し 2028"/>
              <p:cNvSpPr/>
              <p:nvPr/>
            </p:nvSpPr>
            <p:spPr>
              <a:xfrm>
                <a:off x="4277531" y="4088068"/>
                <a:ext cx="1069014" cy="381267"/>
              </a:xfrm>
              <a:prstGeom prst="wedgeEllipseCallout">
                <a:avLst>
                  <a:gd name="adj1" fmla="val -48724"/>
                  <a:gd name="adj2" fmla="val 71451"/>
                </a:avLst>
              </a:prstGeom>
            </p:spPr>
            <p:style>
              <a:lnRef idx="2">
                <a:schemeClr val="dk1"/>
              </a:lnRef>
              <a:fillRef idx="1">
                <a:schemeClr val="lt1"/>
              </a:fillRef>
              <a:effectRef idx="0">
                <a:schemeClr val="dk1"/>
              </a:effectRef>
              <a:fontRef idx="minor">
                <a:schemeClr val="dk1"/>
              </a:fontRef>
            </p:style>
            <p:txBody>
              <a:bodyPr lIns="50400" tIns="0" rIns="50400" bIns="0" rtlCol="0" anchor="ctr"/>
              <a:lstStyle/>
              <a:p>
                <a:pPr algn="ctr"/>
                <a:r>
                  <a:rPr kumimoji="1" lang="ja-JP" altLang="en-US" sz="700" b="1" dirty="0">
                    <a:solidFill>
                      <a:srgbClr val="FF0000"/>
                    </a:solidFill>
                    <a:latin typeface="HG教科書体" panose="02020609000000000000" pitchFamily="17" charset="-128"/>
                    <a:ea typeface="HG教科書体" panose="02020609000000000000" pitchFamily="17" charset="-128"/>
                  </a:rPr>
                  <a:t>衝突</a:t>
                </a:r>
                <a:r>
                  <a:rPr kumimoji="1" lang="en-US" altLang="ja-JP" sz="700" b="1" dirty="0">
                    <a:solidFill>
                      <a:srgbClr val="FF0000"/>
                    </a:solidFill>
                    <a:latin typeface="HG教科書体" panose="02020609000000000000" pitchFamily="17" charset="-128"/>
                    <a:ea typeface="HG教科書体" panose="02020609000000000000" pitchFamily="17" charset="-128"/>
                  </a:rPr>
                  <a:t>!</a:t>
                </a:r>
                <a:endParaRPr kumimoji="1" lang="ja-JP" altLang="en-US" sz="700" b="1" dirty="0">
                  <a:solidFill>
                    <a:srgbClr val="FF0000"/>
                  </a:solidFill>
                  <a:latin typeface="HG教科書体" panose="02020609000000000000" pitchFamily="17" charset="-128"/>
                  <a:ea typeface="HG教科書体" panose="02020609000000000000" pitchFamily="17" charset="-128"/>
                </a:endParaRPr>
              </a:p>
            </p:txBody>
          </p:sp>
        </p:grpSp>
        <p:cxnSp>
          <p:nvCxnSpPr>
            <p:cNvPr id="2023" name="直線コネクタ 2022"/>
            <p:cNvCxnSpPr/>
            <p:nvPr/>
          </p:nvCxnSpPr>
          <p:spPr>
            <a:xfrm>
              <a:off x="1690612" y="6723714"/>
              <a:ext cx="99687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5" name="グループ化 2034"/>
          <p:cNvGrpSpPr/>
          <p:nvPr/>
        </p:nvGrpSpPr>
        <p:grpSpPr>
          <a:xfrm>
            <a:off x="2677834" y="8621965"/>
            <a:ext cx="1191168" cy="543412"/>
            <a:chOff x="1477759" y="5738572"/>
            <a:chExt cx="850834" cy="388151"/>
          </a:xfrm>
        </p:grpSpPr>
        <p:grpSp>
          <p:nvGrpSpPr>
            <p:cNvPr id="2036" name="グループ化 2035"/>
            <p:cNvGrpSpPr/>
            <p:nvPr/>
          </p:nvGrpSpPr>
          <p:grpSpPr>
            <a:xfrm>
              <a:off x="1477759" y="5819884"/>
              <a:ext cx="850834" cy="306839"/>
              <a:chOff x="3372226" y="3745446"/>
              <a:chExt cx="941213" cy="339432"/>
            </a:xfrm>
          </p:grpSpPr>
          <p:grpSp>
            <p:nvGrpSpPr>
              <p:cNvPr id="2038" name="グループ化 2037"/>
              <p:cNvGrpSpPr/>
              <p:nvPr/>
            </p:nvGrpSpPr>
            <p:grpSpPr>
              <a:xfrm>
                <a:off x="3589895" y="3921655"/>
                <a:ext cx="697041" cy="161788"/>
                <a:chOff x="6065090" y="5720319"/>
                <a:chExt cx="1720751" cy="399398"/>
              </a:xfrm>
            </p:grpSpPr>
            <p:sp>
              <p:nvSpPr>
                <p:cNvPr id="2060" name="正方形/長方形 2059"/>
                <p:cNvSpPr/>
                <p:nvPr/>
              </p:nvSpPr>
              <p:spPr>
                <a:xfrm rot="20220263">
                  <a:off x="6065090" y="5720319"/>
                  <a:ext cx="1720751" cy="65901"/>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061" name="片側の 2 つの角を切り取った四角形 2060"/>
                <p:cNvSpPr/>
                <p:nvPr/>
              </p:nvSpPr>
              <p:spPr>
                <a:xfrm>
                  <a:off x="6925465" y="5753270"/>
                  <a:ext cx="84207" cy="366447"/>
                </a:xfrm>
                <a:prstGeom prst="snip2Same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062" name="正方形/長方形 2061"/>
                <p:cNvSpPr/>
                <p:nvPr/>
              </p:nvSpPr>
              <p:spPr>
                <a:xfrm>
                  <a:off x="6374458" y="6057477"/>
                  <a:ext cx="1186220" cy="6224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cxnSp>
            <p:nvCxnSpPr>
              <p:cNvPr id="2039" name="直線コネクタ 2038"/>
              <p:cNvCxnSpPr/>
              <p:nvPr/>
            </p:nvCxnSpPr>
            <p:spPr>
              <a:xfrm>
                <a:off x="3372226" y="4083443"/>
                <a:ext cx="94121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0" name="グループ化 2039"/>
              <p:cNvGrpSpPr/>
              <p:nvPr/>
            </p:nvGrpSpPr>
            <p:grpSpPr>
              <a:xfrm>
                <a:off x="3429465" y="3798385"/>
                <a:ext cx="125671" cy="286493"/>
                <a:chOff x="5181600" y="1931308"/>
                <a:chExt cx="682752" cy="1556473"/>
              </a:xfrm>
            </p:grpSpPr>
            <p:grpSp>
              <p:nvGrpSpPr>
                <p:cNvPr id="2055" name="グループ化 2054"/>
                <p:cNvGrpSpPr/>
                <p:nvPr/>
              </p:nvGrpSpPr>
              <p:grpSpPr>
                <a:xfrm>
                  <a:off x="5181600" y="1931308"/>
                  <a:ext cx="682752" cy="1556473"/>
                  <a:chOff x="5181600" y="1931308"/>
                  <a:chExt cx="682752" cy="1556473"/>
                </a:xfrm>
              </p:grpSpPr>
              <p:sp>
                <p:nvSpPr>
                  <p:cNvPr id="2057" name="正方形/長方形 2056"/>
                  <p:cNvSpPr/>
                  <p:nvPr/>
                </p:nvSpPr>
                <p:spPr>
                  <a:xfrm>
                    <a:off x="5191434" y="2216150"/>
                    <a:ext cx="672918" cy="922852"/>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058" name="フローチャート: 結合子 2057"/>
                  <p:cNvSpPr/>
                  <p:nvPr/>
                </p:nvSpPr>
                <p:spPr>
                  <a:xfrm>
                    <a:off x="5181600" y="2808512"/>
                    <a:ext cx="682752" cy="679269"/>
                  </a:xfrm>
                  <a:prstGeom prst="flowChartConnector">
                    <a:avLst/>
                  </a:prstGeom>
                  <a:solidFill>
                    <a:schemeClr val="dk1">
                      <a:alpha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059" name="正方形/長方形 2058"/>
                  <p:cNvSpPr/>
                  <p:nvPr/>
                </p:nvSpPr>
                <p:spPr>
                  <a:xfrm>
                    <a:off x="5341074" y="1931308"/>
                    <a:ext cx="354875" cy="234224"/>
                  </a:xfrm>
                  <a:prstGeom prst="rect">
                    <a:avLst/>
                  </a:prstGeom>
                  <a:solidFill>
                    <a:schemeClr val="dk1">
                      <a:alpha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2056" name="正方形/長方形 2055"/>
                <p:cNvSpPr/>
                <p:nvPr/>
              </p:nvSpPr>
              <p:spPr>
                <a:xfrm>
                  <a:off x="5695949" y="1969294"/>
                  <a:ext cx="45719" cy="152400"/>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2041" name="グループ化 2040"/>
              <p:cNvGrpSpPr/>
              <p:nvPr/>
            </p:nvGrpSpPr>
            <p:grpSpPr>
              <a:xfrm>
                <a:off x="3545321" y="3766510"/>
                <a:ext cx="125671" cy="286493"/>
                <a:chOff x="5181600" y="1931308"/>
                <a:chExt cx="682752" cy="1556473"/>
              </a:xfrm>
            </p:grpSpPr>
            <p:grpSp>
              <p:nvGrpSpPr>
                <p:cNvPr id="2050" name="グループ化 2049"/>
                <p:cNvGrpSpPr/>
                <p:nvPr/>
              </p:nvGrpSpPr>
              <p:grpSpPr>
                <a:xfrm>
                  <a:off x="5181600" y="1931308"/>
                  <a:ext cx="682752" cy="1556473"/>
                  <a:chOff x="5181600" y="1931308"/>
                  <a:chExt cx="682752" cy="1556473"/>
                </a:xfrm>
              </p:grpSpPr>
              <p:sp>
                <p:nvSpPr>
                  <p:cNvPr id="2052" name="正方形/長方形 2051"/>
                  <p:cNvSpPr/>
                  <p:nvPr/>
                </p:nvSpPr>
                <p:spPr>
                  <a:xfrm>
                    <a:off x="5191434" y="2216150"/>
                    <a:ext cx="672918" cy="92285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053" name="フローチャート: 結合子 2052"/>
                  <p:cNvSpPr/>
                  <p:nvPr/>
                </p:nvSpPr>
                <p:spPr>
                  <a:xfrm>
                    <a:off x="5181600" y="2808512"/>
                    <a:ext cx="682752" cy="679269"/>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054" name="正方形/長方形 2053"/>
                  <p:cNvSpPr/>
                  <p:nvPr/>
                </p:nvSpPr>
                <p:spPr>
                  <a:xfrm>
                    <a:off x="5341074" y="1931308"/>
                    <a:ext cx="354875" cy="23422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2051" name="正方形/長方形 2050"/>
                <p:cNvSpPr/>
                <p:nvPr/>
              </p:nvSpPr>
              <p:spPr>
                <a:xfrm>
                  <a:off x="5695949" y="1969294"/>
                  <a:ext cx="45719"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2042" name="グループ化 2041"/>
              <p:cNvGrpSpPr/>
              <p:nvPr/>
            </p:nvGrpSpPr>
            <p:grpSpPr>
              <a:xfrm rot="1802748">
                <a:off x="3647441" y="3745446"/>
                <a:ext cx="70755" cy="46284"/>
                <a:chOff x="5577505" y="5750879"/>
                <a:chExt cx="371392" cy="219066"/>
              </a:xfrm>
            </p:grpSpPr>
            <p:cxnSp>
              <p:nvCxnSpPr>
                <p:cNvPr id="2044" name="直線コネクタ 2043"/>
                <p:cNvCxnSpPr/>
                <p:nvPr/>
              </p:nvCxnSpPr>
              <p:spPr>
                <a:xfrm>
                  <a:off x="5577505" y="5753486"/>
                  <a:ext cx="43984" cy="126299"/>
                </a:xfrm>
                <a:prstGeom prst="line">
                  <a:avLst/>
                </a:prstGeom>
                <a:ln w="6350"/>
              </p:spPr>
              <p:style>
                <a:lnRef idx="3">
                  <a:schemeClr val="accent4"/>
                </a:lnRef>
                <a:fillRef idx="0">
                  <a:schemeClr val="accent4"/>
                </a:fillRef>
                <a:effectRef idx="2">
                  <a:schemeClr val="accent4"/>
                </a:effectRef>
                <a:fontRef idx="minor">
                  <a:schemeClr val="tx1"/>
                </a:fontRef>
              </p:style>
            </p:cxnSp>
            <p:cxnSp>
              <p:nvCxnSpPr>
                <p:cNvPr id="2045" name="直線コネクタ 2044"/>
                <p:cNvCxnSpPr/>
                <p:nvPr/>
              </p:nvCxnSpPr>
              <p:spPr>
                <a:xfrm flipH="1">
                  <a:off x="5621488" y="5750880"/>
                  <a:ext cx="129932" cy="138615"/>
                </a:xfrm>
                <a:prstGeom prst="line">
                  <a:avLst/>
                </a:prstGeom>
                <a:ln w="6350"/>
              </p:spPr>
              <p:style>
                <a:lnRef idx="3">
                  <a:schemeClr val="accent4"/>
                </a:lnRef>
                <a:fillRef idx="0">
                  <a:schemeClr val="accent4"/>
                </a:fillRef>
                <a:effectRef idx="2">
                  <a:schemeClr val="accent4"/>
                </a:effectRef>
                <a:fontRef idx="minor">
                  <a:schemeClr val="tx1"/>
                </a:fontRef>
              </p:style>
            </p:cxnSp>
            <p:cxnSp>
              <p:nvCxnSpPr>
                <p:cNvPr id="2046" name="直線コネクタ 2045"/>
                <p:cNvCxnSpPr/>
                <p:nvPr/>
              </p:nvCxnSpPr>
              <p:spPr>
                <a:xfrm flipH="1">
                  <a:off x="5717520" y="5750879"/>
                  <a:ext cx="31376" cy="138616"/>
                </a:xfrm>
                <a:prstGeom prst="line">
                  <a:avLst/>
                </a:prstGeom>
                <a:ln w="6350"/>
              </p:spPr>
              <p:style>
                <a:lnRef idx="3">
                  <a:schemeClr val="accent4"/>
                </a:lnRef>
                <a:fillRef idx="0">
                  <a:schemeClr val="accent4"/>
                </a:fillRef>
                <a:effectRef idx="2">
                  <a:schemeClr val="accent4"/>
                </a:effectRef>
                <a:fontRef idx="minor">
                  <a:schemeClr val="tx1"/>
                </a:fontRef>
              </p:style>
            </p:cxnSp>
            <p:cxnSp>
              <p:nvCxnSpPr>
                <p:cNvPr id="2047" name="直線コネクタ 2046"/>
                <p:cNvCxnSpPr/>
                <p:nvPr/>
              </p:nvCxnSpPr>
              <p:spPr>
                <a:xfrm flipH="1">
                  <a:off x="5717520" y="5844575"/>
                  <a:ext cx="151062" cy="40099"/>
                </a:xfrm>
                <a:prstGeom prst="line">
                  <a:avLst/>
                </a:prstGeom>
                <a:ln w="6350"/>
              </p:spPr>
              <p:style>
                <a:lnRef idx="3">
                  <a:schemeClr val="accent4"/>
                </a:lnRef>
                <a:fillRef idx="0">
                  <a:schemeClr val="accent4"/>
                </a:fillRef>
                <a:effectRef idx="2">
                  <a:schemeClr val="accent4"/>
                </a:effectRef>
                <a:fontRef idx="minor">
                  <a:schemeClr val="tx1"/>
                </a:fontRef>
              </p:style>
            </p:cxnSp>
            <p:cxnSp>
              <p:nvCxnSpPr>
                <p:cNvPr id="2048" name="直線コネクタ 2047"/>
                <p:cNvCxnSpPr/>
                <p:nvPr/>
              </p:nvCxnSpPr>
              <p:spPr>
                <a:xfrm flipH="1">
                  <a:off x="5802791" y="5848586"/>
                  <a:ext cx="65792" cy="121359"/>
                </a:xfrm>
                <a:prstGeom prst="line">
                  <a:avLst/>
                </a:prstGeom>
                <a:ln w="6350"/>
              </p:spPr>
              <p:style>
                <a:lnRef idx="3">
                  <a:schemeClr val="accent4"/>
                </a:lnRef>
                <a:fillRef idx="0">
                  <a:schemeClr val="accent4"/>
                </a:fillRef>
                <a:effectRef idx="2">
                  <a:schemeClr val="accent4"/>
                </a:effectRef>
                <a:fontRef idx="minor">
                  <a:schemeClr val="tx1"/>
                </a:fontRef>
              </p:style>
            </p:cxnSp>
            <p:cxnSp>
              <p:nvCxnSpPr>
                <p:cNvPr id="2049" name="直線コネクタ 2048"/>
                <p:cNvCxnSpPr/>
                <p:nvPr/>
              </p:nvCxnSpPr>
              <p:spPr>
                <a:xfrm flipH="1">
                  <a:off x="5807945" y="5919884"/>
                  <a:ext cx="140952" cy="44102"/>
                </a:xfrm>
                <a:prstGeom prst="line">
                  <a:avLst/>
                </a:prstGeom>
                <a:ln w="6350"/>
              </p:spPr>
              <p:style>
                <a:lnRef idx="3">
                  <a:schemeClr val="accent4"/>
                </a:lnRef>
                <a:fillRef idx="0">
                  <a:schemeClr val="accent4"/>
                </a:fillRef>
                <a:effectRef idx="2">
                  <a:schemeClr val="accent4"/>
                </a:effectRef>
                <a:fontRef idx="minor">
                  <a:schemeClr val="tx1"/>
                </a:fontRef>
              </p:style>
            </p:cxnSp>
          </p:grpSp>
          <p:sp>
            <p:nvSpPr>
              <p:cNvPr id="2043" name="下カーブ矢印 2042"/>
              <p:cNvSpPr/>
              <p:nvPr/>
            </p:nvSpPr>
            <p:spPr>
              <a:xfrm rot="20721232">
                <a:off x="3519374" y="3897898"/>
                <a:ext cx="147072" cy="50575"/>
              </a:xfrm>
              <a:prstGeom prst="curvedDownArrow">
                <a:avLst>
                  <a:gd name="adj1" fmla="val 45266"/>
                  <a:gd name="adj2" fmla="val 96326"/>
                  <a:gd name="adj3" fmla="val 4888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solidFill>
                    <a:schemeClr val="tx1"/>
                  </a:solidFill>
                  <a:latin typeface="游ゴシック" panose="020B0400000000000000" pitchFamily="50" charset="-128"/>
                  <a:ea typeface="游ゴシック" panose="020B0400000000000000" pitchFamily="50" charset="-128"/>
                </a:endParaRPr>
              </a:p>
            </p:txBody>
          </p:sp>
        </p:grpSp>
        <p:sp>
          <p:nvSpPr>
            <p:cNvPr id="2037" name="円形吹き出し 2036"/>
            <p:cNvSpPr/>
            <p:nvPr/>
          </p:nvSpPr>
          <p:spPr>
            <a:xfrm>
              <a:off x="1802330" y="5738572"/>
              <a:ext cx="387741" cy="132262"/>
            </a:xfrm>
            <a:prstGeom prst="wedgeEllipseCallout">
              <a:avLst>
                <a:gd name="adj1" fmla="val -48724"/>
                <a:gd name="adj2" fmla="val 71451"/>
              </a:avLst>
            </a:prstGeom>
          </p:spPr>
          <p:style>
            <a:lnRef idx="2">
              <a:schemeClr val="dk1"/>
            </a:lnRef>
            <a:fillRef idx="1">
              <a:schemeClr val="lt1"/>
            </a:fillRef>
            <a:effectRef idx="0">
              <a:schemeClr val="dk1"/>
            </a:effectRef>
            <a:fontRef idx="minor">
              <a:schemeClr val="dk1"/>
            </a:fontRef>
          </p:style>
          <p:txBody>
            <a:bodyPr lIns="50400" tIns="0" rIns="50400" bIns="0" rtlCol="0" anchor="ctr"/>
            <a:lstStyle/>
            <a:p>
              <a:pPr algn="ctr"/>
              <a:r>
                <a:rPr kumimoji="1" lang="ja-JP" altLang="en-US" sz="700" b="1" dirty="0" smtClean="0">
                  <a:solidFill>
                    <a:srgbClr val="FF0000"/>
                  </a:solidFill>
                  <a:latin typeface="HG教科書体" panose="02020609000000000000" pitchFamily="17" charset="-128"/>
                  <a:ea typeface="HG教科書体" panose="02020609000000000000" pitchFamily="17" charset="-128"/>
                </a:rPr>
                <a:t>昇段</a:t>
              </a:r>
              <a:r>
                <a:rPr kumimoji="1" lang="en-US" altLang="ja-JP" sz="700" b="1" dirty="0" smtClean="0">
                  <a:solidFill>
                    <a:srgbClr val="FF0000"/>
                  </a:solidFill>
                  <a:latin typeface="HG教科書体" panose="02020609000000000000" pitchFamily="17" charset="-128"/>
                  <a:ea typeface="HG教科書体" panose="02020609000000000000" pitchFamily="17" charset="-128"/>
                </a:rPr>
                <a:t>!</a:t>
              </a:r>
              <a:endParaRPr kumimoji="1" lang="ja-JP" altLang="en-US" sz="700" b="1" dirty="0">
                <a:solidFill>
                  <a:srgbClr val="FF0000"/>
                </a:solidFill>
                <a:latin typeface="HG教科書体" panose="02020609000000000000" pitchFamily="17" charset="-128"/>
                <a:ea typeface="HG教科書体" panose="02020609000000000000" pitchFamily="17" charset="-128"/>
              </a:endParaRPr>
            </a:p>
          </p:txBody>
        </p:sp>
      </p:grpSp>
      <p:grpSp>
        <p:nvGrpSpPr>
          <p:cNvPr id="2063" name="グループ化 2062"/>
          <p:cNvGrpSpPr/>
          <p:nvPr/>
        </p:nvGrpSpPr>
        <p:grpSpPr>
          <a:xfrm>
            <a:off x="3526975" y="4797165"/>
            <a:ext cx="252726" cy="252726"/>
            <a:chOff x="4207886" y="4583255"/>
            <a:chExt cx="1576137" cy="1531112"/>
          </a:xfrm>
        </p:grpSpPr>
        <p:sp>
          <p:nvSpPr>
            <p:cNvPr id="2064" name="フローチャート: 処理 2063"/>
            <p:cNvSpPr/>
            <p:nvPr/>
          </p:nvSpPr>
          <p:spPr>
            <a:xfrm>
              <a:off x="4207886" y="4583255"/>
              <a:ext cx="1567038" cy="1531112"/>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sp>
          <p:nvSpPr>
            <p:cNvPr id="2065" name="正方形/長方形 18"/>
            <p:cNvSpPr/>
            <p:nvPr/>
          </p:nvSpPr>
          <p:spPr>
            <a:xfrm rot="21141695">
              <a:off x="4393507" y="5684899"/>
              <a:ext cx="139051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nvGrpSpPr>
            <p:cNvPr id="2066" name="グループ化 2065"/>
            <p:cNvGrpSpPr/>
            <p:nvPr/>
          </p:nvGrpSpPr>
          <p:grpSpPr>
            <a:xfrm rot="20610132">
              <a:off x="4704651" y="4789339"/>
              <a:ext cx="433268" cy="933502"/>
              <a:chOff x="5010611" y="2825825"/>
              <a:chExt cx="433268" cy="933502"/>
            </a:xfrm>
          </p:grpSpPr>
          <p:sp>
            <p:nvSpPr>
              <p:cNvPr id="2075" name="正方形/長方形 2074"/>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76" name="フローチャート: 結合子 2075"/>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77" name="正方形/長方形 2076"/>
              <p:cNvSpPr/>
              <p:nvPr/>
            </p:nvSpPr>
            <p:spPr>
              <a:xfrm rot="21258025">
                <a:off x="5063111" y="2825825"/>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78" name="正方形/長方形 2077"/>
              <p:cNvSpPr/>
              <p:nvPr/>
            </p:nvSpPr>
            <p:spPr>
              <a:xfrm rot="21258025">
                <a:off x="5275985" y="2836726"/>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sp>
          <p:nvSpPr>
            <p:cNvPr id="2067" name="正方形/長方形 2066"/>
            <p:cNvSpPr/>
            <p:nvPr/>
          </p:nvSpPr>
          <p:spPr>
            <a:xfrm rot="21425863">
              <a:off x="4817282" y="4937547"/>
              <a:ext cx="405118" cy="555584"/>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68" name="フローチャート: 結合子 2067"/>
            <p:cNvSpPr/>
            <p:nvPr/>
          </p:nvSpPr>
          <p:spPr>
            <a:xfrm rot="21425863">
              <a:off x="4825711" y="5293953"/>
              <a:ext cx="411038" cy="40894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69" name="正方形/長方形 2068"/>
            <p:cNvSpPr/>
            <p:nvPr/>
          </p:nvSpPr>
          <p:spPr>
            <a:xfrm rot="21425863">
              <a:off x="4888200" y="4766836"/>
              <a:ext cx="213646" cy="14101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70" name="正方形/長方形 2069"/>
            <p:cNvSpPr/>
            <p:nvPr/>
          </p:nvSpPr>
          <p:spPr>
            <a:xfrm rot="21425863">
              <a:off x="5101601" y="4783601"/>
              <a:ext cx="27524" cy="91749"/>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71" name="円弧 2070"/>
            <p:cNvSpPr/>
            <p:nvPr/>
          </p:nvSpPr>
          <p:spPr>
            <a:xfrm rot="706978">
              <a:off x="5138493" y="527045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072" name="円弧 2071"/>
            <p:cNvSpPr/>
            <p:nvPr/>
          </p:nvSpPr>
          <p:spPr>
            <a:xfrm rot="446091">
              <a:off x="5205678" y="5232204"/>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073" name="円弧 2072"/>
            <p:cNvSpPr/>
            <p:nvPr/>
          </p:nvSpPr>
          <p:spPr>
            <a:xfrm rot="12806974">
              <a:off x="4614356" y="530908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074" name="円弧 2073"/>
            <p:cNvSpPr/>
            <p:nvPr/>
          </p:nvSpPr>
          <p:spPr>
            <a:xfrm rot="12806974">
              <a:off x="4535150" y="5315710"/>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grpSp>
      <p:grpSp>
        <p:nvGrpSpPr>
          <p:cNvPr id="2079" name="グループ化 2078"/>
          <p:cNvGrpSpPr/>
          <p:nvPr/>
        </p:nvGrpSpPr>
        <p:grpSpPr>
          <a:xfrm>
            <a:off x="8109844" y="4413571"/>
            <a:ext cx="252726" cy="252726"/>
            <a:chOff x="4207886" y="4583255"/>
            <a:chExt cx="1576137" cy="1531112"/>
          </a:xfrm>
        </p:grpSpPr>
        <p:sp>
          <p:nvSpPr>
            <p:cNvPr id="2080" name="フローチャート: 処理 2079"/>
            <p:cNvSpPr/>
            <p:nvPr/>
          </p:nvSpPr>
          <p:spPr>
            <a:xfrm>
              <a:off x="4207886" y="4583255"/>
              <a:ext cx="1567038" cy="1531112"/>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sp>
          <p:nvSpPr>
            <p:cNvPr id="2081" name="正方形/長方形 18"/>
            <p:cNvSpPr/>
            <p:nvPr/>
          </p:nvSpPr>
          <p:spPr>
            <a:xfrm rot="21141695">
              <a:off x="4393507" y="5684899"/>
              <a:ext cx="139051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nvGrpSpPr>
            <p:cNvPr id="2082" name="グループ化 2081"/>
            <p:cNvGrpSpPr/>
            <p:nvPr/>
          </p:nvGrpSpPr>
          <p:grpSpPr>
            <a:xfrm rot="20610132">
              <a:off x="4704651" y="4789339"/>
              <a:ext cx="433268" cy="933502"/>
              <a:chOff x="5010611" y="2825825"/>
              <a:chExt cx="433268" cy="933502"/>
            </a:xfrm>
          </p:grpSpPr>
          <p:sp>
            <p:nvSpPr>
              <p:cNvPr id="2091" name="正方形/長方形 2090"/>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92" name="フローチャート: 結合子 2091"/>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93" name="正方形/長方形 2092"/>
              <p:cNvSpPr/>
              <p:nvPr/>
            </p:nvSpPr>
            <p:spPr>
              <a:xfrm rot="21258025">
                <a:off x="5063111" y="2825825"/>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94" name="正方形/長方形 2093"/>
              <p:cNvSpPr/>
              <p:nvPr/>
            </p:nvSpPr>
            <p:spPr>
              <a:xfrm rot="21258025">
                <a:off x="5275985" y="2836726"/>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sp>
          <p:nvSpPr>
            <p:cNvPr id="2083" name="正方形/長方形 2082"/>
            <p:cNvSpPr/>
            <p:nvPr/>
          </p:nvSpPr>
          <p:spPr>
            <a:xfrm rot="21425863">
              <a:off x="4817282" y="4937547"/>
              <a:ext cx="405118" cy="555584"/>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84" name="フローチャート: 結合子 2083"/>
            <p:cNvSpPr/>
            <p:nvPr/>
          </p:nvSpPr>
          <p:spPr>
            <a:xfrm rot="21425863">
              <a:off x="4825711" y="5293953"/>
              <a:ext cx="411038" cy="40894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85" name="正方形/長方形 2084"/>
            <p:cNvSpPr/>
            <p:nvPr/>
          </p:nvSpPr>
          <p:spPr>
            <a:xfrm rot="21425863">
              <a:off x="4888200" y="4766836"/>
              <a:ext cx="213646" cy="14101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86" name="正方形/長方形 2085"/>
            <p:cNvSpPr/>
            <p:nvPr/>
          </p:nvSpPr>
          <p:spPr>
            <a:xfrm rot="21425863">
              <a:off x="5101601" y="4783601"/>
              <a:ext cx="27524" cy="91749"/>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087" name="円弧 2086"/>
            <p:cNvSpPr/>
            <p:nvPr/>
          </p:nvSpPr>
          <p:spPr>
            <a:xfrm rot="706978">
              <a:off x="5138493" y="527045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088" name="円弧 2087"/>
            <p:cNvSpPr/>
            <p:nvPr/>
          </p:nvSpPr>
          <p:spPr>
            <a:xfrm rot="446091">
              <a:off x="5205678" y="5232204"/>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089" name="円弧 2088"/>
            <p:cNvSpPr/>
            <p:nvPr/>
          </p:nvSpPr>
          <p:spPr>
            <a:xfrm rot="12806974">
              <a:off x="4614356" y="530908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090" name="円弧 2089"/>
            <p:cNvSpPr/>
            <p:nvPr/>
          </p:nvSpPr>
          <p:spPr>
            <a:xfrm rot="12806974">
              <a:off x="4535150" y="5315710"/>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grpSp>
      <p:grpSp>
        <p:nvGrpSpPr>
          <p:cNvPr id="2095" name="グループ化 2094"/>
          <p:cNvGrpSpPr/>
          <p:nvPr/>
        </p:nvGrpSpPr>
        <p:grpSpPr>
          <a:xfrm>
            <a:off x="11199684" y="4407349"/>
            <a:ext cx="246049" cy="246049"/>
            <a:chOff x="2149369" y="4576938"/>
            <a:chExt cx="1701367" cy="1686276"/>
          </a:xfrm>
        </p:grpSpPr>
        <p:grpSp>
          <p:nvGrpSpPr>
            <p:cNvPr id="2096" name="グループ化 2095"/>
            <p:cNvGrpSpPr/>
            <p:nvPr/>
          </p:nvGrpSpPr>
          <p:grpSpPr>
            <a:xfrm>
              <a:off x="2165216" y="4576938"/>
              <a:ext cx="1685520" cy="1686276"/>
              <a:chOff x="2165216" y="4576938"/>
              <a:chExt cx="1685520" cy="1686276"/>
            </a:xfrm>
          </p:grpSpPr>
          <p:sp>
            <p:nvSpPr>
              <p:cNvPr id="2098" name="フローチャート: 処理 2097"/>
              <p:cNvSpPr/>
              <p:nvPr/>
            </p:nvSpPr>
            <p:spPr>
              <a:xfrm>
                <a:off x="2165216" y="4576938"/>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游ゴシック" panose="020B0400000000000000" pitchFamily="50" charset="-128"/>
                </a:endParaRPr>
              </a:p>
            </p:txBody>
          </p:sp>
          <p:sp>
            <p:nvSpPr>
              <p:cNvPr id="2099" name="円形吹き出し 2098"/>
              <p:cNvSpPr/>
              <p:nvPr/>
            </p:nvSpPr>
            <p:spPr>
              <a:xfrm>
                <a:off x="2781543" y="4667447"/>
                <a:ext cx="533407" cy="473343"/>
              </a:xfrm>
              <a:prstGeom prst="wedgeEllipseCallout">
                <a:avLst>
                  <a:gd name="adj1" fmla="val 35812"/>
                  <a:gd name="adj2" fmla="val 55781"/>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00" b="1" dirty="0" smtClean="0">
                    <a:solidFill>
                      <a:srgbClr val="FF0000"/>
                    </a:solidFill>
                    <a:effectLst>
                      <a:outerShdw blurRad="38100" dist="38100" dir="2700000" algn="tl">
                        <a:srgbClr val="000000">
                          <a:alpha val="43137"/>
                        </a:srgbClr>
                      </a:outerShdw>
                    </a:effectLst>
                    <a:latin typeface="游ゴシック" panose="020B0400000000000000" pitchFamily="50" charset="-128"/>
                  </a:rPr>
                  <a:t>!</a:t>
                </a:r>
                <a:endParaRPr kumimoji="1" lang="ja-JP" altLang="en-US" sz="500" b="1" dirty="0">
                  <a:solidFill>
                    <a:srgbClr val="FF0000"/>
                  </a:solidFill>
                  <a:effectLst>
                    <a:outerShdw blurRad="38100" dist="38100" dir="2700000" algn="tl">
                      <a:srgbClr val="000000">
                        <a:alpha val="43137"/>
                      </a:srgbClr>
                    </a:outerShdw>
                  </a:effectLst>
                  <a:latin typeface="游ゴシック" panose="020B0400000000000000" pitchFamily="50" charset="-128"/>
                </a:endParaRPr>
              </a:p>
            </p:txBody>
          </p:sp>
          <p:grpSp>
            <p:nvGrpSpPr>
              <p:cNvPr id="2100" name="グループ化 2099"/>
              <p:cNvGrpSpPr/>
              <p:nvPr/>
            </p:nvGrpSpPr>
            <p:grpSpPr>
              <a:xfrm>
                <a:off x="3299417" y="5056968"/>
                <a:ext cx="409873" cy="954279"/>
                <a:chOff x="3270163" y="4750683"/>
                <a:chExt cx="563966" cy="1313041"/>
              </a:xfrm>
            </p:grpSpPr>
            <p:sp>
              <p:nvSpPr>
                <p:cNvPr id="2106" name="正方形/長方形 2105"/>
                <p:cNvSpPr/>
                <p:nvPr/>
              </p:nvSpPr>
              <p:spPr>
                <a:xfrm>
                  <a:off x="3278287" y="4992983"/>
                  <a:ext cx="555842" cy="7257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游ゴシック" panose="020B0400000000000000" pitchFamily="50" charset="-128"/>
                  </a:endParaRPr>
                </a:p>
              </p:txBody>
            </p:sp>
            <p:sp>
              <p:nvSpPr>
                <p:cNvPr id="2107" name="フローチャート: 結合子 2106"/>
                <p:cNvSpPr/>
                <p:nvPr/>
              </p:nvSpPr>
              <p:spPr>
                <a:xfrm>
                  <a:off x="3270163" y="5529538"/>
                  <a:ext cx="563966" cy="534186"/>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b="1" dirty="0">
                    <a:latin typeface="游ゴシック" panose="020B0400000000000000" pitchFamily="50" charset="-128"/>
                  </a:endParaRPr>
                </a:p>
              </p:txBody>
            </p:sp>
            <p:sp>
              <p:nvSpPr>
                <p:cNvPr id="2108" name="正方形/長方形 2107"/>
                <p:cNvSpPr/>
                <p:nvPr/>
              </p:nvSpPr>
              <p:spPr>
                <a:xfrm rot="10800000" flipH="1">
                  <a:off x="3411540" y="4750683"/>
                  <a:ext cx="334714" cy="2209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b="1" dirty="0">
                    <a:latin typeface="游ゴシック" panose="020B0400000000000000" pitchFamily="50" charset="-128"/>
                  </a:endParaRPr>
                </a:p>
              </p:txBody>
            </p:sp>
            <p:sp>
              <p:nvSpPr>
                <p:cNvPr id="2109" name="正方形/長方形 2108"/>
                <p:cNvSpPr/>
                <p:nvPr/>
              </p:nvSpPr>
              <p:spPr>
                <a:xfrm rot="10800000" flipH="1">
                  <a:off x="3752416" y="4784940"/>
                  <a:ext cx="45719" cy="15240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b="1" dirty="0">
                    <a:latin typeface="游ゴシック" panose="020B0400000000000000" pitchFamily="50" charset="-128"/>
                  </a:endParaRPr>
                </a:p>
              </p:txBody>
            </p:sp>
          </p:grpSp>
          <p:grpSp>
            <p:nvGrpSpPr>
              <p:cNvPr id="2101" name="グループ化 2100"/>
              <p:cNvGrpSpPr/>
              <p:nvPr/>
            </p:nvGrpSpPr>
            <p:grpSpPr>
              <a:xfrm>
                <a:off x="3476810" y="5939862"/>
                <a:ext cx="303203" cy="264891"/>
                <a:chOff x="6512371" y="5192625"/>
                <a:chExt cx="303203" cy="264891"/>
              </a:xfrm>
            </p:grpSpPr>
            <p:cxnSp>
              <p:nvCxnSpPr>
                <p:cNvPr id="2102" name="直線コネクタ 2101"/>
                <p:cNvCxnSpPr/>
                <p:nvPr/>
              </p:nvCxnSpPr>
              <p:spPr>
                <a:xfrm>
                  <a:off x="6630000" y="5263966"/>
                  <a:ext cx="185574" cy="103164"/>
                </a:xfrm>
                <a:prstGeom prst="line">
                  <a:avLst/>
                </a:prstGeom>
              </p:spPr>
              <p:style>
                <a:lnRef idx="1">
                  <a:schemeClr val="accent2"/>
                </a:lnRef>
                <a:fillRef idx="0">
                  <a:schemeClr val="accent2"/>
                </a:fillRef>
                <a:effectRef idx="0">
                  <a:schemeClr val="accent2"/>
                </a:effectRef>
                <a:fontRef idx="minor">
                  <a:schemeClr val="tx1"/>
                </a:fontRef>
              </p:style>
            </p:cxnSp>
            <p:cxnSp>
              <p:nvCxnSpPr>
                <p:cNvPr id="2103" name="直線コネクタ 2102"/>
                <p:cNvCxnSpPr/>
                <p:nvPr/>
              </p:nvCxnSpPr>
              <p:spPr>
                <a:xfrm>
                  <a:off x="6765574" y="5192625"/>
                  <a:ext cx="50000" cy="19355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04" name="直線コネクタ 2103"/>
                <p:cNvCxnSpPr/>
                <p:nvPr/>
              </p:nvCxnSpPr>
              <p:spPr>
                <a:xfrm>
                  <a:off x="6642324" y="5263966"/>
                  <a:ext cx="50000" cy="19355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05" name="直線コネクタ 2104"/>
                <p:cNvCxnSpPr/>
                <p:nvPr/>
              </p:nvCxnSpPr>
              <p:spPr>
                <a:xfrm>
                  <a:off x="6512371" y="5326421"/>
                  <a:ext cx="174140" cy="107887"/>
                </a:xfrm>
                <a:prstGeom prst="line">
                  <a:avLst/>
                </a:prstGeom>
              </p:spPr>
              <p:style>
                <a:lnRef idx="1">
                  <a:schemeClr val="accent2"/>
                </a:lnRef>
                <a:fillRef idx="0">
                  <a:schemeClr val="accent2"/>
                </a:fillRef>
                <a:effectRef idx="0">
                  <a:schemeClr val="accent2"/>
                </a:effectRef>
                <a:fontRef idx="minor">
                  <a:schemeClr val="tx1"/>
                </a:fontRef>
              </p:style>
            </p:cxnSp>
          </p:grpSp>
        </p:grpSp>
        <p:sp>
          <p:nvSpPr>
            <p:cNvPr id="2097" name="正方形/長方形 18"/>
            <p:cNvSpPr/>
            <p:nvPr/>
          </p:nvSpPr>
          <p:spPr>
            <a:xfrm rot="11839434">
              <a:off x="2149369" y="5673803"/>
              <a:ext cx="110176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b="1" dirty="0">
                <a:latin typeface="游ゴシック" panose="020B0400000000000000" pitchFamily="50" charset="-128"/>
              </a:endParaRPr>
            </a:p>
          </p:txBody>
        </p:sp>
      </p:grpSp>
      <p:grpSp>
        <p:nvGrpSpPr>
          <p:cNvPr id="2110" name="グループ化 2109"/>
          <p:cNvGrpSpPr/>
          <p:nvPr/>
        </p:nvGrpSpPr>
        <p:grpSpPr>
          <a:xfrm>
            <a:off x="11152033" y="4753481"/>
            <a:ext cx="246049" cy="246049"/>
            <a:chOff x="2149369" y="4576938"/>
            <a:chExt cx="1701367" cy="1686276"/>
          </a:xfrm>
        </p:grpSpPr>
        <p:grpSp>
          <p:nvGrpSpPr>
            <p:cNvPr id="2111" name="グループ化 2110"/>
            <p:cNvGrpSpPr/>
            <p:nvPr/>
          </p:nvGrpSpPr>
          <p:grpSpPr>
            <a:xfrm>
              <a:off x="2165216" y="4576938"/>
              <a:ext cx="1685520" cy="1686276"/>
              <a:chOff x="2165216" y="4576938"/>
              <a:chExt cx="1685520" cy="1686276"/>
            </a:xfrm>
          </p:grpSpPr>
          <p:sp>
            <p:nvSpPr>
              <p:cNvPr id="2113" name="フローチャート: 処理 2112"/>
              <p:cNvSpPr/>
              <p:nvPr/>
            </p:nvSpPr>
            <p:spPr>
              <a:xfrm>
                <a:off x="2165216" y="4576938"/>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游ゴシック" panose="020B0400000000000000" pitchFamily="50" charset="-128"/>
                </a:endParaRPr>
              </a:p>
            </p:txBody>
          </p:sp>
          <p:sp>
            <p:nvSpPr>
              <p:cNvPr id="2114" name="円形吹き出し 2113"/>
              <p:cNvSpPr/>
              <p:nvPr/>
            </p:nvSpPr>
            <p:spPr>
              <a:xfrm>
                <a:off x="2781543" y="4667447"/>
                <a:ext cx="533407" cy="473343"/>
              </a:xfrm>
              <a:prstGeom prst="wedgeEllipseCallout">
                <a:avLst>
                  <a:gd name="adj1" fmla="val 35812"/>
                  <a:gd name="adj2" fmla="val 55781"/>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00" b="1" dirty="0" smtClean="0">
                    <a:solidFill>
                      <a:srgbClr val="FF0000"/>
                    </a:solidFill>
                    <a:effectLst>
                      <a:outerShdw blurRad="38100" dist="38100" dir="2700000" algn="tl">
                        <a:srgbClr val="000000">
                          <a:alpha val="43137"/>
                        </a:srgbClr>
                      </a:outerShdw>
                    </a:effectLst>
                    <a:latin typeface="游ゴシック" panose="020B0400000000000000" pitchFamily="50" charset="-128"/>
                  </a:rPr>
                  <a:t>!</a:t>
                </a:r>
                <a:endParaRPr kumimoji="1" lang="ja-JP" altLang="en-US" sz="500" b="1" dirty="0">
                  <a:solidFill>
                    <a:srgbClr val="FF0000"/>
                  </a:solidFill>
                  <a:effectLst>
                    <a:outerShdw blurRad="38100" dist="38100" dir="2700000" algn="tl">
                      <a:srgbClr val="000000">
                        <a:alpha val="43137"/>
                      </a:srgbClr>
                    </a:outerShdw>
                  </a:effectLst>
                  <a:latin typeface="游ゴシック" panose="020B0400000000000000" pitchFamily="50" charset="-128"/>
                </a:endParaRPr>
              </a:p>
            </p:txBody>
          </p:sp>
          <p:grpSp>
            <p:nvGrpSpPr>
              <p:cNvPr id="2115" name="グループ化 2114"/>
              <p:cNvGrpSpPr/>
              <p:nvPr/>
            </p:nvGrpSpPr>
            <p:grpSpPr>
              <a:xfrm>
                <a:off x="3299417" y="5056968"/>
                <a:ext cx="409873" cy="954279"/>
                <a:chOff x="3270163" y="4750683"/>
                <a:chExt cx="563966" cy="1313041"/>
              </a:xfrm>
            </p:grpSpPr>
            <p:sp>
              <p:nvSpPr>
                <p:cNvPr id="2121" name="正方形/長方形 2120"/>
                <p:cNvSpPr/>
                <p:nvPr/>
              </p:nvSpPr>
              <p:spPr>
                <a:xfrm>
                  <a:off x="3278287" y="4992983"/>
                  <a:ext cx="555842" cy="7257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游ゴシック" panose="020B0400000000000000" pitchFamily="50" charset="-128"/>
                  </a:endParaRPr>
                </a:p>
              </p:txBody>
            </p:sp>
            <p:sp>
              <p:nvSpPr>
                <p:cNvPr id="2122" name="フローチャート: 結合子 2121"/>
                <p:cNvSpPr/>
                <p:nvPr/>
              </p:nvSpPr>
              <p:spPr>
                <a:xfrm>
                  <a:off x="3270163" y="5529538"/>
                  <a:ext cx="563966" cy="534186"/>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b="1" dirty="0">
                    <a:latin typeface="游ゴシック" panose="020B0400000000000000" pitchFamily="50" charset="-128"/>
                  </a:endParaRPr>
                </a:p>
              </p:txBody>
            </p:sp>
            <p:sp>
              <p:nvSpPr>
                <p:cNvPr id="2123" name="正方形/長方形 2122"/>
                <p:cNvSpPr/>
                <p:nvPr/>
              </p:nvSpPr>
              <p:spPr>
                <a:xfrm rot="10800000" flipH="1">
                  <a:off x="3411540" y="4750683"/>
                  <a:ext cx="334714" cy="2209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b="1" dirty="0">
                    <a:latin typeface="游ゴシック" panose="020B0400000000000000" pitchFamily="50" charset="-128"/>
                  </a:endParaRPr>
                </a:p>
              </p:txBody>
            </p:sp>
            <p:sp>
              <p:nvSpPr>
                <p:cNvPr id="2124" name="正方形/長方形 2123"/>
                <p:cNvSpPr/>
                <p:nvPr/>
              </p:nvSpPr>
              <p:spPr>
                <a:xfrm rot="10800000" flipH="1">
                  <a:off x="3752416" y="4784940"/>
                  <a:ext cx="45719" cy="15240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b="1" dirty="0">
                    <a:latin typeface="游ゴシック" panose="020B0400000000000000" pitchFamily="50" charset="-128"/>
                  </a:endParaRPr>
                </a:p>
              </p:txBody>
            </p:sp>
          </p:grpSp>
          <p:grpSp>
            <p:nvGrpSpPr>
              <p:cNvPr id="2116" name="グループ化 2115"/>
              <p:cNvGrpSpPr/>
              <p:nvPr/>
            </p:nvGrpSpPr>
            <p:grpSpPr>
              <a:xfrm>
                <a:off x="3476810" y="5939862"/>
                <a:ext cx="303203" cy="264891"/>
                <a:chOff x="6512371" y="5192625"/>
                <a:chExt cx="303203" cy="264891"/>
              </a:xfrm>
            </p:grpSpPr>
            <p:cxnSp>
              <p:nvCxnSpPr>
                <p:cNvPr id="2117" name="直線コネクタ 2116"/>
                <p:cNvCxnSpPr/>
                <p:nvPr/>
              </p:nvCxnSpPr>
              <p:spPr>
                <a:xfrm>
                  <a:off x="6630000" y="5263966"/>
                  <a:ext cx="185574" cy="103164"/>
                </a:xfrm>
                <a:prstGeom prst="line">
                  <a:avLst/>
                </a:prstGeom>
              </p:spPr>
              <p:style>
                <a:lnRef idx="1">
                  <a:schemeClr val="accent2"/>
                </a:lnRef>
                <a:fillRef idx="0">
                  <a:schemeClr val="accent2"/>
                </a:fillRef>
                <a:effectRef idx="0">
                  <a:schemeClr val="accent2"/>
                </a:effectRef>
                <a:fontRef idx="minor">
                  <a:schemeClr val="tx1"/>
                </a:fontRef>
              </p:style>
            </p:cxnSp>
            <p:cxnSp>
              <p:nvCxnSpPr>
                <p:cNvPr id="2118" name="直線コネクタ 2117"/>
                <p:cNvCxnSpPr/>
                <p:nvPr/>
              </p:nvCxnSpPr>
              <p:spPr>
                <a:xfrm>
                  <a:off x="6765574" y="5192625"/>
                  <a:ext cx="50000" cy="19355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19" name="直線コネクタ 2118"/>
                <p:cNvCxnSpPr/>
                <p:nvPr/>
              </p:nvCxnSpPr>
              <p:spPr>
                <a:xfrm>
                  <a:off x="6642324" y="5263966"/>
                  <a:ext cx="50000" cy="19355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20" name="直線コネクタ 2119"/>
                <p:cNvCxnSpPr/>
                <p:nvPr/>
              </p:nvCxnSpPr>
              <p:spPr>
                <a:xfrm>
                  <a:off x="6512371" y="5326421"/>
                  <a:ext cx="174140" cy="107887"/>
                </a:xfrm>
                <a:prstGeom prst="line">
                  <a:avLst/>
                </a:prstGeom>
              </p:spPr>
              <p:style>
                <a:lnRef idx="1">
                  <a:schemeClr val="accent2"/>
                </a:lnRef>
                <a:fillRef idx="0">
                  <a:schemeClr val="accent2"/>
                </a:fillRef>
                <a:effectRef idx="0">
                  <a:schemeClr val="accent2"/>
                </a:effectRef>
                <a:fontRef idx="minor">
                  <a:schemeClr val="tx1"/>
                </a:fontRef>
              </p:style>
            </p:cxnSp>
          </p:grpSp>
        </p:grpSp>
        <p:sp>
          <p:nvSpPr>
            <p:cNvPr id="2112" name="正方形/長方形 18"/>
            <p:cNvSpPr/>
            <p:nvPr/>
          </p:nvSpPr>
          <p:spPr>
            <a:xfrm rot="11839434">
              <a:off x="2149369" y="5673803"/>
              <a:ext cx="110176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b="1" dirty="0">
                <a:latin typeface="游ゴシック" panose="020B0400000000000000" pitchFamily="50" charset="-128"/>
              </a:endParaRPr>
            </a:p>
          </p:txBody>
        </p:sp>
      </p:grpSp>
      <p:grpSp>
        <p:nvGrpSpPr>
          <p:cNvPr id="2125" name="グループ化 2124"/>
          <p:cNvGrpSpPr/>
          <p:nvPr/>
        </p:nvGrpSpPr>
        <p:grpSpPr>
          <a:xfrm>
            <a:off x="5849266" y="4777397"/>
            <a:ext cx="252726" cy="252726"/>
            <a:chOff x="4207886" y="4583255"/>
            <a:chExt cx="1576137" cy="1531112"/>
          </a:xfrm>
        </p:grpSpPr>
        <p:sp>
          <p:nvSpPr>
            <p:cNvPr id="2126" name="フローチャート: 処理 2125"/>
            <p:cNvSpPr/>
            <p:nvPr/>
          </p:nvSpPr>
          <p:spPr>
            <a:xfrm>
              <a:off x="4207886" y="4583255"/>
              <a:ext cx="1567038" cy="1531112"/>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sp>
          <p:nvSpPr>
            <p:cNvPr id="2127" name="正方形/長方形 18"/>
            <p:cNvSpPr/>
            <p:nvPr/>
          </p:nvSpPr>
          <p:spPr>
            <a:xfrm rot="21141695">
              <a:off x="4393507" y="5684899"/>
              <a:ext cx="139051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nvGrpSpPr>
            <p:cNvPr id="2128" name="グループ化 2127"/>
            <p:cNvGrpSpPr/>
            <p:nvPr/>
          </p:nvGrpSpPr>
          <p:grpSpPr>
            <a:xfrm rot="20610132">
              <a:off x="4704651" y="4789339"/>
              <a:ext cx="433268" cy="933502"/>
              <a:chOff x="5010611" y="2825825"/>
              <a:chExt cx="433268" cy="933502"/>
            </a:xfrm>
          </p:grpSpPr>
          <p:sp>
            <p:nvSpPr>
              <p:cNvPr id="2137" name="正方形/長方形 2136"/>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138" name="フローチャート: 結合子 2137"/>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139" name="正方形/長方形 2138"/>
              <p:cNvSpPr/>
              <p:nvPr/>
            </p:nvSpPr>
            <p:spPr>
              <a:xfrm rot="21258025">
                <a:off x="5063111" y="2825825"/>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140" name="正方形/長方形 2139"/>
              <p:cNvSpPr/>
              <p:nvPr/>
            </p:nvSpPr>
            <p:spPr>
              <a:xfrm rot="21258025">
                <a:off x="5275985" y="2836726"/>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sp>
          <p:nvSpPr>
            <p:cNvPr id="2129" name="正方形/長方形 2128"/>
            <p:cNvSpPr/>
            <p:nvPr/>
          </p:nvSpPr>
          <p:spPr>
            <a:xfrm rot="21425863">
              <a:off x="4817282" y="4937547"/>
              <a:ext cx="405118" cy="555584"/>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130" name="フローチャート: 結合子 2129"/>
            <p:cNvSpPr/>
            <p:nvPr/>
          </p:nvSpPr>
          <p:spPr>
            <a:xfrm rot="21425863">
              <a:off x="4825711" y="5293953"/>
              <a:ext cx="411038" cy="40894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131" name="正方形/長方形 2130"/>
            <p:cNvSpPr/>
            <p:nvPr/>
          </p:nvSpPr>
          <p:spPr>
            <a:xfrm rot="21425863">
              <a:off x="4888200" y="4766836"/>
              <a:ext cx="213646" cy="14101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132" name="正方形/長方形 2131"/>
            <p:cNvSpPr/>
            <p:nvPr/>
          </p:nvSpPr>
          <p:spPr>
            <a:xfrm rot="21425863">
              <a:off x="5101601" y="4783601"/>
              <a:ext cx="27524" cy="91749"/>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133" name="円弧 2132"/>
            <p:cNvSpPr/>
            <p:nvPr/>
          </p:nvSpPr>
          <p:spPr>
            <a:xfrm rot="706978">
              <a:off x="5138493" y="527045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134" name="円弧 2133"/>
            <p:cNvSpPr/>
            <p:nvPr/>
          </p:nvSpPr>
          <p:spPr>
            <a:xfrm rot="446091">
              <a:off x="5205678" y="5232204"/>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135" name="円弧 2134"/>
            <p:cNvSpPr/>
            <p:nvPr/>
          </p:nvSpPr>
          <p:spPr>
            <a:xfrm rot="12806974">
              <a:off x="4614356" y="530908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136" name="円弧 2135"/>
            <p:cNvSpPr/>
            <p:nvPr/>
          </p:nvSpPr>
          <p:spPr>
            <a:xfrm rot="12806974">
              <a:off x="4535150" y="5315710"/>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grpSp>
      <p:sp>
        <p:nvSpPr>
          <p:cNvPr id="2141" name="下矢印 2140"/>
          <p:cNvSpPr/>
          <p:nvPr/>
        </p:nvSpPr>
        <p:spPr>
          <a:xfrm>
            <a:off x="3027789" y="7566653"/>
            <a:ext cx="534102" cy="27716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sp>
        <p:nvSpPr>
          <p:cNvPr id="2142" name="横巻き 2141"/>
          <p:cNvSpPr/>
          <p:nvPr/>
        </p:nvSpPr>
        <p:spPr>
          <a:xfrm>
            <a:off x="103719" y="8947572"/>
            <a:ext cx="2508583" cy="533663"/>
          </a:xfrm>
          <a:prstGeom prst="horizontalScroll">
            <a:avLst>
              <a:gd name="adj" fmla="val 12451"/>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kumimoji="1" lang="ja-JP" altLang="en-US" sz="800" b="1" dirty="0" smtClean="0">
                <a:solidFill>
                  <a:schemeClr val="tx1"/>
                </a:solidFill>
                <a:latin typeface="HG行書体" panose="03000609000000000000" pitchFamily="65" charset="-128"/>
                <a:ea typeface="HG行書体" panose="03000609000000000000" pitchFamily="65" charset="-128"/>
              </a:rPr>
              <a:t>左右モータ回転角の前進量によって</a:t>
            </a:r>
            <a:endParaRPr kumimoji="1" lang="en-US" altLang="ja-JP" sz="800" b="1" dirty="0" smtClean="0">
              <a:solidFill>
                <a:schemeClr val="tx1"/>
              </a:solidFill>
              <a:latin typeface="HG行書体" panose="03000609000000000000" pitchFamily="65" charset="-128"/>
              <a:ea typeface="HG行書体" panose="03000609000000000000" pitchFamily="65" charset="-128"/>
            </a:endParaRPr>
          </a:p>
          <a:p>
            <a:pPr algn="ctr"/>
            <a:r>
              <a:rPr kumimoji="1" lang="ja-JP" altLang="en-US" sz="800" b="1" dirty="0" smtClean="0">
                <a:solidFill>
                  <a:schemeClr val="tx1"/>
                </a:solidFill>
                <a:latin typeface="HG行書体" panose="03000609000000000000" pitchFamily="65" charset="-128"/>
                <a:ea typeface="HG行書体" panose="03000609000000000000" pitchFamily="65" charset="-128"/>
              </a:rPr>
              <a:t>判定することで、</a:t>
            </a:r>
            <a:r>
              <a:rPr kumimoji="1" lang="ja-JP" altLang="en-US" sz="800" b="1" u="sng" dirty="0" smtClean="0">
                <a:solidFill>
                  <a:schemeClr val="tx1"/>
                </a:solidFill>
                <a:latin typeface="HG行書体" panose="03000609000000000000" pitchFamily="65" charset="-128"/>
                <a:ea typeface="HG行書体" panose="03000609000000000000" pitchFamily="65" charset="-128"/>
              </a:rPr>
              <a:t>衝突検知</a:t>
            </a:r>
            <a:r>
              <a:rPr kumimoji="1" lang="ja-JP" altLang="en-US" sz="800" b="1" dirty="0" smtClean="0">
                <a:solidFill>
                  <a:schemeClr val="tx1"/>
                </a:solidFill>
                <a:latin typeface="HG行書体" panose="03000609000000000000" pitchFamily="65" charset="-128"/>
                <a:ea typeface="HG行書体" panose="03000609000000000000" pitchFamily="65" charset="-128"/>
              </a:rPr>
              <a:t>と</a:t>
            </a:r>
            <a:r>
              <a:rPr kumimoji="1" lang="ja-JP" altLang="en-US" sz="800" b="1" u="sng" dirty="0" smtClean="0">
                <a:solidFill>
                  <a:schemeClr val="tx1"/>
                </a:solidFill>
                <a:latin typeface="HG行書体" panose="03000609000000000000" pitchFamily="65" charset="-128"/>
                <a:ea typeface="HG行書体" panose="03000609000000000000" pitchFamily="65" charset="-128"/>
              </a:rPr>
              <a:t>昇段検知</a:t>
            </a:r>
            <a:r>
              <a:rPr kumimoji="1" lang="ja-JP" altLang="en-US" sz="800" b="1" dirty="0" smtClean="0">
                <a:solidFill>
                  <a:schemeClr val="tx1"/>
                </a:solidFill>
                <a:latin typeface="HG行書体" panose="03000609000000000000" pitchFamily="65" charset="-128"/>
                <a:ea typeface="HG行書体" panose="03000609000000000000" pitchFamily="65" charset="-128"/>
              </a:rPr>
              <a:t>を区別化！</a:t>
            </a:r>
            <a:endParaRPr kumimoji="1" lang="ja-JP" altLang="en-US" sz="800" b="1" dirty="0">
              <a:latin typeface="HG行書体" panose="03000609000000000000" pitchFamily="65" charset="-128"/>
              <a:ea typeface="HG行書体" panose="03000609000000000000" pitchFamily="65" charset="-128"/>
            </a:endParaRPr>
          </a:p>
        </p:txBody>
      </p:sp>
      <p:sp>
        <p:nvSpPr>
          <p:cNvPr id="2143" name="横巻き 2142"/>
          <p:cNvSpPr/>
          <p:nvPr/>
        </p:nvSpPr>
        <p:spPr>
          <a:xfrm>
            <a:off x="157473" y="7828672"/>
            <a:ext cx="2387916" cy="579586"/>
          </a:xfrm>
          <a:prstGeom prst="horizontalScroll">
            <a:avLst>
              <a:gd name="adj" fmla="val 15522"/>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kumimoji="1" lang="ja-JP" altLang="en-US" sz="800" b="1" dirty="0" smtClean="0">
                <a:solidFill>
                  <a:schemeClr val="tx1"/>
                </a:solidFill>
                <a:latin typeface="HG行書体" panose="03000609000000000000" pitchFamily="65" charset="-128"/>
                <a:ea typeface="HG行書体" panose="03000609000000000000" pitchFamily="65" charset="-128"/>
              </a:rPr>
              <a:t>ジャイロセンサ値の変化量の合計によって</a:t>
            </a:r>
            <a:endParaRPr kumimoji="1" lang="en-US" altLang="ja-JP" sz="800" b="1" dirty="0" smtClean="0">
              <a:solidFill>
                <a:schemeClr val="tx1"/>
              </a:solidFill>
              <a:latin typeface="HG行書体" panose="03000609000000000000" pitchFamily="65" charset="-128"/>
              <a:ea typeface="HG行書体" panose="03000609000000000000" pitchFamily="65" charset="-128"/>
            </a:endParaRPr>
          </a:p>
          <a:p>
            <a:pPr algn="ctr"/>
            <a:r>
              <a:rPr kumimoji="1" lang="ja-JP" altLang="en-US" sz="800" b="1" dirty="0" smtClean="0">
                <a:solidFill>
                  <a:schemeClr val="tx1"/>
                </a:solidFill>
                <a:latin typeface="HG行書体" panose="03000609000000000000" pitchFamily="65" charset="-128"/>
                <a:ea typeface="HG行書体" panose="03000609000000000000" pitchFamily="65" charset="-128"/>
              </a:rPr>
              <a:t>判定することで、</a:t>
            </a:r>
            <a:r>
              <a:rPr kumimoji="1" lang="ja-JP" altLang="en-US" sz="800" b="1" u="sng" dirty="0" smtClean="0">
                <a:solidFill>
                  <a:schemeClr val="tx1"/>
                </a:solidFill>
                <a:latin typeface="HG行書体" panose="03000609000000000000" pitchFamily="65" charset="-128"/>
                <a:ea typeface="HG行書体" panose="03000609000000000000" pitchFamily="65" charset="-128"/>
              </a:rPr>
              <a:t>衝突検知</a:t>
            </a:r>
            <a:r>
              <a:rPr kumimoji="1" lang="ja-JP" altLang="en-US" sz="800" b="1" dirty="0" smtClean="0">
                <a:solidFill>
                  <a:schemeClr val="tx1"/>
                </a:solidFill>
                <a:latin typeface="HG行書体" panose="03000609000000000000" pitchFamily="65" charset="-128"/>
                <a:ea typeface="HG行書体" panose="03000609000000000000" pitchFamily="65" charset="-128"/>
              </a:rPr>
              <a:t>の検知精度を向上</a:t>
            </a:r>
            <a:r>
              <a:rPr kumimoji="1" lang="ja-JP" altLang="en-US" sz="800" dirty="0" smtClean="0">
                <a:solidFill>
                  <a:schemeClr val="tx1"/>
                </a:solidFill>
                <a:latin typeface="HG行書体" panose="03000609000000000000" pitchFamily="65" charset="-128"/>
                <a:ea typeface="HG行書体" panose="03000609000000000000" pitchFamily="65" charset="-128"/>
              </a:rPr>
              <a:t>！</a:t>
            </a:r>
            <a:endParaRPr kumimoji="1" lang="ja-JP" altLang="en-US" sz="800" dirty="0">
              <a:latin typeface="HG行書体" panose="03000609000000000000" pitchFamily="65" charset="-128"/>
              <a:ea typeface="HG行書体" panose="03000609000000000000" pitchFamily="65" charset="-128"/>
            </a:endParaRPr>
          </a:p>
        </p:txBody>
      </p:sp>
      <p:sp>
        <p:nvSpPr>
          <p:cNvPr id="2144" name="横巻き 2143"/>
          <p:cNvSpPr/>
          <p:nvPr/>
        </p:nvSpPr>
        <p:spPr>
          <a:xfrm>
            <a:off x="10296665" y="6011479"/>
            <a:ext cx="2383297" cy="579586"/>
          </a:xfrm>
          <a:prstGeom prst="horizontalScroll">
            <a:avLst>
              <a:gd name="adj" fmla="val 15522"/>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kumimoji="1" lang="ja-JP" altLang="en-US" sz="800" b="1" dirty="0">
                <a:solidFill>
                  <a:schemeClr val="tx1"/>
                </a:solidFill>
                <a:latin typeface="HG行書体" panose="03000609000000000000" pitchFamily="65" charset="-128"/>
                <a:ea typeface="HG行書体" panose="03000609000000000000" pitchFamily="65" charset="-128"/>
              </a:rPr>
              <a:t>ジャイロセンサ値</a:t>
            </a:r>
            <a:r>
              <a:rPr kumimoji="1" lang="ja-JP" altLang="en-US" sz="800" b="1" dirty="0" smtClean="0">
                <a:solidFill>
                  <a:schemeClr val="tx1"/>
                </a:solidFill>
                <a:latin typeface="HG行書体" panose="03000609000000000000" pitchFamily="65" charset="-128"/>
                <a:ea typeface="HG行書体" panose="03000609000000000000" pitchFamily="65" charset="-128"/>
              </a:rPr>
              <a:t>から</a:t>
            </a:r>
            <a:endParaRPr kumimoji="1" lang="en-US" altLang="ja-JP" sz="800" b="1" dirty="0" smtClean="0">
              <a:solidFill>
                <a:schemeClr val="tx1"/>
              </a:solidFill>
              <a:latin typeface="HG行書体" panose="03000609000000000000" pitchFamily="65" charset="-128"/>
              <a:ea typeface="HG行書体" panose="03000609000000000000" pitchFamily="65" charset="-128"/>
            </a:endParaRPr>
          </a:p>
          <a:p>
            <a:pPr algn="ctr"/>
            <a:r>
              <a:rPr kumimoji="1" lang="ja-JP" altLang="en-US" sz="800" b="1" dirty="0" smtClean="0">
                <a:solidFill>
                  <a:schemeClr val="tx1"/>
                </a:solidFill>
                <a:latin typeface="HG行書体" panose="03000609000000000000" pitchFamily="65" charset="-128"/>
                <a:ea typeface="HG行書体" panose="03000609000000000000" pitchFamily="65" charset="-128"/>
              </a:rPr>
              <a:t>通過ライン突破時の走行体の揺れを読み取る！</a:t>
            </a:r>
            <a:endParaRPr kumimoji="1" lang="ja-JP" altLang="en-US" sz="800" b="1" dirty="0">
              <a:solidFill>
                <a:schemeClr val="tx1"/>
              </a:solidFill>
              <a:latin typeface="HG行書体" panose="03000609000000000000" pitchFamily="65" charset="-128"/>
              <a:ea typeface="HG行書体" panose="03000609000000000000" pitchFamily="65" charset="-128"/>
            </a:endParaRPr>
          </a:p>
        </p:txBody>
      </p:sp>
      <p:sp>
        <p:nvSpPr>
          <p:cNvPr id="2145" name="横巻き 2144"/>
          <p:cNvSpPr/>
          <p:nvPr/>
        </p:nvSpPr>
        <p:spPr>
          <a:xfrm>
            <a:off x="9317495" y="8817022"/>
            <a:ext cx="2896778" cy="579586"/>
          </a:xfrm>
          <a:prstGeom prst="horizontalScroll">
            <a:avLst>
              <a:gd name="adj" fmla="val 15522"/>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kumimoji="1" lang="ja-JP" altLang="en-US" sz="800" b="1" dirty="0" smtClean="0">
                <a:solidFill>
                  <a:schemeClr val="tx1"/>
                </a:solidFill>
                <a:latin typeface="HG行書体" panose="03000609000000000000" pitchFamily="65" charset="-128"/>
                <a:ea typeface="HG行書体" panose="03000609000000000000" pitchFamily="65" charset="-128"/>
              </a:rPr>
              <a:t>倒立制御をせず前進する動作を追加することで</a:t>
            </a:r>
            <a:endParaRPr kumimoji="1" lang="en-US" altLang="ja-JP" sz="800" b="1" dirty="0" smtClean="0">
              <a:solidFill>
                <a:schemeClr val="tx1"/>
              </a:solidFill>
              <a:latin typeface="HG行書体" panose="03000609000000000000" pitchFamily="65" charset="-128"/>
              <a:ea typeface="HG行書体" panose="03000609000000000000" pitchFamily="65" charset="-128"/>
            </a:endParaRPr>
          </a:p>
          <a:p>
            <a:pPr algn="ctr"/>
            <a:r>
              <a:rPr kumimoji="1" lang="ja-JP" altLang="en-US" sz="800" b="1" dirty="0" smtClean="0">
                <a:solidFill>
                  <a:schemeClr val="tx1"/>
                </a:solidFill>
                <a:latin typeface="HG行書体" panose="03000609000000000000" pitchFamily="65" charset="-128"/>
                <a:ea typeface="HG行書体" panose="03000609000000000000" pitchFamily="65" charset="-128"/>
              </a:rPr>
              <a:t>タイヤだけが前に進み</a:t>
            </a:r>
            <a:r>
              <a:rPr kumimoji="1" lang="ja-JP" altLang="en-US" sz="800" b="1" dirty="0">
                <a:solidFill>
                  <a:schemeClr val="tx1"/>
                </a:solidFill>
                <a:latin typeface="HG行書体" panose="03000609000000000000" pitchFamily="65" charset="-128"/>
                <a:ea typeface="HG行書体" panose="03000609000000000000" pitchFamily="65" charset="-128"/>
              </a:rPr>
              <a:t>、</a:t>
            </a:r>
            <a:r>
              <a:rPr kumimoji="1" lang="ja-JP" altLang="en-US" sz="800" b="1" dirty="0" smtClean="0">
                <a:solidFill>
                  <a:schemeClr val="tx1"/>
                </a:solidFill>
                <a:latin typeface="HG行書体" panose="03000609000000000000" pitchFamily="65" charset="-128"/>
                <a:ea typeface="HG行書体" panose="03000609000000000000" pitchFamily="65" charset="-128"/>
              </a:rPr>
              <a:t>走行体が後ろに傾く</a:t>
            </a:r>
            <a:r>
              <a:rPr kumimoji="1" lang="ja-JP" altLang="en-US" sz="800" b="1" dirty="0">
                <a:solidFill>
                  <a:schemeClr val="tx1"/>
                </a:solidFill>
                <a:latin typeface="HG行書体" panose="03000609000000000000" pitchFamily="65" charset="-128"/>
                <a:ea typeface="HG行書体" panose="03000609000000000000" pitchFamily="65" charset="-128"/>
              </a:rPr>
              <a:t>特性</a:t>
            </a:r>
            <a:r>
              <a:rPr kumimoji="1" lang="ja-JP" altLang="en-US" sz="800" b="1" dirty="0" smtClean="0">
                <a:solidFill>
                  <a:schemeClr val="tx1"/>
                </a:solidFill>
                <a:latin typeface="HG行書体" panose="03000609000000000000" pitchFamily="65" charset="-128"/>
                <a:ea typeface="HG行書体" panose="03000609000000000000" pitchFamily="65" charset="-128"/>
              </a:rPr>
              <a:t>を利用！</a:t>
            </a:r>
            <a:endParaRPr kumimoji="1" lang="en-US" altLang="ja-JP" sz="800" b="1" dirty="0" smtClean="0">
              <a:solidFill>
                <a:schemeClr val="tx1"/>
              </a:solidFill>
              <a:latin typeface="HG行書体" panose="03000609000000000000" pitchFamily="65" charset="-128"/>
              <a:ea typeface="HG行書体" panose="03000609000000000000" pitchFamily="65" charset="-128"/>
            </a:endParaRPr>
          </a:p>
        </p:txBody>
      </p:sp>
      <p:grpSp>
        <p:nvGrpSpPr>
          <p:cNvPr id="2146" name="グループ化 2145"/>
          <p:cNvGrpSpPr/>
          <p:nvPr/>
        </p:nvGrpSpPr>
        <p:grpSpPr>
          <a:xfrm>
            <a:off x="4243996" y="4423438"/>
            <a:ext cx="237973" cy="236942"/>
            <a:chOff x="4311871" y="4430082"/>
            <a:chExt cx="289253" cy="288000"/>
          </a:xfrm>
        </p:grpSpPr>
        <p:grpSp>
          <p:nvGrpSpPr>
            <p:cNvPr id="2147" name="グループ化 2146"/>
            <p:cNvGrpSpPr/>
            <p:nvPr/>
          </p:nvGrpSpPr>
          <p:grpSpPr>
            <a:xfrm>
              <a:off x="4311871" y="4430082"/>
              <a:ext cx="289253" cy="288000"/>
              <a:chOff x="4311871" y="4430082"/>
              <a:chExt cx="289253" cy="288000"/>
            </a:xfrm>
          </p:grpSpPr>
          <p:sp>
            <p:nvSpPr>
              <p:cNvPr id="2149" name="フローチャート: 処理 2148"/>
              <p:cNvSpPr/>
              <p:nvPr/>
            </p:nvSpPr>
            <p:spPr>
              <a:xfrm>
                <a:off x="4311871" y="4430082"/>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u="sng" dirty="0">
                  <a:ea typeface="Meiryo UI" panose="020B0604030504040204" pitchFamily="50" charset="-128"/>
                </a:endParaRPr>
              </a:p>
            </p:txBody>
          </p:sp>
          <p:sp>
            <p:nvSpPr>
              <p:cNvPr id="2150" name="正方形/長方形 2149"/>
              <p:cNvSpPr/>
              <p:nvPr/>
            </p:nvSpPr>
            <p:spPr>
              <a:xfrm>
                <a:off x="4346382" y="4492996"/>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51" name="フローチャート: 結合子 2150"/>
              <p:cNvSpPr/>
              <p:nvPr/>
            </p:nvSpPr>
            <p:spPr>
              <a:xfrm>
                <a:off x="4344910" y="4581634"/>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52" name="正方形/長方形 2151"/>
              <p:cNvSpPr/>
              <p:nvPr/>
            </p:nvSpPr>
            <p:spPr>
              <a:xfrm>
                <a:off x="4368783" y="4450373"/>
                <a:ext cx="53126" cy="3504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53" name="正方形/長方形 2152"/>
              <p:cNvSpPr/>
              <p:nvPr/>
            </p:nvSpPr>
            <p:spPr>
              <a:xfrm>
                <a:off x="4421909" y="4456057"/>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154" name="グループ化 2153"/>
              <p:cNvGrpSpPr/>
              <p:nvPr/>
            </p:nvGrpSpPr>
            <p:grpSpPr>
              <a:xfrm>
                <a:off x="4321400" y="4620567"/>
                <a:ext cx="279724" cy="62916"/>
                <a:chOff x="4333277" y="4584951"/>
                <a:chExt cx="252432" cy="59638"/>
              </a:xfrm>
            </p:grpSpPr>
            <p:sp>
              <p:nvSpPr>
                <p:cNvPr id="2155" name="正方形/長方形 18"/>
                <p:cNvSpPr/>
                <p:nvPr/>
              </p:nvSpPr>
              <p:spPr>
                <a:xfrm rot="20220263">
                  <a:off x="4447372" y="4584951"/>
                  <a:ext cx="138337" cy="32815"/>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793568"/>
                    <a:gd name="connsiteY0" fmla="*/ 76377 h 708333"/>
                    <a:gd name="connsiteX1" fmla="*/ 1793563 w 1793568"/>
                    <a:gd name="connsiteY1" fmla="*/ -1 h 708333"/>
                    <a:gd name="connsiteX2" fmla="*/ 1588700 w 1793568"/>
                    <a:gd name="connsiteY2" fmla="*/ 708333 h 708333"/>
                    <a:gd name="connsiteX3" fmla="*/ 0 w 1793568"/>
                    <a:gd name="connsiteY3" fmla="*/ 698603 h 708333"/>
                    <a:gd name="connsiteX4" fmla="*/ 0 w 1793568"/>
                    <a:gd name="connsiteY4" fmla="*/ 76377 h 708333"/>
                    <a:gd name="connsiteX0" fmla="*/ 0 w 1793568"/>
                    <a:gd name="connsiteY0" fmla="*/ 76377 h 701779"/>
                    <a:gd name="connsiteX1" fmla="*/ 1793563 w 1793568"/>
                    <a:gd name="connsiteY1" fmla="*/ -1 h 701779"/>
                    <a:gd name="connsiteX2" fmla="*/ 1651776 w 1793568"/>
                    <a:gd name="connsiteY2" fmla="*/ 701783 h 701779"/>
                    <a:gd name="connsiteX3" fmla="*/ 0 w 1793568"/>
                    <a:gd name="connsiteY3" fmla="*/ 698603 h 701779"/>
                    <a:gd name="connsiteX4" fmla="*/ 0 w 1793568"/>
                    <a:gd name="connsiteY4" fmla="*/ 76377 h 701779"/>
                    <a:gd name="connsiteX0" fmla="*/ 0 w 1819587"/>
                    <a:gd name="connsiteY0" fmla="*/ 58017 h 683419"/>
                    <a:gd name="connsiteX1" fmla="*/ 1819590 w 1819587"/>
                    <a:gd name="connsiteY1" fmla="*/ -6 h 683419"/>
                    <a:gd name="connsiteX2" fmla="*/ 1651776 w 1819587"/>
                    <a:gd name="connsiteY2" fmla="*/ 683423 h 683419"/>
                    <a:gd name="connsiteX3" fmla="*/ 0 w 1819587"/>
                    <a:gd name="connsiteY3" fmla="*/ 680243 h 683419"/>
                    <a:gd name="connsiteX4" fmla="*/ 0 w 1819587"/>
                    <a:gd name="connsiteY4" fmla="*/ 58017 h 683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587" h="683419">
                      <a:moveTo>
                        <a:pt x="0" y="58017"/>
                      </a:moveTo>
                      <a:lnTo>
                        <a:pt x="1819590" y="-6"/>
                      </a:lnTo>
                      <a:lnTo>
                        <a:pt x="1651776" y="683423"/>
                      </a:lnTo>
                      <a:lnTo>
                        <a:pt x="0" y="680243"/>
                      </a:lnTo>
                      <a:lnTo>
                        <a:pt x="0" y="58017"/>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u="sng" dirty="0">
                    <a:ea typeface="Meiryo UI" panose="020B0604030504040204" pitchFamily="50" charset="-128"/>
                  </a:endParaRPr>
                </a:p>
              </p:txBody>
            </p:sp>
            <p:cxnSp>
              <p:nvCxnSpPr>
                <p:cNvPr id="2156" name="直線コネクタ 2155"/>
                <p:cNvCxnSpPr/>
                <p:nvPr/>
              </p:nvCxnSpPr>
              <p:spPr>
                <a:xfrm>
                  <a:off x="4333277" y="4644589"/>
                  <a:ext cx="24336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2148" name="爆発 1 125"/>
            <p:cNvSpPr/>
            <p:nvPr/>
          </p:nvSpPr>
          <p:spPr>
            <a:xfrm rot="959436">
              <a:off x="4455221" y="4575165"/>
              <a:ext cx="58266" cy="81880"/>
            </a:xfrm>
            <a:custGeom>
              <a:avLst/>
              <a:gdLst>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7607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3722 w 21600"/>
                <a:gd name="connsiteY18" fmla="*/ 11775 h 21600"/>
                <a:gd name="connsiteX19" fmla="*/ 0 w 21600"/>
                <a:gd name="connsiteY19" fmla="*/ 8615 h 21600"/>
                <a:gd name="connsiteX20" fmla="*/ 4627 w 21600"/>
                <a:gd name="connsiteY20" fmla="*/ 7617 h 21600"/>
                <a:gd name="connsiteX21" fmla="*/ 370 w 21600"/>
                <a:gd name="connsiteY21" fmla="*/ 2295 h 21600"/>
                <a:gd name="connsiteX22" fmla="*/ 7312 w 21600"/>
                <a:gd name="connsiteY22" fmla="*/ 6320 h 21600"/>
                <a:gd name="connsiteX23" fmla="*/ 8352 w 21600"/>
                <a:gd name="connsiteY23" fmla="*/ 2295 h 21600"/>
                <a:gd name="connsiteX24" fmla="*/ 10800 w 21600"/>
                <a:gd name="connsiteY24" fmla="*/ 5800 h 21600"/>
                <a:gd name="connsiteX0" fmla="*/ 15149 w 25949"/>
                <a:gd name="connsiteY0" fmla="*/ 5800 h 30835"/>
                <a:gd name="connsiteX1" fmla="*/ 18871 w 25949"/>
                <a:gd name="connsiteY1" fmla="*/ 0 h 30835"/>
                <a:gd name="connsiteX2" fmla="*/ 18504 w 25949"/>
                <a:gd name="connsiteY2" fmla="*/ 5325 h 30835"/>
                <a:gd name="connsiteX3" fmla="*/ 22729 w 25949"/>
                <a:gd name="connsiteY3" fmla="*/ 4457 h 30835"/>
                <a:gd name="connsiteX4" fmla="*/ 21051 w 25949"/>
                <a:gd name="connsiteY4" fmla="*/ 7315 h 30835"/>
                <a:gd name="connsiteX5" fmla="*/ 25446 w 25949"/>
                <a:gd name="connsiteY5" fmla="*/ 8137 h 30835"/>
                <a:gd name="connsiteX6" fmla="*/ 21956 w 25949"/>
                <a:gd name="connsiteY6" fmla="*/ 10475 h 30835"/>
                <a:gd name="connsiteX7" fmla="*/ 25949 w 25949"/>
                <a:gd name="connsiteY7" fmla="*/ 13290 h 30835"/>
                <a:gd name="connsiteX8" fmla="*/ 21186 w 25949"/>
                <a:gd name="connsiteY8" fmla="*/ 12942 h 30835"/>
                <a:gd name="connsiteX9" fmla="*/ 22494 w 25949"/>
                <a:gd name="connsiteY9" fmla="*/ 18095 h 30835"/>
                <a:gd name="connsiteX10" fmla="*/ 18369 w 25949"/>
                <a:gd name="connsiteY10" fmla="*/ 14457 h 30835"/>
                <a:gd name="connsiteX11" fmla="*/ 17596 w 25949"/>
                <a:gd name="connsiteY11" fmla="*/ 19737 h 30835"/>
                <a:gd name="connsiteX12" fmla="*/ 14881 w 25949"/>
                <a:gd name="connsiteY12" fmla="*/ 14935 h 30835"/>
                <a:gd name="connsiteX13" fmla="*/ 3 w 25949"/>
                <a:gd name="connsiteY13" fmla="*/ 30835 h 30835"/>
                <a:gd name="connsiteX14" fmla="*/ 12064 w 25949"/>
                <a:gd name="connsiteY14" fmla="*/ 15627 h 30835"/>
                <a:gd name="connsiteX15" fmla="*/ 9111 w 25949"/>
                <a:gd name="connsiteY15" fmla="*/ 17617 h 30835"/>
                <a:gd name="connsiteX16" fmla="*/ 10016 w 25949"/>
                <a:gd name="connsiteY16" fmla="*/ 13937 h 30835"/>
                <a:gd name="connsiteX17" fmla="*/ 4484 w 25949"/>
                <a:gd name="connsiteY17" fmla="*/ 14587 h 30835"/>
                <a:gd name="connsiteX18" fmla="*/ 8071 w 25949"/>
                <a:gd name="connsiteY18" fmla="*/ 11775 h 30835"/>
                <a:gd name="connsiteX19" fmla="*/ 4349 w 25949"/>
                <a:gd name="connsiteY19" fmla="*/ 8615 h 30835"/>
                <a:gd name="connsiteX20" fmla="*/ 8976 w 25949"/>
                <a:gd name="connsiteY20" fmla="*/ 7617 h 30835"/>
                <a:gd name="connsiteX21" fmla="*/ 4719 w 25949"/>
                <a:gd name="connsiteY21" fmla="*/ 2295 h 30835"/>
                <a:gd name="connsiteX22" fmla="*/ 11661 w 25949"/>
                <a:gd name="connsiteY22" fmla="*/ 6320 h 30835"/>
                <a:gd name="connsiteX23" fmla="*/ 12701 w 25949"/>
                <a:gd name="connsiteY23" fmla="*/ 2295 h 30835"/>
                <a:gd name="connsiteX24" fmla="*/ 15149 w 25949"/>
                <a:gd name="connsiteY24" fmla="*/ 5800 h 30835"/>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7715 w 21600"/>
                <a:gd name="connsiteY14" fmla="*/ 15627 h 29652"/>
                <a:gd name="connsiteX15" fmla="*/ 4762 w 21600"/>
                <a:gd name="connsiteY15" fmla="*/ 17617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6141 w 21600"/>
                <a:gd name="connsiteY14" fmla="*/ 17795 h 29652"/>
                <a:gd name="connsiteX15" fmla="*/ 4762 w 21600"/>
                <a:gd name="connsiteY15" fmla="*/ 17617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1000 w 21600"/>
                <a:gd name="connsiteY12" fmla="*/ 16531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00" h="29652">
                  <a:moveTo>
                    <a:pt x="10800" y="5800"/>
                  </a:moveTo>
                  <a:lnTo>
                    <a:pt x="14522" y="0"/>
                  </a:lnTo>
                  <a:cubicBezTo>
                    <a:pt x="14400" y="1775"/>
                    <a:pt x="14277" y="3550"/>
                    <a:pt x="14155" y="5325"/>
                  </a:cubicBezTo>
                  <a:lnTo>
                    <a:pt x="18380" y="4457"/>
                  </a:lnTo>
                  <a:lnTo>
                    <a:pt x="16702" y="7315"/>
                  </a:lnTo>
                  <a:lnTo>
                    <a:pt x="21097" y="8137"/>
                  </a:lnTo>
                  <a:lnTo>
                    <a:pt x="17607" y="10475"/>
                  </a:lnTo>
                  <a:lnTo>
                    <a:pt x="21600" y="13290"/>
                  </a:lnTo>
                  <a:lnTo>
                    <a:pt x="16837" y="12942"/>
                  </a:lnTo>
                  <a:lnTo>
                    <a:pt x="18145" y="18095"/>
                  </a:lnTo>
                  <a:lnTo>
                    <a:pt x="14020" y="14457"/>
                  </a:lnTo>
                  <a:lnTo>
                    <a:pt x="15106" y="18970"/>
                  </a:lnTo>
                  <a:lnTo>
                    <a:pt x="11000" y="16531"/>
                  </a:lnTo>
                  <a:lnTo>
                    <a:pt x="2332" y="29652"/>
                  </a:lnTo>
                  <a:lnTo>
                    <a:pt x="6141" y="17795"/>
                  </a:lnTo>
                  <a:lnTo>
                    <a:pt x="2261" y="18132"/>
                  </a:lnTo>
                  <a:lnTo>
                    <a:pt x="5667" y="13937"/>
                  </a:lnTo>
                  <a:lnTo>
                    <a:pt x="135" y="14587"/>
                  </a:lnTo>
                  <a:lnTo>
                    <a:pt x="3722" y="11775"/>
                  </a:lnTo>
                  <a:lnTo>
                    <a:pt x="0" y="8615"/>
                  </a:lnTo>
                  <a:lnTo>
                    <a:pt x="4627" y="7617"/>
                  </a:lnTo>
                  <a:lnTo>
                    <a:pt x="370" y="2295"/>
                  </a:lnTo>
                  <a:lnTo>
                    <a:pt x="7312" y="6320"/>
                  </a:lnTo>
                  <a:lnTo>
                    <a:pt x="8352" y="2295"/>
                  </a:lnTo>
                  <a:lnTo>
                    <a:pt x="10800" y="5800"/>
                  </a:lnTo>
                  <a:close/>
                </a:path>
              </a:pathLst>
            </a:custGeom>
            <a:ln w="3175"/>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u="sng" dirty="0">
                <a:ea typeface="Meiryo UI" panose="020B0604030504040204" pitchFamily="50" charset="-128"/>
              </a:endParaRPr>
            </a:p>
          </p:txBody>
        </p:sp>
      </p:grpSp>
      <p:grpSp>
        <p:nvGrpSpPr>
          <p:cNvPr id="2157" name="グループ化 2156"/>
          <p:cNvGrpSpPr/>
          <p:nvPr/>
        </p:nvGrpSpPr>
        <p:grpSpPr>
          <a:xfrm>
            <a:off x="2452753" y="4800441"/>
            <a:ext cx="237973" cy="236942"/>
            <a:chOff x="4311871" y="4430082"/>
            <a:chExt cx="289253" cy="288000"/>
          </a:xfrm>
        </p:grpSpPr>
        <p:grpSp>
          <p:nvGrpSpPr>
            <p:cNvPr id="2158" name="グループ化 2157"/>
            <p:cNvGrpSpPr/>
            <p:nvPr/>
          </p:nvGrpSpPr>
          <p:grpSpPr>
            <a:xfrm>
              <a:off x="4311871" y="4430082"/>
              <a:ext cx="289253" cy="288000"/>
              <a:chOff x="4311871" y="4430082"/>
              <a:chExt cx="289253" cy="288000"/>
            </a:xfrm>
          </p:grpSpPr>
          <p:sp>
            <p:nvSpPr>
              <p:cNvPr id="2160" name="フローチャート: 処理 2159"/>
              <p:cNvSpPr/>
              <p:nvPr/>
            </p:nvSpPr>
            <p:spPr>
              <a:xfrm>
                <a:off x="4311871" y="4430082"/>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u="sng" dirty="0">
                  <a:ea typeface="Meiryo UI" panose="020B0604030504040204" pitchFamily="50" charset="-128"/>
                </a:endParaRPr>
              </a:p>
            </p:txBody>
          </p:sp>
          <p:sp>
            <p:nvSpPr>
              <p:cNvPr id="2161" name="正方形/長方形 2160"/>
              <p:cNvSpPr/>
              <p:nvPr/>
            </p:nvSpPr>
            <p:spPr>
              <a:xfrm>
                <a:off x="4346382" y="4492996"/>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62" name="フローチャート: 結合子 2161"/>
              <p:cNvSpPr/>
              <p:nvPr/>
            </p:nvSpPr>
            <p:spPr>
              <a:xfrm>
                <a:off x="4344910" y="4581634"/>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63" name="正方形/長方形 2162"/>
              <p:cNvSpPr/>
              <p:nvPr/>
            </p:nvSpPr>
            <p:spPr>
              <a:xfrm>
                <a:off x="4368783" y="4450373"/>
                <a:ext cx="53126" cy="3504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64" name="正方形/長方形 2163"/>
              <p:cNvSpPr/>
              <p:nvPr/>
            </p:nvSpPr>
            <p:spPr>
              <a:xfrm>
                <a:off x="4421909" y="4456057"/>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165" name="グループ化 2164"/>
              <p:cNvGrpSpPr/>
              <p:nvPr/>
            </p:nvGrpSpPr>
            <p:grpSpPr>
              <a:xfrm>
                <a:off x="4321400" y="4620567"/>
                <a:ext cx="279724" cy="62916"/>
                <a:chOff x="4333277" y="4584951"/>
                <a:chExt cx="252432" cy="59638"/>
              </a:xfrm>
            </p:grpSpPr>
            <p:sp>
              <p:nvSpPr>
                <p:cNvPr id="2166" name="正方形/長方形 18"/>
                <p:cNvSpPr/>
                <p:nvPr/>
              </p:nvSpPr>
              <p:spPr>
                <a:xfrm rot="20220263">
                  <a:off x="4447372" y="4584951"/>
                  <a:ext cx="138337" cy="32815"/>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793568"/>
                    <a:gd name="connsiteY0" fmla="*/ 76377 h 708333"/>
                    <a:gd name="connsiteX1" fmla="*/ 1793563 w 1793568"/>
                    <a:gd name="connsiteY1" fmla="*/ -1 h 708333"/>
                    <a:gd name="connsiteX2" fmla="*/ 1588700 w 1793568"/>
                    <a:gd name="connsiteY2" fmla="*/ 708333 h 708333"/>
                    <a:gd name="connsiteX3" fmla="*/ 0 w 1793568"/>
                    <a:gd name="connsiteY3" fmla="*/ 698603 h 708333"/>
                    <a:gd name="connsiteX4" fmla="*/ 0 w 1793568"/>
                    <a:gd name="connsiteY4" fmla="*/ 76377 h 708333"/>
                    <a:gd name="connsiteX0" fmla="*/ 0 w 1793568"/>
                    <a:gd name="connsiteY0" fmla="*/ 76377 h 701779"/>
                    <a:gd name="connsiteX1" fmla="*/ 1793563 w 1793568"/>
                    <a:gd name="connsiteY1" fmla="*/ -1 h 701779"/>
                    <a:gd name="connsiteX2" fmla="*/ 1651776 w 1793568"/>
                    <a:gd name="connsiteY2" fmla="*/ 701783 h 701779"/>
                    <a:gd name="connsiteX3" fmla="*/ 0 w 1793568"/>
                    <a:gd name="connsiteY3" fmla="*/ 698603 h 701779"/>
                    <a:gd name="connsiteX4" fmla="*/ 0 w 1793568"/>
                    <a:gd name="connsiteY4" fmla="*/ 76377 h 701779"/>
                    <a:gd name="connsiteX0" fmla="*/ 0 w 1819587"/>
                    <a:gd name="connsiteY0" fmla="*/ 58017 h 683419"/>
                    <a:gd name="connsiteX1" fmla="*/ 1819590 w 1819587"/>
                    <a:gd name="connsiteY1" fmla="*/ -6 h 683419"/>
                    <a:gd name="connsiteX2" fmla="*/ 1651776 w 1819587"/>
                    <a:gd name="connsiteY2" fmla="*/ 683423 h 683419"/>
                    <a:gd name="connsiteX3" fmla="*/ 0 w 1819587"/>
                    <a:gd name="connsiteY3" fmla="*/ 680243 h 683419"/>
                    <a:gd name="connsiteX4" fmla="*/ 0 w 1819587"/>
                    <a:gd name="connsiteY4" fmla="*/ 58017 h 683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587" h="683419">
                      <a:moveTo>
                        <a:pt x="0" y="58017"/>
                      </a:moveTo>
                      <a:lnTo>
                        <a:pt x="1819590" y="-6"/>
                      </a:lnTo>
                      <a:lnTo>
                        <a:pt x="1651776" y="683423"/>
                      </a:lnTo>
                      <a:lnTo>
                        <a:pt x="0" y="680243"/>
                      </a:lnTo>
                      <a:lnTo>
                        <a:pt x="0" y="58017"/>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u="sng" dirty="0">
                    <a:ea typeface="Meiryo UI" panose="020B0604030504040204" pitchFamily="50" charset="-128"/>
                  </a:endParaRPr>
                </a:p>
              </p:txBody>
            </p:sp>
            <p:cxnSp>
              <p:nvCxnSpPr>
                <p:cNvPr id="2167" name="直線コネクタ 2166"/>
                <p:cNvCxnSpPr/>
                <p:nvPr/>
              </p:nvCxnSpPr>
              <p:spPr>
                <a:xfrm>
                  <a:off x="4333277" y="4644589"/>
                  <a:ext cx="24336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2159" name="爆発 1 125"/>
            <p:cNvSpPr/>
            <p:nvPr/>
          </p:nvSpPr>
          <p:spPr>
            <a:xfrm rot="959436">
              <a:off x="4455221" y="4575165"/>
              <a:ext cx="58266" cy="81880"/>
            </a:xfrm>
            <a:custGeom>
              <a:avLst/>
              <a:gdLst>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7607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3722 w 21600"/>
                <a:gd name="connsiteY18" fmla="*/ 11775 h 21600"/>
                <a:gd name="connsiteX19" fmla="*/ 0 w 21600"/>
                <a:gd name="connsiteY19" fmla="*/ 8615 h 21600"/>
                <a:gd name="connsiteX20" fmla="*/ 4627 w 21600"/>
                <a:gd name="connsiteY20" fmla="*/ 7617 h 21600"/>
                <a:gd name="connsiteX21" fmla="*/ 370 w 21600"/>
                <a:gd name="connsiteY21" fmla="*/ 2295 h 21600"/>
                <a:gd name="connsiteX22" fmla="*/ 7312 w 21600"/>
                <a:gd name="connsiteY22" fmla="*/ 6320 h 21600"/>
                <a:gd name="connsiteX23" fmla="*/ 8352 w 21600"/>
                <a:gd name="connsiteY23" fmla="*/ 2295 h 21600"/>
                <a:gd name="connsiteX24" fmla="*/ 10800 w 21600"/>
                <a:gd name="connsiteY24" fmla="*/ 5800 h 21600"/>
                <a:gd name="connsiteX0" fmla="*/ 15149 w 25949"/>
                <a:gd name="connsiteY0" fmla="*/ 5800 h 30835"/>
                <a:gd name="connsiteX1" fmla="*/ 18871 w 25949"/>
                <a:gd name="connsiteY1" fmla="*/ 0 h 30835"/>
                <a:gd name="connsiteX2" fmla="*/ 18504 w 25949"/>
                <a:gd name="connsiteY2" fmla="*/ 5325 h 30835"/>
                <a:gd name="connsiteX3" fmla="*/ 22729 w 25949"/>
                <a:gd name="connsiteY3" fmla="*/ 4457 h 30835"/>
                <a:gd name="connsiteX4" fmla="*/ 21051 w 25949"/>
                <a:gd name="connsiteY4" fmla="*/ 7315 h 30835"/>
                <a:gd name="connsiteX5" fmla="*/ 25446 w 25949"/>
                <a:gd name="connsiteY5" fmla="*/ 8137 h 30835"/>
                <a:gd name="connsiteX6" fmla="*/ 21956 w 25949"/>
                <a:gd name="connsiteY6" fmla="*/ 10475 h 30835"/>
                <a:gd name="connsiteX7" fmla="*/ 25949 w 25949"/>
                <a:gd name="connsiteY7" fmla="*/ 13290 h 30835"/>
                <a:gd name="connsiteX8" fmla="*/ 21186 w 25949"/>
                <a:gd name="connsiteY8" fmla="*/ 12942 h 30835"/>
                <a:gd name="connsiteX9" fmla="*/ 22494 w 25949"/>
                <a:gd name="connsiteY9" fmla="*/ 18095 h 30835"/>
                <a:gd name="connsiteX10" fmla="*/ 18369 w 25949"/>
                <a:gd name="connsiteY10" fmla="*/ 14457 h 30835"/>
                <a:gd name="connsiteX11" fmla="*/ 17596 w 25949"/>
                <a:gd name="connsiteY11" fmla="*/ 19737 h 30835"/>
                <a:gd name="connsiteX12" fmla="*/ 14881 w 25949"/>
                <a:gd name="connsiteY12" fmla="*/ 14935 h 30835"/>
                <a:gd name="connsiteX13" fmla="*/ 3 w 25949"/>
                <a:gd name="connsiteY13" fmla="*/ 30835 h 30835"/>
                <a:gd name="connsiteX14" fmla="*/ 12064 w 25949"/>
                <a:gd name="connsiteY14" fmla="*/ 15627 h 30835"/>
                <a:gd name="connsiteX15" fmla="*/ 9111 w 25949"/>
                <a:gd name="connsiteY15" fmla="*/ 17617 h 30835"/>
                <a:gd name="connsiteX16" fmla="*/ 10016 w 25949"/>
                <a:gd name="connsiteY16" fmla="*/ 13937 h 30835"/>
                <a:gd name="connsiteX17" fmla="*/ 4484 w 25949"/>
                <a:gd name="connsiteY17" fmla="*/ 14587 h 30835"/>
                <a:gd name="connsiteX18" fmla="*/ 8071 w 25949"/>
                <a:gd name="connsiteY18" fmla="*/ 11775 h 30835"/>
                <a:gd name="connsiteX19" fmla="*/ 4349 w 25949"/>
                <a:gd name="connsiteY19" fmla="*/ 8615 h 30835"/>
                <a:gd name="connsiteX20" fmla="*/ 8976 w 25949"/>
                <a:gd name="connsiteY20" fmla="*/ 7617 h 30835"/>
                <a:gd name="connsiteX21" fmla="*/ 4719 w 25949"/>
                <a:gd name="connsiteY21" fmla="*/ 2295 h 30835"/>
                <a:gd name="connsiteX22" fmla="*/ 11661 w 25949"/>
                <a:gd name="connsiteY22" fmla="*/ 6320 h 30835"/>
                <a:gd name="connsiteX23" fmla="*/ 12701 w 25949"/>
                <a:gd name="connsiteY23" fmla="*/ 2295 h 30835"/>
                <a:gd name="connsiteX24" fmla="*/ 15149 w 25949"/>
                <a:gd name="connsiteY24" fmla="*/ 5800 h 30835"/>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7715 w 21600"/>
                <a:gd name="connsiteY14" fmla="*/ 15627 h 29652"/>
                <a:gd name="connsiteX15" fmla="*/ 4762 w 21600"/>
                <a:gd name="connsiteY15" fmla="*/ 17617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6141 w 21600"/>
                <a:gd name="connsiteY14" fmla="*/ 17795 h 29652"/>
                <a:gd name="connsiteX15" fmla="*/ 4762 w 21600"/>
                <a:gd name="connsiteY15" fmla="*/ 17617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1000 w 21600"/>
                <a:gd name="connsiteY12" fmla="*/ 16531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00" h="29652">
                  <a:moveTo>
                    <a:pt x="10800" y="5800"/>
                  </a:moveTo>
                  <a:lnTo>
                    <a:pt x="14522" y="0"/>
                  </a:lnTo>
                  <a:cubicBezTo>
                    <a:pt x="14400" y="1775"/>
                    <a:pt x="14277" y="3550"/>
                    <a:pt x="14155" y="5325"/>
                  </a:cubicBezTo>
                  <a:lnTo>
                    <a:pt x="18380" y="4457"/>
                  </a:lnTo>
                  <a:lnTo>
                    <a:pt x="16702" y="7315"/>
                  </a:lnTo>
                  <a:lnTo>
                    <a:pt x="21097" y="8137"/>
                  </a:lnTo>
                  <a:lnTo>
                    <a:pt x="17607" y="10475"/>
                  </a:lnTo>
                  <a:lnTo>
                    <a:pt x="21600" y="13290"/>
                  </a:lnTo>
                  <a:lnTo>
                    <a:pt x="16837" y="12942"/>
                  </a:lnTo>
                  <a:lnTo>
                    <a:pt x="18145" y="18095"/>
                  </a:lnTo>
                  <a:lnTo>
                    <a:pt x="14020" y="14457"/>
                  </a:lnTo>
                  <a:lnTo>
                    <a:pt x="15106" y="18970"/>
                  </a:lnTo>
                  <a:lnTo>
                    <a:pt x="11000" y="16531"/>
                  </a:lnTo>
                  <a:lnTo>
                    <a:pt x="2332" y="29652"/>
                  </a:lnTo>
                  <a:lnTo>
                    <a:pt x="6141" y="17795"/>
                  </a:lnTo>
                  <a:lnTo>
                    <a:pt x="2261" y="18132"/>
                  </a:lnTo>
                  <a:lnTo>
                    <a:pt x="5667" y="13937"/>
                  </a:lnTo>
                  <a:lnTo>
                    <a:pt x="135" y="14587"/>
                  </a:lnTo>
                  <a:lnTo>
                    <a:pt x="3722" y="11775"/>
                  </a:lnTo>
                  <a:lnTo>
                    <a:pt x="0" y="8615"/>
                  </a:lnTo>
                  <a:lnTo>
                    <a:pt x="4627" y="7617"/>
                  </a:lnTo>
                  <a:lnTo>
                    <a:pt x="370" y="2295"/>
                  </a:lnTo>
                  <a:lnTo>
                    <a:pt x="7312" y="6320"/>
                  </a:lnTo>
                  <a:lnTo>
                    <a:pt x="8352" y="2295"/>
                  </a:lnTo>
                  <a:lnTo>
                    <a:pt x="10800" y="5800"/>
                  </a:lnTo>
                  <a:close/>
                </a:path>
              </a:pathLst>
            </a:custGeom>
            <a:ln w="3175"/>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u="sng" dirty="0">
                <a:ea typeface="Meiryo UI" panose="020B0604030504040204" pitchFamily="50" charset="-128"/>
              </a:endParaRPr>
            </a:p>
          </p:txBody>
        </p:sp>
      </p:grpSp>
      <p:grpSp>
        <p:nvGrpSpPr>
          <p:cNvPr id="2168" name="グループ化 2167"/>
          <p:cNvGrpSpPr/>
          <p:nvPr/>
        </p:nvGrpSpPr>
        <p:grpSpPr>
          <a:xfrm>
            <a:off x="5417548" y="4389027"/>
            <a:ext cx="230647" cy="266083"/>
            <a:chOff x="5250367" y="4372468"/>
            <a:chExt cx="293105" cy="338137"/>
          </a:xfrm>
        </p:grpSpPr>
        <p:grpSp>
          <p:nvGrpSpPr>
            <p:cNvPr id="2169" name="グループ化 2168"/>
            <p:cNvGrpSpPr/>
            <p:nvPr/>
          </p:nvGrpSpPr>
          <p:grpSpPr>
            <a:xfrm>
              <a:off x="5250367" y="4372468"/>
              <a:ext cx="293105" cy="338137"/>
              <a:chOff x="5250367" y="4372468"/>
              <a:chExt cx="293105" cy="338137"/>
            </a:xfrm>
          </p:grpSpPr>
          <p:sp>
            <p:nvSpPr>
              <p:cNvPr id="2175" name="フローチャート: 処理 2174"/>
              <p:cNvSpPr/>
              <p:nvPr/>
            </p:nvSpPr>
            <p:spPr>
              <a:xfrm>
                <a:off x="5250367" y="4422605"/>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176" name="グループ化 2175"/>
              <p:cNvGrpSpPr/>
              <p:nvPr/>
            </p:nvGrpSpPr>
            <p:grpSpPr>
              <a:xfrm>
                <a:off x="5305410" y="4372468"/>
                <a:ext cx="238062" cy="291523"/>
                <a:chOff x="5300990" y="4401042"/>
                <a:chExt cx="209195" cy="258532"/>
              </a:xfrm>
            </p:grpSpPr>
            <p:sp>
              <p:nvSpPr>
                <p:cNvPr id="2177" name="正方形/長方形 18"/>
                <p:cNvSpPr/>
                <p:nvPr/>
              </p:nvSpPr>
              <p:spPr>
                <a:xfrm rot="20220263">
                  <a:off x="5300990" y="4617792"/>
                  <a:ext cx="209195" cy="33799"/>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1803873"/>
                    <a:gd name="connsiteY0" fmla="*/ 189171 h 811398"/>
                    <a:gd name="connsiteX1" fmla="*/ 1803873 w 1803873"/>
                    <a:gd name="connsiteY1" fmla="*/ -1 h 811398"/>
                    <a:gd name="connsiteX2" fmla="*/ 1602385 w 1803873"/>
                    <a:gd name="connsiteY2" fmla="*/ 761624 h 811398"/>
                    <a:gd name="connsiteX3" fmla="*/ 0 w 1803873"/>
                    <a:gd name="connsiteY3" fmla="*/ 811397 h 811398"/>
                    <a:gd name="connsiteX4" fmla="*/ 0 w 1803873"/>
                    <a:gd name="connsiteY4" fmla="*/ 189171 h 811398"/>
                    <a:gd name="connsiteX0" fmla="*/ 0 w 1803873"/>
                    <a:gd name="connsiteY0" fmla="*/ 189171 h 811398"/>
                    <a:gd name="connsiteX1" fmla="*/ 1803873 w 1803873"/>
                    <a:gd name="connsiteY1" fmla="*/ -1 h 811398"/>
                    <a:gd name="connsiteX2" fmla="*/ 1653780 w 1803873"/>
                    <a:gd name="connsiteY2" fmla="*/ 702681 h 811398"/>
                    <a:gd name="connsiteX3" fmla="*/ 0 w 1803873"/>
                    <a:gd name="connsiteY3" fmla="*/ 811397 h 811398"/>
                    <a:gd name="connsiteX4" fmla="*/ 0 w 1803873"/>
                    <a:gd name="connsiteY4" fmla="*/ 189171 h 811398"/>
                    <a:gd name="connsiteX0" fmla="*/ 0 w 1741063"/>
                    <a:gd name="connsiteY0" fmla="*/ 264582 h 886809"/>
                    <a:gd name="connsiteX1" fmla="*/ 1741060 w 1741063"/>
                    <a:gd name="connsiteY1" fmla="*/ -4 h 886809"/>
                    <a:gd name="connsiteX2" fmla="*/ 1653780 w 1741063"/>
                    <a:gd name="connsiteY2" fmla="*/ 778092 h 886809"/>
                    <a:gd name="connsiteX3" fmla="*/ 0 w 1741063"/>
                    <a:gd name="connsiteY3" fmla="*/ 886808 h 886809"/>
                    <a:gd name="connsiteX4" fmla="*/ 0 w 1741063"/>
                    <a:gd name="connsiteY4" fmla="*/ 264582 h 886809"/>
                    <a:gd name="connsiteX0" fmla="*/ 0 w 1689657"/>
                    <a:gd name="connsiteY0" fmla="*/ 169007 h 791234"/>
                    <a:gd name="connsiteX1" fmla="*/ 1689661 w 1689657"/>
                    <a:gd name="connsiteY1" fmla="*/ 1 h 791234"/>
                    <a:gd name="connsiteX2" fmla="*/ 1653780 w 1689657"/>
                    <a:gd name="connsiteY2" fmla="*/ 682517 h 791234"/>
                    <a:gd name="connsiteX3" fmla="*/ 0 w 1689657"/>
                    <a:gd name="connsiteY3" fmla="*/ 791233 h 791234"/>
                    <a:gd name="connsiteX4" fmla="*/ 0 w 1689657"/>
                    <a:gd name="connsiteY4" fmla="*/ 169007 h 791234"/>
                    <a:gd name="connsiteX0" fmla="*/ 0 w 1705367"/>
                    <a:gd name="connsiteY0" fmla="*/ 150159 h 772386"/>
                    <a:gd name="connsiteX1" fmla="*/ 1705366 w 1705367"/>
                    <a:gd name="connsiteY1" fmla="*/ -7 h 772386"/>
                    <a:gd name="connsiteX2" fmla="*/ 1653780 w 1705367"/>
                    <a:gd name="connsiteY2" fmla="*/ 663669 h 772386"/>
                    <a:gd name="connsiteX3" fmla="*/ 0 w 1705367"/>
                    <a:gd name="connsiteY3" fmla="*/ 772385 h 772386"/>
                    <a:gd name="connsiteX4" fmla="*/ 0 w 1705367"/>
                    <a:gd name="connsiteY4" fmla="*/ 150159 h 772386"/>
                    <a:gd name="connsiteX0" fmla="*/ 0 w 1705367"/>
                    <a:gd name="connsiteY0" fmla="*/ 150159 h 772386"/>
                    <a:gd name="connsiteX1" fmla="*/ 1705366 w 1705367"/>
                    <a:gd name="connsiteY1" fmla="*/ -7 h 772386"/>
                    <a:gd name="connsiteX2" fmla="*/ 1622376 w 1705367"/>
                    <a:gd name="connsiteY2" fmla="*/ 625985 h 772386"/>
                    <a:gd name="connsiteX3" fmla="*/ 0 w 1705367"/>
                    <a:gd name="connsiteY3" fmla="*/ 772385 h 772386"/>
                    <a:gd name="connsiteX4" fmla="*/ 0 w 1705367"/>
                    <a:gd name="connsiteY4" fmla="*/ 150159 h 772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367" h="772386">
                      <a:moveTo>
                        <a:pt x="0" y="150159"/>
                      </a:moveTo>
                      <a:lnTo>
                        <a:pt x="1705366" y="-7"/>
                      </a:lnTo>
                      <a:lnTo>
                        <a:pt x="1622376" y="625985"/>
                      </a:lnTo>
                      <a:lnTo>
                        <a:pt x="0" y="772385"/>
                      </a:lnTo>
                      <a:lnTo>
                        <a:pt x="0" y="150159"/>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178" name="円形吹き出し 2177"/>
                <p:cNvSpPr/>
                <p:nvPr/>
              </p:nvSpPr>
              <p:spPr>
                <a:xfrm rot="6213310">
                  <a:off x="5369437" y="4478652"/>
                  <a:ext cx="116495" cy="103377"/>
                </a:xfrm>
                <a:prstGeom prst="wedgeEllipseCallou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2179" name="正方形/長方形 2178"/>
                <p:cNvSpPr/>
                <p:nvPr/>
              </p:nvSpPr>
              <p:spPr>
                <a:xfrm>
                  <a:off x="5400502" y="4401042"/>
                  <a:ext cx="50608" cy="258532"/>
                </a:xfrm>
                <a:prstGeom prst="rect">
                  <a:avLst/>
                </a:prstGeom>
                <a:noFill/>
              </p:spPr>
              <p:txBody>
                <a:bodyPr wrap="square" lIns="128016" tIns="64008" rIns="128016" bIns="64008">
                  <a:spAutoFit/>
                </a:bodyPr>
                <a:lstStyle/>
                <a:p>
                  <a:pPr algn="ctr"/>
                  <a:r>
                    <a:rPr lang="en-US" altLang="ja-JP" sz="84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grpSp>
        <p:grpSp>
          <p:nvGrpSpPr>
            <p:cNvPr id="2170" name="グループ化 2169"/>
            <p:cNvGrpSpPr/>
            <p:nvPr/>
          </p:nvGrpSpPr>
          <p:grpSpPr>
            <a:xfrm>
              <a:off x="5261476" y="4432012"/>
              <a:ext cx="102209" cy="232904"/>
              <a:chOff x="4371560" y="7684716"/>
              <a:chExt cx="102209" cy="232904"/>
            </a:xfrm>
          </p:grpSpPr>
          <p:sp>
            <p:nvSpPr>
              <p:cNvPr id="2171" name="正方形/長方形 2170"/>
              <p:cNvSpPr/>
              <p:nvPr/>
            </p:nvSpPr>
            <p:spPr>
              <a:xfrm>
                <a:off x="4373032" y="7727339"/>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72" name="フローチャート: 結合子 2171"/>
              <p:cNvSpPr/>
              <p:nvPr/>
            </p:nvSpPr>
            <p:spPr>
              <a:xfrm>
                <a:off x="4371560" y="7815977"/>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73" name="正方形/長方形 2172"/>
              <p:cNvSpPr/>
              <p:nvPr/>
            </p:nvSpPr>
            <p:spPr>
              <a:xfrm>
                <a:off x="4395433" y="7684716"/>
                <a:ext cx="53126" cy="3504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74" name="正方形/長方形 2173"/>
              <p:cNvSpPr/>
              <p:nvPr/>
            </p:nvSpPr>
            <p:spPr>
              <a:xfrm>
                <a:off x="4448559" y="7690400"/>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grpSp>
      <p:grpSp>
        <p:nvGrpSpPr>
          <p:cNvPr id="2180" name="グループ化 2179"/>
          <p:cNvGrpSpPr/>
          <p:nvPr/>
        </p:nvGrpSpPr>
        <p:grpSpPr>
          <a:xfrm>
            <a:off x="2810478" y="4770958"/>
            <a:ext cx="237600" cy="272830"/>
            <a:chOff x="5250367" y="4372468"/>
            <a:chExt cx="301941" cy="388274"/>
          </a:xfrm>
        </p:grpSpPr>
        <p:grpSp>
          <p:nvGrpSpPr>
            <p:cNvPr id="2181" name="グループ化 2180"/>
            <p:cNvGrpSpPr/>
            <p:nvPr/>
          </p:nvGrpSpPr>
          <p:grpSpPr>
            <a:xfrm>
              <a:off x="5250367" y="4372468"/>
              <a:ext cx="301941" cy="388274"/>
              <a:chOff x="5250367" y="4372468"/>
              <a:chExt cx="301941" cy="388274"/>
            </a:xfrm>
          </p:grpSpPr>
          <p:sp>
            <p:nvSpPr>
              <p:cNvPr id="2187" name="フローチャート: 処理 2186"/>
              <p:cNvSpPr/>
              <p:nvPr/>
            </p:nvSpPr>
            <p:spPr>
              <a:xfrm>
                <a:off x="5250367" y="4422605"/>
                <a:ext cx="301941" cy="338137"/>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188" name="グループ化 2187"/>
              <p:cNvGrpSpPr/>
              <p:nvPr/>
            </p:nvGrpSpPr>
            <p:grpSpPr>
              <a:xfrm>
                <a:off x="5305410" y="4372468"/>
                <a:ext cx="238062" cy="291523"/>
                <a:chOff x="5300990" y="4401042"/>
                <a:chExt cx="209195" cy="258532"/>
              </a:xfrm>
            </p:grpSpPr>
            <p:sp>
              <p:nvSpPr>
                <p:cNvPr id="2189" name="正方形/長方形 18"/>
                <p:cNvSpPr/>
                <p:nvPr/>
              </p:nvSpPr>
              <p:spPr>
                <a:xfrm rot="20220263">
                  <a:off x="5300990" y="4617792"/>
                  <a:ext cx="209195" cy="33799"/>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1803873"/>
                    <a:gd name="connsiteY0" fmla="*/ 189171 h 811398"/>
                    <a:gd name="connsiteX1" fmla="*/ 1803873 w 1803873"/>
                    <a:gd name="connsiteY1" fmla="*/ -1 h 811398"/>
                    <a:gd name="connsiteX2" fmla="*/ 1602385 w 1803873"/>
                    <a:gd name="connsiteY2" fmla="*/ 761624 h 811398"/>
                    <a:gd name="connsiteX3" fmla="*/ 0 w 1803873"/>
                    <a:gd name="connsiteY3" fmla="*/ 811397 h 811398"/>
                    <a:gd name="connsiteX4" fmla="*/ 0 w 1803873"/>
                    <a:gd name="connsiteY4" fmla="*/ 189171 h 811398"/>
                    <a:gd name="connsiteX0" fmla="*/ 0 w 1803873"/>
                    <a:gd name="connsiteY0" fmla="*/ 189171 h 811398"/>
                    <a:gd name="connsiteX1" fmla="*/ 1803873 w 1803873"/>
                    <a:gd name="connsiteY1" fmla="*/ -1 h 811398"/>
                    <a:gd name="connsiteX2" fmla="*/ 1653780 w 1803873"/>
                    <a:gd name="connsiteY2" fmla="*/ 702681 h 811398"/>
                    <a:gd name="connsiteX3" fmla="*/ 0 w 1803873"/>
                    <a:gd name="connsiteY3" fmla="*/ 811397 h 811398"/>
                    <a:gd name="connsiteX4" fmla="*/ 0 w 1803873"/>
                    <a:gd name="connsiteY4" fmla="*/ 189171 h 811398"/>
                    <a:gd name="connsiteX0" fmla="*/ 0 w 1741063"/>
                    <a:gd name="connsiteY0" fmla="*/ 264582 h 886809"/>
                    <a:gd name="connsiteX1" fmla="*/ 1741060 w 1741063"/>
                    <a:gd name="connsiteY1" fmla="*/ -4 h 886809"/>
                    <a:gd name="connsiteX2" fmla="*/ 1653780 w 1741063"/>
                    <a:gd name="connsiteY2" fmla="*/ 778092 h 886809"/>
                    <a:gd name="connsiteX3" fmla="*/ 0 w 1741063"/>
                    <a:gd name="connsiteY3" fmla="*/ 886808 h 886809"/>
                    <a:gd name="connsiteX4" fmla="*/ 0 w 1741063"/>
                    <a:gd name="connsiteY4" fmla="*/ 264582 h 886809"/>
                    <a:gd name="connsiteX0" fmla="*/ 0 w 1689657"/>
                    <a:gd name="connsiteY0" fmla="*/ 169007 h 791234"/>
                    <a:gd name="connsiteX1" fmla="*/ 1689661 w 1689657"/>
                    <a:gd name="connsiteY1" fmla="*/ 1 h 791234"/>
                    <a:gd name="connsiteX2" fmla="*/ 1653780 w 1689657"/>
                    <a:gd name="connsiteY2" fmla="*/ 682517 h 791234"/>
                    <a:gd name="connsiteX3" fmla="*/ 0 w 1689657"/>
                    <a:gd name="connsiteY3" fmla="*/ 791233 h 791234"/>
                    <a:gd name="connsiteX4" fmla="*/ 0 w 1689657"/>
                    <a:gd name="connsiteY4" fmla="*/ 169007 h 791234"/>
                    <a:gd name="connsiteX0" fmla="*/ 0 w 1705367"/>
                    <a:gd name="connsiteY0" fmla="*/ 150159 h 772386"/>
                    <a:gd name="connsiteX1" fmla="*/ 1705366 w 1705367"/>
                    <a:gd name="connsiteY1" fmla="*/ -7 h 772386"/>
                    <a:gd name="connsiteX2" fmla="*/ 1653780 w 1705367"/>
                    <a:gd name="connsiteY2" fmla="*/ 663669 h 772386"/>
                    <a:gd name="connsiteX3" fmla="*/ 0 w 1705367"/>
                    <a:gd name="connsiteY3" fmla="*/ 772385 h 772386"/>
                    <a:gd name="connsiteX4" fmla="*/ 0 w 1705367"/>
                    <a:gd name="connsiteY4" fmla="*/ 150159 h 772386"/>
                    <a:gd name="connsiteX0" fmla="*/ 0 w 1705367"/>
                    <a:gd name="connsiteY0" fmla="*/ 150159 h 772386"/>
                    <a:gd name="connsiteX1" fmla="*/ 1705366 w 1705367"/>
                    <a:gd name="connsiteY1" fmla="*/ -7 h 772386"/>
                    <a:gd name="connsiteX2" fmla="*/ 1622376 w 1705367"/>
                    <a:gd name="connsiteY2" fmla="*/ 625985 h 772386"/>
                    <a:gd name="connsiteX3" fmla="*/ 0 w 1705367"/>
                    <a:gd name="connsiteY3" fmla="*/ 772385 h 772386"/>
                    <a:gd name="connsiteX4" fmla="*/ 0 w 1705367"/>
                    <a:gd name="connsiteY4" fmla="*/ 150159 h 772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367" h="772386">
                      <a:moveTo>
                        <a:pt x="0" y="150159"/>
                      </a:moveTo>
                      <a:lnTo>
                        <a:pt x="1705366" y="-7"/>
                      </a:lnTo>
                      <a:lnTo>
                        <a:pt x="1622376" y="625985"/>
                      </a:lnTo>
                      <a:lnTo>
                        <a:pt x="0" y="772385"/>
                      </a:lnTo>
                      <a:lnTo>
                        <a:pt x="0" y="150159"/>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190" name="円形吹き出し 2189"/>
                <p:cNvSpPr/>
                <p:nvPr/>
              </p:nvSpPr>
              <p:spPr>
                <a:xfrm rot="6213310">
                  <a:off x="5369437" y="4478652"/>
                  <a:ext cx="116495" cy="103377"/>
                </a:xfrm>
                <a:prstGeom prst="wedgeEllipseCallou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2191" name="正方形/長方形 2190"/>
                <p:cNvSpPr/>
                <p:nvPr/>
              </p:nvSpPr>
              <p:spPr>
                <a:xfrm>
                  <a:off x="5400502" y="4401042"/>
                  <a:ext cx="50608" cy="258532"/>
                </a:xfrm>
                <a:prstGeom prst="rect">
                  <a:avLst/>
                </a:prstGeom>
                <a:noFill/>
              </p:spPr>
              <p:txBody>
                <a:bodyPr wrap="square" lIns="128016" tIns="64008" rIns="128016" bIns="64008">
                  <a:spAutoFit/>
                </a:bodyPr>
                <a:lstStyle/>
                <a:p>
                  <a:pPr algn="ctr"/>
                  <a:r>
                    <a:rPr lang="en-US" altLang="ja-JP" sz="84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grpSp>
        <p:grpSp>
          <p:nvGrpSpPr>
            <p:cNvPr id="2182" name="グループ化 2181"/>
            <p:cNvGrpSpPr/>
            <p:nvPr/>
          </p:nvGrpSpPr>
          <p:grpSpPr>
            <a:xfrm>
              <a:off x="5261476" y="4432012"/>
              <a:ext cx="102209" cy="232904"/>
              <a:chOff x="4371560" y="7684716"/>
              <a:chExt cx="102209" cy="232904"/>
            </a:xfrm>
          </p:grpSpPr>
          <p:sp>
            <p:nvSpPr>
              <p:cNvPr id="2183" name="正方形/長方形 2182"/>
              <p:cNvSpPr/>
              <p:nvPr/>
            </p:nvSpPr>
            <p:spPr>
              <a:xfrm>
                <a:off x="4373032" y="7727339"/>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84" name="フローチャート: 結合子 2183"/>
              <p:cNvSpPr/>
              <p:nvPr/>
            </p:nvSpPr>
            <p:spPr>
              <a:xfrm>
                <a:off x="4371560" y="7815977"/>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85" name="正方形/長方形 2184"/>
              <p:cNvSpPr/>
              <p:nvPr/>
            </p:nvSpPr>
            <p:spPr>
              <a:xfrm>
                <a:off x="4395433" y="7684716"/>
                <a:ext cx="53126" cy="3504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86" name="正方形/長方形 2185"/>
              <p:cNvSpPr/>
              <p:nvPr/>
            </p:nvSpPr>
            <p:spPr>
              <a:xfrm>
                <a:off x="4448559" y="7690400"/>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grpSp>
      <p:grpSp>
        <p:nvGrpSpPr>
          <p:cNvPr id="2192" name="グループ化 2191"/>
          <p:cNvGrpSpPr/>
          <p:nvPr/>
        </p:nvGrpSpPr>
        <p:grpSpPr>
          <a:xfrm>
            <a:off x="9110744" y="4415931"/>
            <a:ext cx="241393" cy="250024"/>
            <a:chOff x="4198046" y="6681604"/>
            <a:chExt cx="288387" cy="298698"/>
          </a:xfrm>
        </p:grpSpPr>
        <p:grpSp>
          <p:nvGrpSpPr>
            <p:cNvPr id="2193" name="グループ化 2192"/>
            <p:cNvGrpSpPr/>
            <p:nvPr/>
          </p:nvGrpSpPr>
          <p:grpSpPr>
            <a:xfrm>
              <a:off x="4198046" y="6681604"/>
              <a:ext cx="288387" cy="298698"/>
              <a:chOff x="9433888" y="4410913"/>
              <a:chExt cx="288387" cy="298698"/>
            </a:xfrm>
          </p:grpSpPr>
          <p:sp>
            <p:nvSpPr>
              <p:cNvPr id="2199" name="フローチャート: 処理 2198"/>
              <p:cNvSpPr/>
              <p:nvPr/>
            </p:nvSpPr>
            <p:spPr>
              <a:xfrm>
                <a:off x="9434275" y="4421610"/>
                <a:ext cx="288000" cy="288001"/>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200" name="グループ化 2199"/>
              <p:cNvGrpSpPr/>
              <p:nvPr/>
            </p:nvGrpSpPr>
            <p:grpSpPr>
              <a:xfrm>
                <a:off x="9433888" y="4410913"/>
                <a:ext cx="268552" cy="288083"/>
                <a:chOff x="9435862" y="4399456"/>
                <a:chExt cx="207752" cy="239816"/>
              </a:xfrm>
            </p:grpSpPr>
            <p:sp>
              <p:nvSpPr>
                <p:cNvPr id="2201" name="正方形/長方形 18"/>
                <p:cNvSpPr/>
                <p:nvPr/>
              </p:nvSpPr>
              <p:spPr>
                <a:xfrm rot="12137832">
                  <a:off x="9435862" y="4578823"/>
                  <a:ext cx="178849" cy="29223"/>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2094282"/>
                    <a:gd name="connsiteY0" fmla="*/ 36749 h 658976"/>
                    <a:gd name="connsiteX1" fmla="*/ 1889790 w 2094282"/>
                    <a:gd name="connsiteY1" fmla="*/ -3 h 658976"/>
                    <a:gd name="connsiteX2" fmla="*/ 2094282 w 2094282"/>
                    <a:gd name="connsiteY2" fmla="*/ 575012 h 658976"/>
                    <a:gd name="connsiteX3" fmla="*/ 0 w 2094282"/>
                    <a:gd name="connsiteY3" fmla="*/ 658975 h 658976"/>
                    <a:gd name="connsiteX4" fmla="*/ 0 w 2094282"/>
                    <a:gd name="connsiteY4" fmla="*/ 36749 h 658976"/>
                    <a:gd name="connsiteX0" fmla="*/ 0 w 1984235"/>
                    <a:gd name="connsiteY0" fmla="*/ 36749 h 658976"/>
                    <a:gd name="connsiteX1" fmla="*/ 1889790 w 1984235"/>
                    <a:gd name="connsiteY1" fmla="*/ -3 h 658976"/>
                    <a:gd name="connsiteX2" fmla="*/ 1984233 w 1984235"/>
                    <a:gd name="connsiteY2" fmla="*/ 577106 h 658976"/>
                    <a:gd name="connsiteX3" fmla="*/ 0 w 1984235"/>
                    <a:gd name="connsiteY3" fmla="*/ 658975 h 658976"/>
                    <a:gd name="connsiteX4" fmla="*/ 0 w 1984235"/>
                    <a:gd name="connsiteY4" fmla="*/ 36749 h 65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235" h="658976">
                      <a:moveTo>
                        <a:pt x="0" y="36749"/>
                      </a:moveTo>
                      <a:lnTo>
                        <a:pt x="1889790" y="-3"/>
                      </a:lnTo>
                      <a:lnTo>
                        <a:pt x="1984233" y="577106"/>
                      </a:lnTo>
                      <a:lnTo>
                        <a:pt x="0" y="658975"/>
                      </a:lnTo>
                      <a:lnTo>
                        <a:pt x="0" y="36749"/>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grpSp>
              <p:nvGrpSpPr>
                <p:cNvPr id="2202" name="グループ化 2201"/>
                <p:cNvGrpSpPr/>
                <p:nvPr/>
              </p:nvGrpSpPr>
              <p:grpSpPr>
                <a:xfrm>
                  <a:off x="9559642" y="4584596"/>
                  <a:ext cx="83972" cy="54676"/>
                  <a:chOff x="9559642" y="4584596"/>
                  <a:chExt cx="83972" cy="54676"/>
                </a:xfrm>
              </p:grpSpPr>
              <p:sp>
                <p:nvSpPr>
                  <p:cNvPr id="2206" name="円弧 2205"/>
                  <p:cNvSpPr/>
                  <p:nvPr/>
                </p:nvSpPr>
                <p:spPr>
                  <a:xfrm rot="2270493">
                    <a:off x="9559642" y="4590845"/>
                    <a:ext cx="67338" cy="48427"/>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sp>
                <p:nvSpPr>
                  <p:cNvPr id="2207" name="円弧 2206"/>
                  <p:cNvSpPr/>
                  <p:nvPr/>
                </p:nvSpPr>
                <p:spPr>
                  <a:xfrm rot="2502181">
                    <a:off x="9576276" y="4584596"/>
                    <a:ext cx="67338" cy="4842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grpSp>
            <p:grpSp>
              <p:nvGrpSpPr>
                <p:cNvPr id="2203" name="グループ化 2202"/>
                <p:cNvGrpSpPr/>
                <p:nvPr/>
              </p:nvGrpSpPr>
              <p:grpSpPr>
                <a:xfrm>
                  <a:off x="9509273" y="4399456"/>
                  <a:ext cx="110800" cy="220384"/>
                  <a:chOff x="9509273" y="4399456"/>
                  <a:chExt cx="110800" cy="220384"/>
                </a:xfrm>
              </p:grpSpPr>
              <p:sp>
                <p:nvSpPr>
                  <p:cNvPr id="2204" name="円形吹き出し 2203"/>
                  <p:cNvSpPr/>
                  <p:nvPr/>
                </p:nvSpPr>
                <p:spPr>
                  <a:xfrm rot="6213310">
                    <a:off x="9517398" y="4461422"/>
                    <a:ext cx="96907" cy="75960"/>
                  </a:xfrm>
                  <a:prstGeom prst="wedgeEllipseCallou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2205" name="正方形/長方形 2204"/>
                  <p:cNvSpPr/>
                  <p:nvPr/>
                </p:nvSpPr>
                <p:spPr>
                  <a:xfrm>
                    <a:off x="9509273" y="4399456"/>
                    <a:ext cx="110800" cy="220384"/>
                  </a:xfrm>
                  <a:prstGeom prst="rect">
                    <a:avLst/>
                  </a:prstGeom>
                  <a:noFill/>
                </p:spPr>
                <p:txBody>
                  <a:bodyPr wrap="square" lIns="128016" tIns="64008" rIns="128016" bIns="64008">
                    <a:spAutoFit/>
                  </a:bodyPr>
                  <a:lstStyle/>
                  <a:p>
                    <a:pPr algn="ctr"/>
                    <a:r>
                      <a:rPr lang="en-US" altLang="ja-JP" sz="6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grpSp>
        </p:grpSp>
        <p:grpSp>
          <p:nvGrpSpPr>
            <p:cNvPr id="2194" name="グループ化 2193"/>
            <p:cNvGrpSpPr/>
            <p:nvPr/>
          </p:nvGrpSpPr>
          <p:grpSpPr>
            <a:xfrm>
              <a:off x="4215438" y="6698553"/>
              <a:ext cx="77307" cy="176140"/>
              <a:chOff x="4371558" y="7684707"/>
              <a:chExt cx="102216" cy="232891"/>
            </a:xfrm>
          </p:grpSpPr>
          <p:sp>
            <p:nvSpPr>
              <p:cNvPr id="2195" name="正方形/長方形 2194"/>
              <p:cNvSpPr/>
              <p:nvPr/>
            </p:nvSpPr>
            <p:spPr>
              <a:xfrm>
                <a:off x="4373037" y="7727326"/>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96" name="フローチャート: 結合子 2195"/>
              <p:cNvSpPr/>
              <p:nvPr/>
            </p:nvSpPr>
            <p:spPr>
              <a:xfrm>
                <a:off x="4371558" y="7815955"/>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97" name="正方形/長方形 2196"/>
              <p:cNvSpPr/>
              <p:nvPr/>
            </p:nvSpPr>
            <p:spPr>
              <a:xfrm>
                <a:off x="4395433" y="7684707"/>
                <a:ext cx="53126" cy="3504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198" name="正方形/長方形 2197"/>
              <p:cNvSpPr/>
              <p:nvPr/>
            </p:nvSpPr>
            <p:spPr>
              <a:xfrm>
                <a:off x="4448560" y="7690401"/>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grpSp>
      <p:grpSp>
        <p:nvGrpSpPr>
          <p:cNvPr id="2208" name="グループ化 2207"/>
          <p:cNvGrpSpPr/>
          <p:nvPr/>
        </p:nvGrpSpPr>
        <p:grpSpPr>
          <a:xfrm>
            <a:off x="6262030" y="4781197"/>
            <a:ext cx="241393" cy="250024"/>
            <a:chOff x="4198046" y="6681604"/>
            <a:chExt cx="288387" cy="298698"/>
          </a:xfrm>
        </p:grpSpPr>
        <p:grpSp>
          <p:nvGrpSpPr>
            <p:cNvPr id="2209" name="グループ化 2208"/>
            <p:cNvGrpSpPr/>
            <p:nvPr/>
          </p:nvGrpSpPr>
          <p:grpSpPr>
            <a:xfrm>
              <a:off x="4198046" y="6681604"/>
              <a:ext cx="288387" cy="298698"/>
              <a:chOff x="9433888" y="4410913"/>
              <a:chExt cx="288387" cy="298698"/>
            </a:xfrm>
          </p:grpSpPr>
          <p:sp>
            <p:nvSpPr>
              <p:cNvPr id="2215" name="フローチャート: 処理 2214"/>
              <p:cNvSpPr/>
              <p:nvPr/>
            </p:nvSpPr>
            <p:spPr>
              <a:xfrm>
                <a:off x="9434275" y="4421610"/>
                <a:ext cx="288000" cy="288001"/>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216" name="グループ化 2215"/>
              <p:cNvGrpSpPr/>
              <p:nvPr/>
            </p:nvGrpSpPr>
            <p:grpSpPr>
              <a:xfrm>
                <a:off x="9433888" y="4410913"/>
                <a:ext cx="268552" cy="288083"/>
                <a:chOff x="9435862" y="4399456"/>
                <a:chExt cx="207752" cy="239816"/>
              </a:xfrm>
            </p:grpSpPr>
            <p:sp>
              <p:nvSpPr>
                <p:cNvPr id="2217" name="正方形/長方形 18"/>
                <p:cNvSpPr/>
                <p:nvPr/>
              </p:nvSpPr>
              <p:spPr>
                <a:xfrm rot="12137832">
                  <a:off x="9435862" y="4578823"/>
                  <a:ext cx="178849" cy="29223"/>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2094282"/>
                    <a:gd name="connsiteY0" fmla="*/ 36749 h 658976"/>
                    <a:gd name="connsiteX1" fmla="*/ 1889790 w 2094282"/>
                    <a:gd name="connsiteY1" fmla="*/ -3 h 658976"/>
                    <a:gd name="connsiteX2" fmla="*/ 2094282 w 2094282"/>
                    <a:gd name="connsiteY2" fmla="*/ 575012 h 658976"/>
                    <a:gd name="connsiteX3" fmla="*/ 0 w 2094282"/>
                    <a:gd name="connsiteY3" fmla="*/ 658975 h 658976"/>
                    <a:gd name="connsiteX4" fmla="*/ 0 w 2094282"/>
                    <a:gd name="connsiteY4" fmla="*/ 36749 h 658976"/>
                    <a:gd name="connsiteX0" fmla="*/ 0 w 1984235"/>
                    <a:gd name="connsiteY0" fmla="*/ 36749 h 658976"/>
                    <a:gd name="connsiteX1" fmla="*/ 1889790 w 1984235"/>
                    <a:gd name="connsiteY1" fmla="*/ -3 h 658976"/>
                    <a:gd name="connsiteX2" fmla="*/ 1984233 w 1984235"/>
                    <a:gd name="connsiteY2" fmla="*/ 577106 h 658976"/>
                    <a:gd name="connsiteX3" fmla="*/ 0 w 1984235"/>
                    <a:gd name="connsiteY3" fmla="*/ 658975 h 658976"/>
                    <a:gd name="connsiteX4" fmla="*/ 0 w 1984235"/>
                    <a:gd name="connsiteY4" fmla="*/ 36749 h 65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235" h="658976">
                      <a:moveTo>
                        <a:pt x="0" y="36749"/>
                      </a:moveTo>
                      <a:lnTo>
                        <a:pt x="1889790" y="-3"/>
                      </a:lnTo>
                      <a:lnTo>
                        <a:pt x="1984233" y="577106"/>
                      </a:lnTo>
                      <a:lnTo>
                        <a:pt x="0" y="658975"/>
                      </a:lnTo>
                      <a:lnTo>
                        <a:pt x="0" y="36749"/>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grpSp>
              <p:nvGrpSpPr>
                <p:cNvPr id="2218" name="グループ化 2217"/>
                <p:cNvGrpSpPr/>
                <p:nvPr/>
              </p:nvGrpSpPr>
              <p:grpSpPr>
                <a:xfrm>
                  <a:off x="9559642" y="4584596"/>
                  <a:ext cx="83972" cy="54676"/>
                  <a:chOff x="9559642" y="4584596"/>
                  <a:chExt cx="83972" cy="54676"/>
                </a:xfrm>
              </p:grpSpPr>
              <p:sp>
                <p:nvSpPr>
                  <p:cNvPr id="2222" name="円弧 2221"/>
                  <p:cNvSpPr/>
                  <p:nvPr/>
                </p:nvSpPr>
                <p:spPr>
                  <a:xfrm rot="2270493">
                    <a:off x="9559642" y="4590845"/>
                    <a:ext cx="67338" cy="48427"/>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sp>
                <p:nvSpPr>
                  <p:cNvPr id="2223" name="円弧 2222"/>
                  <p:cNvSpPr/>
                  <p:nvPr/>
                </p:nvSpPr>
                <p:spPr>
                  <a:xfrm rot="2502181">
                    <a:off x="9576276" y="4584596"/>
                    <a:ext cx="67338" cy="4842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grpSp>
            <p:grpSp>
              <p:nvGrpSpPr>
                <p:cNvPr id="2219" name="グループ化 2218"/>
                <p:cNvGrpSpPr/>
                <p:nvPr/>
              </p:nvGrpSpPr>
              <p:grpSpPr>
                <a:xfrm>
                  <a:off x="9509273" y="4399456"/>
                  <a:ext cx="110800" cy="220384"/>
                  <a:chOff x="9509273" y="4399456"/>
                  <a:chExt cx="110800" cy="220384"/>
                </a:xfrm>
              </p:grpSpPr>
              <p:sp>
                <p:nvSpPr>
                  <p:cNvPr id="2220" name="円形吹き出し 2219"/>
                  <p:cNvSpPr/>
                  <p:nvPr/>
                </p:nvSpPr>
                <p:spPr>
                  <a:xfrm rot="6213310">
                    <a:off x="9517398" y="4461422"/>
                    <a:ext cx="96907" cy="75960"/>
                  </a:xfrm>
                  <a:prstGeom prst="wedgeEllipseCallou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2221" name="正方形/長方形 2220"/>
                  <p:cNvSpPr/>
                  <p:nvPr/>
                </p:nvSpPr>
                <p:spPr>
                  <a:xfrm>
                    <a:off x="9509273" y="4399456"/>
                    <a:ext cx="110800" cy="220384"/>
                  </a:xfrm>
                  <a:prstGeom prst="rect">
                    <a:avLst/>
                  </a:prstGeom>
                  <a:noFill/>
                </p:spPr>
                <p:txBody>
                  <a:bodyPr wrap="square" lIns="128016" tIns="64008" rIns="128016" bIns="64008">
                    <a:spAutoFit/>
                  </a:bodyPr>
                  <a:lstStyle/>
                  <a:p>
                    <a:pPr algn="ctr"/>
                    <a:r>
                      <a:rPr lang="en-US" altLang="ja-JP" sz="6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grpSp>
        </p:grpSp>
        <p:grpSp>
          <p:nvGrpSpPr>
            <p:cNvPr id="2210" name="グループ化 2209"/>
            <p:cNvGrpSpPr/>
            <p:nvPr/>
          </p:nvGrpSpPr>
          <p:grpSpPr>
            <a:xfrm>
              <a:off x="4215438" y="6698553"/>
              <a:ext cx="77307" cy="176140"/>
              <a:chOff x="4371558" y="7684707"/>
              <a:chExt cx="102216" cy="232891"/>
            </a:xfrm>
          </p:grpSpPr>
          <p:sp>
            <p:nvSpPr>
              <p:cNvPr id="2211" name="正方形/長方形 2210"/>
              <p:cNvSpPr/>
              <p:nvPr/>
            </p:nvSpPr>
            <p:spPr>
              <a:xfrm>
                <a:off x="4373037" y="7727326"/>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212" name="フローチャート: 結合子 2211"/>
              <p:cNvSpPr/>
              <p:nvPr/>
            </p:nvSpPr>
            <p:spPr>
              <a:xfrm>
                <a:off x="4371558" y="7815955"/>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213" name="正方形/長方形 2212"/>
              <p:cNvSpPr/>
              <p:nvPr/>
            </p:nvSpPr>
            <p:spPr>
              <a:xfrm>
                <a:off x="4395433" y="7684707"/>
                <a:ext cx="53126" cy="3504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214" name="正方形/長方形 2213"/>
              <p:cNvSpPr/>
              <p:nvPr/>
            </p:nvSpPr>
            <p:spPr>
              <a:xfrm>
                <a:off x="4448560" y="7690401"/>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grpSp>
      <p:sp>
        <p:nvSpPr>
          <p:cNvPr id="2224" name="テキスト ボックス 2223"/>
          <p:cNvSpPr txBox="1"/>
          <p:nvPr/>
        </p:nvSpPr>
        <p:spPr>
          <a:xfrm>
            <a:off x="2646637" y="6614293"/>
            <a:ext cx="708196" cy="215444"/>
          </a:xfrm>
          <a:prstGeom prst="rect">
            <a:avLst/>
          </a:prstGeom>
          <a:noFill/>
        </p:spPr>
        <p:txBody>
          <a:bodyPr wrap="square" rtlCol="0">
            <a:spAutoFit/>
          </a:bodyPr>
          <a:lstStyle/>
          <a:p>
            <a:r>
              <a:rPr kumimoji="1" lang="ja-JP" altLang="en-US" sz="800" dirty="0" smtClean="0">
                <a:solidFill>
                  <a:srgbClr val="FF0000"/>
                </a:solidFill>
                <a:latin typeface="+mn-ea"/>
              </a:rPr>
              <a:t>ポイント③</a:t>
            </a:r>
            <a:endParaRPr kumimoji="1" lang="ja-JP" altLang="en-US" sz="800" dirty="0">
              <a:solidFill>
                <a:srgbClr val="FF0000"/>
              </a:solidFill>
              <a:latin typeface="+mn-ea"/>
            </a:endParaRPr>
          </a:p>
        </p:txBody>
      </p:sp>
      <p:graphicFrame>
        <p:nvGraphicFramePr>
          <p:cNvPr id="2226" name="グラフ 2225"/>
          <p:cNvGraphicFramePr>
            <a:graphicFrameLocks/>
          </p:cNvGraphicFramePr>
          <p:nvPr>
            <p:extLst/>
          </p:nvPr>
        </p:nvGraphicFramePr>
        <p:xfrm>
          <a:off x="3979785" y="8408435"/>
          <a:ext cx="2271909" cy="1100908"/>
        </p:xfrm>
        <a:graphic>
          <a:graphicData uri="http://schemas.openxmlformats.org/drawingml/2006/chart">
            <c:chart xmlns:c="http://schemas.openxmlformats.org/drawingml/2006/chart" xmlns:r="http://schemas.openxmlformats.org/officeDocument/2006/relationships" r:id="rId9"/>
          </a:graphicData>
        </a:graphic>
      </p:graphicFrame>
      <p:sp>
        <p:nvSpPr>
          <p:cNvPr id="2227" name="横巻き 2226"/>
          <p:cNvSpPr/>
          <p:nvPr/>
        </p:nvSpPr>
        <p:spPr>
          <a:xfrm>
            <a:off x="4210497" y="7164466"/>
            <a:ext cx="1886701" cy="471834"/>
          </a:xfrm>
          <a:prstGeom prst="horizontalScroll">
            <a:avLst>
              <a:gd name="adj" fmla="val 15522"/>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kumimoji="1" lang="ja-JP" altLang="en-US" sz="800" b="1" dirty="0" smtClean="0">
                <a:solidFill>
                  <a:schemeClr val="tx1"/>
                </a:solidFill>
                <a:latin typeface="HG行書体" panose="03000609000000000000" pitchFamily="65" charset="-128"/>
                <a:ea typeface="HG行書体" panose="03000609000000000000" pitchFamily="65" charset="-128"/>
              </a:rPr>
              <a:t>ジャイロセンサ値から</a:t>
            </a:r>
            <a:endParaRPr kumimoji="1" lang="en-US" altLang="ja-JP" sz="800" b="1" dirty="0" smtClean="0">
              <a:solidFill>
                <a:schemeClr val="tx1"/>
              </a:solidFill>
              <a:latin typeface="HG行書体" panose="03000609000000000000" pitchFamily="65" charset="-128"/>
              <a:ea typeface="HG行書体" panose="03000609000000000000" pitchFamily="65" charset="-128"/>
            </a:endParaRPr>
          </a:p>
          <a:p>
            <a:pPr algn="ctr"/>
            <a:r>
              <a:rPr kumimoji="1" lang="ja-JP" altLang="en-US" sz="800" b="1" dirty="0" smtClean="0">
                <a:solidFill>
                  <a:schemeClr val="tx1"/>
                </a:solidFill>
                <a:latin typeface="HG行書体" panose="03000609000000000000" pitchFamily="65" charset="-128"/>
                <a:ea typeface="HG行書体" panose="03000609000000000000" pitchFamily="65" charset="-128"/>
              </a:rPr>
              <a:t>シーソーが傾いたことを判定！</a:t>
            </a:r>
            <a:endParaRPr kumimoji="1" lang="ja-JP" altLang="en-US" sz="800" b="1" dirty="0">
              <a:latin typeface="HG行書体" panose="03000609000000000000" pitchFamily="65" charset="-128"/>
              <a:ea typeface="HG行書体" panose="03000609000000000000" pitchFamily="65" charset="-128"/>
            </a:endParaRPr>
          </a:p>
        </p:txBody>
      </p:sp>
      <p:sp>
        <p:nvSpPr>
          <p:cNvPr id="2228" name="楕円 2227"/>
          <p:cNvSpPr/>
          <p:nvPr/>
        </p:nvSpPr>
        <p:spPr>
          <a:xfrm>
            <a:off x="5466438" y="8492014"/>
            <a:ext cx="441291" cy="441291"/>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1" name="テキスト ボックス 2230"/>
          <p:cNvSpPr txBox="1"/>
          <p:nvPr/>
        </p:nvSpPr>
        <p:spPr>
          <a:xfrm>
            <a:off x="10309603" y="5234479"/>
            <a:ext cx="2441694" cy="1000274"/>
          </a:xfrm>
          <a:prstGeom prst="rect">
            <a:avLst/>
          </a:prstGeom>
          <a:noFill/>
        </p:spPr>
        <p:txBody>
          <a:bodyPr wrap="none" rtlCol="0">
            <a:spAutoFit/>
          </a:bodyPr>
          <a:lstStyle/>
          <a:p>
            <a:pPr lvl="0"/>
            <a:r>
              <a:rPr lang="ja-JP" altLang="en-US" sz="900" dirty="0" smtClean="0">
                <a:solidFill>
                  <a:srgbClr val="FF0000"/>
                </a:solidFill>
                <a:latin typeface="+mn-ea"/>
                <a:ea typeface="+mn-ea"/>
              </a:rPr>
              <a:t>ポイント⑥</a:t>
            </a:r>
            <a:endParaRPr lang="en-US" altLang="ja-JP" sz="900" dirty="0">
              <a:solidFill>
                <a:srgbClr val="FF0000"/>
              </a:solidFill>
              <a:latin typeface="+mn-ea"/>
              <a:ea typeface="+mn-ea"/>
            </a:endParaRPr>
          </a:p>
          <a:p>
            <a:pPr lvl="0"/>
            <a:r>
              <a:rPr lang="ja-JP" altLang="en-US" sz="1000" b="1" dirty="0">
                <a:solidFill>
                  <a:prstClr val="black"/>
                </a:solidFill>
                <a:latin typeface="游ゴシック" panose="020B0400000000000000" pitchFamily="50" charset="-128"/>
                <a:ea typeface="游ゴシック" panose="020B0400000000000000" pitchFamily="50" charset="-128"/>
              </a:rPr>
              <a:t>ジャイロセンサ値で判定</a:t>
            </a:r>
            <a:r>
              <a:rPr lang="ja-JP" altLang="en-US" sz="1000" b="1" dirty="0" smtClean="0">
                <a:solidFill>
                  <a:prstClr val="black"/>
                </a:solidFill>
                <a:latin typeface="游ゴシック" panose="020B0400000000000000" pitchFamily="50" charset="-128"/>
                <a:ea typeface="游ゴシック" panose="020B0400000000000000" pitchFamily="50" charset="-128"/>
              </a:rPr>
              <a:t>！</a:t>
            </a:r>
            <a:endParaRPr lang="en-US" altLang="ja-JP" sz="1000" b="1" dirty="0" smtClean="0">
              <a:solidFill>
                <a:prstClr val="black"/>
              </a:solidFill>
              <a:latin typeface="游ゴシック" panose="020B0400000000000000" pitchFamily="50" charset="-128"/>
              <a:ea typeface="游ゴシック" panose="020B0400000000000000" pitchFamily="50" charset="-128"/>
            </a:endParaRPr>
          </a:p>
          <a:p>
            <a:pPr lvl="0"/>
            <a:r>
              <a:rPr lang="ja-JP" altLang="en-US" sz="800" dirty="0" smtClean="0">
                <a:solidFill>
                  <a:prstClr val="black"/>
                </a:solidFill>
                <a:latin typeface="+mn-ea"/>
                <a:ea typeface="+mn-ea"/>
              </a:rPr>
              <a:t>　通過ラインを突破したことを判定しなければ、</a:t>
            </a:r>
            <a:endParaRPr lang="en-US" altLang="ja-JP" sz="800" dirty="0" smtClean="0">
              <a:solidFill>
                <a:prstClr val="black"/>
              </a:solidFill>
              <a:latin typeface="+mn-ea"/>
              <a:ea typeface="+mn-ea"/>
            </a:endParaRPr>
          </a:p>
          <a:p>
            <a:pPr lvl="0"/>
            <a:r>
              <a:rPr lang="ja-JP" altLang="en-US" sz="800" dirty="0" smtClean="0">
                <a:solidFill>
                  <a:prstClr val="black"/>
                </a:solidFill>
                <a:latin typeface="+mn-ea"/>
                <a:ea typeface="+mn-ea"/>
              </a:rPr>
              <a:t>　走行体が「着地する」区間に入ったことを</a:t>
            </a:r>
            <a:endParaRPr lang="en-US" altLang="ja-JP" sz="800" dirty="0" smtClean="0">
              <a:solidFill>
                <a:prstClr val="black"/>
              </a:solidFill>
              <a:latin typeface="+mn-ea"/>
              <a:ea typeface="+mn-ea"/>
            </a:endParaRPr>
          </a:p>
          <a:p>
            <a:pPr lvl="0"/>
            <a:r>
              <a:rPr lang="ja-JP" altLang="en-US" sz="800" dirty="0" smtClean="0">
                <a:solidFill>
                  <a:prstClr val="black"/>
                </a:solidFill>
                <a:latin typeface="+mn-ea"/>
                <a:ea typeface="+mn-ea"/>
              </a:rPr>
              <a:t>　判定することが出来ない。</a:t>
            </a:r>
            <a:endParaRPr lang="en-US" altLang="ja-JP" sz="800" dirty="0" smtClean="0">
              <a:solidFill>
                <a:prstClr val="black"/>
              </a:solidFill>
              <a:latin typeface="+mn-ea"/>
              <a:ea typeface="+mn-ea"/>
            </a:endParaRPr>
          </a:p>
          <a:p>
            <a:endParaRPr kumimoji="1" lang="ja-JP" altLang="en-US" dirty="0"/>
          </a:p>
        </p:txBody>
      </p:sp>
      <p:sp>
        <p:nvSpPr>
          <p:cNvPr id="2232" name="正方形/長方形 2231"/>
          <p:cNvSpPr/>
          <p:nvPr/>
        </p:nvSpPr>
        <p:spPr>
          <a:xfrm>
            <a:off x="8816204" y="6676636"/>
            <a:ext cx="3921390" cy="2873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50400" tIns="36000" rIns="50400" bIns="36000" rtlCol="0" anchor="t"/>
          <a:lstStyle/>
          <a:p>
            <a:r>
              <a:rPr kumimoji="1" lang="en-US" altLang="ja-JP" sz="1400" b="1" dirty="0" smtClean="0">
                <a:solidFill>
                  <a:schemeClr val="tx1"/>
                </a:solidFill>
                <a:latin typeface="游ゴシック" panose="020B0400000000000000" pitchFamily="50" charset="-128"/>
                <a:ea typeface="游ゴシック" panose="020B0400000000000000" pitchFamily="50" charset="-128"/>
              </a:rPr>
              <a:t>1.1.4 </a:t>
            </a:r>
            <a:r>
              <a:rPr kumimoji="1" lang="ja-JP" altLang="en-US" sz="1400" b="1" dirty="0">
                <a:solidFill>
                  <a:schemeClr val="tx1"/>
                </a:solidFill>
                <a:latin typeface="游ゴシック" panose="020B0400000000000000" pitchFamily="50" charset="-128"/>
                <a:ea typeface="游ゴシック" panose="020B0400000000000000" pitchFamily="50" charset="-128"/>
              </a:rPr>
              <a:t>着地する</a:t>
            </a:r>
            <a:endParaRPr kumimoji="1" lang="en-US" altLang="ja-JP" sz="1400" b="1" dirty="0">
              <a:solidFill>
                <a:schemeClr val="tx1"/>
              </a:solidFill>
              <a:latin typeface="游ゴシック" panose="020B0400000000000000" pitchFamily="50" charset="-128"/>
              <a:ea typeface="游ゴシック" panose="020B0400000000000000" pitchFamily="50" charset="-128"/>
            </a:endParaRPr>
          </a:p>
          <a:p>
            <a:endParaRPr kumimoji="1" lang="en-US" altLang="ja-JP" sz="800" b="1" dirty="0" smtClean="0">
              <a:solidFill>
                <a:schemeClr val="tx1"/>
              </a:solidFill>
              <a:latin typeface="游ゴシック" panose="020B0400000000000000" pitchFamily="50" charset="-128"/>
              <a:ea typeface="游ゴシック" panose="020B0400000000000000" pitchFamily="50" charset="-128"/>
            </a:endParaRPr>
          </a:p>
          <a:p>
            <a:r>
              <a:rPr kumimoji="1" lang="en-US" altLang="ja-JP" sz="800" b="1" dirty="0" smtClean="0">
                <a:solidFill>
                  <a:schemeClr val="tx1"/>
                </a:solidFill>
                <a:latin typeface="游ゴシック" panose="020B0400000000000000" pitchFamily="50" charset="-128"/>
                <a:ea typeface="游ゴシック" panose="020B0400000000000000" pitchFamily="50" charset="-128"/>
              </a:rPr>
              <a:t>[</a:t>
            </a:r>
            <a:r>
              <a:rPr kumimoji="1" lang="ja-JP" altLang="en-US" sz="800" b="1" dirty="0" smtClean="0">
                <a:solidFill>
                  <a:schemeClr val="tx1"/>
                </a:solidFill>
                <a:latin typeface="游ゴシック" panose="020B0400000000000000" pitchFamily="50" charset="-128"/>
                <a:ea typeface="游ゴシック" panose="020B0400000000000000" pitchFamily="50" charset="-128"/>
              </a:rPr>
              <a:t>アクティビティ</a:t>
            </a:r>
            <a:r>
              <a:rPr kumimoji="1" lang="ja-JP" altLang="en-US" sz="800" b="1" dirty="0">
                <a:solidFill>
                  <a:schemeClr val="tx1"/>
                </a:solidFill>
                <a:latin typeface="游ゴシック" panose="020B0400000000000000" pitchFamily="50" charset="-128"/>
                <a:ea typeface="游ゴシック" panose="020B0400000000000000" pitchFamily="50" charset="-128"/>
              </a:rPr>
              <a:t>図</a:t>
            </a:r>
            <a:r>
              <a:rPr kumimoji="1" lang="en-US" altLang="ja-JP" sz="800" b="1" dirty="0" smtClean="0">
                <a:solidFill>
                  <a:schemeClr val="tx1"/>
                </a:solidFill>
                <a:latin typeface="游ゴシック" panose="020B0400000000000000" pitchFamily="50" charset="-128"/>
                <a:ea typeface="游ゴシック" panose="020B0400000000000000" pitchFamily="50" charset="-128"/>
              </a:rPr>
              <a:t>]</a:t>
            </a:r>
          </a:p>
          <a:p>
            <a:endParaRPr kumimoji="1" lang="en-US" altLang="ja-JP" sz="800" b="1" dirty="0">
              <a:solidFill>
                <a:schemeClr val="tx1"/>
              </a:solidFill>
              <a:latin typeface="游ゴシック" panose="020B0400000000000000" pitchFamily="50" charset="-128"/>
              <a:ea typeface="游ゴシック" panose="020B0400000000000000" pitchFamily="50" charset="-128"/>
            </a:endParaRPr>
          </a:p>
          <a:p>
            <a:endParaRPr kumimoji="1" lang="en-US" altLang="ja-JP" sz="800" b="1" dirty="0">
              <a:solidFill>
                <a:schemeClr val="tx1"/>
              </a:solidFill>
              <a:latin typeface="游ゴシック" panose="020B0400000000000000" pitchFamily="50" charset="-128"/>
              <a:ea typeface="游ゴシック" panose="020B0400000000000000" pitchFamily="50" charset="-128"/>
            </a:endParaRPr>
          </a:p>
          <a:p>
            <a:endParaRPr kumimoji="1" lang="en-US" altLang="ja-JP" sz="800" b="1" dirty="0" smtClean="0">
              <a:solidFill>
                <a:schemeClr val="tx1"/>
              </a:solidFill>
              <a:latin typeface="游ゴシック" panose="020B0400000000000000" pitchFamily="50" charset="-128"/>
              <a:ea typeface="游ゴシック" panose="020B0400000000000000" pitchFamily="50" charset="-128"/>
            </a:endParaRPr>
          </a:p>
          <a:p>
            <a:endParaRPr kumimoji="1" lang="en-US" altLang="ja-JP" sz="800" b="1" dirty="0" smtClean="0">
              <a:solidFill>
                <a:schemeClr val="tx1"/>
              </a:solidFill>
              <a:latin typeface="游ゴシック" panose="020B0400000000000000" pitchFamily="50" charset="-128"/>
              <a:ea typeface="游ゴシック" panose="020B0400000000000000" pitchFamily="50" charset="-128"/>
            </a:endParaRPr>
          </a:p>
          <a:p>
            <a:endParaRPr kumimoji="1" lang="en-US" altLang="ja-JP" sz="800" b="1" dirty="0">
              <a:solidFill>
                <a:schemeClr val="tx1"/>
              </a:solidFill>
              <a:latin typeface="游ゴシック" panose="020B0400000000000000" pitchFamily="50" charset="-128"/>
              <a:ea typeface="游ゴシック" panose="020B0400000000000000" pitchFamily="50" charset="-128"/>
            </a:endParaRPr>
          </a:p>
          <a:p>
            <a:endParaRPr kumimoji="1" lang="en-US" altLang="ja-JP" sz="800" b="1" dirty="0" smtClean="0">
              <a:solidFill>
                <a:schemeClr val="tx1"/>
              </a:solidFill>
              <a:latin typeface="游ゴシック" panose="020B0400000000000000" pitchFamily="50" charset="-128"/>
              <a:ea typeface="游ゴシック" panose="020B0400000000000000" pitchFamily="50" charset="-128"/>
            </a:endParaRPr>
          </a:p>
          <a:p>
            <a:endParaRPr kumimoji="1" lang="en-US" altLang="ja-JP" sz="800" b="1" dirty="0">
              <a:solidFill>
                <a:schemeClr val="tx1"/>
              </a:solidFill>
              <a:latin typeface="游ゴシック" panose="020B0400000000000000" pitchFamily="50" charset="-128"/>
              <a:ea typeface="游ゴシック" panose="020B0400000000000000" pitchFamily="50" charset="-128"/>
            </a:endParaRPr>
          </a:p>
          <a:p>
            <a:endParaRPr kumimoji="1" lang="en-US" altLang="ja-JP" sz="800" b="1" dirty="0">
              <a:solidFill>
                <a:schemeClr val="tx1"/>
              </a:solidFill>
              <a:latin typeface="游ゴシック" panose="020B0400000000000000" pitchFamily="50" charset="-128"/>
              <a:ea typeface="游ゴシック" panose="020B0400000000000000" pitchFamily="50" charset="-128"/>
            </a:endParaRPr>
          </a:p>
          <a:p>
            <a:endParaRPr kumimoji="1" lang="en-US" altLang="ja-JP" sz="800" dirty="0" smtClean="0">
              <a:solidFill>
                <a:srgbClr val="FF0000"/>
              </a:solidFill>
              <a:latin typeface="游ゴシック" panose="020B0400000000000000" pitchFamily="50" charset="-128"/>
              <a:ea typeface="游ゴシック" panose="020B0400000000000000" pitchFamily="50" charset="-128"/>
            </a:endParaRPr>
          </a:p>
          <a:p>
            <a:r>
              <a:rPr kumimoji="1" lang="ja-JP" altLang="en-US" sz="900" dirty="0" smtClean="0">
                <a:solidFill>
                  <a:srgbClr val="FF0000"/>
                </a:solidFill>
                <a:latin typeface="游ゴシック" panose="020B0400000000000000" pitchFamily="50" charset="-128"/>
                <a:ea typeface="游ゴシック" panose="020B0400000000000000" pitchFamily="50" charset="-128"/>
              </a:rPr>
              <a:t>ポイント</a:t>
            </a:r>
            <a:r>
              <a:rPr kumimoji="1" lang="ja-JP" altLang="en-US" sz="900" dirty="0">
                <a:solidFill>
                  <a:srgbClr val="FF0000"/>
                </a:solidFill>
                <a:latin typeface="游ゴシック" panose="020B0400000000000000" pitchFamily="50" charset="-128"/>
                <a:ea typeface="游ゴシック" panose="020B0400000000000000" pitchFamily="50" charset="-128"/>
              </a:rPr>
              <a:t>⑦</a:t>
            </a:r>
            <a:endParaRPr kumimoji="1" lang="en-US" altLang="ja-JP" sz="900" dirty="0" smtClean="0">
              <a:solidFill>
                <a:srgbClr val="FF0000"/>
              </a:solidFill>
              <a:latin typeface="游ゴシック" panose="020B0400000000000000" pitchFamily="50" charset="-128"/>
              <a:ea typeface="游ゴシック" panose="020B0400000000000000" pitchFamily="50" charset="-128"/>
            </a:endParaRPr>
          </a:p>
          <a:p>
            <a:r>
              <a:rPr kumimoji="1" lang="ja-JP" altLang="en-US" sz="1000" b="1" dirty="0" smtClean="0">
                <a:solidFill>
                  <a:schemeClr val="tx1"/>
                </a:solidFill>
                <a:latin typeface="游ゴシック" panose="020B0400000000000000" pitchFamily="50" charset="-128"/>
                <a:ea typeface="游ゴシック" panose="020B0400000000000000" pitchFamily="50" charset="-128"/>
              </a:rPr>
              <a:t>倒立制御を切ることで</a:t>
            </a:r>
            <a:r>
              <a:rPr kumimoji="1" lang="ja-JP" altLang="en-US" sz="1000" b="1" u="sng" dirty="0" smtClean="0">
                <a:solidFill>
                  <a:schemeClr val="tx1"/>
                </a:solidFill>
                <a:latin typeface="游ゴシック" panose="020B0400000000000000" pitchFamily="50" charset="-128"/>
                <a:ea typeface="游ゴシック" panose="020B0400000000000000" pitchFamily="50" charset="-128"/>
              </a:rPr>
              <a:t>倒立停止</a:t>
            </a:r>
            <a:r>
              <a:rPr kumimoji="1" lang="ja-JP" altLang="en-US" sz="1000" b="1" dirty="0" smtClean="0">
                <a:solidFill>
                  <a:schemeClr val="tx1"/>
                </a:solidFill>
                <a:latin typeface="游ゴシック" panose="020B0400000000000000" pitchFamily="50" charset="-128"/>
                <a:ea typeface="游ゴシック" panose="020B0400000000000000" pitchFamily="50" charset="-128"/>
              </a:rPr>
              <a:t>の転倒を防ぐ！</a:t>
            </a:r>
            <a:endParaRPr kumimoji="1" lang="ja-JP" altLang="en-US" sz="1000" b="1" u="sng" dirty="0" smtClean="0">
              <a:solidFill>
                <a:schemeClr val="tx1"/>
              </a:solidFill>
              <a:latin typeface="游ゴシック" panose="020B0400000000000000" pitchFamily="50" charset="-128"/>
              <a:ea typeface="游ゴシック" panose="020B0400000000000000" pitchFamily="50" charset="-128"/>
            </a:endParaRPr>
          </a:p>
          <a:p>
            <a:r>
              <a:rPr kumimoji="1" lang="ja-JP" altLang="en-US" sz="800" dirty="0" smtClean="0">
                <a:solidFill>
                  <a:schemeClr val="tx1"/>
                </a:solidFill>
                <a:latin typeface="游ゴシック" panose="020B0400000000000000" pitchFamily="50" charset="-128"/>
                <a:ea typeface="游ゴシック" panose="020B0400000000000000" pitchFamily="50" charset="-128"/>
              </a:rPr>
              <a:t>　通過ライン突破後に走行体が少し前に傾いていることがあった。</a:t>
            </a:r>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r>
              <a:rPr kumimoji="1" lang="ja-JP" altLang="en-US" sz="800" dirty="0" smtClean="0">
                <a:solidFill>
                  <a:schemeClr val="tx1"/>
                </a:solidFill>
                <a:latin typeface="游ゴシック" panose="020B0400000000000000" pitchFamily="50" charset="-128"/>
                <a:ea typeface="游ゴシック" panose="020B0400000000000000" pitchFamily="50" charset="-128"/>
              </a:rPr>
              <a:t>　この状態で停止を行うと前方向に転倒する。</a:t>
            </a:r>
            <a:endParaRPr kumimoji="1" lang="en-US" altLang="ja-JP" sz="800" dirty="0">
              <a:solidFill>
                <a:schemeClr val="tx1"/>
              </a:solidFill>
              <a:latin typeface="游ゴシック" panose="020B0400000000000000" pitchFamily="50" charset="-128"/>
              <a:ea typeface="游ゴシック" panose="020B0400000000000000" pitchFamily="50" charset="-128"/>
            </a:endParaRPr>
          </a:p>
        </p:txBody>
      </p:sp>
      <p:grpSp>
        <p:nvGrpSpPr>
          <p:cNvPr id="2233" name="グループ化 2232"/>
          <p:cNvGrpSpPr/>
          <p:nvPr/>
        </p:nvGrpSpPr>
        <p:grpSpPr>
          <a:xfrm>
            <a:off x="4778895" y="5449042"/>
            <a:ext cx="172077" cy="172077"/>
            <a:chOff x="4207886" y="4583255"/>
            <a:chExt cx="1576137" cy="1531112"/>
          </a:xfrm>
        </p:grpSpPr>
        <p:sp>
          <p:nvSpPr>
            <p:cNvPr id="2234" name="フローチャート: 処理 2233"/>
            <p:cNvSpPr/>
            <p:nvPr/>
          </p:nvSpPr>
          <p:spPr>
            <a:xfrm>
              <a:off x="4207886" y="4583255"/>
              <a:ext cx="1567038" cy="1531112"/>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sp>
          <p:nvSpPr>
            <p:cNvPr id="2235" name="正方形/長方形 18"/>
            <p:cNvSpPr/>
            <p:nvPr/>
          </p:nvSpPr>
          <p:spPr>
            <a:xfrm rot="21141695">
              <a:off x="4393507" y="5684899"/>
              <a:ext cx="139051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nvGrpSpPr>
            <p:cNvPr id="2236" name="グループ化 2235"/>
            <p:cNvGrpSpPr/>
            <p:nvPr/>
          </p:nvGrpSpPr>
          <p:grpSpPr>
            <a:xfrm rot="20610132">
              <a:off x="4704651" y="4789339"/>
              <a:ext cx="433268" cy="933502"/>
              <a:chOff x="5010611" y="2825825"/>
              <a:chExt cx="433268" cy="933502"/>
            </a:xfrm>
          </p:grpSpPr>
          <p:sp>
            <p:nvSpPr>
              <p:cNvPr id="2245" name="正方形/長方形 2244"/>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46" name="フローチャート: 結合子 2245"/>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47" name="正方形/長方形 2246"/>
              <p:cNvSpPr/>
              <p:nvPr/>
            </p:nvSpPr>
            <p:spPr>
              <a:xfrm rot="21258025">
                <a:off x="5063111" y="2825825"/>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48" name="正方形/長方形 2247"/>
              <p:cNvSpPr/>
              <p:nvPr/>
            </p:nvSpPr>
            <p:spPr>
              <a:xfrm rot="21258025">
                <a:off x="5275985" y="2836726"/>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sp>
          <p:nvSpPr>
            <p:cNvPr id="2237" name="正方形/長方形 2236"/>
            <p:cNvSpPr/>
            <p:nvPr/>
          </p:nvSpPr>
          <p:spPr>
            <a:xfrm rot="21425863">
              <a:off x="4817282" y="4937547"/>
              <a:ext cx="405118" cy="555584"/>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38" name="フローチャート: 結合子 2237"/>
            <p:cNvSpPr/>
            <p:nvPr/>
          </p:nvSpPr>
          <p:spPr>
            <a:xfrm rot="21425863">
              <a:off x="4825711" y="5293953"/>
              <a:ext cx="411038" cy="40894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39" name="正方形/長方形 2238"/>
            <p:cNvSpPr/>
            <p:nvPr/>
          </p:nvSpPr>
          <p:spPr>
            <a:xfrm rot="21425863">
              <a:off x="4888200" y="4766836"/>
              <a:ext cx="213646" cy="14101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40" name="正方形/長方形 2239"/>
            <p:cNvSpPr/>
            <p:nvPr/>
          </p:nvSpPr>
          <p:spPr>
            <a:xfrm rot="21425863">
              <a:off x="5101601" y="4783601"/>
              <a:ext cx="27524" cy="91749"/>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41" name="円弧 2240"/>
            <p:cNvSpPr/>
            <p:nvPr/>
          </p:nvSpPr>
          <p:spPr>
            <a:xfrm rot="706978">
              <a:off x="5138493" y="527045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242" name="円弧 2241"/>
            <p:cNvSpPr/>
            <p:nvPr/>
          </p:nvSpPr>
          <p:spPr>
            <a:xfrm rot="446091">
              <a:off x="5205678" y="5232204"/>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243" name="円弧 2242"/>
            <p:cNvSpPr/>
            <p:nvPr/>
          </p:nvSpPr>
          <p:spPr>
            <a:xfrm rot="12806974">
              <a:off x="4614356" y="530908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244" name="円弧 2243"/>
            <p:cNvSpPr/>
            <p:nvPr/>
          </p:nvSpPr>
          <p:spPr>
            <a:xfrm rot="12806974">
              <a:off x="4535150" y="5315710"/>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grpSp>
      <p:grpSp>
        <p:nvGrpSpPr>
          <p:cNvPr id="2249" name="グループ化 2248"/>
          <p:cNvGrpSpPr/>
          <p:nvPr/>
        </p:nvGrpSpPr>
        <p:grpSpPr>
          <a:xfrm>
            <a:off x="6287202" y="5441004"/>
            <a:ext cx="172077" cy="172077"/>
            <a:chOff x="4207886" y="4583255"/>
            <a:chExt cx="1576137" cy="1531112"/>
          </a:xfrm>
        </p:grpSpPr>
        <p:sp>
          <p:nvSpPr>
            <p:cNvPr id="2250" name="フローチャート: 処理 2249"/>
            <p:cNvSpPr/>
            <p:nvPr/>
          </p:nvSpPr>
          <p:spPr>
            <a:xfrm>
              <a:off x="4207886" y="4583255"/>
              <a:ext cx="1567038" cy="1531112"/>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sp>
          <p:nvSpPr>
            <p:cNvPr id="2251" name="正方形/長方形 18"/>
            <p:cNvSpPr/>
            <p:nvPr/>
          </p:nvSpPr>
          <p:spPr>
            <a:xfrm rot="21141695">
              <a:off x="4393507" y="5684899"/>
              <a:ext cx="139051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nvGrpSpPr>
            <p:cNvPr id="2252" name="グループ化 2251"/>
            <p:cNvGrpSpPr/>
            <p:nvPr/>
          </p:nvGrpSpPr>
          <p:grpSpPr>
            <a:xfrm rot="20610132">
              <a:off x="4704651" y="4789339"/>
              <a:ext cx="433268" cy="933502"/>
              <a:chOff x="5010611" y="2825825"/>
              <a:chExt cx="433268" cy="933502"/>
            </a:xfrm>
          </p:grpSpPr>
          <p:sp>
            <p:nvSpPr>
              <p:cNvPr id="2261" name="正方形/長方形 2260"/>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62" name="フローチャート: 結合子 2261"/>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63" name="正方形/長方形 2262"/>
              <p:cNvSpPr/>
              <p:nvPr/>
            </p:nvSpPr>
            <p:spPr>
              <a:xfrm rot="21258025">
                <a:off x="5063111" y="2825825"/>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64" name="正方形/長方形 2263"/>
              <p:cNvSpPr/>
              <p:nvPr/>
            </p:nvSpPr>
            <p:spPr>
              <a:xfrm rot="21258025">
                <a:off x="5275985" y="2836726"/>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sp>
          <p:nvSpPr>
            <p:cNvPr id="2253" name="正方形/長方形 2252"/>
            <p:cNvSpPr/>
            <p:nvPr/>
          </p:nvSpPr>
          <p:spPr>
            <a:xfrm rot="21425863">
              <a:off x="4817282" y="4937547"/>
              <a:ext cx="405118" cy="555584"/>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54" name="フローチャート: 結合子 2253"/>
            <p:cNvSpPr/>
            <p:nvPr/>
          </p:nvSpPr>
          <p:spPr>
            <a:xfrm rot="21425863">
              <a:off x="4825711" y="5293953"/>
              <a:ext cx="411038" cy="40894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55" name="正方形/長方形 2254"/>
            <p:cNvSpPr/>
            <p:nvPr/>
          </p:nvSpPr>
          <p:spPr>
            <a:xfrm rot="21425863">
              <a:off x="4888200" y="4766836"/>
              <a:ext cx="213646" cy="14101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56" name="正方形/長方形 2255"/>
            <p:cNvSpPr/>
            <p:nvPr/>
          </p:nvSpPr>
          <p:spPr>
            <a:xfrm rot="21425863">
              <a:off x="5101601" y="4783601"/>
              <a:ext cx="27524" cy="91749"/>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57" name="円弧 2256"/>
            <p:cNvSpPr/>
            <p:nvPr/>
          </p:nvSpPr>
          <p:spPr>
            <a:xfrm rot="706978">
              <a:off x="5138493" y="527045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258" name="円弧 2257"/>
            <p:cNvSpPr/>
            <p:nvPr/>
          </p:nvSpPr>
          <p:spPr>
            <a:xfrm rot="446091">
              <a:off x="5205678" y="5232204"/>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259" name="円弧 2258"/>
            <p:cNvSpPr/>
            <p:nvPr/>
          </p:nvSpPr>
          <p:spPr>
            <a:xfrm rot="12806974">
              <a:off x="4614356" y="530908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260" name="円弧 2259"/>
            <p:cNvSpPr/>
            <p:nvPr/>
          </p:nvSpPr>
          <p:spPr>
            <a:xfrm rot="12806974">
              <a:off x="4535150" y="5315710"/>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grpSp>
      <p:grpSp>
        <p:nvGrpSpPr>
          <p:cNvPr id="2265" name="グループ化 2264"/>
          <p:cNvGrpSpPr/>
          <p:nvPr/>
        </p:nvGrpSpPr>
        <p:grpSpPr>
          <a:xfrm>
            <a:off x="7728001" y="5441004"/>
            <a:ext cx="172077" cy="172077"/>
            <a:chOff x="4207886" y="4583255"/>
            <a:chExt cx="1576137" cy="1531112"/>
          </a:xfrm>
        </p:grpSpPr>
        <p:sp>
          <p:nvSpPr>
            <p:cNvPr id="2266" name="フローチャート: 処理 2265"/>
            <p:cNvSpPr/>
            <p:nvPr/>
          </p:nvSpPr>
          <p:spPr>
            <a:xfrm>
              <a:off x="4207886" y="4583255"/>
              <a:ext cx="1567038" cy="1531112"/>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sp>
          <p:nvSpPr>
            <p:cNvPr id="2267" name="正方形/長方形 18"/>
            <p:cNvSpPr/>
            <p:nvPr/>
          </p:nvSpPr>
          <p:spPr>
            <a:xfrm rot="21141695">
              <a:off x="4393507" y="5684899"/>
              <a:ext cx="139051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nvGrpSpPr>
            <p:cNvPr id="2268" name="グループ化 2267"/>
            <p:cNvGrpSpPr/>
            <p:nvPr/>
          </p:nvGrpSpPr>
          <p:grpSpPr>
            <a:xfrm rot="20610132">
              <a:off x="4704651" y="4789339"/>
              <a:ext cx="433268" cy="933502"/>
              <a:chOff x="5010611" y="2825825"/>
              <a:chExt cx="433268" cy="933502"/>
            </a:xfrm>
          </p:grpSpPr>
          <p:sp>
            <p:nvSpPr>
              <p:cNvPr id="2277" name="正方形/長方形 2276"/>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78" name="フローチャート: 結合子 2277"/>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79" name="正方形/長方形 2278"/>
              <p:cNvSpPr/>
              <p:nvPr/>
            </p:nvSpPr>
            <p:spPr>
              <a:xfrm rot="21258025">
                <a:off x="5063111" y="2825825"/>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80" name="正方形/長方形 2279"/>
              <p:cNvSpPr/>
              <p:nvPr/>
            </p:nvSpPr>
            <p:spPr>
              <a:xfrm rot="21258025">
                <a:off x="5275985" y="2836726"/>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sp>
          <p:nvSpPr>
            <p:cNvPr id="2269" name="正方形/長方形 2268"/>
            <p:cNvSpPr/>
            <p:nvPr/>
          </p:nvSpPr>
          <p:spPr>
            <a:xfrm rot="21425863">
              <a:off x="4817282" y="4937547"/>
              <a:ext cx="405118" cy="555584"/>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70" name="フローチャート: 結合子 2269"/>
            <p:cNvSpPr/>
            <p:nvPr/>
          </p:nvSpPr>
          <p:spPr>
            <a:xfrm rot="21425863">
              <a:off x="4825711" y="5293953"/>
              <a:ext cx="411038" cy="40894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71" name="正方形/長方形 2270"/>
            <p:cNvSpPr/>
            <p:nvPr/>
          </p:nvSpPr>
          <p:spPr>
            <a:xfrm rot="21425863">
              <a:off x="4888200" y="4766836"/>
              <a:ext cx="213646" cy="14101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72" name="正方形/長方形 2271"/>
            <p:cNvSpPr/>
            <p:nvPr/>
          </p:nvSpPr>
          <p:spPr>
            <a:xfrm rot="21425863">
              <a:off x="5101601" y="4783601"/>
              <a:ext cx="27524" cy="91749"/>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273" name="円弧 2272"/>
            <p:cNvSpPr/>
            <p:nvPr/>
          </p:nvSpPr>
          <p:spPr>
            <a:xfrm rot="706978">
              <a:off x="5138493" y="527045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274" name="円弧 2273"/>
            <p:cNvSpPr/>
            <p:nvPr/>
          </p:nvSpPr>
          <p:spPr>
            <a:xfrm rot="446091">
              <a:off x="5205678" y="5232204"/>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275" name="円弧 2274"/>
            <p:cNvSpPr/>
            <p:nvPr/>
          </p:nvSpPr>
          <p:spPr>
            <a:xfrm rot="12806974">
              <a:off x="4614356" y="530908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276" name="円弧 2275"/>
            <p:cNvSpPr/>
            <p:nvPr/>
          </p:nvSpPr>
          <p:spPr>
            <a:xfrm rot="12806974">
              <a:off x="4535150" y="5315710"/>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grpSp>
      <p:grpSp>
        <p:nvGrpSpPr>
          <p:cNvPr id="2281" name="グループ化 2280"/>
          <p:cNvGrpSpPr/>
          <p:nvPr/>
        </p:nvGrpSpPr>
        <p:grpSpPr>
          <a:xfrm>
            <a:off x="5425959" y="5448446"/>
            <a:ext cx="163997" cy="163997"/>
            <a:chOff x="3961970" y="2629596"/>
            <a:chExt cx="1714138" cy="1686276"/>
          </a:xfrm>
        </p:grpSpPr>
        <p:grpSp>
          <p:nvGrpSpPr>
            <p:cNvPr id="2282" name="グループ化 2281"/>
            <p:cNvGrpSpPr/>
            <p:nvPr/>
          </p:nvGrpSpPr>
          <p:grpSpPr>
            <a:xfrm>
              <a:off x="3990588" y="2629596"/>
              <a:ext cx="1685520" cy="1686276"/>
              <a:chOff x="3946104" y="2690882"/>
              <a:chExt cx="1685520" cy="1686276"/>
            </a:xfrm>
          </p:grpSpPr>
          <p:sp>
            <p:nvSpPr>
              <p:cNvPr id="2284" name="フローチャート: 処理 2283"/>
              <p:cNvSpPr/>
              <p:nvPr/>
            </p:nvSpPr>
            <p:spPr>
              <a:xfrm>
                <a:off x="3946104" y="2690882"/>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nvGrpSpPr>
              <p:cNvPr id="2285" name="グループ化 2284"/>
              <p:cNvGrpSpPr/>
              <p:nvPr/>
            </p:nvGrpSpPr>
            <p:grpSpPr>
              <a:xfrm>
                <a:off x="4219230" y="2826139"/>
                <a:ext cx="1100376" cy="1011333"/>
                <a:chOff x="10581813" y="1776280"/>
                <a:chExt cx="387875" cy="356488"/>
              </a:xfrm>
            </p:grpSpPr>
            <p:grpSp>
              <p:nvGrpSpPr>
                <p:cNvPr id="2287" name="グループ化 2286"/>
                <p:cNvGrpSpPr/>
                <p:nvPr/>
              </p:nvGrpSpPr>
              <p:grpSpPr>
                <a:xfrm rot="21258025">
                  <a:off x="10754433" y="1776280"/>
                  <a:ext cx="144888" cy="330301"/>
                  <a:chOff x="5181600" y="1931308"/>
                  <a:chExt cx="682752" cy="1556473"/>
                </a:xfrm>
              </p:grpSpPr>
              <p:grpSp>
                <p:nvGrpSpPr>
                  <p:cNvPr id="2290" name="グループ化 2289"/>
                  <p:cNvGrpSpPr/>
                  <p:nvPr/>
                </p:nvGrpSpPr>
                <p:grpSpPr>
                  <a:xfrm>
                    <a:off x="5181600" y="1931308"/>
                    <a:ext cx="682752" cy="1556473"/>
                    <a:chOff x="5181600" y="1931308"/>
                    <a:chExt cx="682752" cy="1556473"/>
                  </a:xfrm>
                </p:grpSpPr>
                <p:sp>
                  <p:nvSpPr>
                    <p:cNvPr id="2292" name="正方形/長方形 2291"/>
                    <p:cNvSpPr/>
                    <p:nvPr/>
                  </p:nvSpPr>
                  <p:spPr>
                    <a:xfrm>
                      <a:off x="5191434" y="2216150"/>
                      <a:ext cx="672918" cy="92285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293" name="フローチャート: 結合子 2292"/>
                    <p:cNvSpPr/>
                    <p:nvPr/>
                  </p:nvSpPr>
                  <p:spPr>
                    <a:xfrm>
                      <a:off x="5181600" y="2808512"/>
                      <a:ext cx="682752" cy="67926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294" name="正方形/長方形 2293"/>
                    <p:cNvSpPr/>
                    <p:nvPr/>
                  </p:nvSpPr>
                  <p:spPr>
                    <a:xfrm>
                      <a:off x="5341074" y="1931308"/>
                      <a:ext cx="354875" cy="2342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2291" name="正方形/長方形 2290"/>
                  <p:cNvSpPr/>
                  <p:nvPr/>
                </p:nvSpPr>
                <p:spPr>
                  <a:xfrm>
                    <a:off x="5695949" y="1969294"/>
                    <a:ext cx="45719"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2288" name="円弧 2287"/>
                <p:cNvSpPr/>
                <p:nvPr/>
              </p:nvSpPr>
              <p:spPr>
                <a:xfrm rot="4635535">
                  <a:off x="10849548" y="2012628"/>
                  <a:ext cx="110577" cy="129703"/>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289" name="左矢印 2288"/>
                <p:cNvSpPr/>
                <p:nvPr/>
              </p:nvSpPr>
              <p:spPr>
                <a:xfrm rot="1479092">
                  <a:off x="10581813" y="1877028"/>
                  <a:ext cx="190485" cy="84301"/>
                </a:xfrm>
                <a:prstGeom prst="lef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2286" name="円弧 2285"/>
              <p:cNvSpPr/>
              <p:nvPr/>
            </p:nvSpPr>
            <p:spPr>
              <a:xfrm rot="4635535">
                <a:off x="4963944" y="3503411"/>
                <a:ext cx="265741" cy="311705"/>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2283" name="正方形/長方形 18"/>
            <p:cNvSpPr/>
            <p:nvPr/>
          </p:nvSpPr>
          <p:spPr>
            <a:xfrm rot="11839434">
              <a:off x="3961970" y="3628853"/>
              <a:ext cx="1534297"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grpSp>
        <p:nvGrpSpPr>
          <p:cNvPr id="2295" name="グループ化 2294"/>
          <p:cNvGrpSpPr/>
          <p:nvPr/>
        </p:nvGrpSpPr>
        <p:grpSpPr>
          <a:xfrm>
            <a:off x="6933101" y="5454410"/>
            <a:ext cx="161695" cy="161695"/>
            <a:chOff x="3961970" y="2629596"/>
            <a:chExt cx="1714138" cy="1686276"/>
          </a:xfrm>
        </p:grpSpPr>
        <p:grpSp>
          <p:nvGrpSpPr>
            <p:cNvPr id="2296" name="グループ化 2295"/>
            <p:cNvGrpSpPr/>
            <p:nvPr/>
          </p:nvGrpSpPr>
          <p:grpSpPr>
            <a:xfrm>
              <a:off x="3990588" y="2629596"/>
              <a:ext cx="1685520" cy="1686276"/>
              <a:chOff x="3946104" y="2690882"/>
              <a:chExt cx="1685520" cy="1686276"/>
            </a:xfrm>
          </p:grpSpPr>
          <p:sp>
            <p:nvSpPr>
              <p:cNvPr id="2298" name="フローチャート: 処理 2297"/>
              <p:cNvSpPr/>
              <p:nvPr/>
            </p:nvSpPr>
            <p:spPr>
              <a:xfrm>
                <a:off x="3946104" y="2690882"/>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nvGrpSpPr>
              <p:cNvPr id="2299" name="グループ化 2298"/>
              <p:cNvGrpSpPr/>
              <p:nvPr/>
            </p:nvGrpSpPr>
            <p:grpSpPr>
              <a:xfrm>
                <a:off x="4219230" y="2826139"/>
                <a:ext cx="1100376" cy="1011333"/>
                <a:chOff x="10581813" y="1776280"/>
                <a:chExt cx="387875" cy="356488"/>
              </a:xfrm>
            </p:grpSpPr>
            <p:grpSp>
              <p:nvGrpSpPr>
                <p:cNvPr id="2301" name="グループ化 2300"/>
                <p:cNvGrpSpPr/>
                <p:nvPr/>
              </p:nvGrpSpPr>
              <p:grpSpPr>
                <a:xfrm rot="21258025">
                  <a:off x="10754433" y="1776280"/>
                  <a:ext cx="144888" cy="330301"/>
                  <a:chOff x="5181600" y="1931308"/>
                  <a:chExt cx="682752" cy="1556473"/>
                </a:xfrm>
              </p:grpSpPr>
              <p:grpSp>
                <p:nvGrpSpPr>
                  <p:cNvPr id="2304" name="グループ化 2303"/>
                  <p:cNvGrpSpPr/>
                  <p:nvPr/>
                </p:nvGrpSpPr>
                <p:grpSpPr>
                  <a:xfrm>
                    <a:off x="5181600" y="1931308"/>
                    <a:ext cx="682752" cy="1556473"/>
                    <a:chOff x="5181600" y="1931308"/>
                    <a:chExt cx="682752" cy="1556473"/>
                  </a:xfrm>
                </p:grpSpPr>
                <p:sp>
                  <p:nvSpPr>
                    <p:cNvPr id="2306" name="正方形/長方形 2305"/>
                    <p:cNvSpPr/>
                    <p:nvPr/>
                  </p:nvSpPr>
                  <p:spPr>
                    <a:xfrm>
                      <a:off x="5191434" y="2216150"/>
                      <a:ext cx="672918" cy="92285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307" name="フローチャート: 結合子 2306"/>
                    <p:cNvSpPr/>
                    <p:nvPr/>
                  </p:nvSpPr>
                  <p:spPr>
                    <a:xfrm>
                      <a:off x="5181600" y="2808512"/>
                      <a:ext cx="682752" cy="67926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308" name="正方形/長方形 2307"/>
                    <p:cNvSpPr/>
                    <p:nvPr/>
                  </p:nvSpPr>
                  <p:spPr>
                    <a:xfrm>
                      <a:off x="5341074" y="1931308"/>
                      <a:ext cx="354875" cy="2342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2305" name="正方形/長方形 2304"/>
                  <p:cNvSpPr/>
                  <p:nvPr/>
                </p:nvSpPr>
                <p:spPr>
                  <a:xfrm>
                    <a:off x="5695949" y="1969294"/>
                    <a:ext cx="45719"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2302" name="円弧 2301"/>
                <p:cNvSpPr/>
                <p:nvPr/>
              </p:nvSpPr>
              <p:spPr>
                <a:xfrm rot="4635535">
                  <a:off x="10849548" y="2012628"/>
                  <a:ext cx="110577" cy="129703"/>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303" name="左矢印 2302"/>
                <p:cNvSpPr/>
                <p:nvPr/>
              </p:nvSpPr>
              <p:spPr>
                <a:xfrm rot="1479092">
                  <a:off x="10581813" y="1877028"/>
                  <a:ext cx="190485" cy="84301"/>
                </a:xfrm>
                <a:prstGeom prst="lef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2300" name="円弧 2299"/>
              <p:cNvSpPr/>
              <p:nvPr/>
            </p:nvSpPr>
            <p:spPr>
              <a:xfrm rot="4635535">
                <a:off x="4963944" y="3503411"/>
                <a:ext cx="265741" cy="311705"/>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2297" name="正方形/長方形 18"/>
            <p:cNvSpPr/>
            <p:nvPr/>
          </p:nvSpPr>
          <p:spPr>
            <a:xfrm rot="11839434">
              <a:off x="3961970" y="3628853"/>
              <a:ext cx="1534297"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grpSp>
        <p:nvGrpSpPr>
          <p:cNvPr id="2309" name="グループ化 2308"/>
          <p:cNvGrpSpPr/>
          <p:nvPr/>
        </p:nvGrpSpPr>
        <p:grpSpPr>
          <a:xfrm>
            <a:off x="4449472" y="6036987"/>
            <a:ext cx="156950" cy="162565"/>
            <a:chOff x="4198046" y="6681598"/>
            <a:chExt cx="288387" cy="298704"/>
          </a:xfrm>
        </p:grpSpPr>
        <p:grpSp>
          <p:nvGrpSpPr>
            <p:cNvPr id="2310" name="グループ化 2309"/>
            <p:cNvGrpSpPr/>
            <p:nvPr/>
          </p:nvGrpSpPr>
          <p:grpSpPr>
            <a:xfrm>
              <a:off x="4198046" y="6681598"/>
              <a:ext cx="288387" cy="298704"/>
              <a:chOff x="9433888" y="4410907"/>
              <a:chExt cx="288387" cy="298704"/>
            </a:xfrm>
          </p:grpSpPr>
          <p:sp>
            <p:nvSpPr>
              <p:cNvPr id="2316" name="フローチャート: 処理 2315"/>
              <p:cNvSpPr/>
              <p:nvPr/>
            </p:nvSpPr>
            <p:spPr>
              <a:xfrm>
                <a:off x="9434275" y="4421610"/>
                <a:ext cx="288000" cy="288001"/>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317" name="グループ化 2316"/>
              <p:cNvGrpSpPr/>
              <p:nvPr/>
            </p:nvGrpSpPr>
            <p:grpSpPr>
              <a:xfrm>
                <a:off x="9433888" y="4410907"/>
                <a:ext cx="268552" cy="294071"/>
                <a:chOff x="9435862" y="4399456"/>
                <a:chExt cx="207752" cy="244801"/>
              </a:xfrm>
            </p:grpSpPr>
            <p:sp>
              <p:nvSpPr>
                <p:cNvPr id="2318" name="正方形/長方形 18"/>
                <p:cNvSpPr/>
                <p:nvPr/>
              </p:nvSpPr>
              <p:spPr>
                <a:xfrm rot="12137832">
                  <a:off x="9435862" y="4578823"/>
                  <a:ext cx="178849" cy="29223"/>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2094282"/>
                    <a:gd name="connsiteY0" fmla="*/ 36749 h 658976"/>
                    <a:gd name="connsiteX1" fmla="*/ 1889790 w 2094282"/>
                    <a:gd name="connsiteY1" fmla="*/ -3 h 658976"/>
                    <a:gd name="connsiteX2" fmla="*/ 2094282 w 2094282"/>
                    <a:gd name="connsiteY2" fmla="*/ 575012 h 658976"/>
                    <a:gd name="connsiteX3" fmla="*/ 0 w 2094282"/>
                    <a:gd name="connsiteY3" fmla="*/ 658975 h 658976"/>
                    <a:gd name="connsiteX4" fmla="*/ 0 w 2094282"/>
                    <a:gd name="connsiteY4" fmla="*/ 36749 h 658976"/>
                    <a:gd name="connsiteX0" fmla="*/ 0 w 1984235"/>
                    <a:gd name="connsiteY0" fmla="*/ 36749 h 658976"/>
                    <a:gd name="connsiteX1" fmla="*/ 1889790 w 1984235"/>
                    <a:gd name="connsiteY1" fmla="*/ -3 h 658976"/>
                    <a:gd name="connsiteX2" fmla="*/ 1984233 w 1984235"/>
                    <a:gd name="connsiteY2" fmla="*/ 577106 h 658976"/>
                    <a:gd name="connsiteX3" fmla="*/ 0 w 1984235"/>
                    <a:gd name="connsiteY3" fmla="*/ 658975 h 658976"/>
                    <a:gd name="connsiteX4" fmla="*/ 0 w 1984235"/>
                    <a:gd name="connsiteY4" fmla="*/ 36749 h 65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235" h="658976">
                      <a:moveTo>
                        <a:pt x="0" y="36749"/>
                      </a:moveTo>
                      <a:lnTo>
                        <a:pt x="1889790" y="-3"/>
                      </a:lnTo>
                      <a:lnTo>
                        <a:pt x="1984233" y="577106"/>
                      </a:lnTo>
                      <a:lnTo>
                        <a:pt x="0" y="658975"/>
                      </a:lnTo>
                      <a:lnTo>
                        <a:pt x="0" y="36749"/>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grpSp>
              <p:nvGrpSpPr>
                <p:cNvPr id="2319" name="グループ化 2318"/>
                <p:cNvGrpSpPr/>
                <p:nvPr/>
              </p:nvGrpSpPr>
              <p:grpSpPr>
                <a:xfrm>
                  <a:off x="9559642" y="4584596"/>
                  <a:ext cx="83972" cy="54676"/>
                  <a:chOff x="9559642" y="4584596"/>
                  <a:chExt cx="83972" cy="54676"/>
                </a:xfrm>
              </p:grpSpPr>
              <p:sp>
                <p:nvSpPr>
                  <p:cNvPr id="2323" name="円弧 2322"/>
                  <p:cNvSpPr/>
                  <p:nvPr/>
                </p:nvSpPr>
                <p:spPr>
                  <a:xfrm rot="2270493">
                    <a:off x="9559642" y="4590845"/>
                    <a:ext cx="67338" cy="48427"/>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sp>
                <p:nvSpPr>
                  <p:cNvPr id="2324" name="円弧 2323"/>
                  <p:cNvSpPr/>
                  <p:nvPr/>
                </p:nvSpPr>
                <p:spPr>
                  <a:xfrm rot="2502181">
                    <a:off x="9576276" y="4584596"/>
                    <a:ext cx="67338" cy="4842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grpSp>
            <p:grpSp>
              <p:nvGrpSpPr>
                <p:cNvPr id="2320" name="グループ化 2319"/>
                <p:cNvGrpSpPr/>
                <p:nvPr/>
              </p:nvGrpSpPr>
              <p:grpSpPr>
                <a:xfrm>
                  <a:off x="9509273" y="4399456"/>
                  <a:ext cx="110800" cy="244801"/>
                  <a:chOff x="9509273" y="4399456"/>
                  <a:chExt cx="110800" cy="244801"/>
                </a:xfrm>
              </p:grpSpPr>
              <p:sp>
                <p:nvSpPr>
                  <p:cNvPr id="2321" name="円形吹き出し 2320"/>
                  <p:cNvSpPr/>
                  <p:nvPr/>
                </p:nvSpPr>
                <p:spPr>
                  <a:xfrm rot="6213310">
                    <a:off x="9517398" y="4461422"/>
                    <a:ext cx="96907" cy="75960"/>
                  </a:xfrm>
                  <a:prstGeom prst="wedgeEllipseCallou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2322" name="正方形/長方形 2321"/>
                  <p:cNvSpPr/>
                  <p:nvPr/>
                </p:nvSpPr>
                <p:spPr>
                  <a:xfrm>
                    <a:off x="9509273" y="4399456"/>
                    <a:ext cx="110800" cy="244801"/>
                  </a:xfrm>
                  <a:prstGeom prst="rect">
                    <a:avLst/>
                  </a:prstGeom>
                  <a:noFill/>
                </p:spPr>
                <p:txBody>
                  <a:bodyPr wrap="square" lIns="128016" tIns="64008" rIns="128016" bIns="64008">
                    <a:spAutoFit/>
                  </a:bodyPr>
                  <a:lstStyle/>
                  <a:p>
                    <a:pPr algn="ctr"/>
                    <a:r>
                      <a:rPr lang="en-US" altLang="ja-JP" sz="2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grpSp>
        </p:grpSp>
        <p:grpSp>
          <p:nvGrpSpPr>
            <p:cNvPr id="2311" name="グループ化 2310"/>
            <p:cNvGrpSpPr/>
            <p:nvPr/>
          </p:nvGrpSpPr>
          <p:grpSpPr>
            <a:xfrm>
              <a:off x="4215438" y="6698553"/>
              <a:ext cx="77307" cy="176140"/>
              <a:chOff x="4371558" y="7684707"/>
              <a:chExt cx="102216" cy="232891"/>
            </a:xfrm>
          </p:grpSpPr>
          <p:sp>
            <p:nvSpPr>
              <p:cNvPr id="2312" name="正方形/長方形 2311"/>
              <p:cNvSpPr/>
              <p:nvPr/>
            </p:nvSpPr>
            <p:spPr>
              <a:xfrm>
                <a:off x="4373037" y="7727326"/>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313" name="フローチャート: 結合子 2312"/>
              <p:cNvSpPr/>
              <p:nvPr/>
            </p:nvSpPr>
            <p:spPr>
              <a:xfrm>
                <a:off x="4371558" y="7815955"/>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314" name="正方形/長方形 2313"/>
              <p:cNvSpPr/>
              <p:nvPr/>
            </p:nvSpPr>
            <p:spPr>
              <a:xfrm>
                <a:off x="4395433" y="7684707"/>
                <a:ext cx="53126" cy="3504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315" name="正方形/長方形 2314"/>
              <p:cNvSpPr/>
              <p:nvPr/>
            </p:nvSpPr>
            <p:spPr>
              <a:xfrm>
                <a:off x="4448560" y="7690401"/>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grpSp>
      <p:grpSp>
        <p:nvGrpSpPr>
          <p:cNvPr id="2325" name="グループ化 2324"/>
          <p:cNvGrpSpPr/>
          <p:nvPr/>
        </p:nvGrpSpPr>
        <p:grpSpPr>
          <a:xfrm>
            <a:off x="6097998" y="6030907"/>
            <a:ext cx="156950" cy="162565"/>
            <a:chOff x="4198046" y="6681598"/>
            <a:chExt cx="288387" cy="298704"/>
          </a:xfrm>
        </p:grpSpPr>
        <p:grpSp>
          <p:nvGrpSpPr>
            <p:cNvPr id="2326" name="グループ化 2325"/>
            <p:cNvGrpSpPr/>
            <p:nvPr/>
          </p:nvGrpSpPr>
          <p:grpSpPr>
            <a:xfrm>
              <a:off x="4198046" y="6681598"/>
              <a:ext cx="288387" cy="298704"/>
              <a:chOff x="9433888" y="4410907"/>
              <a:chExt cx="288387" cy="298704"/>
            </a:xfrm>
          </p:grpSpPr>
          <p:sp>
            <p:nvSpPr>
              <p:cNvPr id="2332" name="フローチャート: 処理 2331"/>
              <p:cNvSpPr/>
              <p:nvPr/>
            </p:nvSpPr>
            <p:spPr>
              <a:xfrm>
                <a:off x="9434275" y="4421610"/>
                <a:ext cx="288000" cy="288001"/>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333" name="グループ化 2332"/>
              <p:cNvGrpSpPr/>
              <p:nvPr/>
            </p:nvGrpSpPr>
            <p:grpSpPr>
              <a:xfrm>
                <a:off x="9433888" y="4410907"/>
                <a:ext cx="268552" cy="294071"/>
                <a:chOff x="9435862" y="4399456"/>
                <a:chExt cx="207752" cy="244801"/>
              </a:xfrm>
            </p:grpSpPr>
            <p:sp>
              <p:nvSpPr>
                <p:cNvPr id="2334" name="正方形/長方形 18"/>
                <p:cNvSpPr/>
                <p:nvPr/>
              </p:nvSpPr>
              <p:spPr>
                <a:xfrm rot="12137832">
                  <a:off x="9435862" y="4578823"/>
                  <a:ext cx="178849" cy="29223"/>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2094282"/>
                    <a:gd name="connsiteY0" fmla="*/ 36749 h 658976"/>
                    <a:gd name="connsiteX1" fmla="*/ 1889790 w 2094282"/>
                    <a:gd name="connsiteY1" fmla="*/ -3 h 658976"/>
                    <a:gd name="connsiteX2" fmla="*/ 2094282 w 2094282"/>
                    <a:gd name="connsiteY2" fmla="*/ 575012 h 658976"/>
                    <a:gd name="connsiteX3" fmla="*/ 0 w 2094282"/>
                    <a:gd name="connsiteY3" fmla="*/ 658975 h 658976"/>
                    <a:gd name="connsiteX4" fmla="*/ 0 w 2094282"/>
                    <a:gd name="connsiteY4" fmla="*/ 36749 h 658976"/>
                    <a:gd name="connsiteX0" fmla="*/ 0 w 1984235"/>
                    <a:gd name="connsiteY0" fmla="*/ 36749 h 658976"/>
                    <a:gd name="connsiteX1" fmla="*/ 1889790 w 1984235"/>
                    <a:gd name="connsiteY1" fmla="*/ -3 h 658976"/>
                    <a:gd name="connsiteX2" fmla="*/ 1984233 w 1984235"/>
                    <a:gd name="connsiteY2" fmla="*/ 577106 h 658976"/>
                    <a:gd name="connsiteX3" fmla="*/ 0 w 1984235"/>
                    <a:gd name="connsiteY3" fmla="*/ 658975 h 658976"/>
                    <a:gd name="connsiteX4" fmla="*/ 0 w 1984235"/>
                    <a:gd name="connsiteY4" fmla="*/ 36749 h 65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235" h="658976">
                      <a:moveTo>
                        <a:pt x="0" y="36749"/>
                      </a:moveTo>
                      <a:lnTo>
                        <a:pt x="1889790" y="-3"/>
                      </a:lnTo>
                      <a:lnTo>
                        <a:pt x="1984233" y="577106"/>
                      </a:lnTo>
                      <a:lnTo>
                        <a:pt x="0" y="658975"/>
                      </a:lnTo>
                      <a:lnTo>
                        <a:pt x="0" y="36749"/>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grpSp>
              <p:nvGrpSpPr>
                <p:cNvPr id="2335" name="グループ化 2334"/>
                <p:cNvGrpSpPr/>
                <p:nvPr/>
              </p:nvGrpSpPr>
              <p:grpSpPr>
                <a:xfrm>
                  <a:off x="9559642" y="4584596"/>
                  <a:ext cx="83972" cy="54676"/>
                  <a:chOff x="9559642" y="4584596"/>
                  <a:chExt cx="83972" cy="54676"/>
                </a:xfrm>
              </p:grpSpPr>
              <p:sp>
                <p:nvSpPr>
                  <p:cNvPr id="2339" name="円弧 2338"/>
                  <p:cNvSpPr/>
                  <p:nvPr/>
                </p:nvSpPr>
                <p:spPr>
                  <a:xfrm rot="2270493">
                    <a:off x="9559642" y="4590845"/>
                    <a:ext cx="67338" cy="48427"/>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sp>
                <p:nvSpPr>
                  <p:cNvPr id="2340" name="円弧 2339"/>
                  <p:cNvSpPr/>
                  <p:nvPr/>
                </p:nvSpPr>
                <p:spPr>
                  <a:xfrm rot="2502181">
                    <a:off x="9576276" y="4584596"/>
                    <a:ext cx="67338" cy="4842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grpSp>
            <p:grpSp>
              <p:nvGrpSpPr>
                <p:cNvPr id="2336" name="グループ化 2335"/>
                <p:cNvGrpSpPr/>
                <p:nvPr/>
              </p:nvGrpSpPr>
              <p:grpSpPr>
                <a:xfrm>
                  <a:off x="9509273" y="4399456"/>
                  <a:ext cx="110800" cy="244801"/>
                  <a:chOff x="9509273" y="4399456"/>
                  <a:chExt cx="110800" cy="244801"/>
                </a:xfrm>
              </p:grpSpPr>
              <p:sp>
                <p:nvSpPr>
                  <p:cNvPr id="2337" name="円形吹き出し 2336"/>
                  <p:cNvSpPr/>
                  <p:nvPr/>
                </p:nvSpPr>
                <p:spPr>
                  <a:xfrm rot="6213310">
                    <a:off x="9517398" y="4461422"/>
                    <a:ext cx="96907" cy="75960"/>
                  </a:xfrm>
                  <a:prstGeom prst="wedgeEllipseCallou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2338" name="正方形/長方形 2337"/>
                  <p:cNvSpPr/>
                  <p:nvPr/>
                </p:nvSpPr>
                <p:spPr>
                  <a:xfrm>
                    <a:off x="9509273" y="4399456"/>
                    <a:ext cx="110800" cy="244801"/>
                  </a:xfrm>
                  <a:prstGeom prst="rect">
                    <a:avLst/>
                  </a:prstGeom>
                  <a:noFill/>
                </p:spPr>
                <p:txBody>
                  <a:bodyPr wrap="square" lIns="128016" tIns="64008" rIns="128016" bIns="64008">
                    <a:spAutoFit/>
                  </a:bodyPr>
                  <a:lstStyle/>
                  <a:p>
                    <a:pPr algn="ctr"/>
                    <a:r>
                      <a:rPr lang="en-US" altLang="ja-JP" sz="2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grpSp>
        </p:grpSp>
        <p:grpSp>
          <p:nvGrpSpPr>
            <p:cNvPr id="2327" name="グループ化 2326"/>
            <p:cNvGrpSpPr/>
            <p:nvPr/>
          </p:nvGrpSpPr>
          <p:grpSpPr>
            <a:xfrm>
              <a:off x="4215438" y="6698553"/>
              <a:ext cx="77307" cy="176140"/>
              <a:chOff x="4371558" y="7684707"/>
              <a:chExt cx="102216" cy="232891"/>
            </a:xfrm>
          </p:grpSpPr>
          <p:sp>
            <p:nvSpPr>
              <p:cNvPr id="2328" name="正方形/長方形 2327"/>
              <p:cNvSpPr/>
              <p:nvPr/>
            </p:nvSpPr>
            <p:spPr>
              <a:xfrm>
                <a:off x="4373037" y="7727326"/>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329" name="フローチャート: 結合子 2328"/>
              <p:cNvSpPr/>
              <p:nvPr/>
            </p:nvSpPr>
            <p:spPr>
              <a:xfrm>
                <a:off x="4371558" y="7815955"/>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330" name="正方形/長方形 2329"/>
              <p:cNvSpPr/>
              <p:nvPr/>
            </p:nvSpPr>
            <p:spPr>
              <a:xfrm>
                <a:off x="4395433" y="7684707"/>
                <a:ext cx="53126" cy="3504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331" name="正方形/長方形 2330"/>
              <p:cNvSpPr/>
              <p:nvPr/>
            </p:nvSpPr>
            <p:spPr>
              <a:xfrm>
                <a:off x="4448560" y="7690401"/>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grpSp>
      <p:grpSp>
        <p:nvGrpSpPr>
          <p:cNvPr id="2341" name="グループ化 2340"/>
          <p:cNvGrpSpPr/>
          <p:nvPr/>
        </p:nvGrpSpPr>
        <p:grpSpPr>
          <a:xfrm>
            <a:off x="7590531" y="6033947"/>
            <a:ext cx="156950" cy="162565"/>
            <a:chOff x="4198046" y="6681598"/>
            <a:chExt cx="288387" cy="298704"/>
          </a:xfrm>
        </p:grpSpPr>
        <p:grpSp>
          <p:nvGrpSpPr>
            <p:cNvPr id="2342" name="グループ化 2341"/>
            <p:cNvGrpSpPr/>
            <p:nvPr/>
          </p:nvGrpSpPr>
          <p:grpSpPr>
            <a:xfrm>
              <a:off x="4198046" y="6681598"/>
              <a:ext cx="288387" cy="298704"/>
              <a:chOff x="9433888" y="4410907"/>
              <a:chExt cx="288387" cy="298704"/>
            </a:xfrm>
          </p:grpSpPr>
          <p:sp>
            <p:nvSpPr>
              <p:cNvPr id="2348" name="フローチャート: 処理 2347"/>
              <p:cNvSpPr/>
              <p:nvPr/>
            </p:nvSpPr>
            <p:spPr>
              <a:xfrm>
                <a:off x="9434275" y="4421610"/>
                <a:ext cx="288000" cy="288001"/>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349" name="グループ化 2348"/>
              <p:cNvGrpSpPr/>
              <p:nvPr/>
            </p:nvGrpSpPr>
            <p:grpSpPr>
              <a:xfrm>
                <a:off x="9433888" y="4410907"/>
                <a:ext cx="268552" cy="294071"/>
                <a:chOff x="9435862" y="4399456"/>
                <a:chExt cx="207752" cy="244801"/>
              </a:xfrm>
            </p:grpSpPr>
            <p:sp>
              <p:nvSpPr>
                <p:cNvPr id="2350" name="正方形/長方形 18"/>
                <p:cNvSpPr/>
                <p:nvPr/>
              </p:nvSpPr>
              <p:spPr>
                <a:xfrm rot="12137832">
                  <a:off x="9435862" y="4578823"/>
                  <a:ext cx="178849" cy="29223"/>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2094282"/>
                    <a:gd name="connsiteY0" fmla="*/ 36749 h 658976"/>
                    <a:gd name="connsiteX1" fmla="*/ 1889790 w 2094282"/>
                    <a:gd name="connsiteY1" fmla="*/ -3 h 658976"/>
                    <a:gd name="connsiteX2" fmla="*/ 2094282 w 2094282"/>
                    <a:gd name="connsiteY2" fmla="*/ 575012 h 658976"/>
                    <a:gd name="connsiteX3" fmla="*/ 0 w 2094282"/>
                    <a:gd name="connsiteY3" fmla="*/ 658975 h 658976"/>
                    <a:gd name="connsiteX4" fmla="*/ 0 w 2094282"/>
                    <a:gd name="connsiteY4" fmla="*/ 36749 h 658976"/>
                    <a:gd name="connsiteX0" fmla="*/ 0 w 1984235"/>
                    <a:gd name="connsiteY0" fmla="*/ 36749 h 658976"/>
                    <a:gd name="connsiteX1" fmla="*/ 1889790 w 1984235"/>
                    <a:gd name="connsiteY1" fmla="*/ -3 h 658976"/>
                    <a:gd name="connsiteX2" fmla="*/ 1984233 w 1984235"/>
                    <a:gd name="connsiteY2" fmla="*/ 577106 h 658976"/>
                    <a:gd name="connsiteX3" fmla="*/ 0 w 1984235"/>
                    <a:gd name="connsiteY3" fmla="*/ 658975 h 658976"/>
                    <a:gd name="connsiteX4" fmla="*/ 0 w 1984235"/>
                    <a:gd name="connsiteY4" fmla="*/ 36749 h 65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235" h="658976">
                      <a:moveTo>
                        <a:pt x="0" y="36749"/>
                      </a:moveTo>
                      <a:lnTo>
                        <a:pt x="1889790" y="-3"/>
                      </a:lnTo>
                      <a:lnTo>
                        <a:pt x="1984233" y="577106"/>
                      </a:lnTo>
                      <a:lnTo>
                        <a:pt x="0" y="658975"/>
                      </a:lnTo>
                      <a:lnTo>
                        <a:pt x="0" y="36749"/>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grpSp>
              <p:nvGrpSpPr>
                <p:cNvPr id="2351" name="グループ化 2350"/>
                <p:cNvGrpSpPr/>
                <p:nvPr/>
              </p:nvGrpSpPr>
              <p:grpSpPr>
                <a:xfrm>
                  <a:off x="9559642" y="4584596"/>
                  <a:ext cx="83972" cy="54676"/>
                  <a:chOff x="9559642" y="4584596"/>
                  <a:chExt cx="83972" cy="54676"/>
                </a:xfrm>
              </p:grpSpPr>
              <p:sp>
                <p:nvSpPr>
                  <p:cNvPr id="2355" name="円弧 2354"/>
                  <p:cNvSpPr/>
                  <p:nvPr/>
                </p:nvSpPr>
                <p:spPr>
                  <a:xfrm rot="2270493">
                    <a:off x="9559642" y="4590845"/>
                    <a:ext cx="67338" cy="48427"/>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sp>
                <p:nvSpPr>
                  <p:cNvPr id="2356" name="円弧 2355"/>
                  <p:cNvSpPr/>
                  <p:nvPr/>
                </p:nvSpPr>
                <p:spPr>
                  <a:xfrm rot="2502181">
                    <a:off x="9576276" y="4584596"/>
                    <a:ext cx="67338" cy="4842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grpSp>
            <p:grpSp>
              <p:nvGrpSpPr>
                <p:cNvPr id="2352" name="グループ化 2351"/>
                <p:cNvGrpSpPr/>
                <p:nvPr/>
              </p:nvGrpSpPr>
              <p:grpSpPr>
                <a:xfrm>
                  <a:off x="9509273" y="4399456"/>
                  <a:ext cx="110800" cy="244801"/>
                  <a:chOff x="9509273" y="4399456"/>
                  <a:chExt cx="110800" cy="244801"/>
                </a:xfrm>
              </p:grpSpPr>
              <p:sp>
                <p:nvSpPr>
                  <p:cNvPr id="2353" name="円形吹き出し 2352"/>
                  <p:cNvSpPr/>
                  <p:nvPr/>
                </p:nvSpPr>
                <p:spPr>
                  <a:xfrm rot="6213310">
                    <a:off x="9517398" y="4461422"/>
                    <a:ext cx="96907" cy="75960"/>
                  </a:xfrm>
                  <a:prstGeom prst="wedgeEllipseCallou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2354" name="正方形/長方形 2353"/>
                  <p:cNvSpPr/>
                  <p:nvPr/>
                </p:nvSpPr>
                <p:spPr>
                  <a:xfrm>
                    <a:off x="9509273" y="4399456"/>
                    <a:ext cx="110800" cy="244801"/>
                  </a:xfrm>
                  <a:prstGeom prst="rect">
                    <a:avLst/>
                  </a:prstGeom>
                  <a:noFill/>
                </p:spPr>
                <p:txBody>
                  <a:bodyPr wrap="square" lIns="128016" tIns="64008" rIns="128016" bIns="64008">
                    <a:spAutoFit/>
                  </a:bodyPr>
                  <a:lstStyle/>
                  <a:p>
                    <a:pPr algn="ctr"/>
                    <a:r>
                      <a:rPr lang="en-US" altLang="ja-JP" sz="2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grpSp>
        </p:grpSp>
        <p:grpSp>
          <p:nvGrpSpPr>
            <p:cNvPr id="2343" name="グループ化 2342"/>
            <p:cNvGrpSpPr/>
            <p:nvPr/>
          </p:nvGrpSpPr>
          <p:grpSpPr>
            <a:xfrm>
              <a:off x="4215438" y="6698553"/>
              <a:ext cx="77307" cy="176140"/>
              <a:chOff x="4371558" y="7684707"/>
              <a:chExt cx="102216" cy="232891"/>
            </a:xfrm>
          </p:grpSpPr>
          <p:sp>
            <p:nvSpPr>
              <p:cNvPr id="2344" name="正方形/長方形 2343"/>
              <p:cNvSpPr/>
              <p:nvPr/>
            </p:nvSpPr>
            <p:spPr>
              <a:xfrm>
                <a:off x="4373037" y="7727326"/>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345" name="フローチャート: 結合子 2344"/>
              <p:cNvSpPr/>
              <p:nvPr/>
            </p:nvSpPr>
            <p:spPr>
              <a:xfrm>
                <a:off x="4371558" y="7815955"/>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346" name="正方形/長方形 2345"/>
              <p:cNvSpPr/>
              <p:nvPr/>
            </p:nvSpPr>
            <p:spPr>
              <a:xfrm>
                <a:off x="4395433" y="7684707"/>
                <a:ext cx="53126" cy="3504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347" name="正方形/長方形 2346"/>
              <p:cNvSpPr/>
              <p:nvPr/>
            </p:nvSpPr>
            <p:spPr>
              <a:xfrm>
                <a:off x="4448560" y="7690401"/>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grpSp>
      <p:sp>
        <p:nvSpPr>
          <p:cNvPr id="2357" name="テキスト ボックス 2356"/>
          <p:cNvSpPr txBox="1"/>
          <p:nvPr/>
        </p:nvSpPr>
        <p:spPr>
          <a:xfrm>
            <a:off x="583174" y="6362513"/>
            <a:ext cx="1455848" cy="200055"/>
          </a:xfrm>
          <a:prstGeom prst="rect">
            <a:avLst/>
          </a:prstGeom>
          <a:noFill/>
        </p:spPr>
        <p:txBody>
          <a:bodyPr wrap="none" rtlCol="0">
            <a:spAutoFit/>
          </a:bodyPr>
          <a:lstStyle/>
          <a:p>
            <a:pPr algn="ctr"/>
            <a:r>
              <a:rPr kumimoji="1" lang="ja-JP" altLang="en-US" sz="700" dirty="0" smtClean="0">
                <a:latin typeface="游ゴシック" panose="020B0400000000000000" pitchFamily="50" charset="-128"/>
                <a:ea typeface="游ゴシック" panose="020B0400000000000000" pitchFamily="50" charset="-128"/>
              </a:rPr>
              <a:t>図</a:t>
            </a:r>
            <a:r>
              <a:rPr kumimoji="1" lang="en-US" altLang="ja-JP" sz="700" dirty="0" smtClean="0">
                <a:latin typeface="游ゴシック" panose="020B0400000000000000" pitchFamily="50" charset="-128"/>
                <a:ea typeface="游ゴシック" panose="020B0400000000000000" pitchFamily="50" charset="-128"/>
              </a:rPr>
              <a:t>1.1.1</a:t>
            </a:r>
            <a:r>
              <a:rPr kumimoji="1" lang="ja-JP" altLang="en-US" sz="700" dirty="0" smtClean="0">
                <a:latin typeface="游ゴシック" panose="020B0400000000000000" pitchFamily="50" charset="-128"/>
                <a:ea typeface="游ゴシック" panose="020B0400000000000000" pitchFamily="50" charset="-128"/>
              </a:rPr>
              <a:t>　進入ラインを突破する</a:t>
            </a:r>
            <a:endParaRPr kumimoji="1" lang="ja-JP" altLang="en-US" sz="700" dirty="0">
              <a:latin typeface="游ゴシック" panose="020B0400000000000000" pitchFamily="50" charset="-128"/>
              <a:ea typeface="游ゴシック" panose="020B0400000000000000" pitchFamily="50" charset="-128"/>
            </a:endParaRPr>
          </a:p>
        </p:txBody>
      </p:sp>
      <p:sp>
        <p:nvSpPr>
          <p:cNvPr id="2358" name="テキスト ボックス 2357"/>
          <p:cNvSpPr txBox="1"/>
          <p:nvPr/>
        </p:nvSpPr>
        <p:spPr>
          <a:xfrm>
            <a:off x="5832711" y="6362513"/>
            <a:ext cx="1226619" cy="200055"/>
          </a:xfrm>
          <a:prstGeom prst="rect">
            <a:avLst/>
          </a:prstGeom>
          <a:noFill/>
        </p:spPr>
        <p:txBody>
          <a:bodyPr wrap="none" rtlCol="0">
            <a:spAutoFit/>
          </a:bodyPr>
          <a:lstStyle/>
          <a:p>
            <a:pPr algn="ctr"/>
            <a:r>
              <a:rPr kumimoji="1" lang="ja-JP" altLang="en-US" sz="700" dirty="0" smtClean="0">
                <a:latin typeface="游ゴシック" panose="020B0400000000000000" pitchFamily="50" charset="-128"/>
                <a:ea typeface="游ゴシック" panose="020B0400000000000000" pitchFamily="50" charset="-128"/>
              </a:rPr>
              <a:t>図</a:t>
            </a:r>
            <a:r>
              <a:rPr kumimoji="1" lang="en-US" altLang="ja-JP" sz="700" dirty="0" smtClean="0">
                <a:latin typeface="游ゴシック" panose="020B0400000000000000" pitchFamily="50" charset="-128"/>
                <a:ea typeface="游ゴシック" panose="020B0400000000000000" pitchFamily="50" charset="-128"/>
              </a:rPr>
              <a:t>1.1.2</a:t>
            </a:r>
            <a:r>
              <a:rPr kumimoji="1" lang="ja-JP" altLang="en-US" sz="700" dirty="0" smtClean="0">
                <a:latin typeface="游ゴシック" panose="020B0400000000000000" pitchFamily="50" charset="-128"/>
                <a:ea typeface="游ゴシック" panose="020B0400000000000000" pitchFamily="50" charset="-128"/>
              </a:rPr>
              <a:t>　シーソーダブル</a:t>
            </a:r>
            <a:endParaRPr kumimoji="1" lang="en-US" altLang="ja-JP" sz="700" dirty="0" smtClean="0">
              <a:latin typeface="游ゴシック" panose="020B0400000000000000" pitchFamily="50" charset="-128"/>
              <a:ea typeface="游ゴシック" panose="020B0400000000000000" pitchFamily="50" charset="-128"/>
            </a:endParaRPr>
          </a:p>
        </p:txBody>
      </p:sp>
      <p:sp>
        <p:nvSpPr>
          <p:cNvPr id="2359" name="テキスト ボックス 2358"/>
          <p:cNvSpPr txBox="1"/>
          <p:nvPr/>
        </p:nvSpPr>
        <p:spPr>
          <a:xfrm>
            <a:off x="8981198" y="6144446"/>
            <a:ext cx="1186542" cy="200055"/>
          </a:xfrm>
          <a:prstGeom prst="rect">
            <a:avLst/>
          </a:prstGeom>
          <a:noFill/>
        </p:spPr>
        <p:txBody>
          <a:bodyPr wrap="none" rtlCol="0">
            <a:spAutoFit/>
          </a:bodyPr>
          <a:lstStyle/>
          <a:p>
            <a:pPr algn="ctr"/>
            <a:r>
              <a:rPr kumimoji="1" lang="ja-JP" altLang="en-US" sz="700" dirty="0" smtClean="0">
                <a:latin typeface="游ゴシック" panose="020B0400000000000000" pitchFamily="50" charset="-128"/>
                <a:ea typeface="游ゴシック" panose="020B0400000000000000" pitchFamily="50" charset="-128"/>
              </a:rPr>
              <a:t>図</a:t>
            </a:r>
            <a:r>
              <a:rPr kumimoji="1" lang="en-US" altLang="ja-JP" sz="700" dirty="0" smtClean="0">
                <a:latin typeface="游ゴシック" panose="020B0400000000000000" pitchFamily="50" charset="-128"/>
                <a:ea typeface="游ゴシック" panose="020B0400000000000000" pitchFamily="50" charset="-128"/>
              </a:rPr>
              <a:t>1.1.3</a:t>
            </a:r>
            <a:r>
              <a:rPr kumimoji="1" lang="ja-JP" altLang="en-US" sz="700" dirty="0" smtClean="0">
                <a:latin typeface="游ゴシック" panose="020B0400000000000000" pitchFamily="50" charset="-128"/>
                <a:ea typeface="游ゴシック" panose="020B0400000000000000" pitchFamily="50" charset="-128"/>
              </a:rPr>
              <a:t>　通過を突破する</a:t>
            </a:r>
            <a:endParaRPr kumimoji="1" lang="en-US" altLang="ja-JP" sz="700" dirty="0" smtClean="0">
              <a:latin typeface="游ゴシック" panose="020B0400000000000000" pitchFamily="50" charset="-128"/>
              <a:ea typeface="游ゴシック" panose="020B0400000000000000" pitchFamily="50" charset="-128"/>
            </a:endParaRPr>
          </a:p>
        </p:txBody>
      </p:sp>
      <p:sp>
        <p:nvSpPr>
          <p:cNvPr id="2360" name="テキスト ボックス 2359"/>
          <p:cNvSpPr txBox="1"/>
          <p:nvPr/>
        </p:nvSpPr>
        <p:spPr>
          <a:xfrm>
            <a:off x="10270141" y="8047216"/>
            <a:ext cx="917238" cy="200055"/>
          </a:xfrm>
          <a:prstGeom prst="rect">
            <a:avLst/>
          </a:prstGeom>
          <a:noFill/>
        </p:spPr>
        <p:txBody>
          <a:bodyPr wrap="none" rtlCol="0">
            <a:spAutoFit/>
          </a:bodyPr>
          <a:lstStyle/>
          <a:p>
            <a:pPr algn="ctr"/>
            <a:r>
              <a:rPr kumimoji="1" lang="ja-JP" altLang="en-US" sz="700" dirty="0" smtClean="0">
                <a:latin typeface="游ゴシック" panose="020B0400000000000000" pitchFamily="50" charset="-128"/>
                <a:ea typeface="游ゴシック" panose="020B0400000000000000" pitchFamily="50" charset="-128"/>
              </a:rPr>
              <a:t>図</a:t>
            </a:r>
            <a:r>
              <a:rPr kumimoji="1" lang="en-US" altLang="ja-JP" sz="700" dirty="0" smtClean="0">
                <a:latin typeface="游ゴシック" panose="020B0400000000000000" pitchFamily="50" charset="-128"/>
                <a:ea typeface="游ゴシック" panose="020B0400000000000000" pitchFamily="50" charset="-128"/>
              </a:rPr>
              <a:t>1.1.4</a:t>
            </a:r>
            <a:r>
              <a:rPr kumimoji="1" lang="ja-JP" altLang="en-US" sz="700" dirty="0" smtClean="0">
                <a:latin typeface="游ゴシック" panose="020B0400000000000000" pitchFamily="50" charset="-128"/>
                <a:ea typeface="游ゴシック" panose="020B0400000000000000" pitchFamily="50" charset="-128"/>
              </a:rPr>
              <a:t>　着地する</a:t>
            </a:r>
            <a:endParaRPr kumimoji="1" lang="en-US" altLang="ja-JP" sz="700" dirty="0" smtClean="0">
              <a:latin typeface="游ゴシック" panose="020B0400000000000000" pitchFamily="50" charset="-128"/>
              <a:ea typeface="游ゴシック" panose="020B0400000000000000" pitchFamily="50" charset="-128"/>
            </a:endParaRPr>
          </a:p>
        </p:txBody>
      </p:sp>
      <p:grpSp>
        <p:nvGrpSpPr>
          <p:cNvPr id="2361" name="グループ化 2360"/>
          <p:cNvGrpSpPr/>
          <p:nvPr/>
        </p:nvGrpSpPr>
        <p:grpSpPr>
          <a:xfrm>
            <a:off x="8397432" y="5454410"/>
            <a:ext cx="161695" cy="161695"/>
            <a:chOff x="3961970" y="2629596"/>
            <a:chExt cx="1714138" cy="1686276"/>
          </a:xfrm>
        </p:grpSpPr>
        <p:grpSp>
          <p:nvGrpSpPr>
            <p:cNvPr id="2362" name="グループ化 2361"/>
            <p:cNvGrpSpPr/>
            <p:nvPr/>
          </p:nvGrpSpPr>
          <p:grpSpPr>
            <a:xfrm>
              <a:off x="3990588" y="2629596"/>
              <a:ext cx="1685520" cy="1686276"/>
              <a:chOff x="3946104" y="2690882"/>
              <a:chExt cx="1685520" cy="1686276"/>
            </a:xfrm>
          </p:grpSpPr>
          <p:sp>
            <p:nvSpPr>
              <p:cNvPr id="2364" name="フローチャート: 処理 2363"/>
              <p:cNvSpPr/>
              <p:nvPr/>
            </p:nvSpPr>
            <p:spPr>
              <a:xfrm>
                <a:off x="3946104" y="2690882"/>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nvGrpSpPr>
              <p:cNvPr id="2365" name="グループ化 2364"/>
              <p:cNvGrpSpPr/>
              <p:nvPr/>
            </p:nvGrpSpPr>
            <p:grpSpPr>
              <a:xfrm>
                <a:off x="4219230" y="2826139"/>
                <a:ext cx="1100376" cy="1011333"/>
                <a:chOff x="10581813" y="1776280"/>
                <a:chExt cx="387875" cy="356488"/>
              </a:xfrm>
            </p:grpSpPr>
            <p:grpSp>
              <p:nvGrpSpPr>
                <p:cNvPr id="2367" name="グループ化 2366"/>
                <p:cNvGrpSpPr/>
                <p:nvPr/>
              </p:nvGrpSpPr>
              <p:grpSpPr>
                <a:xfrm rot="21258025">
                  <a:off x="10754433" y="1776280"/>
                  <a:ext cx="144888" cy="330301"/>
                  <a:chOff x="5181600" y="1931308"/>
                  <a:chExt cx="682752" cy="1556473"/>
                </a:xfrm>
              </p:grpSpPr>
              <p:grpSp>
                <p:nvGrpSpPr>
                  <p:cNvPr id="2370" name="グループ化 2369"/>
                  <p:cNvGrpSpPr/>
                  <p:nvPr/>
                </p:nvGrpSpPr>
                <p:grpSpPr>
                  <a:xfrm>
                    <a:off x="5181600" y="1931308"/>
                    <a:ext cx="682752" cy="1556473"/>
                    <a:chOff x="5181600" y="1931308"/>
                    <a:chExt cx="682752" cy="1556473"/>
                  </a:xfrm>
                </p:grpSpPr>
                <p:sp>
                  <p:nvSpPr>
                    <p:cNvPr id="2372" name="正方形/長方形 2371"/>
                    <p:cNvSpPr/>
                    <p:nvPr/>
                  </p:nvSpPr>
                  <p:spPr>
                    <a:xfrm>
                      <a:off x="5191434" y="2216150"/>
                      <a:ext cx="672918" cy="92285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373" name="フローチャート: 結合子 2372"/>
                    <p:cNvSpPr/>
                    <p:nvPr/>
                  </p:nvSpPr>
                  <p:spPr>
                    <a:xfrm>
                      <a:off x="5181600" y="2808512"/>
                      <a:ext cx="682752" cy="67926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sp>
                  <p:nvSpPr>
                    <p:cNvPr id="2374" name="正方形/長方形 2373"/>
                    <p:cNvSpPr/>
                    <p:nvPr/>
                  </p:nvSpPr>
                  <p:spPr>
                    <a:xfrm>
                      <a:off x="5341074" y="1931308"/>
                      <a:ext cx="354875" cy="2342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2371" name="正方形/長方形 2370"/>
                  <p:cNvSpPr/>
                  <p:nvPr/>
                </p:nvSpPr>
                <p:spPr>
                  <a:xfrm>
                    <a:off x="5695949" y="1969294"/>
                    <a:ext cx="45719"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sp>
              <p:nvSpPr>
                <p:cNvPr id="2368" name="円弧 2367"/>
                <p:cNvSpPr/>
                <p:nvPr/>
              </p:nvSpPr>
              <p:spPr>
                <a:xfrm rot="4635535">
                  <a:off x="10849548" y="2012628"/>
                  <a:ext cx="110577" cy="129703"/>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369" name="左矢印 2368"/>
                <p:cNvSpPr/>
                <p:nvPr/>
              </p:nvSpPr>
              <p:spPr>
                <a:xfrm rot="1479092">
                  <a:off x="10581813" y="1877028"/>
                  <a:ext cx="190485" cy="84301"/>
                </a:xfrm>
                <a:prstGeom prst="lef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2366" name="円弧 2365"/>
              <p:cNvSpPr/>
              <p:nvPr/>
            </p:nvSpPr>
            <p:spPr>
              <a:xfrm rot="4635535">
                <a:off x="4963944" y="3503411"/>
                <a:ext cx="265741" cy="311705"/>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2363" name="正方形/長方形 18"/>
            <p:cNvSpPr/>
            <p:nvPr/>
          </p:nvSpPr>
          <p:spPr>
            <a:xfrm rot="11839434">
              <a:off x="3961970" y="3628853"/>
              <a:ext cx="1534297"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latin typeface="游ゴシック" panose="020B0400000000000000" pitchFamily="50" charset="-128"/>
                <a:ea typeface="游ゴシック" panose="020B0400000000000000" pitchFamily="50" charset="-128"/>
              </a:endParaRPr>
            </a:p>
          </p:txBody>
        </p:sp>
      </p:grpSp>
      <p:grpSp>
        <p:nvGrpSpPr>
          <p:cNvPr id="2375" name="グループ化 2374"/>
          <p:cNvGrpSpPr/>
          <p:nvPr/>
        </p:nvGrpSpPr>
        <p:grpSpPr>
          <a:xfrm>
            <a:off x="5554528" y="7835548"/>
            <a:ext cx="745135" cy="516802"/>
            <a:chOff x="2041268" y="869383"/>
            <a:chExt cx="2012515" cy="1416963"/>
          </a:xfrm>
        </p:grpSpPr>
        <p:sp>
          <p:nvSpPr>
            <p:cNvPr id="2376" name="正方形/長方形 2375"/>
            <p:cNvSpPr/>
            <p:nvPr/>
          </p:nvSpPr>
          <p:spPr>
            <a:xfrm rot="1308668">
              <a:off x="2041268" y="1847354"/>
              <a:ext cx="1852213" cy="70936"/>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ＭＳ Ｐゴシック" panose="020B0600070205080204" pitchFamily="50" charset="-128"/>
              </a:endParaRPr>
            </a:p>
          </p:txBody>
        </p:sp>
        <p:sp>
          <p:nvSpPr>
            <p:cNvPr id="2377" name="片側の 2 つの角を切り取った四角形 2376"/>
            <p:cNvSpPr/>
            <p:nvPr/>
          </p:nvSpPr>
          <p:spPr>
            <a:xfrm rot="21546613">
              <a:off x="2967374" y="1882822"/>
              <a:ext cx="90641" cy="394442"/>
            </a:xfrm>
            <a:prstGeom prst="snip2Same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ＭＳ Ｐゴシック" panose="020B0600070205080204" pitchFamily="50" charset="-128"/>
              </a:endParaRPr>
            </a:p>
          </p:txBody>
        </p:sp>
        <p:sp>
          <p:nvSpPr>
            <p:cNvPr id="2378" name="正方形/長方形 2377"/>
            <p:cNvSpPr/>
            <p:nvPr/>
          </p:nvSpPr>
          <p:spPr>
            <a:xfrm>
              <a:off x="2374271" y="2219351"/>
              <a:ext cx="1276845" cy="66995"/>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ＭＳ Ｐゴシック" panose="020B0600070205080204" pitchFamily="50" charset="-128"/>
              </a:endParaRPr>
            </a:p>
          </p:txBody>
        </p:sp>
        <p:sp>
          <p:nvSpPr>
            <p:cNvPr id="2379" name="円弧 2378"/>
            <p:cNvSpPr/>
            <p:nvPr/>
          </p:nvSpPr>
          <p:spPr>
            <a:xfrm rot="3651646">
              <a:off x="3322625" y="1512906"/>
              <a:ext cx="646559" cy="815756"/>
            </a:xfrm>
            <a:prstGeom prst="arc">
              <a:avLst>
                <a:gd name="adj1" fmla="val 18022141"/>
                <a:gd name="adj2" fmla="val 2157596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2520" dirty="0">
                <a:ea typeface="ＭＳ Ｐゴシック" panose="020B0600070205080204" pitchFamily="50" charset="-128"/>
              </a:endParaRPr>
            </a:p>
          </p:txBody>
        </p:sp>
        <p:sp>
          <p:nvSpPr>
            <p:cNvPr id="2380" name="円弧 2379"/>
            <p:cNvSpPr/>
            <p:nvPr/>
          </p:nvSpPr>
          <p:spPr>
            <a:xfrm rot="3830196">
              <a:off x="3245526" y="1475706"/>
              <a:ext cx="600858" cy="785285"/>
            </a:xfrm>
            <a:prstGeom prst="arc">
              <a:avLst>
                <a:gd name="adj1" fmla="val 17715757"/>
                <a:gd name="adj2" fmla="val 2157596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2520" dirty="0">
                <a:ea typeface="ＭＳ Ｐゴシック" panose="020B0600070205080204" pitchFamily="50" charset="-128"/>
              </a:endParaRPr>
            </a:p>
          </p:txBody>
        </p:sp>
        <p:sp>
          <p:nvSpPr>
            <p:cNvPr id="2381" name="円形吹き出し 2380"/>
            <p:cNvSpPr/>
            <p:nvPr/>
          </p:nvSpPr>
          <p:spPr>
            <a:xfrm rot="20606434">
              <a:off x="3555428" y="869383"/>
              <a:ext cx="361898" cy="327994"/>
            </a:xfrm>
            <a:prstGeom prst="wedgeEllipseCallout">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700" b="1" i="1" dirty="0">
                  <a:solidFill>
                    <a:srgbClr val="FF0000"/>
                  </a:solidFill>
                  <a:latin typeface="ＭＳ Ｐゴシック" panose="020B0600070205080204" pitchFamily="50" charset="-128"/>
                  <a:ea typeface="ＭＳ Ｐゴシック" panose="020B0600070205080204" pitchFamily="50" charset="-128"/>
                </a:rPr>
                <a:t>！</a:t>
              </a:r>
            </a:p>
          </p:txBody>
        </p:sp>
        <p:grpSp>
          <p:nvGrpSpPr>
            <p:cNvPr id="2382" name="グループ化 2381"/>
            <p:cNvGrpSpPr/>
            <p:nvPr/>
          </p:nvGrpSpPr>
          <p:grpSpPr>
            <a:xfrm rot="1655733">
              <a:off x="3331476" y="1254529"/>
              <a:ext cx="333520" cy="760326"/>
              <a:chOff x="5181600" y="1931308"/>
              <a:chExt cx="682752" cy="1556473"/>
            </a:xfrm>
          </p:grpSpPr>
          <p:grpSp>
            <p:nvGrpSpPr>
              <p:cNvPr id="2385" name="グループ化 2384"/>
              <p:cNvGrpSpPr/>
              <p:nvPr/>
            </p:nvGrpSpPr>
            <p:grpSpPr>
              <a:xfrm>
                <a:off x="5181600" y="1931308"/>
                <a:ext cx="682752" cy="1556473"/>
                <a:chOff x="5181600" y="1931308"/>
                <a:chExt cx="682752" cy="1556473"/>
              </a:xfrm>
            </p:grpSpPr>
            <p:sp>
              <p:nvSpPr>
                <p:cNvPr id="2387" name="正方形/長方形 2386"/>
                <p:cNvSpPr/>
                <p:nvPr/>
              </p:nvSpPr>
              <p:spPr>
                <a:xfrm>
                  <a:off x="5191434" y="2216150"/>
                  <a:ext cx="672918" cy="92285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ＭＳ Ｐゴシック" panose="020B0600070205080204" pitchFamily="50" charset="-128"/>
                  </a:endParaRPr>
                </a:p>
              </p:txBody>
            </p:sp>
            <p:sp>
              <p:nvSpPr>
                <p:cNvPr id="2388" name="フローチャート: 結合子 2387"/>
                <p:cNvSpPr/>
                <p:nvPr/>
              </p:nvSpPr>
              <p:spPr>
                <a:xfrm>
                  <a:off x="5181600" y="2808512"/>
                  <a:ext cx="682752" cy="67926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ＭＳ Ｐゴシック" panose="020B0600070205080204" pitchFamily="50" charset="-128"/>
                  </a:endParaRPr>
                </a:p>
              </p:txBody>
            </p:sp>
            <p:sp>
              <p:nvSpPr>
                <p:cNvPr id="2389" name="正方形/長方形 2388"/>
                <p:cNvSpPr/>
                <p:nvPr/>
              </p:nvSpPr>
              <p:spPr>
                <a:xfrm>
                  <a:off x="5341074" y="1931308"/>
                  <a:ext cx="354875" cy="2342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ＭＳ Ｐゴシック" panose="020B0600070205080204" pitchFamily="50" charset="-128"/>
                  </a:endParaRPr>
                </a:p>
              </p:txBody>
            </p:sp>
          </p:grpSp>
          <p:sp>
            <p:nvSpPr>
              <p:cNvPr id="2386" name="正方形/長方形 2385"/>
              <p:cNvSpPr/>
              <p:nvPr/>
            </p:nvSpPr>
            <p:spPr>
              <a:xfrm>
                <a:off x="5695949" y="1969294"/>
                <a:ext cx="45719"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ＭＳ Ｐゴシック" panose="020B0600070205080204" pitchFamily="50" charset="-128"/>
                </a:endParaRPr>
              </a:p>
            </p:txBody>
          </p:sp>
        </p:grpSp>
        <p:sp>
          <p:nvSpPr>
            <p:cNvPr id="2383" name="円弧 2382"/>
            <p:cNvSpPr/>
            <p:nvPr/>
          </p:nvSpPr>
          <p:spPr>
            <a:xfrm rot="12320292">
              <a:off x="2118225" y="1290515"/>
              <a:ext cx="600858" cy="785285"/>
            </a:xfrm>
            <a:prstGeom prst="arc">
              <a:avLst>
                <a:gd name="adj1" fmla="val 17738107"/>
                <a:gd name="adj2" fmla="val 2157596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2520" dirty="0">
                <a:ea typeface="ＭＳ Ｐゴシック" panose="020B0600070205080204" pitchFamily="50" charset="-128"/>
              </a:endParaRPr>
            </a:p>
          </p:txBody>
        </p:sp>
        <p:sp>
          <p:nvSpPr>
            <p:cNvPr id="2384" name="円弧 2383"/>
            <p:cNvSpPr/>
            <p:nvPr/>
          </p:nvSpPr>
          <p:spPr>
            <a:xfrm rot="12320292">
              <a:off x="2218200" y="1322839"/>
              <a:ext cx="600858" cy="785285"/>
            </a:xfrm>
            <a:prstGeom prst="arc">
              <a:avLst>
                <a:gd name="adj1" fmla="val 17805571"/>
                <a:gd name="adj2" fmla="val 2157596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2520" dirty="0">
                <a:ea typeface="ＭＳ Ｐゴシック" panose="020B0600070205080204" pitchFamily="50" charset="-128"/>
              </a:endParaRPr>
            </a:p>
          </p:txBody>
        </p:sp>
      </p:grpSp>
      <p:sp>
        <p:nvSpPr>
          <p:cNvPr id="2390" name="四角形吹き出し 624"/>
          <p:cNvSpPr/>
          <p:nvPr/>
        </p:nvSpPr>
        <p:spPr>
          <a:xfrm>
            <a:off x="5486880" y="7675357"/>
            <a:ext cx="850557" cy="1003846"/>
          </a:xfrm>
          <a:custGeom>
            <a:avLst/>
            <a:gdLst>
              <a:gd name="connsiteX0" fmla="*/ 0 w 850557"/>
              <a:gd name="connsiteY0" fmla="*/ 0 h 720615"/>
              <a:gd name="connsiteX1" fmla="*/ 496158 w 850557"/>
              <a:gd name="connsiteY1" fmla="*/ 0 h 720615"/>
              <a:gd name="connsiteX2" fmla="*/ 496158 w 850557"/>
              <a:gd name="connsiteY2" fmla="*/ 0 h 720615"/>
              <a:gd name="connsiteX3" fmla="*/ 708798 w 850557"/>
              <a:gd name="connsiteY3" fmla="*/ 0 h 720615"/>
              <a:gd name="connsiteX4" fmla="*/ 850557 w 850557"/>
              <a:gd name="connsiteY4" fmla="*/ 0 h 720615"/>
              <a:gd name="connsiteX5" fmla="*/ 850557 w 850557"/>
              <a:gd name="connsiteY5" fmla="*/ 420359 h 720615"/>
              <a:gd name="connsiteX6" fmla="*/ 850557 w 850557"/>
              <a:gd name="connsiteY6" fmla="*/ 420359 h 720615"/>
              <a:gd name="connsiteX7" fmla="*/ 850557 w 850557"/>
              <a:gd name="connsiteY7" fmla="*/ 600513 h 720615"/>
              <a:gd name="connsiteX8" fmla="*/ 850557 w 850557"/>
              <a:gd name="connsiteY8" fmla="*/ 720615 h 720615"/>
              <a:gd name="connsiteX9" fmla="*/ 708798 w 850557"/>
              <a:gd name="connsiteY9" fmla="*/ 720615 h 720615"/>
              <a:gd name="connsiteX10" fmla="*/ 430960 w 850557"/>
              <a:gd name="connsiteY10" fmla="*/ 1003846 h 720615"/>
              <a:gd name="connsiteX11" fmla="*/ 496158 w 850557"/>
              <a:gd name="connsiteY11" fmla="*/ 720615 h 720615"/>
              <a:gd name="connsiteX12" fmla="*/ 0 w 850557"/>
              <a:gd name="connsiteY12" fmla="*/ 720615 h 720615"/>
              <a:gd name="connsiteX13" fmla="*/ 0 w 850557"/>
              <a:gd name="connsiteY13" fmla="*/ 600513 h 720615"/>
              <a:gd name="connsiteX14" fmla="*/ 0 w 850557"/>
              <a:gd name="connsiteY14" fmla="*/ 420359 h 720615"/>
              <a:gd name="connsiteX15" fmla="*/ 0 w 850557"/>
              <a:gd name="connsiteY15" fmla="*/ 420359 h 720615"/>
              <a:gd name="connsiteX16" fmla="*/ 0 w 850557"/>
              <a:gd name="connsiteY16" fmla="*/ 0 h 720615"/>
              <a:gd name="connsiteX0" fmla="*/ 0 w 850557"/>
              <a:gd name="connsiteY0" fmla="*/ 0 h 1003846"/>
              <a:gd name="connsiteX1" fmla="*/ 496158 w 850557"/>
              <a:gd name="connsiteY1" fmla="*/ 0 h 1003846"/>
              <a:gd name="connsiteX2" fmla="*/ 496158 w 850557"/>
              <a:gd name="connsiteY2" fmla="*/ 0 h 1003846"/>
              <a:gd name="connsiteX3" fmla="*/ 708798 w 850557"/>
              <a:gd name="connsiteY3" fmla="*/ 0 h 1003846"/>
              <a:gd name="connsiteX4" fmla="*/ 850557 w 850557"/>
              <a:gd name="connsiteY4" fmla="*/ 0 h 1003846"/>
              <a:gd name="connsiteX5" fmla="*/ 850557 w 850557"/>
              <a:gd name="connsiteY5" fmla="*/ 420359 h 1003846"/>
              <a:gd name="connsiteX6" fmla="*/ 850557 w 850557"/>
              <a:gd name="connsiteY6" fmla="*/ 420359 h 1003846"/>
              <a:gd name="connsiteX7" fmla="*/ 850557 w 850557"/>
              <a:gd name="connsiteY7" fmla="*/ 600513 h 1003846"/>
              <a:gd name="connsiteX8" fmla="*/ 850557 w 850557"/>
              <a:gd name="connsiteY8" fmla="*/ 720615 h 1003846"/>
              <a:gd name="connsiteX9" fmla="*/ 620692 w 850557"/>
              <a:gd name="connsiteY9" fmla="*/ 722997 h 1003846"/>
              <a:gd name="connsiteX10" fmla="*/ 430960 w 850557"/>
              <a:gd name="connsiteY10" fmla="*/ 1003846 h 1003846"/>
              <a:gd name="connsiteX11" fmla="*/ 496158 w 850557"/>
              <a:gd name="connsiteY11" fmla="*/ 720615 h 1003846"/>
              <a:gd name="connsiteX12" fmla="*/ 0 w 850557"/>
              <a:gd name="connsiteY12" fmla="*/ 720615 h 1003846"/>
              <a:gd name="connsiteX13" fmla="*/ 0 w 850557"/>
              <a:gd name="connsiteY13" fmla="*/ 600513 h 1003846"/>
              <a:gd name="connsiteX14" fmla="*/ 0 w 850557"/>
              <a:gd name="connsiteY14" fmla="*/ 420359 h 1003846"/>
              <a:gd name="connsiteX15" fmla="*/ 0 w 850557"/>
              <a:gd name="connsiteY15" fmla="*/ 420359 h 1003846"/>
              <a:gd name="connsiteX16" fmla="*/ 0 w 850557"/>
              <a:gd name="connsiteY16" fmla="*/ 0 h 100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0557" h="1003846">
                <a:moveTo>
                  <a:pt x="0" y="0"/>
                </a:moveTo>
                <a:lnTo>
                  <a:pt x="496158" y="0"/>
                </a:lnTo>
                <a:lnTo>
                  <a:pt x="496158" y="0"/>
                </a:lnTo>
                <a:lnTo>
                  <a:pt x="708798" y="0"/>
                </a:lnTo>
                <a:lnTo>
                  <a:pt x="850557" y="0"/>
                </a:lnTo>
                <a:lnTo>
                  <a:pt x="850557" y="420359"/>
                </a:lnTo>
                <a:lnTo>
                  <a:pt x="850557" y="420359"/>
                </a:lnTo>
                <a:lnTo>
                  <a:pt x="850557" y="600513"/>
                </a:lnTo>
                <a:lnTo>
                  <a:pt x="850557" y="720615"/>
                </a:lnTo>
                <a:lnTo>
                  <a:pt x="620692" y="722997"/>
                </a:lnTo>
                <a:lnTo>
                  <a:pt x="430960" y="1003846"/>
                </a:lnTo>
                <a:lnTo>
                  <a:pt x="496158" y="720615"/>
                </a:lnTo>
                <a:lnTo>
                  <a:pt x="0" y="720615"/>
                </a:lnTo>
                <a:lnTo>
                  <a:pt x="0" y="600513"/>
                </a:lnTo>
                <a:lnTo>
                  <a:pt x="0" y="420359"/>
                </a:lnTo>
                <a:lnTo>
                  <a:pt x="0" y="420359"/>
                </a:lnTo>
                <a:lnTo>
                  <a:pt x="0"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1" name="縦巻き 2390"/>
          <p:cNvSpPr/>
          <p:nvPr/>
        </p:nvSpPr>
        <p:spPr>
          <a:xfrm>
            <a:off x="20473" y="1958452"/>
            <a:ext cx="2022623" cy="1073049"/>
          </a:xfrm>
          <a:prstGeom prst="verticalScroll">
            <a:avLst>
              <a:gd name="adj" fmla="val 4385"/>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400" tIns="50400" rIns="0" rtlCol="0" anchor="ctr"/>
          <a:lstStyle/>
          <a:p>
            <a:r>
              <a:rPr kumimoji="1" lang="ja-JP" altLang="en-US" sz="800" dirty="0" smtClean="0">
                <a:solidFill>
                  <a:schemeClr val="tx1"/>
                </a:solidFill>
                <a:latin typeface="游ゴシック" panose="020B0400000000000000" pitchFamily="50" charset="-128"/>
                <a:ea typeface="游ゴシック" panose="020B0400000000000000" pitchFamily="50" charset="-128"/>
              </a:rPr>
              <a:t>シーソー攻略では、以下</a:t>
            </a:r>
            <a:r>
              <a:rPr kumimoji="1" lang="en-US" altLang="ja-JP" sz="800" dirty="0" smtClean="0">
                <a:solidFill>
                  <a:schemeClr val="tx1"/>
                </a:solidFill>
                <a:latin typeface="游ゴシック" panose="020B0400000000000000" pitchFamily="50" charset="-128"/>
                <a:ea typeface="游ゴシック" panose="020B0400000000000000" pitchFamily="50" charset="-128"/>
              </a:rPr>
              <a:t>4</a:t>
            </a:r>
            <a:r>
              <a:rPr kumimoji="1" lang="ja-JP" altLang="en-US" sz="800" dirty="0" err="1" smtClean="0">
                <a:solidFill>
                  <a:schemeClr val="tx1"/>
                </a:solidFill>
                <a:latin typeface="游ゴシック" panose="020B0400000000000000" pitchFamily="50" charset="-128"/>
                <a:ea typeface="游ゴシック" panose="020B0400000000000000" pitchFamily="50" charset="-128"/>
              </a:rPr>
              <a:t>つの</a:t>
            </a:r>
            <a:r>
              <a:rPr kumimoji="1" lang="ja-JP" altLang="en-US" sz="800" dirty="0" smtClean="0">
                <a:solidFill>
                  <a:schemeClr val="tx1"/>
                </a:solidFill>
                <a:latin typeface="游ゴシック" panose="020B0400000000000000" pitchFamily="50" charset="-128"/>
                <a:ea typeface="游ゴシック" panose="020B0400000000000000" pitchFamily="50" charset="-128"/>
              </a:rPr>
              <a:t>パートに</a:t>
            </a:r>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r>
              <a:rPr kumimoji="1" lang="ja-JP" altLang="en-US" sz="800" dirty="0" smtClean="0">
                <a:solidFill>
                  <a:schemeClr val="tx1"/>
                </a:solidFill>
                <a:latin typeface="游ゴシック" panose="020B0400000000000000" pitchFamily="50" charset="-128"/>
                <a:ea typeface="游ゴシック" panose="020B0400000000000000" pitchFamily="50" charset="-128"/>
              </a:rPr>
              <a:t>わけて考える。</a:t>
            </a:r>
            <a:endParaRPr kumimoji="1" lang="en-US" altLang="ja-JP" sz="800" dirty="0" smtClean="0">
              <a:solidFill>
                <a:schemeClr val="tx1"/>
              </a:solidFill>
              <a:latin typeface="游ゴシック" panose="020B0400000000000000" pitchFamily="50" charset="-128"/>
              <a:ea typeface="游ゴシック" panose="020B0400000000000000" pitchFamily="50" charset="-128"/>
            </a:endParaRPr>
          </a:p>
          <a:p>
            <a:endParaRPr kumimoji="1" lang="en-US" altLang="ja-JP" sz="800" dirty="0">
              <a:solidFill>
                <a:schemeClr val="tx1"/>
              </a:solidFill>
              <a:latin typeface="游ゴシック" panose="020B0400000000000000" pitchFamily="50" charset="-128"/>
              <a:ea typeface="游ゴシック" panose="020B0400000000000000" pitchFamily="50" charset="-128"/>
            </a:endParaRPr>
          </a:p>
          <a:p>
            <a:r>
              <a:rPr kumimoji="1" lang="ja-JP" altLang="en-US" sz="800" b="1" dirty="0" smtClean="0">
                <a:solidFill>
                  <a:srgbClr val="00B0F0"/>
                </a:solidFill>
                <a:latin typeface="游ゴシック" panose="020B0400000000000000" pitchFamily="50" charset="-128"/>
                <a:ea typeface="游ゴシック" panose="020B0400000000000000" pitchFamily="50" charset="-128"/>
              </a:rPr>
              <a:t>　　「</a:t>
            </a:r>
            <a:r>
              <a:rPr kumimoji="1" lang="ja-JP" altLang="en-US" sz="800" b="1" dirty="0">
                <a:solidFill>
                  <a:srgbClr val="00B0F0"/>
                </a:solidFill>
                <a:latin typeface="游ゴシック" panose="020B0400000000000000" pitchFamily="50" charset="-128"/>
                <a:ea typeface="游ゴシック" panose="020B0400000000000000" pitchFamily="50" charset="-128"/>
              </a:rPr>
              <a:t>進入ラインを突破する」</a:t>
            </a:r>
            <a:endParaRPr kumimoji="1" lang="en-US" altLang="ja-JP" sz="800" b="1" dirty="0">
              <a:solidFill>
                <a:srgbClr val="00B0F0"/>
              </a:solidFill>
              <a:latin typeface="游ゴシック" panose="020B0400000000000000" pitchFamily="50" charset="-128"/>
              <a:ea typeface="游ゴシック" panose="020B0400000000000000" pitchFamily="50" charset="-128"/>
            </a:endParaRPr>
          </a:p>
          <a:p>
            <a:r>
              <a:rPr kumimoji="1" lang="ja-JP" altLang="en-US" sz="800" b="1" dirty="0" smtClean="0">
                <a:solidFill>
                  <a:srgbClr val="00B0F0"/>
                </a:solidFill>
                <a:latin typeface="游ゴシック" panose="020B0400000000000000" pitchFamily="50" charset="-128"/>
                <a:ea typeface="游ゴシック" panose="020B0400000000000000" pitchFamily="50" charset="-128"/>
              </a:rPr>
              <a:t>　　「</a:t>
            </a:r>
            <a:r>
              <a:rPr kumimoji="1" lang="ja-JP" altLang="en-US" sz="800" b="1" dirty="0">
                <a:solidFill>
                  <a:srgbClr val="00B0F0"/>
                </a:solidFill>
                <a:latin typeface="游ゴシック" panose="020B0400000000000000" pitchFamily="50" charset="-128"/>
                <a:ea typeface="游ゴシック" panose="020B0400000000000000" pitchFamily="50" charset="-128"/>
              </a:rPr>
              <a:t>シーソーダブル」</a:t>
            </a:r>
            <a:endParaRPr kumimoji="1" lang="en-US" altLang="ja-JP" sz="800" b="1" dirty="0">
              <a:solidFill>
                <a:srgbClr val="00B0F0"/>
              </a:solidFill>
              <a:latin typeface="游ゴシック" panose="020B0400000000000000" pitchFamily="50" charset="-128"/>
              <a:ea typeface="游ゴシック" panose="020B0400000000000000" pitchFamily="50" charset="-128"/>
            </a:endParaRPr>
          </a:p>
          <a:p>
            <a:r>
              <a:rPr kumimoji="1" lang="ja-JP" altLang="en-US" sz="800" b="1" dirty="0" smtClean="0">
                <a:solidFill>
                  <a:srgbClr val="00B0F0"/>
                </a:solidFill>
                <a:latin typeface="游ゴシック" panose="020B0400000000000000" pitchFamily="50" charset="-128"/>
                <a:ea typeface="游ゴシック" panose="020B0400000000000000" pitchFamily="50" charset="-128"/>
              </a:rPr>
              <a:t>　　「</a:t>
            </a:r>
            <a:r>
              <a:rPr kumimoji="1" lang="ja-JP" altLang="en-US" sz="800" b="1" dirty="0">
                <a:solidFill>
                  <a:srgbClr val="00B0F0"/>
                </a:solidFill>
                <a:latin typeface="游ゴシック" panose="020B0400000000000000" pitchFamily="50" charset="-128"/>
                <a:ea typeface="游ゴシック" panose="020B0400000000000000" pitchFamily="50" charset="-128"/>
              </a:rPr>
              <a:t>通過ラインを突破する」</a:t>
            </a:r>
            <a:endParaRPr kumimoji="1" lang="en-US" altLang="ja-JP" sz="800" b="1" dirty="0">
              <a:solidFill>
                <a:srgbClr val="00B0F0"/>
              </a:solidFill>
              <a:latin typeface="游ゴシック" panose="020B0400000000000000" pitchFamily="50" charset="-128"/>
              <a:ea typeface="游ゴシック" panose="020B0400000000000000" pitchFamily="50" charset="-128"/>
            </a:endParaRPr>
          </a:p>
          <a:p>
            <a:r>
              <a:rPr kumimoji="1" lang="ja-JP" altLang="en-US" sz="800" b="1" dirty="0" smtClean="0">
                <a:solidFill>
                  <a:srgbClr val="00B0F0"/>
                </a:solidFill>
                <a:latin typeface="游ゴシック" panose="020B0400000000000000" pitchFamily="50" charset="-128"/>
                <a:ea typeface="游ゴシック" panose="020B0400000000000000" pitchFamily="50" charset="-128"/>
              </a:rPr>
              <a:t>　　「</a:t>
            </a:r>
            <a:r>
              <a:rPr kumimoji="1" lang="ja-JP" altLang="en-US" sz="800" b="1" dirty="0">
                <a:solidFill>
                  <a:srgbClr val="00B0F0"/>
                </a:solidFill>
                <a:latin typeface="游ゴシック" panose="020B0400000000000000" pitchFamily="50" charset="-128"/>
                <a:ea typeface="游ゴシック" panose="020B0400000000000000" pitchFamily="50" charset="-128"/>
              </a:rPr>
              <a:t>着地する</a:t>
            </a:r>
            <a:r>
              <a:rPr kumimoji="1" lang="ja-JP" altLang="en-US" sz="800" b="1" dirty="0" smtClean="0">
                <a:solidFill>
                  <a:srgbClr val="00B0F0"/>
                </a:solidFill>
                <a:latin typeface="游ゴシック" panose="020B0400000000000000" pitchFamily="50" charset="-128"/>
                <a:ea typeface="游ゴシック" panose="020B0400000000000000" pitchFamily="50" charset="-128"/>
              </a:rPr>
              <a:t>」</a:t>
            </a:r>
            <a:endParaRPr kumimoji="1" lang="en-US" altLang="ja-JP" sz="800" b="1" dirty="0" smtClean="0">
              <a:solidFill>
                <a:srgbClr val="00B0F0"/>
              </a:solidFill>
              <a:latin typeface="游ゴシック" panose="020B0400000000000000" pitchFamily="50" charset="-128"/>
              <a:ea typeface="游ゴシック" panose="020B0400000000000000" pitchFamily="50" charset="-128"/>
            </a:endParaRPr>
          </a:p>
        </p:txBody>
      </p:sp>
      <p:sp>
        <p:nvSpPr>
          <p:cNvPr id="2392" name="右中かっこ 2391"/>
          <p:cNvSpPr/>
          <p:nvPr/>
        </p:nvSpPr>
        <p:spPr>
          <a:xfrm>
            <a:off x="1491532" y="2406974"/>
            <a:ext cx="214626" cy="484629"/>
          </a:xfrm>
          <a:prstGeom prst="rightBrace">
            <a:avLst>
              <a:gd name="adj1" fmla="val 8333"/>
              <a:gd name="adj2" fmla="val 65343"/>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3528" dirty="0">
              <a:latin typeface="游ゴシック" panose="020B0400000000000000" pitchFamily="50" charset="-128"/>
            </a:endParaRPr>
          </a:p>
        </p:txBody>
      </p:sp>
      <p:sp>
        <p:nvSpPr>
          <p:cNvPr id="2393" name="フリーフォーム 2392"/>
          <p:cNvSpPr/>
          <p:nvPr/>
        </p:nvSpPr>
        <p:spPr>
          <a:xfrm>
            <a:off x="1750364" y="2362199"/>
            <a:ext cx="2943556" cy="361703"/>
          </a:xfrm>
          <a:custGeom>
            <a:avLst/>
            <a:gdLst>
              <a:gd name="connsiteX0" fmla="*/ 0 w 2941320"/>
              <a:gd name="connsiteY0" fmla="*/ 502920 h 502920"/>
              <a:gd name="connsiteX1" fmla="*/ 1920240 w 2941320"/>
              <a:gd name="connsiteY1" fmla="*/ 396240 h 502920"/>
              <a:gd name="connsiteX2" fmla="*/ 2941320 w 2941320"/>
              <a:gd name="connsiteY2" fmla="*/ 0 h 502920"/>
            </a:gdLst>
            <a:ahLst/>
            <a:cxnLst>
              <a:cxn ang="0">
                <a:pos x="connsiteX0" y="connsiteY0"/>
              </a:cxn>
              <a:cxn ang="0">
                <a:pos x="connsiteX1" y="connsiteY1"/>
              </a:cxn>
              <a:cxn ang="0">
                <a:pos x="connsiteX2" y="connsiteY2"/>
              </a:cxn>
            </a:cxnLst>
            <a:rect l="l" t="t" r="r" b="b"/>
            <a:pathLst>
              <a:path w="2941320" h="502920">
                <a:moveTo>
                  <a:pt x="0" y="502920"/>
                </a:moveTo>
                <a:cubicBezTo>
                  <a:pt x="715010" y="491490"/>
                  <a:pt x="1430020" y="480060"/>
                  <a:pt x="1920240" y="396240"/>
                </a:cubicBezTo>
                <a:cubicBezTo>
                  <a:pt x="2410460" y="312420"/>
                  <a:pt x="2675890" y="156210"/>
                  <a:pt x="2941320" y="0"/>
                </a:cubicBezTo>
              </a:path>
            </a:pathLst>
          </a:cu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2394" name="グループ化 2393"/>
          <p:cNvGrpSpPr/>
          <p:nvPr/>
        </p:nvGrpSpPr>
        <p:grpSpPr>
          <a:xfrm>
            <a:off x="10529954" y="4431287"/>
            <a:ext cx="250988" cy="250988"/>
            <a:chOff x="5977993" y="2467300"/>
            <a:chExt cx="2160000" cy="2160000"/>
          </a:xfrm>
        </p:grpSpPr>
        <p:grpSp>
          <p:nvGrpSpPr>
            <p:cNvPr id="2395" name="グループ化 2394"/>
            <p:cNvGrpSpPr/>
            <p:nvPr/>
          </p:nvGrpSpPr>
          <p:grpSpPr>
            <a:xfrm>
              <a:off x="5977993" y="2467300"/>
              <a:ext cx="2160000" cy="2160000"/>
              <a:chOff x="5977993" y="2467300"/>
              <a:chExt cx="2160000" cy="2160000"/>
            </a:xfrm>
          </p:grpSpPr>
          <p:grpSp>
            <p:nvGrpSpPr>
              <p:cNvPr id="2399" name="グループ化 2398"/>
              <p:cNvGrpSpPr/>
              <p:nvPr/>
            </p:nvGrpSpPr>
            <p:grpSpPr>
              <a:xfrm>
                <a:off x="5977993" y="2467300"/>
                <a:ext cx="2160000" cy="2160000"/>
                <a:chOff x="5977993" y="2467300"/>
                <a:chExt cx="2160000" cy="2160000"/>
              </a:xfrm>
            </p:grpSpPr>
            <p:grpSp>
              <p:nvGrpSpPr>
                <p:cNvPr id="2402" name="グループ化 2401"/>
                <p:cNvGrpSpPr/>
                <p:nvPr/>
              </p:nvGrpSpPr>
              <p:grpSpPr>
                <a:xfrm>
                  <a:off x="5977993" y="2467300"/>
                  <a:ext cx="2160000" cy="2160000"/>
                  <a:chOff x="10409495" y="4421605"/>
                  <a:chExt cx="288000" cy="288000"/>
                </a:xfrm>
              </p:grpSpPr>
              <p:sp>
                <p:nvSpPr>
                  <p:cNvPr id="2404" name="フローチャート: 処理 2403"/>
                  <p:cNvSpPr/>
                  <p:nvPr/>
                </p:nvSpPr>
                <p:spPr>
                  <a:xfrm>
                    <a:off x="10409495" y="4421605"/>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405" name="グループ化 2404"/>
                  <p:cNvGrpSpPr/>
                  <p:nvPr/>
                </p:nvGrpSpPr>
                <p:grpSpPr>
                  <a:xfrm>
                    <a:off x="10410651" y="4464932"/>
                    <a:ext cx="262042" cy="176118"/>
                    <a:chOff x="10405205" y="4449038"/>
                    <a:chExt cx="230072" cy="154631"/>
                  </a:xfrm>
                </p:grpSpPr>
                <p:sp>
                  <p:nvSpPr>
                    <p:cNvPr id="2406" name="正方形/長方形 2405"/>
                    <p:cNvSpPr/>
                    <p:nvPr/>
                  </p:nvSpPr>
                  <p:spPr>
                    <a:xfrm rot="21258025">
                      <a:off x="10540990" y="4471401"/>
                      <a:ext cx="60748" cy="846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07" name="フローチャート: 結合子 2406"/>
                    <p:cNvSpPr/>
                    <p:nvPr/>
                  </p:nvSpPr>
                  <p:spPr>
                    <a:xfrm rot="21258025">
                      <a:off x="10544393" y="4525591"/>
                      <a:ext cx="61636" cy="6233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08" name="正方形/長方形 2407"/>
                    <p:cNvSpPr/>
                    <p:nvPr/>
                  </p:nvSpPr>
                  <p:spPr>
                    <a:xfrm rot="21258025">
                      <a:off x="10585525" y="4449539"/>
                      <a:ext cx="2819" cy="95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09" name="正方形/長方形 18"/>
                    <p:cNvSpPr/>
                    <p:nvPr/>
                  </p:nvSpPr>
                  <p:spPr>
                    <a:xfrm rot="11839434">
                      <a:off x="10405205" y="4573922"/>
                      <a:ext cx="230072" cy="29747"/>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10" name="正方形/長方形 2409"/>
                    <p:cNvSpPr/>
                    <p:nvPr/>
                  </p:nvSpPr>
                  <p:spPr>
                    <a:xfrm rot="21258025">
                      <a:off x="10548769" y="4449038"/>
                      <a:ext cx="32037" cy="146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grpSp>
            </p:grpSp>
            <p:sp>
              <p:nvSpPr>
                <p:cNvPr id="2403" name="円形吹き出し 2402"/>
                <p:cNvSpPr/>
                <p:nvPr/>
              </p:nvSpPr>
              <p:spPr>
                <a:xfrm>
                  <a:off x="6304305" y="2854957"/>
                  <a:ext cx="640447" cy="626974"/>
                </a:xfrm>
                <a:prstGeom prst="wedgeEllipseCallout">
                  <a:avLst>
                    <a:gd name="adj1" fmla="val 61569"/>
                    <a:gd name="adj2" fmla="val 36258"/>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r>
                    <a:rPr lang="en-US" altLang="ja-JP" sz="6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cxnSp>
            <p:nvCxnSpPr>
              <p:cNvPr id="2400" name="直線コネクタ 2399"/>
              <p:cNvCxnSpPr/>
              <p:nvPr/>
            </p:nvCxnSpPr>
            <p:spPr>
              <a:xfrm>
                <a:off x="7438883" y="3298829"/>
                <a:ext cx="3246" cy="440715"/>
              </a:xfrm>
              <a:prstGeom prst="line">
                <a:avLst/>
              </a:prstGeom>
            </p:spPr>
            <p:style>
              <a:lnRef idx="2">
                <a:schemeClr val="accent4"/>
              </a:lnRef>
              <a:fillRef idx="0">
                <a:schemeClr val="accent4"/>
              </a:fillRef>
              <a:effectRef idx="1">
                <a:schemeClr val="accent4"/>
              </a:effectRef>
              <a:fontRef idx="minor">
                <a:schemeClr val="tx1"/>
              </a:fontRef>
            </p:style>
          </p:cxnSp>
          <p:cxnSp>
            <p:nvCxnSpPr>
              <p:cNvPr id="2401" name="直線コネクタ 2400"/>
              <p:cNvCxnSpPr/>
              <p:nvPr/>
            </p:nvCxnSpPr>
            <p:spPr>
              <a:xfrm flipH="1" flipV="1">
                <a:off x="7438943" y="3730682"/>
                <a:ext cx="401781" cy="4844"/>
              </a:xfrm>
              <a:prstGeom prst="line">
                <a:avLst/>
              </a:prstGeom>
            </p:spPr>
            <p:style>
              <a:lnRef idx="2">
                <a:schemeClr val="accent4"/>
              </a:lnRef>
              <a:fillRef idx="0">
                <a:schemeClr val="accent4"/>
              </a:fillRef>
              <a:effectRef idx="1">
                <a:schemeClr val="accent4"/>
              </a:effectRef>
              <a:fontRef idx="minor">
                <a:schemeClr val="tx1"/>
              </a:fontRef>
            </p:style>
          </p:cxnSp>
        </p:grpSp>
        <p:sp>
          <p:nvSpPr>
            <p:cNvPr id="2396" name="直角三角形 2395"/>
            <p:cNvSpPr/>
            <p:nvPr/>
          </p:nvSpPr>
          <p:spPr>
            <a:xfrm rot="12921844">
              <a:off x="7306289" y="3458673"/>
              <a:ext cx="108071" cy="108071"/>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7" name="直角三角形 2396"/>
            <p:cNvSpPr/>
            <p:nvPr/>
          </p:nvSpPr>
          <p:spPr>
            <a:xfrm rot="9116414">
              <a:off x="7569109" y="3744384"/>
              <a:ext cx="116567" cy="116567"/>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8" name="アーチ 2397"/>
            <p:cNvSpPr/>
            <p:nvPr/>
          </p:nvSpPr>
          <p:spPr>
            <a:xfrm>
              <a:off x="7205393" y="3481931"/>
              <a:ext cx="466725" cy="466725"/>
            </a:xfrm>
            <a:prstGeom prst="blockArc">
              <a:avLst>
                <a:gd name="adj1" fmla="val 14147874"/>
                <a:gd name="adj2" fmla="val 2542432"/>
                <a:gd name="adj3" fmla="val 1063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411" name="グループ化 2410"/>
          <p:cNvGrpSpPr/>
          <p:nvPr/>
        </p:nvGrpSpPr>
        <p:grpSpPr>
          <a:xfrm>
            <a:off x="7056459" y="4788382"/>
            <a:ext cx="250988" cy="250988"/>
            <a:chOff x="5977993" y="2467300"/>
            <a:chExt cx="2160000" cy="2160000"/>
          </a:xfrm>
        </p:grpSpPr>
        <p:grpSp>
          <p:nvGrpSpPr>
            <p:cNvPr id="2412" name="グループ化 2411"/>
            <p:cNvGrpSpPr/>
            <p:nvPr/>
          </p:nvGrpSpPr>
          <p:grpSpPr>
            <a:xfrm>
              <a:off x="5977993" y="2467300"/>
              <a:ext cx="2160000" cy="2160000"/>
              <a:chOff x="5977993" y="2467300"/>
              <a:chExt cx="2160000" cy="2160000"/>
            </a:xfrm>
          </p:grpSpPr>
          <p:grpSp>
            <p:nvGrpSpPr>
              <p:cNvPr id="2416" name="グループ化 2415"/>
              <p:cNvGrpSpPr/>
              <p:nvPr/>
            </p:nvGrpSpPr>
            <p:grpSpPr>
              <a:xfrm>
                <a:off x="5977993" y="2467300"/>
                <a:ext cx="2160000" cy="2160000"/>
                <a:chOff x="5977993" y="2467300"/>
                <a:chExt cx="2160000" cy="2160000"/>
              </a:xfrm>
            </p:grpSpPr>
            <p:grpSp>
              <p:nvGrpSpPr>
                <p:cNvPr id="2419" name="グループ化 2418"/>
                <p:cNvGrpSpPr/>
                <p:nvPr/>
              </p:nvGrpSpPr>
              <p:grpSpPr>
                <a:xfrm>
                  <a:off x="5977993" y="2467300"/>
                  <a:ext cx="2160000" cy="2160000"/>
                  <a:chOff x="10409495" y="4421605"/>
                  <a:chExt cx="288000" cy="288000"/>
                </a:xfrm>
              </p:grpSpPr>
              <p:sp>
                <p:nvSpPr>
                  <p:cNvPr id="2421" name="フローチャート: 処理 2420"/>
                  <p:cNvSpPr/>
                  <p:nvPr/>
                </p:nvSpPr>
                <p:spPr>
                  <a:xfrm>
                    <a:off x="10409495" y="4421605"/>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422" name="グループ化 2421"/>
                  <p:cNvGrpSpPr/>
                  <p:nvPr/>
                </p:nvGrpSpPr>
                <p:grpSpPr>
                  <a:xfrm>
                    <a:off x="10410651" y="4464932"/>
                    <a:ext cx="262042" cy="176118"/>
                    <a:chOff x="10405205" y="4449038"/>
                    <a:chExt cx="230072" cy="154631"/>
                  </a:xfrm>
                </p:grpSpPr>
                <p:sp>
                  <p:nvSpPr>
                    <p:cNvPr id="2423" name="正方形/長方形 2422"/>
                    <p:cNvSpPr/>
                    <p:nvPr/>
                  </p:nvSpPr>
                  <p:spPr>
                    <a:xfrm rot="21258025">
                      <a:off x="10540990" y="4471401"/>
                      <a:ext cx="60748" cy="846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24" name="フローチャート: 結合子 2423"/>
                    <p:cNvSpPr/>
                    <p:nvPr/>
                  </p:nvSpPr>
                  <p:spPr>
                    <a:xfrm rot="21258025">
                      <a:off x="10544393" y="4525591"/>
                      <a:ext cx="61636" cy="6233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25" name="正方形/長方形 2424"/>
                    <p:cNvSpPr/>
                    <p:nvPr/>
                  </p:nvSpPr>
                  <p:spPr>
                    <a:xfrm rot="21258025">
                      <a:off x="10585525" y="4449539"/>
                      <a:ext cx="2819" cy="95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26" name="正方形/長方形 18"/>
                    <p:cNvSpPr/>
                    <p:nvPr/>
                  </p:nvSpPr>
                  <p:spPr>
                    <a:xfrm rot="11839434">
                      <a:off x="10405205" y="4573922"/>
                      <a:ext cx="230072" cy="29747"/>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27" name="正方形/長方形 2426"/>
                    <p:cNvSpPr/>
                    <p:nvPr/>
                  </p:nvSpPr>
                  <p:spPr>
                    <a:xfrm rot="21258025">
                      <a:off x="10548769" y="4449038"/>
                      <a:ext cx="32037" cy="146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grpSp>
            </p:grpSp>
            <p:sp>
              <p:nvSpPr>
                <p:cNvPr id="2420" name="円形吹き出し 2419"/>
                <p:cNvSpPr/>
                <p:nvPr/>
              </p:nvSpPr>
              <p:spPr>
                <a:xfrm>
                  <a:off x="6304305" y="2854957"/>
                  <a:ext cx="640447" cy="626974"/>
                </a:xfrm>
                <a:prstGeom prst="wedgeEllipseCallout">
                  <a:avLst>
                    <a:gd name="adj1" fmla="val 61569"/>
                    <a:gd name="adj2" fmla="val 36258"/>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r>
                    <a:rPr lang="en-US" altLang="ja-JP" sz="6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cxnSp>
            <p:nvCxnSpPr>
              <p:cNvPr id="2417" name="直線コネクタ 2416"/>
              <p:cNvCxnSpPr/>
              <p:nvPr/>
            </p:nvCxnSpPr>
            <p:spPr>
              <a:xfrm>
                <a:off x="7438883" y="3298829"/>
                <a:ext cx="3246" cy="440715"/>
              </a:xfrm>
              <a:prstGeom prst="line">
                <a:avLst/>
              </a:prstGeom>
            </p:spPr>
            <p:style>
              <a:lnRef idx="2">
                <a:schemeClr val="accent4"/>
              </a:lnRef>
              <a:fillRef idx="0">
                <a:schemeClr val="accent4"/>
              </a:fillRef>
              <a:effectRef idx="1">
                <a:schemeClr val="accent4"/>
              </a:effectRef>
              <a:fontRef idx="minor">
                <a:schemeClr val="tx1"/>
              </a:fontRef>
            </p:style>
          </p:cxnSp>
          <p:cxnSp>
            <p:nvCxnSpPr>
              <p:cNvPr id="2418" name="直線コネクタ 2417"/>
              <p:cNvCxnSpPr/>
              <p:nvPr/>
            </p:nvCxnSpPr>
            <p:spPr>
              <a:xfrm flipH="1" flipV="1">
                <a:off x="7438943" y="3730682"/>
                <a:ext cx="401781" cy="4844"/>
              </a:xfrm>
              <a:prstGeom prst="line">
                <a:avLst/>
              </a:prstGeom>
            </p:spPr>
            <p:style>
              <a:lnRef idx="2">
                <a:schemeClr val="accent4"/>
              </a:lnRef>
              <a:fillRef idx="0">
                <a:schemeClr val="accent4"/>
              </a:fillRef>
              <a:effectRef idx="1">
                <a:schemeClr val="accent4"/>
              </a:effectRef>
              <a:fontRef idx="minor">
                <a:schemeClr val="tx1"/>
              </a:fontRef>
            </p:style>
          </p:cxnSp>
        </p:grpSp>
        <p:sp>
          <p:nvSpPr>
            <p:cNvPr id="2413" name="直角三角形 2412"/>
            <p:cNvSpPr/>
            <p:nvPr/>
          </p:nvSpPr>
          <p:spPr>
            <a:xfrm rot="12921844">
              <a:off x="7306289" y="3458673"/>
              <a:ext cx="108071" cy="108071"/>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4" name="直角三角形 2413"/>
            <p:cNvSpPr/>
            <p:nvPr/>
          </p:nvSpPr>
          <p:spPr>
            <a:xfrm rot="9116414">
              <a:off x="7569109" y="3744384"/>
              <a:ext cx="116567" cy="116567"/>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5" name="アーチ 2414"/>
            <p:cNvSpPr/>
            <p:nvPr/>
          </p:nvSpPr>
          <p:spPr>
            <a:xfrm>
              <a:off x="7205393" y="3481931"/>
              <a:ext cx="466725" cy="466725"/>
            </a:xfrm>
            <a:prstGeom prst="blockArc">
              <a:avLst>
                <a:gd name="adj1" fmla="val 14147874"/>
                <a:gd name="adj2" fmla="val 2542432"/>
                <a:gd name="adj3" fmla="val 1063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428" name="グループ化 2427"/>
          <p:cNvGrpSpPr/>
          <p:nvPr/>
        </p:nvGrpSpPr>
        <p:grpSpPr>
          <a:xfrm>
            <a:off x="5257581" y="6043105"/>
            <a:ext cx="170898" cy="170898"/>
            <a:chOff x="5977978" y="2467300"/>
            <a:chExt cx="2160000" cy="2160000"/>
          </a:xfrm>
        </p:grpSpPr>
        <p:grpSp>
          <p:nvGrpSpPr>
            <p:cNvPr id="2429" name="グループ化 2428"/>
            <p:cNvGrpSpPr/>
            <p:nvPr/>
          </p:nvGrpSpPr>
          <p:grpSpPr>
            <a:xfrm>
              <a:off x="5977978" y="2467300"/>
              <a:ext cx="2160000" cy="2160000"/>
              <a:chOff x="5977978" y="2467300"/>
              <a:chExt cx="2160000" cy="2160000"/>
            </a:xfrm>
          </p:grpSpPr>
          <p:grpSp>
            <p:nvGrpSpPr>
              <p:cNvPr id="2433" name="グループ化 2432"/>
              <p:cNvGrpSpPr/>
              <p:nvPr/>
            </p:nvGrpSpPr>
            <p:grpSpPr>
              <a:xfrm>
                <a:off x="5977978" y="2467300"/>
                <a:ext cx="2160000" cy="2160000"/>
                <a:chOff x="5977978" y="2467300"/>
                <a:chExt cx="2160000" cy="2160000"/>
              </a:xfrm>
            </p:grpSpPr>
            <p:grpSp>
              <p:nvGrpSpPr>
                <p:cNvPr id="2436" name="グループ化 2435"/>
                <p:cNvGrpSpPr/>
                <p:nvPr/>
              </p:nvGrpSpPr>
              <p:grpSpPr>
                <a:xfrm>
                  <a:off x="5977978" y="2467300"/>
                  <a:ext cx="2160000" cy="2160000"/>
                  <a:chOff x="10409493" y="4421605"/>
                  <a:chExt cx="288000" cy="288000"/>
                </a:xfrm>
              </p:grpSpPr>
              <p:sp>
                <p:nvSpPr>
                  <p:cNvPr id="2438" name="フローチャート: 処理 2437"/>
                  <p:cNvSpPr/>
                  <p:nvPr/>
                </p:nvSpPr>
                <p:spPr>
                  <a:xfrm>
                    <a:off x="10409493" y="4421605"/>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439" name="グループ化 2438"/>
                  <p:cNvGrpSpPr/>
                  <p:nvPr/>
                </p:nvGrpSpPr>
                <p:grpSpPr>
                  <a:xfrm>
                    <a:off x="10410651" y="4464932"/>
                    <a:ext cx="262042" cy="176118"/>
                    <a:chOff x="10405205" y="4449038"/>
                    <a:chExt cx="230072" cy="154631"/>
                  </a:xfrm>
                </p:grpSpPr>
                <p:sp>
                  <p:nvSpPr>
                    <p:cNvPr id="2440" name="正方形/長方形 2439"/>
                    <p:cNvSpPr/>
                    <p:nvPr/>
                  </p:nvSpPr>
                  <p:spPr>
                    <a:xfrm rot="21258025">
                      <a:off x="10540990" y="4471401"/>
                      <a:ext cx="60748" cy="846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41" name="フローチャート: 結合子 2440"/>
                    <p:cNvSpPr/>
                    <p:nvPr/>
                  </p:nvSpPr>
                  <p:spPr>
                    <a:xfrm rot="21258025">
                      <a:off x="10544393" y="4525591"/>
                      <a:ext cx="61636" cy="6233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42" name="正方形/長方形 2441"/>
                    <p:cNvSpPr/>
                    <p:nvPr/>
                  </p:nvSpPr>
                  <p:spPr>
                    <a:xfrm rot="21258025">
                      <a:off x="10585525" y="4449539"/>
                      <a:ext cx="2819" cy="95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43" name="正方形/長方形 18"/>
                    <p:cNvSpPr/>
                    <p:nvPr/>
                  </p:nvSpPr>
                  <p:spPr>
                    <a:xfrm rot="11839434">
                      <a:off x="10405205" y="4573922"/>
                      <a:ext cx="230072" cy="29747"/>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44" name="正方形/長方形 2443"/>
                    <p:cNvSpPr/>
                    <p:nvPr/>
                  </p:nvSpPr>
                  <p:spPr>
                    <a:xfrm rot="21258025">
                      <a:off x="10548769" y="4449038"/>
                      <a:ext cx="32037" cy="146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grpSp>
            </p:grpSp>
            <p:sp>
              <p:nvSpPr>
                <p:cNvPr id="2437" name="円形吹き出し 2436"/>
                <p:cNvSpPr/>
                <p:nvPr/>
              </p:nvSpPr>
              <p:spPr>
                <a:xfrm>
                  <a:off x="6304305" y="2854957"/>
                  <a:ext cx="640447" cy="626974"/>
                </a:xfrm>
                <a:prstGeom prst="wedgeEllipseCallout">
                  <a:avLst>
                    <a:gd name="adj1" fmla="val 61569"/>
                    <a:gd name="adj2" fmla="val 36258"/>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r>
                    <a:rPr lang="en-US" altLang="ja-JP" sz="4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cxnSp>
            <p:nvCxnSpPr>
              <p:cNvPr id="2434" name="直線コネクタ 2433"/>
              <p:cNvCxnSpPr/>
              <p:nvPr/>
            </p:nvCxnSpPr>
            <p:spPr>
              <a:xfrm>
                <a:off x="7438883" y="3298829"/>
                <a:ext cx="3246" cy="440715"/>
              </a:xfrm>
              <a:prstGeom prst="line">
                <a:avLst/>
              </a:prstGeom>
            </p:spPr>
            <p:style>
              <a:lnRef idx="2">
                <a:schemeClr val="accent4"/>
              </a:lnRef>
              <a:fillRef idx="0">
                <a:schemeClr val="accent4"/>
              </a:fillRef>
              <a:effectRef idx="1">
                <a:schemeClr val="accent4"/>
              </a:effectRef>
              <a:fontRef idx="minor">
                <a:schemeClr val="tx1"/>
              </a:fontRef>
            </p:style>
          </p:cxnSp>
          <p:cxnSp>
            <p:nvCxnSpPr>
              <p:cNvPr id="2435" name="直線コネクタ 2434"/>
              <p:cNvCxnSpPr/>
              <p:nvPr/>
            </p:nvCxnSpPr>
            <p:spPr>
              <a:xfrm flipH="1" flipV="1">
                <a:off x="7438943" y="3730682"/>
                <a:ext cx="401781" cy="4844"/>
              </a:xfrm>
              <a:prstGeom prst="line">
                <a:avLst/>
              </a:prstGeom>
            </p:spPr>
            <p:style>
              <a:lnRef idx="2">
                <a:schemeClr val="accent4"/>
              </a:lnRef>
              <a:fillRef idx="0">
                <a:schemeClr val="accent4"/>
              </a:fillRef>
              <a:effectRef idx="1">
                <a:schemeClr val="accent4"/>
              </a:effectRef>
              <a:fontRef idx="minor">
                <a:schemeClr val="tx1"/>
              </a:fontRef>
            </p:style>
          </p:cxnSp>
        </p:grpSp>
        <p:sp>
          <p:nvSpPr>
            <p:cNvPr id="2430" name="直角三角形 2429"/>
            <p:cNvSpPr/>
            <p:nvPr/>
          </p:nvSpPr>
          <p:spPr>
            <a:xfrm rot="12921844">
              <a:off x="7306289" y="3458673"/>
              <a:ext cx="108071" cy="108071"/>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1" name="直角三角形 2430"/>
            <p:cNvSpPr/>
            <p:nvPr/>
          </p:nvSpPr>
          <p:spPr>
            <a:xfrm rot="9116414">
              <a:off x="7569109" y="3744384"/>
              <a:ext cx="116567" cy="116567"/>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2" name="アーチ 2431"/>
            <p:cNvSpPr/>
            <p:nvPr/>
          </p:nvSpPr>
          <p:spPr>
            <a:xfrm>
              <a:off x="7205393" y="3481931"/>
              <a:ext cx="466725" cy="466725"/>
            </a:xfrm>
            <a:prstGeom prst="blockArc">
              <a:avLst>
                <a:gd name="adj1" fmla="val 14147874"/>
                <a:gd name="adj2" fmla="val 2542432"/>
                <a:gd name="adj3" fmla="val 1063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445" name="グループ化 2444"/>
          <p:cNvGrpSpPr/>
          <p:nvPr/>
        </p:nvGrpSpPr>
        <p:grpSpPr>
          <a:xfrm>
            <a:off x="6877200" y="6043105"/>
            <a:ext cx="170898" cy="170898"/>
            <a:chOff x="5977978" y="2467300"/>
            <a:chExt cx="2160000" cy="2160000"/>
          </a:xfrm>
        </p:grpSpPr>
        <p:grpSp>
          <p:nvGrpSpPr>
            <p:cNvPr id="2446" name="グループ化 2445"/>
            <p:cNvGrpSpPr/>
            <p:nvPr/>
          </p:nvGrpSpPr>
          <p:grpSpPr>
            <a:xfrm>
              <a:off x="5977978" y="2467300"/>
              <a:ext cx="2160000" cy="2160000"/>
              <a:chOff x="5977978" y="2467300"/>
              <a:chExt cx="2160000" cy="2160000"/>
            </a:xfrm>
          </p:grpSpPr>
          <p:grpSp>
            <p:nvGrpSpPr>
              <p:cNvPr id="2450" name="グループ化 2449"/>
              <p:cNvGrpSpPr/>
              <p:nvPr/>
            </p:nvGrpSpPr>
            <p:grpSpPr>
              <a:xfrm>
                <a:off x="5977978" y="2467300"/>
                <a:ext cx="2160000" cy="2160000"/>
                <a:chOff x="5977978" y="2467300"/>
                <a:chExt cx="2160000" cy="2160000"/>
              </a:xfrm>
            </p:grpSpPr>
            <p:grpSp>
              <p:nvGrpSpPr>
                <p:cNvPr id="2453" name="グループ化 2452"/>
                <p:cNvGrpSpPr/>
                <p:nvPr/>
              </p:nvGrpSpPr>
              <p:grpSpPr>
                <a:xfrm>
                  <a:off x="5977978" y="2467300"/>
                  <a:ext cx="2160000" cy="2160000"/>
                  <a:chOff x="10409493" y="4421605"/>
                  <a:chExt cx="288000" cy="288000"/>
                </a:xfrm>
              </p:grpSpPr>
              <p:sp>
                <p:nvSpPr>
                  <p:cNvPr id="2455" name="フローチャート: 処理 2454"/>
                  <p:cNvSpPr/>
                  <p:nvPr/>
                </p:nvSpPr>
                <p:spPr>
                  <a:xfrm>
                    <a:off x="10409493" y="4421605"/>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456" name="グループ化 2455"/>
                  <p:cNvGrpSpPr/>
                  <p:nvPr/>
                </p:nvGrpSpPr>
                <p:grpSpPr>
                  <a:xfrm>
                    <a:off x="10410651" y="4464932"/>
                    <a:ext cx="262042" cy="176118"/>
                    <a:chOff x="10405205" y="4449038"/>
                    <a:chExt cx="230072" cy="154631"/>
                  </a:xfrm>
                </p:grpSpPr>
                <p:sp>
                  <p:nvSpPr>
                    <p:cNvPr id="2457" name="正方形/長方形 2456"/>
                    <p:cNvSpPr/>
                    <p:nvPr/>
                  </p:nvSpPr>
                  <p:spPr>
                    <a:xfrm rot="21258025">
                      <a:off x="10540990" y="4471401"/>
                      <a:ext cx="60748" cy="846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58" name="フローチャート: 結合子 2457"/>
                    <p:cNvSpPr/>
                    <p:nvPr/>
                  </p:nvSpPr>
                  <p:spPr>
                    <a:xfrm rot="21258025">
                      <a:off x="10544393" y="4525591"/>
                      <a:ext cx="61636" cy="6233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59" name="正方形/長方形 2458"/>
                    <p:cNvSpPr/>
                    <p:nvPr/>
                  </p:nvSpPr>
                  <p:spPr>
                    <a:xfrm rot="21258025">
                      <a:off x="10585525" y="4449539"/>
                      <a:ext cx="2819" cy="95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60" name="正方形/長方形 18"/>
                    <p:cNvSpPr/>
                    <p:nvPr/>
                  </p:nvSpPr>
                  <p:spPr>
                    <a:xfrm rot="11839434">
                      <a:off x="10405205" y="4573922"/>
                      <a:ext cx="230072" cy="29747"/>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61" name="正方形/長方形 2460"/>
                    <p:cNvSpPr/>
                    <p:nvPr/>
                  </p:nvSpPr>
                  <p:spPr>
                    <a:xfrm rot="21258025">
                      <a:off x="10548769" y="4449038"/>
                      <a:ext cx="32037" cy="146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grpSp>
            </p:grpSp>
            <p:sp>
              <p:nvSpPr>
                <p:cNvPr id="2454" name="円形吹き出し 2453"/>
                <p:cNvSpPr/>
                <p:nvPr/>
              </p:nvSpPr>
              <p:spPr>
                <a:xfrm>
                  <a:off x="6304305" y="2854957"/>
                  <a:ext cx="640447" cy="626974"/>
                </a:xfrm>
                <a:prstGeom prst="wedgeEllipseCallout">
                  <a:avLst>
                    <a:gd name="adj1" fmla="val 61569"/>
                    <a:gd name="adj2" fmla="val 36258"/>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r>
                    <a:rPr lang="en-US" altLang="ja-JP" sz="4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cxnSp>
            <p:nvCxnSpPr>
              <p:cNvPr id="2451" name="直線コネクタ 2450"/>
              <p:cNvCxnSpPr/>
              <p:nvPr/>
            </p:nvCxnSpPr>
            <p:spPr>
              <a:xfrm>
                <a:off x="7438883" y="3298829"/>
                <a:ext cx="3246" cy="440715"/>
              </a:xfrm>
              <a:prstGeom prst="line">
                <a:avLst/>
              </a:prstGeom>
            </p:spPr>
            <p:style>
              <a:lnRef idx="2">
                <a:schemeClr val="accent4"/>
              </a:lnRef>
              <a:fillRef idx="0">
                <a:schemeClr val="accent4"/>
              </a:fillRef>
              <a:effectRef idx="1">
                <a:schemeClr val="accent4"/>
              </a:effectRef>
              <a:fontRef idx="minor">
                <a:schemeClr val="tx1"/>
              </a:fontRef>
            </p:style>
          </p:cxnSp>
          <p:cxnSp>
            <p:nvCxnSpPr>
              <p:cNvPr id="2452" name="直線コネクタ 2451"/>
              <p:cNvCxnSpPr/>
              <p:nvPr/>
            </p:nvCxnSpPr>
            <p:spPr>
              <a:xfrm flipH="1" flipV="1">
                <a:off x="7438943" y="3730682"/>
                <a:ext cx="401781" cy="4844"/>
              </a:xfrm>
              <a:prstGeom prst="line">
                <a:avLst/>
              </a:prstGeom>
            </p:spPr>
            <p:style>
              <a:lnRef idx="2">
                <a:schemeClr val="accent4"/>
              </a:lnRef>
              <a:fillRef idx="0">
                <a:schemeClr val="accent4"/>
              </a:fillRef>
              <a:effectRef idx="1">
                <a:schemeClr val="accent4"/>
              </a:effectRef>
              <a:fontRef idx="minor">
                <a:schemeClr val="tx1"/>
              </a:fontRef>
            </p:style>
          </p:cxnSp>
        </p:grpSp>
        <p:sp>
          <p:nvSpPr>
            <p:cNvPr id="2447" name="直角三角形 2446"/>
            <p:cNvSpPr/>
            <p:nvPr/>
          </p:nvSpPr>
          <p:spPr>
            <a:xfrm rot="12921844">
              <a:off x="7306289" y="3458673"/>
              <a:ext cx="108071" cy="108071"/>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8" name="直角三角形 2447"/>
            <p:cNvSpPr/>
            <p:nvPr/>
          </p:nvSpPr>
          <p:spPr>
            <a:xfrm rot="9116414">
              <a:off x="7569109" y="3744384"/>
              <a:ext cx="116567" cy="116567"/>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9" name="アーチ 2448"/>
            <p:cNvSpPr/>
            <p:nvPr/>
          </p:nvSpPr>
          <p:spPr>
            <a:xfrm>
              <a:off x="7205393" y="3481931"/>
              <a:ext cx="466725" cy="466725"/>
            </a:xfrm>
            <a:prstGeom prst="blockArc">
              <a:avLst>
                <a:gd name="adj1" fmla="val 14147874"/>
                <a:gd name="adj2" fmla="val 2542432"/>
                <a:gd name="adj3" fmla="val 1063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462" name="グループ化 2461"/>
          <p:cNvGrpSpPr/>
          <p:nvPr/>
        </p:nvGrpSpPr>
        <p:grpSpPr>
          <a:xfrm>
            <a:off x="8401786" y="6043105"/>
            <a:ext cx="170898" cy="170898"/>
            <a:chOff x="5977978" y="2467300"/>
            <a:chExt cx="2160000" cy="2160000"/>
          </a:xfrm>
        </p:grpSpPr>
        <p:grpSp>
          <p:nvGrpSpPr>
            <p:cNvPr id="2463" name="グループ化 2462"/>
            <p:cNvGrpSpPr/>
            <p:nvPr/>
          </p:nvGrpSpPr>
          <p:grpSpPr>
            <a:xfrm>
              <a:off x="5977978" y="2467300"/>
              <a:ext cx="2160000" cy="2160000"/>
              <a:chOff x="5977978" y="2467300"/>
              <a:chExt cx="2160000" cy="2160000"/>
            </a:xfrm>
          </p:grpSpPr>
          <p:grpSp>
            <p:nvGrpSpPr>
              <p:cNvPr id="2467" name="グループ化 2466"/>
              <p:cNvGrpSpPr/>
              <p:nvPr/>
            </p:nvGrpSpPr>
            <p:grpSpPr>
              <a:xfrm>
                <a:off x="5977978" y="2467300"/>
                <a:ext cx="2160000" cy="2160000"/>
                <a:chOff x="5977978" y="2467300"/>
                <a:chExt cx="2160000" cy="2160000"/>
              </a:xfrm>
            </p:grpSpPr>
            <p:grpSp>
              <p:nvGrpSpPr>
                <p:cNvPr id="2470" name="グループ化 2469"/>
                <p:cNvGrpSpPr/>
                <p:nvPr/>
              </p:nvGrpSpPr>
              <p:grpSpPr>
                <a:xfrm>
                  <a:off x="5977978" y="2467300"/>
                  <a:ext cx="2160000" cy="2160000"/>
                  <a:chOff x="10409493" y="4421605"/>
                  <a:chExt cx="288000" cy="288000"/>
                </a:xfrm>
              </p:grpSpPr>
              <p:sp>
                <p:nvSpPr>
                  <p:cNvPr id="2472" name="フローチャート: 処理 2471"/>
                  <p:cNvSpPr/>
                  <p:nvPr/>
                </p:nvSpPr>
                <p:spPr>
                  <a:xfrm>
                    <a:off x="10409493" y="4421605"/>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473" name="グループ化 2472"/>
                  <p:cNvGrpSpPr/>
                  <p:nvPr/>
                </p:nvGrpSpPr>
                <p:grpSpPr>
                  <a:xfrm>
                    <a:off x="10410651" y="4464932"/>
                    <a:ext cx="262042" cy="176118"/>
                    <a:chOff x="10405205" y="4449038"/>
                    <a:chExt cx="230072" cy="154631"/>
                  </a:xfrm>
                </p:grpSpPr>
                <p:sp>
                  <p:nvSpPr>
                    <p:cNvPr id="2474" name="正方形/長方形 2473"/>
                    <p:cNvSpPr/>
                    <p:nvPr/>
                  </p:nvSpPr>
                  <p:spPr>
                    <a:xfrm rot="21258025">
                      <a:off x="10540990" y="4471401"/>
                      <a:ext cx="60748" cy="846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75" name="フローチャート: 結合子 2474"/>
                    <p:cNvSpPr/>
                    <p:nvPr/>
                  </p:nvSpPr>
                  <p:spPr>
                    <a:xfrm rot="21258025">
                      <a:off x="10544393" y="4525591"/>
                      <a:ext cx="61636" cy="6233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76" name="正方形/長方形 2475"/>
                    <p:cNvSpPr/>
                    <p:nvPr/>
                  </p:nvSpPr>
                  <p:spPr>
                    <a:xfrm rot="21258025">
                      <a:off x="10585525" y="4449539"/>
                      <a:ext cx="2819" cy="95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77" name="正方形/長方形 18"/>
                    <p:cNvSpPr/>
                    <p:nvPr/>
                  </p:nvSpPr>
                  <p:spPr>
                    <a:xfrm rot="11839434">
                      <a:off x="10405205" y="4573922"/>
                      <a:ext cx="230072" cy="29747"/>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478" name="正方形/長方形 2477"/>
                    <p:cNvSpPr/>
                    <p:nvPr/>
                  </p:nvSpPr>
                  <p:spPr>
                    <a:xfrm rot="21258025">
                      <a:off x="10548769" y="4449038"/>
                      <a:ext cx="32037" cy="146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grpSp>
            </p:grpSp>
            <p:sp>
              <p:nvSpPr>
                <p:cNvPr id="2471" name="円形吹き出し 2470"/>
                <p:cNvSpPr/>
                <p:nvPr/>
              </p:nvSpPr>
              <p:spPr>
                <a:xfrm>
                  <a:off x="6304305" y="2854957"/>
                  <a:ext cx="640447" cy="626974"/>
                </a:xfrm>
                <a:prstGeom prst="wedgeEllipseCallout">
                  <a:avLst>
                    <a:gd name="adj1" fmla="val 61569"/>
                    <a:gd name="adj2" fmla="val 36258"/>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r>
                    <a:rPr lang="en-US" altLang="ja-JP" sz="4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cxnSp>
            <p:nvCxnSpPr>
              <p:cNvPr id="2468" name="直線コネクタ 2467"/>
              <p:cNvCxnSpPr/>
              <p:nvPr/>
            </p:nvCxnSpPr>
            <p:spPr>
              <a:xfrm>
                <a:off x="7438883" y="3298829"/>
                <a:ext cx="3246" cy="440715"/>
              </a:xfrm>
              <a:prstGeom prst="line">
                <a:avLst/>
              </a:prstGeom>
            </p:spPr>
            <p:style>
              <a:lnRef idx="2">
                <a:schemeClr val="accent4"/>
              </a:lnRef>
              <a:fillRef idx="0">
                <a:schemeClr val="accent4"/>
              </a:fillRef>
              <a:effectRef idx="1">
                <a:schemeClr val="accent4"/>
              </a:effectRef>
              <a:fontRef idx="minor">
                <a:schemeClr val="tx1"/>
              </a:fontRef>
            </p:style>
          </p:cxnSp>
          <p:cxnSp>
            <p:nvCxnSpPr>
              <p:cNvPr id="2469" name="直線コネクタ 2468"/>
              <p:cNvCxnSpPr/>
              <p:nvPr/>
            </p:nvCxnSpPr>
            <p:spPr>
              <a:xfrm flipH="1" flipV="1">
                <a:off x="7438943" y="3730682"/>
                <a:ext cx="401781" cy="4844"/>
              </a:xfrm>
              <a:prstGeom prst="line">
                <a:avLst/>
              </a:prstGeom>
            </p:spPr>
            <p:style>
              <a:lnRef idx="2">
                <a:schemeClr val="accent4"/>
              </a:lnRef>
              <a:fillRef idx="0">
                <a:schemeClr val="accent4"/>
              </a:fillRef>
              <a:effectRef idx="1">
                <a:schemeClr val="accent4"/>
              </a:effectRef>
              <a:fontRef idx="minor">
                <a:schemeClr val="tx1"/>
              </a:fontRef>
            </p:style>
          </p:cxnSp>
        </p:grpSp>
        <p:sp>
          <p:nvSpPr>
            <p:cNvPr id="2464" name="直角三角形 2463"/>
            <p:cNvSpPr/>
            <p:nvPr/>
          </p:nvSpPr>
          <p:spPr>
            <a:xfrm rot="12921844">
              <a:off x="7306289" y="3458673"/>
              <a:ext cx="108071" cy="108071"/>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5" name="直角三角形 2464"/>
            <p:cNvSpPr/>
            <p:nvPr/>
          </p:nvSpPr>
          <p:spPr>
            <a:xfrm rot="9116414">
              <a:off x="7569109" y="3744384"/>
              <a:ext cx="116567" cy="116567"/>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6" name="アーチ 2465"/>
            <p:cNvSpPr/>
            <p:nvPr/>
          </p:nvSpPr>
          <p:spPr>
            <a:xfrm>
              <a:off x="7205393" y="3481931"/>
              <a:ext cx="466725" cy="466725"/>
            </a:xfrm>
            <a:prstGeom prst="blockArc">
              <a:avLst>
                <a:gd name="adj1" fmla="val 14147874"/>
                <a:gd name="adj2" fmla="val 2542432"/>
                <a:gd name="adj3" fmla="val 1063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479" name="楕円 2478"/>
          <p:cNvSpPr/>
          <p:nvPr/>
        </p:nvSpPr>
        <p:spPr>
          <a:xfrm>
            <a:off x="4333168" y="8712659"/>
            <a:ext cx="1106709" cy="48986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80" name="四角形吹き出し 714"/>
          <p:cNvSpPr/>
          <p:nvPr/>
        </p:nvSpPr>
        <p:spPr>
          <a:xfrm>
            <a:off x="4249411" y="7673338"/>
            <a:ext cx="938611" cy="1029240"/>
          </a:xfrm>
          <a:custGeom>
            <a:avLst/>
            <a:gdLst>
              <a:gd name="connsiteX0" fmla="*/ 0 w 938611"/>
              <a:gd name="connsiteY0" fmla="*/ 0 h 720615"/>
              <a:gd name="connsiteX1" fmla="*/ 547523 w 938611"/>
              <a:gd name="connsiteY1" fmla="*/ 0 h 720615"/>
              <a:gd name="connsiteX2" fmla="*/ 547523 w 938611"/>
              <a:gd name="connsiteY2" fmla="*/ 0 h 720615"/>
              <a:gd name="connsiteX3" fmla="*/ 782176 w 938611"/>
              <a:gd name="connsiteY3" fmla="*/ 0 h 720615"/>
              <a:gd name="connsiteX4" fmla="*/ 938611 w 938611"/>
              <a:gd name="connsiteY4" fmla="*/ 0 h 720615"/>
              <a:gd name="connsiteX5" fmla="*/ 938611 w 938611"/>
              <a:gd name="connsiteY5" fmla="*/ 420359 h 720615"/>
              <a:gd name="connsiteX6" fmla="*/ 938611 w 938611"/>
              <a:gd name="connsiteY6" fmla="*/ 420359 h 720615"/>
              <a:gd name="connsiteX7" fmla="*/ 938611 w 938611"/>
              <a:gd name="connsiteY7" fmla="*/ 600513 h 720615"/>
              <a:gd name="connsiteX8" fmla="*/ 938611 w 938611"/>
              <a:gd name="connsiteY8" fmla="*/ 720615 h 720615"/>
              <a:gd name="connsiteX9" fmla="*/ 782176 w 938611"/>
              <a:gd name="connsiteY9" fmla="*/ 720615 h 720615"/>
              <a:gd name="connsiteX10" fmla="*/ 565194 w 938611"/>
              <a:gd name="connsiteY10" fmla="*/ 1029240 h 720615"/>
              <a:gd name="connsiteX11" fmla="*/ 547523 w 938611"/>
              <a:gd name="connsiteY11" fmla="*/ 720615 h 720615"/>
              <a:gd name="connsiteX12" fmla="*/ 0 w 938611"/>
              <a:gd name="connsiteY12" fmla="*/ 720615 h 720615"/>
              <a:gd name="connsiteX13" fmla="*/ 0 w 938611"/>
              <a:gd name="connsiteY13" fmla="*/ 600513 h 720615"/>
              <a:gd name="connsiteX14" fmla="*/ 0 w 938611"/>
              <a:gd name="connsiteY14" fmla="*/ 420359 h 720615"/>
              <a:gd name="connsiteX15" fmla="*/ 0 w 938611"/>
              <a:gd name="connsiteY15" fmla="*/ 420359 h 720615"/>
              <a:gd name="connsiteX16" fmla="*/ 0 w 938611"/>
              <a:gd name="connsiteY16" fmla="*/ 0 h 720615"/>
              <a:gd name="connsiteX0" fmla="*/ 0 w 938611"/>
              <a:gd name="connsiteY0" fmla="*/ 0 h 1029240"/>
              <a:gd name="connsiteX1" fmla="*/ 547523 w 938611"/>
              <a:gd name="connsiteY1" fmla="*/ 0 h 1029240"/>
              <a:gd name="connsiteX2" fmla="*/ 547523 w 938611"/>
              <a:gd name="connsiteY2" fmla="*/ 0 h 1029240"/>
              <a:gd name="connsiteX3" fmla="*/ 782176 w 938611"/>
              <a:gd name="connsiteY3" fmla="*/ 0 h 1029240"/>
              <a:gd name="connsiteX4" fmla="*/ 938611 w 938611"/>
              <a:gd name="connsiteY4" fmla="*/ 0 h 1029240"/>
              <a:gd name="connsiteX5" fmla="*/ 938611 w 938611"/>
              <a:gd name="connsiteY5" fmla="*/ 420359 h 1029240"/>
              <a:gd name="connsiteX6" fmla="*/ 938611 w 938611"/>
              <a:gd name="connsiteY6" fmla="*/ 420359 h 1029240"/>
              <a:gd name="connsiteX7" fmla="*/ 938611 w 938611"/>
              <a:gd name="connsiteY7" fmla="*/ 600513 h 1029240"/>
              <a:gd name="connsiteX8" fmla="*/ 938611 w 938611"/>
              <a:gd name="connsiteY8" fmla="*/ 720615 h 1029240"/>
              <a:gd name="connsiteX9" fmla="*/ 677401 w 938611"/>
              <a:gd name="connsiteY9" fmla="*/ 722996 h 1029240"/>
              <a:gd name="connsiteX10" fmla="*/ 565194 w 938611"/>
              <a:gd name="connsiteY10" fmla="*/ 1029240 h 1029240"/>
              <a:gd name="connsiteX11" fmla="*/ 547523 w 938611"/>
              <a:gd name="connsiteY11" fmla="*/ 720615 h 1029240"/>
              <a:gd name="connsiteX12" fmla="*/ 0 w 938611"/>
              <a:gd name="connsiteY12" fmla="*/ 720615 h 1029240"/>
              <a:gd name="connsiteX13" fmla="*/ 0 w 938611"/>
              <a:gd name="connsiteY13" fmla="*/ 600513 h 1029240"/>
              <a:gd name="connsiteX14" fmla="*/ 0 w 938611"/>
              <a:gd name="connsiteY14" fmla="*/ 420359 h 1029240"/>
              <a:gd name="connsiteX15" fmla="*/ 0 w 938611"/>
              <a:gd name="connsiteY15" fmla="*/ 420359 h 1029240"/>
              <a:gd name="connsiteX16" fmla="*/ 0 w 938611"/>
              <a:gd name="connsiteY16" fmla="*/ 0 h 102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8611" h="1029240">
                <a:moveTo>
                  <a:pt x="0" y="0"/>
                </a:moveTo>
                <a:lnTo>
                  <a:pt x="547523" y="0"/>
                </a:lnTo>
                <a:lnTo>
                  <a:pt x="547523" y="0"/>
                </a:lnTo>
                <a:lnTo>
                  <a:pt x="782176" y="0"/>
                </a:lnTo>
                <a:lnTo>
                  <a:pt x="938611" y="0"/>
                </a:lnTo>
                <a:lnTo>
                  <a:pt x="938611" y="420359"/>
                </a:lnTo>
                <a:lnTo>
                  <a:pt x="938611" y="420359"/>
                </a:lnTo>
                <a:lnTo>
                  <a:pt x="938611" y="600513"/>
                </a:lnTo>
                <a:lnTo>
                  <a:pt x="938611" y="720615"/>
                </a:lnTo>
                <a:lnTo>
                  <a:pt x="677401" y="722996"/>
                </a:lnTo>
                <a:lnTo>
                  <a:pt x="565194" y="1029240"/>
                </a:lnTo>
                <a:lnTo>
                  <a:pt x="547523" y="720615"/>
                </a:lnTo>
                <a:lnTo>
                  <a:pt x="0" y="720615"/>
                </a:lnTo>
                <a:lnTo>
                  <a:pt x="0" y="600513"/>
                </a:lnTo>
                <a:lnTo>
                  <a:pt x="0" y="420359"/>
                </a:lnTo>
                <a:lnTo>
                  <a:pt x="0" y="420359"/>
                </a:lnTo>
                <a:lnTo>
                  <a:pt x="0" y="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481" name="テキスト ボックス 2480"/>
          <p:cNvSpPr txBox="1"/>
          <p:nvPr/>
        </p:nvSpPr>
        <p:spPr>
          <a:xfrm>
            <a:off x="5504566" y="7664912"/>
            <a:ext cx="809677" cy="200055"/>
          </a:xfrm>
          <a:prstGeom prst="rect">
            <a:avLst/>
          </a:prstGeom>
          <a:noFill/>
        </p:spPr>
        <p:txBody>
          <a:bodyPr wrap="square" rtlCol="0">
            <a:spAutoFit/>
          </a:bodyPr>
          <a:lstStyle/>
          <a:p>
            <a:pPr algn="ctr"/>
            <a:r>
              <a:rPr kumimoji="1" lang="ja-JP" altLang="en-US" sz="700" dirty="0" smtClean="0">
                <a:latin typeface="游ゴシック" panose="020B0400000000000000" pitchFamily="50" charset="-128"/>
                <a:ea typeface="游ゴシック" panose="020B0400000000000000" pitchFamily="50" charset="-128"/>
              </a:rPr>
              <a:t>傾き時</a:t>
            </a:r>
            <a:endParaRPr kumimoji="1" lang="ja-JP" altLang="en-US" sz="700" dirty="0">
              <a:latin typeface="游ゴシック" panose="020B0400000000000000" pitchFamily="50" charset="-128"/>
              <a:ea typeface="游ゴシック" panose="020B0400000000000000" pitchFamily="50" charset="-128"/>
            </a:endParaRPr>
          </a:p>
        </p:txBody>
      </p:sp>
      <p:sp>
        <p:nvSpPr>
          <p:cNvPr id="2482" name="テキスト ボックス 2481"/>
          <p:cNvSpPr txBox="1"/>
          <p:nvPr/>
        </p:nvSpPr>
        <p:spPr>
          <a:xfrm>
            <a:off x="4331129" y="7658380"/>
            <a:ext cx="809677" cy="200055"/>
          </a:xfrm>
          <a:prstGeom prst="rect">
            <a:avLst/>
          </a:prstGeom>
          <a:noFill/>
        </p:spPr>
        <p:txBody>
          <a:bodyPr wrap="square" rtlCol="0">
            <a:spAutoFit/>
          </a:bodyPr>
          <a:lstStyle/>
          <a:p>
            <a:pPr algn="ctr"/>
            <a:r>
              <a:rPr kumimoji="1" lang="ja-JP" altLang="en-US" sz="700" dirty="0" smtClean="0">
                <a:latin typeface="游ゴシック" panose="020B0400000000000000" pitchFamily="50" charset="-128"/>
                <a:ea typeface="游ゴシック" panose="020B0400000000000000" pitchFamily="50" charset="-128"/>
              </a:rPr>
              <a:t>傾き直前</a:t>
            </a:r>
            <a:endParaRPr kumimoji="1" lang="ja-JP" altLang="en-US" sz="700" dirty="0">
              <a:latin typeface="游ゴシック" panose="020B0400000000000000" pitchFamily="50" charset="-128"/>
              <a:ea typeface="游ゴシック" panose="020B0400000000000000" pitchFamily="50" charset="-128"/>
            </a:endParaRPr>
          </a:p>
        </p:txBody>
      </p:sp>
      <p:grpSp>
        <p:nvGrpSpPr>
          <p:cNvPr id="2483" name="グループ化 2482"/>
          <p:cNvGrpSpPr/>
          <p:nvPr/>
        </p:nvGrpSpPr>
        <p:grpSpPr>
          <a:xfrm>
            <a:off x="4297071" y="7910928"/>
            <a:ext cx="860091" cy="435723"/>
            <a:chOff x="1631550" y="1394330"/>
            <a:chExt cx="3673484" cy="1860990"/>
          </a:xfrm>
        </p:grpSpPr>
        <p:grpSp>
          <p:nvGrpSpPr>
            <p:cNvPr id="2484" name="グループ化 2483"/>
            <p:cNvGrpSpPr/>
            <p:nvPr/>
          </p:nvGrpSpPr>
          <p:grpSpPr>
            <a:xfrm>
              <a:off x="1631550" y="1394330"/>
              <a:ext cx="3673484" cy="1860990"/>
              <a:chOff x="696456" y="920611"/>
              <a:chExt cx="4608578" cy="2334709"/>
            </a:xfrm>
          </p:grpSpPr>
          <p:grpSp>
            <p:nvGrpSpPr>
              <p:cNvPr id="2487" name="グループ化 2486"/>
              <p:cNvGrpSpPr/>
              <p:nvPr/>
            </p:nvGrpSpPr>
            <p:grpSpPr>
              <a:xfrm>
                <a:off x="696456" y="2185639"/>
                <a:ext cx="4608578" cy="1069681"/>
                <a:chOff x="2743200" y="2789565"/>
                <a:chExt cx="2754923" cy="639435"/>
              </a:xfrm>
            </p:grpSpPr>
            <p:sp>
              <p:nvSpPr>
                <p:cNvPr id="2494" name="正方形/長方形 2493"/>
                <p:cNvSpPr/>
                <p:nvPr/>
              </p:nvSpPr>
              <p:spPr>
                <a:xfrm rot="20220263">
                  <a:off x="2743200" y="2789565"/>
                  <a:ext cx="2754923" cy="10550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5" name="片側の 2 つの角を切り取った四角形 2494"/>
                <p:cNvSpPr/>
                <p:nvPr/>
              </p:nvSpPr>
              <p:spPr>
                <a:xfrm>
                  <a:off x="4120661" y="2842319"/>
                  <a:ext cx="134816" cy="586681"/>
                </a:xfrm>
                <a:prstGeom prst="snip2Same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6" name="正方形/長方形 2495"/>
                <p:cNvSpPr/>
                <p:nvPr/>
              </p:nvSpPr>
              <p:spPr>
                <a:xfrm>
                  <a:off x="3238499" y="3329354"/>
                  <a:ext cx="1899139" cy="99646"/>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88" name="グループ化 2487"/>
              <p:cNvGrpSpPr/>
              <p:nvPr/>
            </p:nvGrpSpPr>
            <p:grpSpPr>
              <a:xfrm>
                <a:off x="1861633" y="920611"/>
                <a:ext cx="682752" cy="1556473"/>
                <a:chOff x="5181600" y="1931308"/>
                <a:chExt cx="682752" cy="1556473"/>
              </a:xfrm>
            </p:grpSpPr>
            <p:grpSp>
              <p:nvGrpSpPr>
                <p:cNvPr id="2489" name="グループ化 2488"/>
                <p:cNvGrpSpPr/>
                <p:nvPr/>
              </p:nvGrpSpPr>
              <p:grpSpPr>
                <a:xfrm>
                  <a:off x="5181600" y="1931308"/>
                  <a:ext cx="682752" cy="1556473"/>
                  <a:chOff x="5181600" y="1931308"/>
                  <a:chExt cx="682752" cy="1556473"/>
                </a:xfrm>
              </p:grpSpPr>
              <p:sp>
                <p:nvSpPr>
                  <p:cNvPr id="2491" name="正方形/長方形 2490"/>
                  <p:cNvSpPr/>
                  <p:nvPr/>
                </p:nvSpPr>
                <p:spPr>
                  <a:xfrm>
                    <a:off x="5191434" y="2216150"/>
                    <a:ext cx="672918" cy="92285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2" name="フローチャート: 結合子 2491"/>
                  <p:cNvSpPr/>
                  <p:nvPr/>
                </p:nvSpPr>
                <p:spPr>
                  <a:xfrm>
                    <a:off x="5181600" y="2808512"/>
                    <a:ext cx="682752" cy="67926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93" name="正方形/長方形 2492"/>
                  <p:cNvSpPr/>
                  <p:nvPr/>
                </p:nvSpPr>
                <p:spPr>
                  <a:xfrm>
                    <a:off x="5341074" y="1931308"/>
                    <a:ext cx="354875" cy="2342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490" name="正方形/長方形 2489"/>
                <p:cNvSpPr/>
                <p:nvPr/>
              </p:nvSpPr>
              <p:spPr>
                <a:xfrm>
                  <a:off x="5695949" y="1969294"/>
                  <a:ext cx="45719"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485" name="円弧 2484"/>
            <p:cNvSpPr/>
            <p:nvPr/>
          </p:nvSpPr>
          <p:spPr>
            <a:xfrm rot="11279587">
              <a:off x="2414553" y="2036158"/>
              <a:ext cx="691375" cy="679269"/>
            </a:xfrm>
            <a:prstGeom prst="arc">
              <a:avLst>
                <a:gd name="adj1" fmla="val 18513360"/>
                <a:gd name="adj2" fmla="val 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86" name="円弧 2485"/>
            <p:cNvSpPr/>
            <p:nvPr/>
          </p:nvSpPr>
          <p:spPr>
            <a:xfrm rot="11279587">
              <a:off x="2228977" y="2133388"/>
              <a:ext cx="691375" cy="679269"/>
            </a:xfrm>
            <a:prstGeom prst="arc">
              <a:avLst>
                <a:gd name="adj1" fmla="val 18513360"/>
                <a:gd name="adj2" fmla="val 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97" name="テキスト ボックス 2496"/>
              <p:cNvSpPr txBox="1"/>
              <p:nvPr/>
            </p:nvSpPr>
            <p:spPr>
              <a:xfrm>
                <a:off x="1539320" y="7188700"/>
                <a:ext cx="1145061" cy="200055"/>
              </a:xfrm>
              <a:prstGeom prst="rect">
                <a:avLst/>
              </a:prstGeom>
              <a:noFill/>
            </p:spPr>
            <p:txBody>
              <a:bodyPr wrap="square" rtlCol="0">
                <a:spAutoFit/>
              </a:bodyPr>
              <a:lstStyle/>
              <a:p>
                <a:pPr algn="ctr"/>
                <a:r>
                  <a:rPr kumimoji="1" lang="en-US" altLang="ja-JP" sz="700" dirty="0" smtClean="0">
                    <a:latin typeface="游ゴシック" panose="020B0400000000000000" pitchFamily="50" charset="-128"/>
                    <a:ea typeface="游ゴシック" panose="020B0400000000000000" pitchFamily="50" charset="-128"/>
                  </a:rPr>
                  <a:t>(</a:t>
                </a:r>
                <a14:m>
                  <m:oMath xmlns:m="http://schemas.openxmlformats.org/officeDocument/2006/math">
                    <m:r>
                      <a:rPr kumimoji="1" lang="ja-JP" altLang="en-US" sz="700" i="1" dirty="0">
                        <a:latin typeface="Cambria Math" panose="02040503050406030204" pitchFamily="18" charset="0"/>
                      </a:rPr>
                      <m:t>＊</m:t>
                    </m:r>
                    <m:r>
                      <a:rPr lang="en-US" altLang="ja-JP" sz="700" i="1">
                        <a:latin typeface="Cambria Math" panose="02040503050406030204" pitchFamily="18" charset="0"/>
                      </a:rPr>
                      <m:t>1 </m:t>
                    </m:r>
                  </m:oMath>
                </a14:m>
                <a:r>
                  <a:rPr kumimoji="1" lang="ja-JP" altLang="en-US" sz="700" dirty="0" smtClean="0">
                    <a:latin typeface="游ゴシック" panose="020B0400000000000000" pitchFamily="50" charset="-128"/>
                    <a:ea typeface="游ゴシック" panose="020B0400000000000000" pitchFamily="50" charset="-128"/>
                  </a:rPr>
                  <a:t>：</a:t>
                </a:r>
                <a:r>
                  <a:rPr kumimoji="1" lang="en-US" altLang="ja-JP" sz="700" dirty="0" smtClean="0">
                    <a:latin typeface="游ゴシック" panose="020B0400000000000000" pitchFamily="50" charset="-128"/>
                    <a:ea typeface="游ゴシック" panose="020B0400000000000000" pitchFamily="50" charset="-128"/>
                  </a:rPr>
                  <a:t>Angle Control)</a:t>
                </a:r>
                <a:endParaRPr kumimoji="1" lang="ja-JP" altLang="en-US" sz="700" dirty="0">
                  <a:latin typeface="游ゴシック" panose="020B0400000000000000" pitchFamily="50" charset="-128"/>
                  <a:ea typeface="游ゴシック" panose="020B0400000000000000" pitchFamily="50" charset="-128"/>
                </a:endParaRPr>
              </a:p>
            </p:txBody>
          </p:sp>
        </mc:Choice>
        <mc:Fallback xmlns="">
          <p:sp>
            <p:nvSpPr>
              <p:cNvPr id="2497" name="テキスト ボックス 2496"/>
              <p:cNvSpPr txBox="1">
                <a:spLocks noRot="1" noChangeAspect="1" noMove="1" noResize="1" noEditPoints="1" noAdjustHandles="1" noChangeArrowheads="1" noChangeShapeType="1" noTextEdit="1"/>
              </p:cNvSpPr>
              <p:nvPr/>
            </p:nvSpPr>
            <p:spPr>
              <a:xfrm>
                <a:off x="1539320" y="7188700"/>
                <a:ext cx="1145061" cy="200055"/>
              </a:xfrm>
              <a:prstGeom prst="rect">
                <a:avLst/>
              </a:prstGeom>
              <a:blipFill>
                <a:blip r:embed="rId10"/>
                <a:stretch>
                  <a:fillRect b="-6061"/>
                </a:stretch>
              </a:blipFill>
            </p:spPr>
            <p:txBody>
              <a:bodyPr/>
              <a:lstStyle/>
              <a:p>
                <a:r>
                  <a:rPr lang="ja-JP" altLang="en-US">
                    <a:noFill/>
                  </a:rPr>
                  <a:t> </a:t>
                </a:r>
              </a:p>
            </p:txBody>
          </p:sp>
        </mc:Fallback>
      </mc:AlternateContent>
      <p:grpSp>
        <p:nvGrpSpPr>
          <p:cNvPr id="2498" name="グループ化 2497"/>
          <p:cNvGrpSpPr/>
          <p:nvPr/>
        </p:nvGrpSpPr>
        <p:grpSpPr>
          <a:xfrm>
            <a:off x="10728760" y="7244922"/>
            <a:ext cx="172077" cy="172077"/>
            <a:chOff x="4207886" y="4583255"/>
            <a:chExt cx="1576137" cy="1531112"/>
          </a:xfrm>
        </p:grpSpPr>
        <p:sp>
          <p:nvSpPr>
            <p:cNvPr id="2499" name="フローチャート: 処理 2498"/>
            <p:cNvSpPr/>
            <p:nvPr/>
          </p:nvSpPr>
          <p:spPr>
            <a:xfrm>
              <a:off x="4207886" y="4583255"/>
              <a:ext cx="1567038" cy="1531112"/>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sp>
          <p:nvSpPr>
            <p:cNvPr id="2500" name="正方形/長方形 18"/>
            <p:cNvSpPr/>
            <p:nvPr/>
          </p:nvSpPr>
          <p:spPr>
            <a:xfrm rot="21141695">
              <a:off x="4393507" y="5684899"/>
              <a:ext cx="139051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nvGrpSpPr>
            <p:cNvPr id="2501" name="グループ化 2500"/>
            <p:cNvGrpSpPr/>
            <p:nvPr/>
          </p:nvGrpSpPr>
          <p:grpSpPr>
            <a:xfrm rot="20610132">
              <a:off x="4704651" y="4789339"/>
              <a:ext cx="433268" cy="933502"/>
              <a:chOff x="5010611" y="2825825"/>
              <a:chExt cx="433268" cy="933502"/>
            </a:xfrm>
          </p:grpSpPr>
          <p:sp>
            <p:nvSpPr>
              <p:cNvPr id="2510" name="正方形/長方形 2509"/>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11" name="フローチャート: 結合子 2510"/>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12" name="正方形/長方形 2511"/>
              <p:cNvSpPr/>
              <p:nvPr/>
            </p:nvSpPr>
            <p:spPr>
              <a:xfrm rot="21258025">
                <a:off x="5063111" y="2825825"/>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13" name="正方形/長方形 2512"/>
              <p:cNvSpPr/>
              <p:nvPr/>
            </p:nvSpPr>
            <p:spPr>
              <a:xfrm rot="21258025">
                <a:off x="5275985" y="2836726"/>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sp>
          <p:nvSpPr>
            <p:cNvPr id="2502" name="正方形/長方形 2501"/>
            <p:cNvSpPr/>
            <p:nvPr/>
          </p:nvSpPr>
          <p:spPr>
            <a:xfrm rot="21425863">
              <a:off x="4817282" y="4937547"/>
              <a:ext cx="405118" cy="555584"/>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03" name="フローチャート: 結合子 2502"/>
            <p:cNvSpPr/>
            <p:nvPr/>
          </p:nvSpPr>
          <p:spPr>
            <a:xfrm rot="21425863">
              <a:off x="4825711" y="5293953"/>
              <a:ext cx="411038" cy="40894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04" name="正方形/長方形 2503"/>
            <p:cNvSpPr/>
            <p:nvPr/>
          </p:nvSpPr>
          <p:spPr>
            <a:xfrm rot="21425863">
              <a:off x="4888200" y="4766836"/>
              <a:ext cx="213646" cy="14101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05" name="正方形/長方形 2504"/>
            <p:cNvSpPr/>
            <p:nvPr/>
          </p:nvSpPr>
          <p:spPr>
            <a:xfrm rot="21425863">
              <a:off x="5101601" y="4783601"/>
              <a:ext cx="27524" cy="91749"/>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06" name="円弧 2505"/>
            <p:cNvSpPr/>
            <p:nvPr/>
          </p:nvSpPr>
          <p:spPr>
            <a:xfrm rot="706978">
              <a:off x="5138493" y="527045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507" name="円弧 2506"/>
            <p:cNvSpPr/>
            <p:nvPr/>
          </p:nvSpPr>
          <p:spPr>
            <a:xfrm rot="446091">
              <a:off x="5205678" y="5232204"/>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508" name="円弧 2507"/>
            <p:cNvSpPr/>
            <p:nvPr/>
          </p:nvSpPr>
          <p:spPr>
            <a:xfrm rot="12806974">
              <a:off x="4614356" y="530908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509" name="円弧 2508"/>
            <p:cNvSpPr/>
            <p:nvPr/>
          </p:nvSpPr>
          <p:spPr>
            <a:xfrm rot="12806974">
              <a:off x="4535150" y="5315710"/>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grpSp>
      <p:pic>
        <p:nvPicPr>
          <p:cNvPr id="2514" name="図 25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01797" y="5289990"/>
            <a:ext cx="1399982" cy="944300"/>
          </a:xfrm>
          <a:prstGeom prst="rect">
            <a:avLst/>
          </a:prstGeom>
        </p:spPr>
      </p:pic>
      <p:pic>
        <p:nvPicPr>
          <p:cNvPr id="2515" name="図 25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11920145" y="4747204"/>
            <a:ext cx="775962" cy="728649"/>
          </a:xfrm>
          <a:prstGeom prst="rect">
            <a:avLst/>
          </a:prstGeom>
        </p:spPr>
      </p:pic>
      <p:pic>
        <p:nvPicPr>
          <p:cNvPr id="2516" name="図 2515"/>
          <p:cNvPicPr>
            <a:picLocks noChangeAspect="1"/>
          </p:cNvPicPr>
          <p:nvPr/>
        </p:nvPicPr>
        <p:blipFill>
          <a:blip r:embed="rId13"/>
          <a:stretch>
            <a:fillRect/>
          </a:stretch>
        </p:blipFill>
        <p:spPr>
          <a:xfrm>
            <a:off x="204100" y="5252959"/>
            <a:ext cx="2258071" cy="1083459"/>
          </a:xfrm>
          <a:prstGeom prst="rect">
            <a:avLst/>
          </a:prstGeom>
        </p:spPr>
      </p:pic>
      <p:grpSp>
        <p:nvGrpSpPr>
          <p:cNvPr id="2517" name="グループ化 2516"/>
          <p:cNvGrpSpPr/>
          <p:nvPr/>
        </p:nvGrpSpPr>
        <p:grpSpPr>
          <a:xfrm>
            <a:off x="903537" y="5368591"/>
            <a:ext cx="162496" cy="162496"/>
            <a:chOff x="7430740" y="334719"/>
            <a:chExt cx="1862101" cy="1686276"/>
          </a:xfrm>
        </p:grpSpPr>
        <p:sp>
          <p:nvSpPr>
            <p:cNvPr id="2518" name="フローチャート: 処理 2517"/>
            <p:cNvSpPr/>
            <p:nvPr/>
          </p:nvSpPr>
          <p:spPr>
            <a:xfrm>
              <a:off x="7430740" y="334719"/>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519" name="フローチャート: 処理 2518"/>
            <p:cNvSpPr/>
            <p:nvPr/>
          </p:nvSpPr>
          <p:spPr>
            <a:xfrm rot="19125329" flipH="1">
              <a:off x="7466198" y="1192672"/>
              <a:ext cx="1826643" cy="6522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520" name="楕円 2519"/>
            <p:cNvSpPr/>
            <p:nvPr/>
          </p:nvSpPr>
          <p:spPr>
            <a:xfrm>
              <a:off x="8084474" y="1123800"/>
              <a:ext cx="301382" cy="301382"/>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nvGrpSpPr>
            <p:cNvPr id="2521" name="グループ化 2520"/>
            <p:cNvGrpSpPr/>
            <p:nvPr/>
          </p:nvGrpSpPr>
          <p:grpSpPr>
            <a:xfrm rot="2685643">
              <a:off x="8069432" y="861322"/>
              <a:ext cx="679499" cy="473576"/>
              <a:chOff x="3376567" y="4732562"/>
              <a:chExt cx="974634" cy="679270"/>
            </a:xfrm>
          </p:grpSpPr>
          <p:grpSp>
            <p:nvGrpSpPr>
              <p:cNvPr id="2523" name="グループ化 2522"/>
              <p:cNvGrpSpPr/>
              <p:nvPr/>
            </p:nvGrpSpPr>
            <p:grpSpPr>
              <a:xfrm>
                <a:off x="3376567" y="4732562"/>
                <a:ext cx="974634" cy="679270"/>
                <a:chOff x="3376567" y="2808512"/>
                <a:chExt cx="974634" cy="679270"/>
              </a:xfrm>
            </p:grpSpPr>
            <p:sp>
              <p:nvSpPr>
                <p:cNvPr id="2527" name="正方形/長方形 2526"/>
                <p:cNvSpPr/>
                <p:nvPr/>
              </p:nvSpPr>
              <p:spPr>
                <a:xfrm>
                  <a:off x="3534591" y="2808512"/>
                  <a:ext cx="658586" cy="67926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528" name="正方形/長方形 2527"/>
                <p:cNvSpPr/>
                <p:nvPr/>
              </p:nvSpPr>
              <p:spPr>
                <a:xfrm>
                  <a:off x="3376567" y="2808512"/>
                  <a:ext cx="143692" cy="67926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529" name="正方形/長方形 2528"/>
                <p:cNvSpPr/>
                <p:nvPr/>
              </p:nvSpPr>
              <p:spPr>
                <a:xfrm>
                  <a:off x="4207509" y="2808513"/>
                  <a:ext cx="143692" cy="67926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2524" name="正方形/長方形 2523"/>
              <p:cNvSpPr/>
              <p:nvPr/>
            </p:nvSpPr>
            <p:spPr>
              <a:xfrm>
                <a:off x="3575956" y="4973136"/>
                <a:ext cx="603069" cy="19812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525" name="正方形/長方形 2524"/>
              <p:cNvSpPr/>
              <p:nvPr/>
            </p:nvSpPr>
            <p:spPr>
              <a:xfrm>
                <a:off x="3616778" y="5136874"/>
                <a:ext cx="219891" cy="687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526" name="正方形/長方形 2525"/>
              <p:cNvSpPr/>
              <p:nvPr/>
            </p:nvSpPr>
            <p:spPr>
              <a:xfrm>
                <a:off x="3891097" y="5136873"/>
                <a:ext cx="219891" cy="687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sp>
          <p:nvSpPr>
            <p:cNvPr id="2522" name="二等辺三角形 2521"/>
            <p:cNvSpPr/>
            <p:nvPr/>
          </p:nvSpPr>
          <p:spPr>
            <a:xfrm rot="13561766">
              <a:off x="7555828" y="1553339"/>
              <a:ext cx="384592" cy="33154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2530" name="グループ化 2529"/>
          <p:cNvGrpSpPr/>
          <p:nvPr/>
        </p:nvGrpSpPr>
        <p:grpSpPr>
          <a:xfrm>
            <a:off x="1090961" y="5367626"/>
            <a:ext cx="172077" cy="172077"/>
            <a:chOff x="4207886" y="4583255"/>
            <a:chExt cx="1576137" cy="1531112"/>
          </a:xfrm>
        </p:grpSpPr>
        <p:sp>
          <p:nvSpPr>
            <p:cNvPr id="2531" name="フローチャート: 処理 2530"/>
            <p:cNvSpPr/>
            <p:nvPr/>
          </p:nvSpPr>
          <p:spPr>
            <a:xfrm>
              <a:off x="4207886" y="4583255"/>
              <a:ext cx="1567038" cy="1531112"/>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sp>
          <p:nvSpPr>
            <p:cNvPr id="2532" name="正方形/長方形 18"/>
            <p:cNvSpPr/>
            <p:nvPr/>
          </p:nvSpPr>
          <p:spPr>
            <a:xfrm rot="21141695">
              <a:off x="4393507" y="5684899"/>
              <a:ext cx="139051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nvGrpSpPr>
            <p:cNvPr id="2533" name="グループ化 2532"/>
            <p:cNvGrpSpPr/>
            <p:nvPr/>
          </p:nvGrpSpPr>
          <p:grpSpPr>
            <a:xfrm rot="20610132">
              <a:off x="4704651" y="4789339"/>
              <a:ext cx="433268" cy="933502"/>
              <a:chOff x="5010611" y="2825825"/>
              <a:chExt cx="433268" cy="933502"/>
            </a:xfrm>
          </p:grpSpPr>
          <p:sp>
            <p:nvSpPr>
              <p:cNvPr id="2542" name="正方形/長方形 2541"/>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43" name="フローチャート: 結合子 2542"/>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44" name="正方形/長方形 2543"/>
              <p:cNvSpPr/>
              <p:nvPr/>
            </p:nvSpPr>
            <p:spPr>
              <a:xfrm rot="21258025">
                <a:off x="5063111" y="2825825"/>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45" name="正方形/長方形 2544"/>
              <p:cNvSpPr/>
              <p:nvPr/>
            </p:nvSpPr>
            <p:spPr>
              <a:xfrm rot="21258025">
                <a:off x="5275985" y="2836726"/>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sp>
          <p:nvSpPr>
            <p:cNvPr id="2534" name="正方形/長方形 2533"/>
            <p:cNvSpPr/>
            <p:nvPr/>
          </p:nvSpPr>
          <p:spPr>
            <a:xfrm rot="21425863">
              <a:off x="4817282" y="4937547"/>
              <a:ext cx="405118" cy="555584"/>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35" name="フローチャート: 結合子 2534"/>
            <p:cNvSpPr/>
            <p:nvPr/>
          </p:nvSpPr>
          <p:spPr>
            <a:xfrm rot="21425863">
              <a:off x="4825711" y="5293953"/>
              <a:ext cx="411038" cy="40894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36" name="正方形/長方形 2535"/>
            <p:cNvSpPr/>
            <p:nvPr/>
          </p:nvSpPr>
          <p:spPr>
            <a:xfrm rot="21425863">
              <a:off x="4888200" y="4766836"/>
              <a:ext cx="213646" cy="14101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37" name="正方形/長方形 2536"/>
            <p:cNvSpPr/>
            <p:nvPr/>
          </p:nvSpPr>
          <p:spPr>
            <a:xfrm rot="21425863">
              <a:off x="5101601" y="4783601"/>
              <a:ext cx="27524" cy="91749"/>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38" name="円弧 2537"/>
            <p:cNvSpPr/>
            <p:nvPr/>
          </p:nvSpPr>
          <p:spPr>
            <a:xfrm rot="706978">
              <a:off x="5138493" y="527045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539" name="円弧 2538"/>
            <p:cNvSpPr/>
            <p:nvPr/>
          </p:nvSpPr>
          <p:spPr>
            <a:xfrm rot="446091">
              <a:off x="5205678" y="5232204"/>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540" name="円弧 2539"/>
            <p:cNvSpPr/>
            <p:nvPr/>
          </p:nvSpPr>
          <p:spPr>
            <a:xfrm rot="12806974">
              <a:off x="4614356" y="530908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541" name="円弧 2540"/>
            <p:cNvSpPr/>
            <p:nvPr/>
          </p:nvSpPr>
          <p:spPr>
            <a:xfrm rot="12806974">
              <a:off x="4535150" y="5315710"/>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grpSp>
      <p:grpSp>
        <p:nvGrpSpPr>
          <p:cNvPr id="2546" name="グループ化 2545"/>
          <p:cNvGrpSpPr/>
          <p:nvPr/>
        </p:nvGrpSpPr>
        <p:grpSpPr>
          <a:xfrm>
            <a:off x="2006692" y="5367626"/>
            <a:ext cx="172077" cy="172077"/>
            <a:chOff x="4207886" y="4583255"/>
            <a:chExt cx="1576137" cy="1531112"/>
          </a:xfrm>
        </p:grpSpPr>
        <p:sp>
          <p:nvSpPr>
            <p:cNvPr id="2547" name="フローチャート: 処理 2546"/>
            <p:cNvSpPr/>
            <p:nvPr/>
          </p:nvSpPr>
          <p:spPr>
            <a:xfrm>
              <a:off x="4207886" y="4583255"/>
              <a:ext cx="1567038" cy="1531112"/>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sp>
          <p:nvSpPr>
            <p:cNvPr id="2548" name="正方形/長方形 18"/>
            <p:cNvSpPr/>
            <p:nvPr/>
          </p:nvSpPr>
          <p:spPr>
            <a:xfrm rot="21141695">
              <a:off x="4393507" y="5684899"/>
              <a:ext cx="139051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nvGrpSpPr>
            <p:cNvPr id="2549" name="グループ化 2548"/>
            <p:cNvGrpSpPr/>
            <p:nvPr/>
          </p:nvGrpSpPr>
          <p:grpSpPr>
            <a:xfrm rot="20610132">
              <a:off x="4704651" y="4789339"/>
              <a:ext cx="433268" cy="933502"/>
              <a:chOff x="5010611" y="2825825"/>
              <a:chExt cx="433268" cy="933502"/>
            </a:xfrm>
          </p:grpSpPr>
          <p:sp>
            <p:nvSpPr>
              <p:cNvPr id="2558" name="正方形/長方形 2557"/>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59" name="フローチャート: 結合子 2558"/>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60" name="正方形/長方形 2559"/>
              <p:cNvSpPr/>
              <p:nvPr/>
            </p:nvSpPr>
            <p:spPr>
              <a:xfrm rot="21258025">
                <a:off x="5063111" y="2825825"/>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61" name="正方形/長方形 2560"/>
              <p:cNvSpPr/>
              <p:nvPr/>
            </p:nvSpPr>
            <p:spPr>
              <a:xfrm rot="21258025">
                <a:off x="5275985" y="2836726"/>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sp>
          <p:nvSpPr>
            <p:cNvPr id="2550" name="正方形/長方形 2549"/>
            <p:cNvSpPr/>
            <p:nvPr/>
          </p:nvSpPr>
          <p:spPr>
            <a:xfrm rot="21425863">
              <a:off x="4817282" y="4937547"/>
              <a:ext cx="405118" cy="555584"/>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51" name="フローチャート: 結合子 2550"/>
            <p:cNvSpPr/>
            <p:nvPr/>
          </p:nvSpPr>
          <p:spPr>
            <a:xfrm rot="21425863">
              <a:off x="4825711" y="5293953"/>
              <a:ext cx="411038" cy="40894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52" name="正方形/長方形 2551"/>
            <p:cNvSpPr/>
            <p:nvPr/>
          </p:nvSpPr>
          <p:spPr>
            <a:xfrm rot="21425863">
              <a:off x="4888200" y="4766836"/>
              <a:ext cx="213646" cy="14101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53" name="正方形/長方形 2552"/>
            <p:cNvSpPr/>
            <p:nvPr/>
          </p:nvSpPr>
          <p:spPr>
            <a:xfrm rot="21425863">
              <a:off x="5101601" y="4783601"/>
              <a:ext cx="27524" cy="91749"/>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54" name="円弧 2553"/>
            <p:cNvSpPr/>
            <p:nvPr/>
          </p:nvSpPr>
          <p:spPr>
            <a:xfrm rot="706978">
              <a:off x="5138493" y="527045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555" name="円弧 2554"/>
            <p:cNvSpPr/>
            <p:nvPr/>
          </p:nvSpPr>
          <p:spPr>
            <a:xfrm rot="446091">
              <a:off x="5205678" y="5232204"/>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556" name="円弧 2555"/>
            <p:cNvSpPr/>
            <p:nvPr/>
          </p:nvSpPr>
          <p:spPr>
            <a:xfrm rot="12806974">
              <a:off x="4614356" y="530908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557" name="円弧 2556"/>
            <p:cNvSpPr/>
            <p:nvPr/>
          </p:nvSpPr>
          <p:spPr>
            <a:xfrm rot="12806974">
              <a:off x="4535150" y="5315710"/>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grpSp>
      <p:grpSp>
        <p:nvGrpSpPr>
          <p:cNvPr id="2562" name="グループ化 2561"/>
          <p:cNvGrpSpPr/>
          <p:nvPr/>
        </p:nvGrpSpPr>
        <p:grpSpPr>
          <a:xfrm>
            <a:off x="1006868" y="6020523"/>
            <a:ext cx="161049" cy="160351"/>
            <a:chOff x="4311871" y="4430082"/>
            <a:chExt cx="289253" cy="288000"/>
          </a:xfrm>
        </p:grpSpPr>
        <p:grpSp>
          <p:nvGrpSpPr>
            <p:cNvPr id="2563" name="グループ化 2562"/>
            <p:cNvGrpSpPr/>
            <p:nvPr/>
          </p:nvGrpSpPr>
          <p:grpSpPr>
            <a:xfrm>
              <a:off x="4311871" y="4430082"/>
              <a:ext cx="289253" cy="288000"/>
              <a:chOff x="4311871" y="4430082"/>
              <a:chExt cx="289253" cy="288000"/>
            </a:xfrm>
          </p:grpSpPr>
          <p:sp>
            <p:nvSpPr>
              <p:cNvPr id="2565" name="フローチャート: 処理 2564"/>
              <p:cNvSpPr/>
              <p:nvPr/>
            </p:nvSpPr>
            <p:spPr>
              <a:xfrm>
                <a:off x="4311871" y="4430082"/>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u="sng" dirty="0">
                  <a:ea typeface="Meiryo UI" panose="020B0604030504040204" pitchFamily="50" charset="-128"/>
                </a:endParaRPr>
              </a:p>
            </p:txBody>
          </p:sp>
          <p:sp>
            <p:nvSpPr>
              <p:cNvPr id="2566" name="正方形/長方形 2565"/>
              <p:cNvSpPr/>
              <p:nvPr/>
            </p:nvSpPr>
            <p:spPr>
              <a:xfrm>
                <a:off x="4346382" y="4492996"/>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567" name="フローチャート: 結合子 2566"/>
              <p:cNvSpPr/>
              <p:nvPr/>
            </p:nvSpPr>
            <p:spPr>
              <a:xfrm>
                <a:off x="4344910" y="4581634"/>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568" name="正方形/長方形 2567"/>
              <p:cNvSpPr/>
              <p:nvPr/>
            </p:nvSpPr>
            <p:spPr>
              <a:xfrm>
                <a:off x="4368783" y="4450373"/>
                <a:ext cx="53126" cy="3504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569" name="正方形/長方形 2568"/>
              <p:cNvSpPr/>
              <p:nvPr/>
            </p:nvSpPr>
            <p:spPr>
              <a:xfrm>
                <a:off x="4421909" y="4456057"/>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570" name="グループ化 2569"/>
              <p:cNvGrpSpPr/>
              <p:nvPr/>
            </p:nvGrpSpPr>
            <p:grpSpPr>
              <a:xfrm>
                <a:off x="4321400" y="4620567"/>
                <a:ext cx="279724" cy="62916"/>
                <a:chOff x="4333277" y="4584951"/>
                <a:chExt cx="252432" cy="59638"/>
              </a:xfrm>
            </p:grpSpPr>
            <p:sp>
              <p:nvSpPr>
                <p:cNvPr id="2571" name="正方形/長方形 18"/>
                <p:cNvSpPr/>
                <p:nvPr/>
              </p:nvSpPr>
              <p:spPr>
                <a:xfrm rot="20220263">
                  <a:off x="4447372" y="4584951"/>
                  <a:ext cx="138337" cy="32815"/>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793568"/>
                    <a:gd name="connsiteY0" fmla="*/ 76377 h 708333"/>
                    <a:gd name="connsiteX1" fmla="*/ 1793563 w 1793568"/>
                    <a:gd name="connsiteY1" fmla="*/ -1 h 708333"/>
                    <a:gd name="connsiteX2" fmla="*/ 1588700 w 1793568"/>
                    <a:gd name="connsiteY2" fmla="*/ 708333 h 708333"/>
                    <a:gd name="connsiteX3" fmla="*/ 0 w 1793568"/>
                    <a:gd name="connsiteY3" fmla="*/ 698603 h 708333"/>
                    <a:gd name="connsiteX4" fmla="*/ 0 w 1793568"/>
                    <a:gd name="connsiteY4" fmla="*/ 76377 h 708333"/>
                    <a:gd name="connsiteX0" fmla="*/ 0 w 1793568"/>
                    <a:gd name="connsiteY0" fmla="*/ 76377 h 701779"/>
                    <a:gd name="connsiteX1" fmla="*/ 1793563 w 1793568"/>
                    <a:gd name="connsiteY1" fmla="*/ -1 h 701779"/>
                    <a:gd name="connsiteX2" fmla="*/ 1651776 w 1793568"/>
                    <a:gd name="connsiteY2" fmla="*/ 701783 h 701779"/>
                    <a:gd name="connsiteX3" fmla="*/ 0 w 1793568"/>
                    <a:gd name="connsiteY3" fmla="*/ 698603 h 701779"/>
                    <a:gd name="connsiteX4" fmla="*/ 0 w 1793568"/>
                    <a:gd name="connsiteY4" fmla="*/ 76377 h 701779"/>
                    <a:gd name="connsiteX0" fmla="*/ 0 w 1819587"/>
                    <a:gd name="connsiteY0" fmla="*/ 58017 h 683419"/>
                    <a:gd name="connsiteX1" fmla="*/ 1819590 w 1819587"/>
                    <a:gd name="connsiteY1" fmla="*/ -6 h 683419"/>
                    <a:gd name="connsiteX2" fmla="*/ 1651776 w 1819587"/>
                    <a:gd name="connsiteY2" fmla="*/ 683423 h 683419"/>
                    <a:gd name="connsiteX3" fmla="*/ 0 w 1819587"/>
                    <a:gd name="connsiteY3" fmla="*/ 680243 h 683419"/>
                    <a:gd name="connsiteX4" fmla="*/ 0 w 1819587"/>
                    <a:gd name="connsiteY4" fmla="*/ 58017 h 683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587" h="683419">
                      <a:moveTo>
                        <a:pt x="0" y="58017"/>
                      </a:moveTo>
                      <a:lnTo>
                        <a:pt x="1819590" y="-6"/>
                      </a:lnTo>
                      <a:lnTo>
                        <a:pt x="1651776" y="683423"/>
                      </a:lnTo>
                      <a:lnTo>
                        <a:pt x="0" y="680243"/>
                      </a:lnTo>
                      <a:lnTo>
                        <a:pt x="0" y="58017"/>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u="sng" dirty="0">
                    <a:ea typeface="Meiryo UI" panose="020B0604030504040204" pitchFamily="50" charset="-128"/>
                  </a:endParaRPr>
                </a:p>
              </p:txBody>
            </p:sp>
            <p:cxnSp>
              <p:nvCxnSpPr>
                <p:cNvPr id="2572" name="直線コネクタ 2571"/>
                <p:cNvCxnSpPr/>
                <p:nvPr/>
              </p:nvCxnSpPr>
              <p:spPr>
                <a:xfrm>
                  <a:off x="4333277" y="4644589"/>
                  <a:ext cx="24336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2564" name="爆発 1 125"/>
            <p:cNvSpPr/>
            <p:nvPr/>
          </p:nvSpPr>
          <p:spPr>
            <a:xfrm rot="959436">
              <a:off x="4455221" y="4575165"/>
              <a:ext cx="58266" cy="81880"/>
            </a:xfrm>
            <a:custGeom>
              <a:avLst/>
              <a:gdLst>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7607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3722 w 21600"/>
                <a:gd name="connsiteY18" fmla="*/ 11775 h 21600"/>
                <a:gd name="connsiteX19" fmla="*/ 0 w 21600"/>
                <a:gd name="connsiteY19" fmla="*/ 8615 h 21600"/>
                <a:gd name="connsiteX20" fmla="*/ 4627 w 21600"/>
                <a:gd name="connsiteY20" fmla="*/ 7617 h 21600"/>
                <a:gd name="connsiteX21" fmla="*/ 370 w 21600"/>
                <a:gd name="connsiteY21" fmla="*/ 2295 h 21600"/>
                <a:gd name="connsiteX22" fmla="*/ 7312 w 21600"/>
                <a:gd name="connsiteY22" fmla="*/ 6320 h 21600"/>
                <a:gd name="connsiteX23" fmla="*/ 8352 w 21600"/>
                <a:gd name="connsiteY23" fmla="*/ 2295 h 21600"/>
                <a:gd name="connsiteX24" fmla="*/ 10800 w 21600"/>
                <a:gd name="connsiteY24" fmla="*/ 5800 h 21600"/>
                <a:gd name="connsiteX0" fmla="*/ 15149 w 25949"/>
                <a:gd name="connsiteY0" fmla="*/ 5800 h 30835"/>
                <a:gd name="connsiteX1" fmla="*/ 18871 w 25949"/>
                <a:gd name="connsiteY1" fmla="*/ 0 h 30835"/>
                <a:gd name="connsiteX2" fmla="*/ 18504 w 25949"/>
                <a:gd name="connsiteY2" fmla="*/ 5325 h 30835"/>
                <a:gd name="connsiteX3" fmla="*/ 22729 w 25949"/>
                <a:gd name="connsiteY3" fmla="*/ 4457 h 30835"/>
                <a:gd name="connsiteX4" fmla="*/ 21051 w 25949"/>
                <a:gd name="connsiteY4" fmla="*/ 7315 h 30835"/>
                <a:gd name="connsiteX5" fmla="*/ 25446 w 25949"/>
                <a:gd name="connsiteY5" fmla="*/ 8137 h 30835"/>
                <a:gd name="connsiteX6" fmla="*/ 21956 w 25949"/>
                <a:gd name="connsiteY6" fmla="*/ 10475 h 30835"/>
                <a:gd name="connsiteX7" fmla="*/ 25949 w 25949"/>
                <a:gd name="connsiteY7" fmla="*/ 13290 h 30835"/>
                <a:gd name="connsiteX8" fmla="*/ 21186 w 25949"/>
                <a:gd name="connsiteY8" fmla="*/ 12942 h 30835"/>
                <a:gd name="connsiteX9" fmla="*/ 22494 w 25949"/>
                <a:gd name="connsiteY9" fmla="*/ 18095 h 30835"/>
                <a:gd name="connsiteX10" fmla="*/ 18369 w 25949"/>
                <a:gd name="connsiteY10" fmla="*/ 14457 h 30835"/>
                <a:gd name="connsiteX11" fmla="*/ 17596 w 25949"/>
                <a:gd name="connsiteY11" fmla="*/ 19737 h 30835"/>
                <a:gd name="connsiteX12" fmla="*/ 14881 w 25949"/>
                <a:gd name="connsiteY12" fmla="*/ 14935 h 30835"/>
                <a:gd name="connsiteX13" fmla="*/ 3 w 25949"/>
                <a:gd name="connsiteY13" fmla="*/ 30835 h 30835"/>
                <a:gd name="connsiteX14" fmla="*/ 12064 w 25949"/>
                <a:gd name="connsiteY14" fmla="*/ 15627 h 30835"/>
                <a:gd name="connsiteX15" fmla="*/ 9111 w 25949"/>
                <a:gd name="connsiteY15" fmla="*/ 17617 h 30835"/>
                <a:gd name="connsiteX16" fmla="*/ 10016 w 25949"/>
                <a:gd name="connsiteY16" fmla="*/ 13937 h 30835"/>
                <a:gd name="connsiteX17" fmla="*/ 4484 w 25949"/>
                <a:gd name="connsiteY17" fmla="*/ 14587 h 30835"/>
                <a:gd name="connsiteX18" fmla="*/ 8071 w 25949"/>
                <a:gd name="connsiteY18" fmla="*/ 11775 h 30835"/>
                <a:gd name="connsiteX19" fmla="*/ 4349 w 25949"/>
                <a:gd name="connsiteY19" fmla="*/ 8615 h 30835"/>
                <a:gd name="connsiteX20" fmla="*/ 8976 w 25949"/>
                <a:gd name="connsiteY20" fmla="*/ 7617 h 30835"/>
                <a:gd name="connsiteX21" fmla="*/ 4719 w 25949"/>
                <a:gd name="connsiteY21" fmla="*/ 2295 h 30835"/>
                <a:gd name="connsiteX22" fmla="*/ 11661 w 25949"/>
                <a:gd name="connsiteY22" fmla="*/ 6320 h 30835"/>
                <a:gd name="connsiteX23" fmla="*/ 12701 w 25949"/>
                <a:gd name="connsiteY23" fmla="*/ 2295 h 30835"/>
                <a:gd name="connsiteX24" fmla="*/ 15149 w 25949"/>
                <a:gd name="connsiteY24" fmla="*/ 5800 h 30835"/>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7715 w 21600"/>
                <a:gd name="connsiteY14" fmla="*/ 15627 h 29652"/>
                <a:gd name="connsiteX15" fmla="*/ 4762 w 21600"/>
                <a:gd name="connsiteY15" fmla="*/ 17617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6141 w 21600"/>
                <a:gd name="connsiteY14" fmla="*/ 17795 h 29652"/>
                <a:gd name="connsiteX15" fmla="*/ 4762 w 21600"/>
                <a:gd name="connsiteY15" fmla="*/ 17617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1000 w 21600"/>
                <a:gd name="connsiteY12" fmla="*/ 16531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00" h="29652">
                  <a:moveTo>
                    <a:pt x="10800" y="5800"/>
                  </a:moveTo>
                  <a:lnTo>
                    <a:pt x="14522" y="0"/>
                  </a:lnTo>
                  <a:cubicBezTo>
                    <a:pt x="14400" y="1775"/>
                    <a:pt x="14277" y="3550"/>
                    <a:pt x="14155" y="5325"/>
                  </a:cubicBezTo>
                  <a:lnTo>
                    <a:pt x="18380" y="4457"/>
                  </a:lnTo>
                  <a:lnTo>
                    <a:pt x="16702" y="7315"/>
                  </a:lnTo>
                  <a:lnTo>
                    <a:pt x="21097" y="8137"/>
                  </a:lnTo>
                  <a:lnTo>
                    <a:pt x="17607" y="10475"/>
                  </a:lnTo>
                  <a:lnTo>
                    <a:pt x="21600" y="13290"/>
                  </a:lnTo>
                  <a:lnTo>
                    <a:pt x="16837" y="12942"/>
                  </a:lnTo>
                  <a:lnTo>
                    <a:pt x="18145" y="18095"/>
                  </a:lnTo>
                  <a:lnTo>
                    <a:pt x="14020" y="14457"/>
                  </a:lnTo>
                  <a:lnTo>
                    <a:pt x="15106" y="18970"/>
                  </a:lnTo>
                  <a:lnTo>
                    <a:pt x="11000" y="16531"/>
                  </a:lnTo>
                  <a:lnTo>
                    <a:pt x="2332" y="29652"/>
                  </a:lnTo>
                  <a:lnTo>
                    <a:pt x="6141" y="17795"/>
                  </a:lnTo>
                  <a:lnTo>
                    <a:pt x="2261" y="18132"/>
                  </a:lnTo>
                  <a:lnTo>
                    <a:pt x="5667" y="13937"/>
                  </a:lnTo>
                  <a:lnTo>
                    <a:pt x="135" y="14587"/>
                  </a:lnTo>
                  <a:lnTo>
                    <a:pt x="3722" y="11775"/>
                  </a:lnTo>
                  <a:lnTo>
                    <a:pt x="0" y="8615"/>
                  </a:lnTo>
                  <a:lnTo>
                    <a:pt x="4627" y="7617"/>
                  </a:lnTo>
                  <a:lnTo>
                    <a:pt x="370" y="2295"/>
                  </a:lnTo>
                  <a:lnTo>
                    <a:pt x="7312" y="6320"/>
                  </a:lnTo>
                  <a:lnTo>
                    <a:pt x="8352" y="2295"/>
                  </a:lnTo>
                  <a:lnTo>
                    <a:pt x="10800" y="5800"/>
                  </a:lnTo>
                  <a:close/>
                </a:path>
              </a:pathLst>
            </a:custGeom>
            <a:ln w="3175"/>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u="sng" dirty="0">
                <a:ea typeface="Meiryo UI" panose="020B0604030504040204" pitchFamily="50" charset="-128"/>
              </a:endParaRPr>
            </a:p>
          </p:txBody>
        </p:sp>
      </p:grpSp>
      <p:grpSp>
        <p:nvGrpSpPr>
          <p:cNvPr id="2573" name="グループ化 2572"/>
          <p:cNvGrpSpPr/>
          <p:nvPr/>
        </p:nvGrpSpPr>
        <p:grpSpPr>
          <a:xfrm>
            <a:off x="1957164" y="5991255"/>
            <a:ext cx="166619" cy="192215"/>
            <a:chOff x="5250367" y="4372474"/>
            <a:chExt cx="293105" cy="338131"/>
          </a:xfrm>
        </p:grpSpPr>
        <p:grpSp>
          <p:nvGrpSpPr>
            <p:cNvPr id="2574" name="グループ化 2573"/>
            <p:cNvGrpSpPr/>
            <p:nvPr/>
          </p:nvGrpSpPr>
          <p:grpSpPr>
            <a:xfrm>
              <a:off x="5250367" y="4372474"/>
              <a:ext cx="293105" cy="338131"/>
              <a:chOff x="5250367" y="4372474"/>
              <a:chExt cx="293105" cy="338131"/>
            </a:xfrm>
          </p:grpSpPr>
          <p:sp>
            <p:nvSpPr>
              <p:cNvPr id="2580" name="フローチャート: 処理 2579"/>
              <p:cNvSpPr/>
              <p:nvPr/>
            </p:nvSpPr>
            <p:spPr>
              <a:xfrm>
                <a:off x="5250367" y="4422605"/>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2581" name="グループ化 2580"/>
              <p:cNvGrpSpPr/>
              <p:nvPr/>
            </p:nvGrpSpPr>
            <p:grpSpPr>
              <a:xfrm>
                <a:off x="5305410" y="4372474"/>
                <a:ext cx="238062" cy="312842"/>
                <a:chOff x="5300990" y="4401042"/>
                <a:chExt cx="209195" cy="277438"/>
              </a:xfrm>
            </p:grpSpPr>
            <p:sp>
              <p:nvSpPr>
                <p:cNvPr id="2582" name="正方形/長方形 18"/>
                <p:cNvSpPr/>
                <p:nvPr/>
              </p:nvSpPr>
              <p:spPr>
                <a:xfrm rot="20220263">
                  <a:off x="5300990" y="4617792"/>
                  <a:ext cx="209195" cy="33799"/>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1803873"/>
                    <a:gd name="connsiteY0" fmla="*/ 189171 h 811398"/>
                    <a:gd name="connsiteX1" fmla="*/ 1803873 w 1803873"/>
                    <a:gd name="connsiteY1" fmla="*/ -1 h 811398"/>
                    <a:gd name="connsiteX2" fmla="*/ 1602385 w 1803873"/>
                    <a:gd name="connsiteY2" fmla="*/ 761624 h 811398"/>
                    <a:gd name="connsiteX3" fmla="*/ 0 w 1803873"/>
                    <a:gd name="connsiteY3" fmla="*/ 811397 h 811398"/>
                    <a:gd name="connsiteX4" fmla="*/ 0 w 1803873"/>
                    <a:gd name="connsiteY4" fmla="*/ 189171 h 811398"/>
                    <a:gd name="connsiteX0" fmla="*/ 0 w 1803873"/>
                    <a:gd name="connsiteY0" fmla="*/ 189171 h 811398"/>
                    <a:gd name="connsiteX1" fmla="*/ 1803873 w 1803873"/>
                    <a:gd name="connsiteY1" fmla="*/ -1 h 811398"/>
                    <a:gd name="connsiteX2" fmla="*/ 1653780 w 1803873"/>
                    <a:gd name="connsiteY2" fmla="*/ 702681 h 811398"/>
                    <a:gd name="connsiteX3" fmla="*/ 0 w 1803873"/>
                    <a:gd name="connsiteY3" fmla="*/ 811397 h 811398"/>
                    <a:gd name="connsiteX4" fmla="*/ 0 w 1803873"/>
                    <a:gd name="connsiteY4" fmla="*/ 189171 h 811398"/>
                    <a:gd name="connsiteX0" fmla="*/ 0 w 1741063"/>
                    <a:gd name="connsiteY0" fmla="*/ 264582 h 886809"/>
                    <a:gd name="connsiteX1" fmla="*/ 1741060 w 1741063"/>
                    <a:gd name="connsiteY1" fmla="*/ -4 h 886809"/>
                    <a:gd name="connsiteX2" fmla="*/ 1653780 w 1741063"/>
                    <a:gd name="connsiteY2" fmla="*/ 778092 h 886809"/>
                    <a:gd name="connsiteX3" fmla="*/ 0 w 1741063"/>
                    <a:gd name="connsiteY3" fmla="*/ 886808 h 886809"/>
                    <a:gd name="connsiteX4" fmla="*/ 0 w 1741063"/>
                    <a:gd name="connsiteY4" fmla="*/ 264582 h 886809"/>
                    <a:gd name="connsiteX0" fmla="*/ 0 w 1689657"/>
                    <a:gd name="connsiteY0" fmla="*/ 169007 h 791234"/>
                    <a:gd name="connsiteX1" fmla="*/ 1689661 w 1689657"/>
                    <a:gd name="connsiteY1" fmla="*/ 1 h 791234"/>
                    <a:gd name="connsiteX2" fmla="*/ 1653780 w 1689657"/>
                    <a:gd name="connsiteY2" fmla="*/ 682517 h 791234"/>
                    <a:gd name="connsiteX3" fmla="*/ 0 w 1689657"/>
                    <a:gd name="connsiteY3" fmla="*/ 791233 h 791234"/>
                    <a:gd name="connsiteX4" fmla="*/ 0 w 1689657"/>
                    <a:gd name="connsiteY4" fmla="*/ 169007 h 791234"/>
                    <a:gd name="connsiteX0" fmla="*/ 0 w 1705367"/>
                    <a:gd name="connsiteY0" fmla="*/ 150159 h 772386"/>
                    <a:gd name="connsiteX1" fmla="*/ 1705366 w 1705367"/>
                    <a:gd name="connsiteY1" fmla="*/ -7 h 772386"/>
                    <a:gd name="connsiteX2" fmla="*/ 1653780 w 1705367"/>
                    <a:gd name="connsiteY2" fmla="*/ 663669 h 772386"/>
                    <a:gd name="connsiteX3" fmla="*/ 0 w 1705367"/>
                    <a:gd name="connsiteY3" fmla="*/ 772385 h 772386"/>
                    <a:gd name="connsiteX4" fmla="*/ 0 w 1705367"/>
                    <a:gd name="connsiteY4" fmla="*/ 150159 h 772386"/>
                    <a:gd name="connsiteX0" fmla="*/ 0 w 1705367"/>
                    <a:gd name="connsiteY0" fmla="*/ 150159 h 772386"/>
                    <a:gd name="connsiteX1" fmla="*/ 1705366 w 1705367"/>
                    <a:gd name="connsiteY1" fmla="*/ -7 h 772386"/>
                    <a:gd name="connsiteX2" fmla="*/ 1622376 w 1705367"/>
                    <a:gd name="connsiteY2" fmla="*/ 625985 h 772386"/>
                    <a:gd name="connsiteX3" fmla="*/ 0 w 1705367"/>
                    <a:gd name="connsiteY3" fmla="*/ 772385 h 772386"/>
                    <a:gd name="connsiteX4" fmla="*/ 0 w 1705367"/>
                    <a:gd name="connsiteY4" fmla="*/ 150159 h 772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367" h="772386">
                      <a:moveTo>
                        <a:pt x="0" y="150159"/>
                      </a:moveTo>
                      <a:lnTo>
                        <a:pt x="1705366" y="-7"/>
                      </a:lnTo>
                      <a:lnTo>
                        <a:pt x="1622376" y="625985"/>
                      </a:lnTo>
                      <a:lnTo>
                        <a:pt x="0" y="772385"/>
                      </a:lnTo>
                      <a:lnTo>
                        <a:pt x="0" y="150159"/>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2583" name="円形吹き出し 2582"/>
                <p:cNvSpPr/>
                <p:nvPr/>
              </p:nvSpPr>
              <p:spPr>
                <a:xfrm rot="6213310">
                  <a:off x="5369437" y="4478652"/>
                  <a:ext cx="116495" cy="103377"/>
                </a:xfrm>
                <a:prstGeom prst="wedgeEllipseCallou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2584" name="正方形/長方形 2583"/>
                <p:cNvSpPr/>
                <p:nvPr/>
              </p:nvSpPr>
              <p:spPr>
                <a:xfrm>
                  <a:off x="5400502" y="4401042"/>
                  <a:ext cx="50609" cy="277438"/>
                </a:xfrm>
                <a:prstGeom prst="rect">
                  <a:avLst/>
                </a:prstGeom>
                <a:noFill/>
              </p:spPr>
              <p:txBody>
                <a:bodyPr wrap="square" lIns="128016" tIns="64008" rIns="128016" bIns="64008">
                  <a:spAutoFit/>
                </a:bodyPr>
                <a:lstStyle/>
                <a:p>
                  <a:pPr algn="ctr"/>
                  <a:r>
                    <a:rPr lang="en-US" altLang="ja-JP" sz="5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grpSp>
        <p:grpSp>
          <p:nvGrpSpPr>
            <p:cNvPr id="2575" name="グループ化 2574"/>
            <p:cNvGrpSpPr/>
            <p:nvPr/>
          </p:nvGrpSpPr>
          <p:grpSpPr>
            <a:xfrm>
              <a:off x="5261476" y="4432012"/>
              <a:ext cx="102209" cy="232904"/>
              <a:chOff x="4371560" y="7684716"/>
              <a:chExt cx="102209" cy="232904"/>
            </a:xfrm>
          </p:grpSpPr>
          <p:sp>
            <p:nvSpPr>
              <p:cNvPr id="2576" name="正方形/長方形 2575"/>
              <p:cNvSpPr/>
              <p:nvPr/>
            </p:nvSpPr>
            <p:spPr>
              <a:xfrm>
                <a:off x="4373032" y="7727339"/>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577" name="フローチャート: 結合子 2576"/>
              <p:cNvSpPr/>
              <p:nvPr/>
            </p:nvSpPr>
            <p:spPr>
              <a:xfrm>
                <a:off x="4371560" y="7815977"/>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578" name="正方形/長方形 2577"/>
              <p:cNvSpPr/>
              <p:nvPr/>
            </p:nvSpPr>
            <p:spPr>
              <a:xfrm>
                <a:off x="4395433" y="7684716"/>
                <a:ext cx="53126" cy="3504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2579" name="正方形/長方形 2578"/>
              <p:cNvSpPr/>
              <p:nvPr/>
            </p:nvSpPr>
            <p:spPr>
              <a:xfrm>
                <a:off x="4448559" y="7690400"/>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grpSp>
      <p:pic>
        <p:nvPicPr>
          <p:cNvPr id="2585" name="図 2584"/>
          <p:cNvPicPr>
            <a:picLocks noChangeAspect="1"/>
          </p:cNvPicPr>
          <p:nvPr/>
        </p:nvPicPr>
        <p:blipFill>
          <a:blip r:embed="rId14"/>
          <a:stretch>
            <a:fillRect/>
          </a:stretch>
        </p:blipFill>
        <p:spPr>
          <a:xfrm>
            <a:off x="8837097" y="5371009"/>
            <a:ext cx="1493769" cy="629595"/>
          </a:xfrm>
          <a:prstGeom prst="rect">
            <a:avLst/>
          </a:prstGeom>
        </p:spPr>
      </p:pic>
      <p:grpSp>
        <p:nvGrpSpPr>
          <p:cNvPr id="2586" name="グループ化 2585"/>
          <p:cNvGrpSpPr/>
          <p:nvPr/>
        </p:nvGrpSpPr>
        <p:grpSpPr>
          <a:xfrm>
            <a:off x="9880894" y="5286793"/>
            <a:ext cx="172077" cy="172077"/>
            <a:chOff x="4207886" y="4583255"/>
            <a:chExt cx="1576137" cy="1531112"/>
          </a:xfrm>
        </p:grpSpPr>
        <p:sp>
          <p:nvSpPr>
            <p:cNvPr id="2587" name="フローチャート: 処理 2586"/>
            <p:cNvSpPr/>
            <p:nvPr/>
          </p:nvSpPr>
          <p:spPr>
            <a:xfrm>
              <a:off x="4207886" y="4583255"/>
              <a:ext cx="1567038" cy="1531112"/>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ndParaRPr>
            </a:p>
          </p:txBody>
        </p:sp>
        <p:sp>
          <p:nvSpPr>
            <p:cNvPr id="2588" name="正方形/長方形 18"/>
            <p:cNvSpPr/>
            <p:nvPr/>
          </p:nvSpPr>
          <p:spPr>
            <a:xfrm rot="21141695">
              <a:off x="4393507" y="5684899"/>
              <a:ext cx="139051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nvGrpSpPr>
            <p:cNvPr id="2589" name="グループ化 2588"/>
            <p:cNvGrpSpPr/>
            <p:nvPr/>
          </p:nvGrpSpPr>
          <p:grpSpPr>
            <a:xfrm rot="20610132">
              <a:off x="4704651" y="4789339"/>
              <a:ext cx="433268" cy="933502"/>
              <a:chOff x="5010611" y="2825825"/>
              <a:chExt cx="433268" cy="933502"/>
            </a:xfrm>
          </p:grpSpPr>
          <p:sp>
            <p:nvSpPr>
              <p:cNvPr id="2598" name="正方形/長方形 2597"/>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99" name="フローチャート: 結合子 2598"/>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600" name="正方形/長方形 2599"/>
              <p:cNvSpPr/>
              <p:nvPr/>
            </p:nvSpPr>
            <p:spPr>
              <a:xfrm rot="21258025">
                <a:off x="5063111" y="2825825"/>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601" name="正方形/長方形 2600"/>
              <p:cNvSpPr/>
              <p:nvPr/>
            </p:nvSpPr>
            <p:spPr>
              <a:xfrm rot="21258025">
                <a:off x="5275985" y="2836726"/>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grpSp>
        <p:sp>
          <p:nvSpPr>
            <p:cNvPr id="2590" name="正方形/長方形 2589"/>
            <p:cNvSpPr/>
            <p:nvPr/>
          </p:nvSpPr>
          <p:spPr>
            <a:xfrm rot="21425863">
              <a:off x="4817282" y="4937547"/>
              <a:ext cx="405118" cy="555584"/>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91" name="フローチャート: 結合子 2590"/>
            <p:cNvSpPr/>
            <p:nvPr/>
          </p:nvSpPr>
          <p:spPr>
            <a:xfrm rot="21425863">
              <a:off x="4825711" y="5293953"/>
              <a:ext cx="411038" cy="40894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92" name="正方形/長方形 2591"/>
            <p:cNvSpPr/>
            <p:nvPr/>
          </p:nvSpPr>
          <p:spPr>
            <a:xfrm rot="21425863">
              <a:off x="4888200" y="4766836"/>
              <a:ext cx="213646" cy="14101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93" name="正方形/長方形 2592"/>
            <p:cNvSpPr/>
            <p:nvPr/>
          </p:nvSpPr>
          <p:spPr>
            <a:xfrm rot="21425863">
              <a:off x="5101601" y="4783601"/>
              <a:ext cx="27524" cy="91749"/>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latin typeface="游ゴシック" panose="020B0400000000000000" pitchFamily="50" charset="-128"/>
              </a:endParaRPr>
            </a:p>
          </p:txBody>
        </p:sp>
        <p:sp>
          <p:nvSpPr>
            <p:cNvPr id="2594" name="円弧 2593"/>
            <p:cNvSpPr/>
            <p:nvPr/>
          </p:nvSpPr>
          <p:spPr>
            <a:xfrm rot="706978">
              <a:off x="5138493" y="527045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595" name="円弧 2594"/>
            <p:cNvSpPr/>
            <p:nvPr/>
          </p:nvSpPr>
          <p:spPr>
            <a:xfrm rot="446091">
              <a:off x="5205678" y="5232204"/>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596" name="円弧 2595"/>
            <p:cNvSpPr/>
            <p:nvPr/>
          </p:nvSpPr>
          <p:spPr>
            <a:xfrm rot="12806974">
              <a:off x="4614356" y="530908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sp>
          <p:nvSpPr>
            <p:cNvPr id="2597" name="円弧 2596"/>
            <p:cNvSpPr/>
            <p:nvPr/>
          </p:nvSpPr>
          <p:spPr>
            <a:xfrm rot="12806974">
              <a:off x="4535150" y="5315710"/>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dirty="0">
                <a:latin typeface="游ゴシック" panose="020B0400000000000000" pitchFamily="50" charset="-128"/>
              </a:endParaRPr>
            </a:p>
          </p:txBody>
        </p:sp>
      </p:grpSp>
      <p:grpSp>
        <p:nvGrpSpPr>
          <p:cNvPr id="2602" name="グループ化 2601"/>
          <p:cNvGrpSpPr/>
          <p:nvPr/>
        </p:nvGrpSpPr>
        <p:grpSpPr>
          <a:xfrm>
            <a:off x="9736519" y="5931020"/>
            <a:ext cx="152865" cy="152865"/>
            <a:chOff x="2149369" y="4576938"/>
            <a:chExt cx="1701367" cy="1686276"/>
          </a:xfrm>
        </p:grpSpPr>
        <p:grpSp>
          <p:nvGrpSpPr>
            <p:cNvPr id="2603" name="グループ化 2602"/>
            <p:cNvGrpSpPr/>
            <p:nvPr/>
          </p:nvGrpSpPr>
          <p:grpSpPr>
            <a:xfrm>
              <a:off x="2165216" y="4576938"/>
              <a:ext cx="1685520" cy="1686276"/>
              <a:chOff x="2165216" y="4576938"/>
              <a:chExt cx="1685520" cy="1686276"/>
            </a:xfrm>
          </p:grpSpPr>
          <p:sp>
            <p:nvSpPr>
              <p:cNvPr id="2605" name="フローチャート: 処理 2604"/>
              <p:cNvSpPr/>
              <p:nvPr/>
            </p:nvSpPr>
            <p:spPr>
              <a:xfrm>
                <a:off x="2165216" y="4576938"/>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游ゴシック" panose="020B0400000000000000" pitchFamily="50" charset="-128"/>
                </a:endParaRPr>
              </a:p>
            </p:txBody>
          </p:sp>
          <p:sp>
            <p:nvSpPr>
              <p:cNvPr id="2606" name="円形吹き出し 2605"/>
              <p:cNvSpPr/>
              <p:nvPr/>
            </p:nvSpPr>
            <p:spPr>
              <a:xfrm>
                <a:off x="2781543" y="4667447"/>
                <a:ext cx="533407" cy="473343"/>
              </a:xfrm>
              <a:prstGeom prst="wedgeEllipseCallout">
                <a:avLst>
                  <a:gd name="adj1" fmla="val 35812"/>
                  <a:gd name="adj2" fmla="val 55781"/>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300" b="1" dirty="0" smtClean="0">
                    <a:solidFill>
                      <a:srgbClr val="FF0000"/>
                    </a:solidFill>
                    <a:effectLst>
                      <a:outerShdw blurRad="38100" dist="38100" dir="2700000" algn="tl">
                        <a:srgbClr val="000000">
                          <a:alpha val="43137"/>
                        </a:srgbClr>
                      </a:outerShdw>
                    </a:effectLst>
                    <a:latin typeface="游ゴシック" panose="020B0400000000000000" pitchFamily="50" charset="-128"/>
                  </a:rPr>
                  <a:t>!</a:t>
                </a:r>
                <a:endParaRPr kumimoji="1" lang="ja-JP" altLang="en-US" sz="300" b="1" dirty="0">
                  <a:solidFill>
                    <a:srgbClr val="FF0000"/>
                  </a:solidFill>
                  <a:effectLst>
                    <a:outerShdw blurRad="38100" dist="38100" dir="2700000" algn="tl">
                      <a:srgbClr val="000000">
                        <a:alpha val="43137"/>
                      </a:srgbClr>
                    </a:outerShdw>
                  </a:effectLst>
                  <a:latin typeface="游ゴシック" panose="020B0400000000000000" pitchFamily="50" charset="-128"/>
                </a:endParaRPr>
              </a:p>
            </p:txBody>
          </p:sp>
          <p:grpSp>
            <p:nvGrpSpPr>
              <p:cNvPr id="2607" name="グループ化 2606"/>
              <p:cNvGrpSpPr/>
              <p:nvPr/>
            </p:nvGrpSpPr>
            <p:grpSpPr>
              <a:xfrm>
                <a:off x="3299417" y="5056968"/>
                <a:ext cx="409873" cy="954279"/>
                <a:chOff x="3270163" y="4750683"/>
                <a:chExt cx="563966" cy="1313041"/>
              </a:xfrm>
            </p:grpSpPr>
            <p:sp>
              <p:nvSpPr>
                <p:cNvPr id="2613" name="正方形/長方形 2612"/>
                <p:cNvSpPr/>
                <p:nvPr/>
              </p:nvSpPr>
              <p:spPr>
                <a:xfrm>
                  <a:off x="3278287" y="4992983"/>
                  <a:ext cx="555842" cy="7257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游ゴシック" panose="020B0400000000000000" pitchFamily="50" charset="-128"/>
                  </a:endParaRPr>
                </a:p>
              </p:txBody>
            </p:sp>
            <p:sp>
              <p:nvSpPr>
                <p:cNvPr id="2614" name="フローチャート: 結合子 2613"/>
                <p:cNvSpPr/>
                <p:nvPr/>
              </p:nvSpPr>
              <p:spPr>
                <a:xfrm>
                  <a:off x="3270163" y="5529538"/>
                  <a:ext cx="563966" cy="534186"/>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b="1" dirty="0">
                    <a:latin typeface="游ゴシック" panose="020B0400000000000000" pitchFamily="50" charset="-128"/>
                  </a:endParaRPr>
                </a:p>
              </p:txBody>
            </p:sp>
            <p:sp>
              <p:nvSpPr>
                <p:cNvPr id="2615" name="正方形/長方形 2614"/>
                <p:cNvSpPr/>
                <p:nvPr/>
              </p:nvSpPr>
              <p:spPr>
                <a:xfrm rot="10800000" flipH="1">
                  <a:off x="3411540" y="4750683"/>
                  <a:ext cx="334714" cy="2209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b="1" dirty="0">
                    <a:latin typeface="游ゴシック" panose="020B0400000000000000" pitchFamily="50" charset="-128"/>
                  </a:endParaRPr>
                </a:p>
              </p:txBody>
            </p:sp>
            <p:sp>
              <p:nvSpPr>
                <p:cNvPr id="2616" name="正方形/長方形 2615"/>
                <p:cNvSpPr/>
                <p:nvPr/>
              </p:nvSpPr>
              <p:spPr>
                <a:xfrm rot="10800000" flipH="1">
                  <a:off x="3752416" y="4784940"/>
                  <a:ext cx="45719" cy="15240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b="1" dirty="0">
                    <a:latin typeface="游ゴシック" panose="020B0400000000000000" pitchFamily="50" charset="-128"/>
                  </a:endParaRPr>
                </a:p>
              </p:txBody>
            </p:sp>
          </p:grpSp>
          <p:grpSp>
            <p:nvGrpSpPr>
              <p:cNvPr id="2608" name="グループ化 2607"/>
              <p:cNvGrpSpPr/>
              <p:nvPr/>
            </p:nvGrpSpPr>
            <p:grpSpPr>
              <a:xfrm>
                <a:off x="3476810" y="5939862"/>
                <a:ext cx="303203" cy="264891"/>
                <a:chOff x="6512371" y="5192625"/>
                <a:chExt cx="303203" cy="264891"/>
              </a:xfrm>
            </p:grpSpPr>
            <p:cxnSp>
              <p:nvCxnSpPr>
                <p:cNvPr id="2609" name="直線コネクタ 2608"/>
                <p:cNvCxnSpPr/>
                <p:nvPr/>
              </p:nvCxnSpPr>
              <p:spPr>
                <a:xfrm>
                  <a:off x="6630000" y="5263966"/>
                  <a:ext cx="185574" cy="103164"/>
                </a:xfrm>
                <a:prstGeom prst="line">
                  <a:avLst/>
                </a:prstGeom>
              </p:spPr>
              <p:style>
                <a:lnRef idx="1">
                  <a:schemeClr val="accent2"/>
                </a:lnRef>
                <a:fillRef idx="0">
                  <a:schemeClr val="accent2"/>
                </a:fillRef>
                <a:effectRef idx="0">
                  <a:schemeClr val="accent2"/>
                </a:effectRef>
                <a:fontRef idx="minor">
                  <a:schemeClr val="tx1"/>
                </a:fontRef>
              </p:style>
            </p:cxnSp>
            <p:cxnSp>
              <p:nvCxnSpPr>
                <p:cNvPr id="2610" name="直線コネクタ 2609"/>
                <p:cNvCxnSpPr/>
                <p:nvPr/>
              </p:nvCxnSpPr>
              <p:spPr>
                <a:xfrm>
                  <a:off x="6765574" y="5192625"/>
                  <a:ext cx="50000" cy="19355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11" name="直線コネクタ 2610"/>
                <p:cNvCxnSpPr/>
                <p:nvPr/>
              </p:nvCxnSpPr>
              <p:spPr>
                <a:xfrm>
                  <a:off x="6642324" y="5263966"/>
                  <a:ext cx="50000" cy="19355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12" name="直線コネクタ 2611"/>
                <p:cNvCxnSpPr/>
                <p:nvPr/>
              </p:nvCxnSpPr>
              <p:spPr>
                <a:xfrm>
                  <a:off x="6512371" y="5326421"/>
                  <a:ext cx="174140" cy="107887"/>
                </a:xfrm>
                <a:prstGeom prst="line">
                  <a:avLst/>
                </a:prstGeom>
              </p:spPr>
              <p:style>
                <a:lnRef idx="1">
                  <a:schemeClr val="accent2"/>
                </a:lnRef>
                <a:fillRef idx="0">
                  <a:schemeClr val="accent2"/>
                </a:fillRef>
                <a:effectRef idx="0">
                  <a:schemeClr val="accent2"/>
                </a:effectRef>
                <a:fontRef idx="minor">
                  <a:schemeClr val="tx1"/>
                </a:fontRef>
              </p:style>
            </p:cxnSp>
          </p:grpSp>
        </p:grpSp>
        <p:sp>
          <p:nvSpPr>
            <p:cNvPr id="2604" name="正方形/長方形 18"/>
            <p:cNvSpPr/>
            <p:nvPr/>
          </p:nvSpPr>
          <p:spPr>
            <a:xfrm rot="11839434">
              <a:off x="2149369" y="5673803"/>
              <a:ext cx="110176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b="1" dirty="0">
                <a:latin typeface="游ゴシック" panose="020B0400000000000000" pitchFamily="50" charset="-128"/>
              </a:endParaRPr>
            </a:p>
          </p:txBody>
        </p:sp>
      </p:grpSp>
      <p:sp>
        <p:nvSpPr>
          <p:cNvPr id="2617" name="角丸四角形 2616"/>
          <p:cNvSpPr/>
          <p:nvPr/>
        </p:nvSpPr>
        <p:spPr>
          <a:xfrm>
            <a:off x="7188218" y="1545183"/>
            <a:ext cx="826425" cy="486838"/>
          </a:xfrm>
          <a:prstGeom prst="roundRect">
            <a:avLst/>
          </a:prstGeom>
          <a:noFill/>
          <a:ln w="15875">
            <a:solidFill>
              <a:srgbClr val="FF9900">
                <a:alpha val="8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ndParaRPr>
          </a:p>
        </p:txBody>
      </p:sp>
      <p:sp>
        <p:nvSpPr>
          <p:cNvPr id="2618" name="テキスト ボックス 2617"/>
          <p:cNvSpPr txBox="1"/>
          <p:nvPr/>
        </p:nvSpPr>
        <p:spPr>
          <a:xfrm>
            <a:off x="7970289" y="1546754"/>
            <a:ext cx="845915" cy="276999"/>
          </a:xfrm>
          <a:prstGeom prst="rect">
            <a:avLst/>
          </a:prstGeom>
          <a:noFill/>
        </p:spPr>
        <p:txBody>
          <a:bodyPr wrap="square" rtlCol="0">
            <a:spAutoFit/>
          </a:bodyPr>
          <a:lstStyle/>
          <a:p>
            <a:r>
              <a:rPr kumimoji="1" lang="ja-JP" altLang="en-US" sz="1200" b="1" dirty="0" smtClean="0">
                <a:solidFill>
                  <a:srgbClr val="FFAD33"/>
                </a:solidFill>
                <a:latin typeface="游ゴシック" panose="020B0400000000000000" pitchFamily="50" charset="-128"/>
              </a:rPr>
              <a:t>エリア</a:t>
            </a:r>
            <a:endParaRPr kumimoji="1" lang="ja-JP" altLang="en-US" sz="1200" b="1" dirty="0">
              <a:solidFill>
                <a:srgbClr val="FFAD33"/>
              </a:solidFill>
              <a:latin typeface="游ゴシック" panose="020B0400000000000000" pitchFamily="50" charset="-128"/>
            </a:endParaRPr>
          </a:p>
        </p:txBody>
      </p:sp>
      <p:grpSp>
        <p:nvGrpSpPr>
          <p:cNvPr id="2620" name="グループ化 2619"/>
          <p:cNvGrpSpPr/>
          <p:nvPr/>
        </p:nvGrpSpPr>
        <p:grpSpPr>
          <a:xfrm>
            <a:off x="2882504" y="4408552"/>
            <a:ext cx="232653" cy="232653"/>
            <a:chOff x="196946" y="4581616"/>
            <a:chExt cx="1685520" cy="1686276"/>
          </a:xfrm>
        </p:grpSpPr>
        <p:sp>
          <p:nvSpPr>
            <p:cNvPr id="2621" name="フローチャート: 処理 2620"/>
            <p:cNvSpPr/>
            <p:nvPr/>
          </p:nvSpPr>
          <p:spPr>
            <a:xfrm>
              <a:off x="196946" y="4581616"/>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22" name="左右矢印 2621"/>
            <p:cNvSpPr/>
            <p:nvPr/>
          </p:nvSpPr>
          <p:spPr>
            <a:xfrm>
              <a:off x="344263" y="5787153"/>
              <a:ext cx="1416105" cy="15841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2623" name="グループ化 2622"/>
            <p:cNvGrpSpPr/>
            <p:nvPr/>
          </p:nvGrpSpPr>
          <p:grpSpPr>
            <a:xfrm rot="317823">
              <a:off x="262652" y="4860026"/>
              <a:ext cx="433268" cy="933502"/>
              <a:chOff x="230009" y="4836967"/>
              <a:chExt cx="433268" cy="933502"/>
            </a:xfrm>
          </p:grpSpPr>
          <p:sp>
            <p:nvSpPr>
              <p:cNvPr id="2632" name="正方形/長方形 2631"/>
              <p:cNvSpPr/>
              <p:nvPr/>
            </p:nvSpPr>
            <p:spPr>
              <a:xfrm rot="21258025">
                <a:off x="230009" y="5006016"/>
                <a:ext cx="405118" cy="555584"/>
              </a:xfrm>
              <a:prstGeom prst="rect">
                <a:avLst/>
              </a:prstGeom>
              <a:solidFill>
                <a:schemeClr val="bg1">
                  <a:lumMod val="6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2633" name="フローチャート: 結合子 2632"/>
              <p:cNvSpPr/>
              <p:nvPr/>
            </p:nvSpPr>
            <p:spPr>
              <a:xfrm rot="21258025">
                <a:off x="252239" y="5361529"/>
                <a:ext cx="411038" cy="408940"/>
              </a:xfrm>
              <a:prstGeom prst="flowChartConnector">
                <a:avLst/>
              </a:prstGeom>
              <a:solidFill>
                <a:schemeClr val="dk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2634" name="正方形/長方形 2633"/>
              <p:cNvSpPr/>
              <p:nvPr/>
            </p:nvSpPr>
            <p:spPr>
              <a:xfrm rot="21258025">
                <a:off x="282509" y="4836967"/>
                <a:ext cx="213646" cy="141010"/>
              </a:xfrm>
              <a:prstGeom prst="rect">
                <a:avLst/>
              </a:prstGeom>
              <a:solidFill>
                <a:schemeClr val="dk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2635" name="正方形/長方形 2634"/>
              <p:cNvSpPr/>
              <p:nvPr/>
            </p:nvSpPr>
            <p:spPr>
              <a:xfrm rot="21258025">
                <a:off x="495383" y="4847868"/>
                <a:ext cx="27524" cy="91749"/>
              </a:xfrm>
              <a:prstGeom prst="rect">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grpSp>
        <p:grpSp>
          <p:nvGrpSpPr>
            <p:cNvPr id="2624" name="グループ化 2623"/>
            <p:cNvGrpSpPr/>
            <p:nvPr/>
          </p:nvGrpSpPr>
          <p:grpSpPr>
            <a:xfrm rot="317823">
              <a:off x="1433130" y="4856344"/>
              <a:ext cx="433268" cy="933502"/>
              <a:chOff x="230009" y="4836967"/>
              <a:chExt cx="433268" cy="933502"/>
            </a:xfrm>
          </p:grpSpPr>
          <p:sp>
            <p:nvSpPr>
              <p:cNvPr id="2628" name="正方形/長方形 2627"/>
              <p:cNvSpPr/>
              <p:nvPr/>
            </p:nvSpPr>
            <p:spPr>
              <a:xfrm rot="21258025">
                <a:off x="230009" y="5006016"/>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2629" name="フローチャート: 結合子 2628"/>
              <p:cNvSpPr/>
              <p:nvPr/>
            </p:nvSpPr>
            <p:spPr>
              <a:xfrm rot="21258025">
                <a:off x="252239" y="5361529"/>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2630" name="正方形/長方形 2629"/>
              <p:cNvSpPr/>
              <p:nvPr/>
            </p:nvSpPr>
            <p:spPr>
              <a:xfrm rot="21258025">
                <a:off x="495383" y="4847868"/>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2631" name="正方形/長方形 2630"/>
              <p:cNvSpPr/>
              <p:nvPr/>
            </p:nvSpPr>
            <p:spPr>
              <a:xfrm rot="21258025">
                <a:off x="282509" y="4836967"/>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cxnSp>
          <p:nvCxnSpPr>
            <p:cNvPr id="2625" name="直線コネクタ 2624"/>
            <p:cNvCxnSpPr/>
            <p:nvPr/>
          </p:nvCxnSpPr>
          <p:spPr>
            <a:xfrm>
              <a:off x="1162721" y="5081865"/>
              <a:ext cx="355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6" name="直線コネクタ 2625"/>
            <p:cNvCxnSpPr/>
            <p:nvPr/>
          </p:nvCxnSpPr>
          <p:spPr>
            <a:xfrm>
              <a:off x="1162721" y="5231807"/>
              <a:ext cx="355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7" name="直線コネクタ 2626"/>
            <p:cNvCxnSpPr/>
            <p:nvPr/>
          </p:nvCxnSpPr>
          <p:spPr>
            <a:xfrm>
              <a:off x="1162721" y="5379373"/>
              <a:ext cx="3555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36" name="グループ化 2635"/>
          <p:cNvGrpSpPr/>
          <p:nvPr/>
        </p:nvGrpSpPr>
        <p:grpSpPr>
          <a:xfrm>
            <a:off x="10839494" y="6722480"/>
            <a:ext cx="232653" cy="232653"/>
            <a:chOff x="196946" y="4581616"/>
            <a:chExt cx="1685520" cy="1686276"/>
          </a:xfrm>
        </p:grpSpPr>
        <p:sp>
          <p:nvSpPr>
            <p:cNvPr id="2637" name="フローチャート: 処理 2636"/>
            <p:cNvSpPr/>
            <p:nvPr/>
          </p:nvSpPr>
          <p:spPr>
            <a:xfrm>
              <a:off x="196946" y="4581616"/>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38" name="左右矢印 2637"/>
            <p:cNvSpPr/>
            <p:nvPr/>
          </p:nvSpPr>
          <p:spPr>
            <a:xfrm>
              <a:off x="344263" y="5787153"/>
              <a:ext cx="1416105" cy="15841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2639" name="グループ化 2638"/>
            <p:cNvGrpSpPr/>
            <p:nvPr/>
          </p:nvGrpSpPr>
          <p:grpSpPr>
            <a:xfrm rot="317823">
              <a:off x="262652" y="4860026"/>
              <a:ext cx="433268" cy="933502"/>
              <a:chOff x="230009" y="4836967"/>
              <a:chExt cx="433268" cy="933502"/>
            </a:xfrm>
          </p:grpSpPr>
          <p:sp>
            <p:nvSpPr>
              <p:cNvPr id="2648" name="正方形/長方形 2647"/>
              <p:cNvSpPr/>
              <p:nvPr/>
            </p:nvSpPr>
            <p:spPr>
              <a:xfrm rot="21258025">
                <a:off x="230009" y="5006016"/>
                <a:ext cx="405118" cy="555584"/>
              </a:xfrm>
              <a:prstGeom prst="rect">
                <a:avLst/>
              </a:prstGeom>
              <a:solidFill>
                <a:schemeClr val="bg1">
                  <a:lumMod val="6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2649" name="フローチャート: 結合子 2648"/>
              <p:cNvSpPr/>
              <p:nvPr/>
            </p:nvSpPr>
            <p:spPr>
              <a:xfrm rot="21258025">
                <a:off x="252239" y="5361529"/>
                <a:ext cx="411038" cy="408940"/>
              </a:xfrm>
              <a:prstGeom prst="flowChartConnector">
                <a:avLst/>
              </a:prstGeom>
              <a:solidFill>
                <a:schemeClr val="dk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2650" name="正方形/長方形 2649"/>
              <p:cNvSpPr/>
              <p:nvPr/>
            </p:nvSpPr>
            <p:spPr>
              <a:xfrm rot="21258025">
                <a:off x="282509" y="4836967"/>
                <a:ext cx="213646" cy="141010"/>
              </a:xfrm>
              <a:prstGeom prst="rect">
                <a:avLst/>
              </a:prstGeom>
              <a:solidFill>
                <a:schemeClr val="dk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2651" name="正方形/長方形 2650"/>
              <p:cNvSpPr/>
              <p:nvPr/>
            </p:nvSpPr>
            <p:spPr>
              <a:xfrm rot="21258025">
                <a:off x="495383" y="4847868"/>
                <a:ext cx="27524" cy="91749"/>
              </a:xfrm>
              <a:prstGeom prst="rect">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grpSp>
        <p:grpSp>
          <p:nvGrpSpPr>
            <p:cNvPr id="2640" name="グループ化 2639"/>
            <p:cNvGrpSpPr/>
            <p:nvPr/>
          </p:nvGrpSpPr>
          <p:grpSpPr>
            <a:xfrm rot="317823">
              <a:off x="1433130" y="4856344"/>
              <a:ext cx="433268" cy="933502"/>
              <a:chOff x="230009" y="4836967"/>
              <a:chExt cx="433268" cy="933502"/>
            </a:xfrm>
          </p:grpSpPr>
          <p:sp>
            <p:nvSpPr>
              <p:cNvPr id="2644" name="正方形/長方形 2643"/>
              <p:cNvSpPr/>
              <p:nvPr/>
            </p:nvSpPr>
            <p:spPr>
              <a:xfrm rot="21258025">
                <a:off x="230009" y="5006016"/>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2645" name="フローチャート: 結合子 2644"/>
              <p:cNvSpPr/>
              <p:nvPr/>
            </p:nvSpPr>
            <p:spPr>
              <a:xfrm rot="21258025">
                <a:off x="252239" y="5361529"/>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2646" name="正方形/長方形 2645"/>
              <p:cNvSpPr/>
              <p:nvPr/>
            </p:nvSpPr>
            <p:spPr>
              <a:xfrm rot="21258025">
                <a:off x="495383" y="4847868"/>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2647" name="正方形/長方形 2646"/>
              <p:cNvSpPr/>
              <p:nvPr/>
            </p:nvSpPr>
            <p:spPr>
              <a:xfrm rot="21258025">
                <a:off x="282509" y="4836967"/>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cxnSp>
          <p:nvCxnSpPr>
            <p:cNvPr id="2641" name="直線コネクタ 2640"/>
            <p:cNvCxnSpPr/>
            <p:nvPr/>
          </p:nvCxnSpPr>
          <p:spPr>
            <a:xfrm>
              <a:off x="1162721" y="5081865"/>
              <a:ext cx="355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2" name="直線コネクタ 2641"/>
            <p:cNvCxnSpPr/>
            <p:nvPr/>
          </p:nvCxnSpPr>
          <p:spPr>
            <a:xfrm>
              <a:off x="1162721" y="5231807"/>
              <a:ext cx="355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3" name="直線コネクタ 2642"/>
            <p:cNvCxnSpPr/>
            <p:nvPr/>
          </p:nvCxnSpPr>
          <p:spPr>
            <a:xfrm>
              <a:off x="1162721" y="5379373"/>
              <a:ext cx="3555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52" name="グループ化 2651"/>
          <p:cNvGrpSpPr/>
          <p:nvPr/>
        </p:nvGrpSpPr>
        <p:grpSpPr>
          <a:xfrm>
            <a:off x="10676962" y="7881314"/>
            <a:ext cx="160550" cy="160550"/>
            <a:chOff x="196946" y="4581616"/>
            <a:chExt cx="1685520" cy="1686276"/>
          </a:xfrm>
        </p:grpSpPr>
        <p:sp>
          <p:nvSpPr>
            <p:cNvPr id="2653" name="フローチャート: 処理 2652"/>
            <p:cNvSpPr/>
            <p:nvPr/>
          </p:nvSpPr>
          <p:spPr>
            <a:xfrm>
              <a:off x="196946" y="4581616"/>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54" name="左右矢印 2653"/>
            <p:cNvSpPr/>
            <p:nvPr/>
          </p:nvSpPr>
          <p:spPr>
            <a:xfrm>
              <a:off x="344263" y="5787153"/>
              <a:ext cx="1416105" cy="15841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2655" name="グループ化 2654"/>
            <p:cNvGrpSpPr/>
            <p:nvPr/>
          </p:nvGrpSpPr>
          <p:grpSpPr>
            <a:xfrm rot="317823">
              <a:off x="262652" y="4860026"/>
              <a:ext cx="433268" cy="933502"/>
              <a:chOff x="230009" y="4836967"/>
              <a:chExt cx="433268" cy="933502"/>
            </a:xfrm>
          </p:grpSpPr>
          <p:sp>
            <p:nvSpPr>
              <p:cNvPr id="2664" name="正方形/長方形 2663"/>
              <p:cNvSpPr/>
              <p:nvPr/>
            </p:nvSpPr>
            <p:spPr>
              <a:xfrm rot="21258025">
                <a:off x="230009" y="5006016"/>
                <a:ext cx="405118" cy="555584"/>
              </a:xfrm>
              <a:prstGeom prst="rect">
                <a:avLst/>
              </a:prstGeom>
              <a:solidFill>
                <a:schemeClr val="bg1">
                  <a:lumMod val="6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2665" name="フローチャート: 結合子 2664"/>
              <p:cNvSpPr/>
              <p:nvPr/>
            </p:nvSpPr>
            <p:spPr>
              <a:xfrm rot="21258025">
                <a:off x="252239" y="5361529"/>
                <a:ext cx="411038" cy="408940"/>
              </a:xfrm>
              <a:prstGeom prst="flowChartConnector">
                <a:avLst/>
              </a:prstGeom>
              <a:solidFill>
                <a:schemeClr val="dk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2666" name="正方形/長方形 2665"/>
              <p:cNvSpPr/>
              <p:nvPr/>
            </p:nvSpPr>
            <p:spPr>
              <a:xfrm rot="21258025">
                <a:off x="282509" y="4836967"/>
                <a:ext cx="213646" cy="141010"/>
              </a:xfrm>
              <a:prstGeom prst="rect">
                <a:avLst/>
              </a:prstGeom>
              <a:solidFill>
                <a:schemeClr val="dk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2667" name="正方形/長方形 2666"/>
              <p:cNvSpPr/>
              <p:nvPr/>
            </p:nvSpPr>
            <p:spPr>
              <a:xfrm rot="21258025">
                <a:off x="495383" y="4847868"/>
                <a:ext cx="27524" cy="91749"/>
              </a:xfrm>
              <a:prstGeom prst="rect">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grpSp>
        <p:grpSp>
          <p:nvGrpSpPr>
            <p:cNvPr id="2656" name="グループ化 2655"/>
            <p:cNvGrpSpPr/>
            <p:nvPr/>
          </p:nvGrpSpPr>
          <p:grpSpPr>
            <a:xfrm rot="317823">
              <a:off x="1433130" y="4856344"/>
              <a:ext cx="433268" cy="933502"/>
              <a:chOff x="230009" y="4836967"/>
              <a:chExt cx="433268" cy="933502"/>
            </a:xfrm>
          </p:grpSpPr>
          <p:sp>
            <p:nvSpPr>
              <p:cNvPr id="2660" name="正方形/長方形 2659"/>
              <p:cNvSpPr/>
              <p:nvPr/>
            </p:nvSpPr>
            <p:spPr>
              <a:xfrm rot="21258025">
                <a:off x="230009" y="5006016"/>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2661" name="フローチャート: 結合子 2660"/>
              <p:cNvSpPr/>
              <p:nvPr/>
            </p:nvSpPr>
            <p:spPr>
              <a:xfrm rot="21258025">
                <a:off x="252239" y="5361529"/>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2662" name="正方形/長方形 2661"/>
              <p:cNvSpPr/>
              <p:nvPr/>
            </p:nvSpPr>
            <p:spPr>
              <a:xfrm rot="21258025">
                <a:off x="495383" y="4847868"/>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2663" name="正方形/長方形 2662"/>
              <p:cNvSpPr/>
              <p:nvPr/>
            </p:nvSpPr>
            <p:spPr>
              <a:xfrm rot="21258025">
                <a:off x="282509" y="4836967"/>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cxnSp>
          <p:nvCxnSpPr>
            <p:cNvPr id="2657" name="直線コネクタ 2656"/>
            <p:cNvCxnSpPr/>
            <p:nvPr/>
          </p:nvCxnSpPr>
          <p:spPr>
            <a:xfrm>
              <a:off x="1162721" y="5081865"/>
              <a:ext cx="355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8" name="直線コネクタ 2657"/>
            <p:cNvCxnSpPr/>
            <p:nvPr/>
          </p:nvCxnSpPr>
          <p:spPr>
            <a:xfrm>
              <a:off x="1162721" y="5231807"/>
              <a:ext cx="355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9" name="直線コネクタ 2658"/>
            <p:cNvCxnSpPr/>
            <p:nvPr/>
          </p:nvCxnSpPr>
          <p:spPr>
            <a:xfrm>
              <a:off x="1162721" y="5379373"/>
              <a:ext cx="35558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29" name="横巻き 2228"/>
          <p:cNvSpPr/>
          <p:nvPr/>
        </p:nvSpPr>
        <p:spPr>
          <a:xfrm>
            <a:off x="6613278" y="8933305"/>
            <a:ext cx="1934146" cy="538428"/>
          </a:xfrm>
          <a:prstGeom prst="horizontalScroll">
            <a:avLst>
              <a:gd name="adj" fmla="val 17304"/>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kumimoji="1" lang="ja-JP" altLang="en-US" sz="800" b="1" dirty="0" smtClean="0">
                <a:solidFill>
                  <a:schemeClr val="tx1"/>
                </a:solidFill>
                <a:latin typeface="HG行書体" panose="03000609000000000000" pitchFamily="65" charset="-128"/>
                <a:ea typeface="HG行書体" panose="03000609000000000000" pitchFamily="65" charset="-128"/>
              </a:rPr>
              <a:t>制動力を変化させることで</a:t>
            </a:r>
            <a:endParaRPr kumimoji="1" lang="en-US" altLang="ja-JP" sz="800" b="1" dirty="0" smtClean="0">
              <a:solidFill>
                <a:schemeClr val="tx1"/>
              </a:solidFill>
              <a:latin typeface="HG行書体" panose="03000609000000000000" pitchFamily="65" charset="-128"/>
              <a:ea typeface="HG行書体" panose="03000609000000000000" pitchFamily="65" charset="-128"/>
            </a:endParaRPr>
          </a:p>
          <a:p>
            <a:pPr algn="ctr"/>
            <a:r>
              <a:rPr kumimoji="1" lang="ja-JP" altLang="en-US" sz="800" b="1" dirty="0">
                <a:solidFill>
                  <a:schemeClr val="tx1"/>
                </a:solidFill>
                <a:latin typeface="HG行書体" panose="03000609000000000000" pitchFamily="65" charset="-128"/>
                <a:ea typeface="HG行書体" panose="03000609000000000000" pitchFamily="65" charset="-128"/>
              </a:rPr>
              <a:t>滑</a:t>
            </a:r>
            <a:r>
              <a:rPr kumimoji="1" lang="ja-JP" altLang="en-US" sz="800" b="1" dirty="0" smtClean="0">
                <a:solidFill>
                  <a:schemeClr val="tx1"/>
                </a:solidFill>
                <a:latin typeface="HG行書体" panose="03000609000000000000" pitchFamily="65" charset="-128"/>
                <a:ea typeface="HG行書体" panose="03000609000000000000" pitchFamily="65" charset="-128"/>
              </a:rPr>
              <a:t>らかな</a:t>
            </a:r>
            <a:r>
              <a:rPr kumimoji="1" lang="ja-JP" altLang="en-US" sz="800" b="1" u="sng" dirty="0" smtClean="0">
                <a:solidFill>
                  <a:schemeClr val="tx1"/>
                </a:solidFill>
                <a:latin typeface="HG行書体" panose="03000609000000000000" pitchFamily="65" charset="-128"/>
                <a:ea typeface="HG行書体" panose="03000609000000000000" pitchFamily="65" charset="-128"/>
              </a:rPr>
              <a:t>制動</a:t>
            </a:r>
            <a:r>
              <a:rPr kumimoji="1" lang="ja-JP" altLang="en-US" sz="800" b="1" u="sng" dirty="0">
                <a:solidFill>
                  <a:schemeClr val="tx1"/>
                </a:solidFill>
                <a:latin typeface="HG行書体" panose="03000609000000000000" pitchFamily="65" charset="-128"/>
                <a:ea typeface="HG行書体" panose="03000609000000000000" pitchFamily="65" charset="-128"/>
              </a:rPr>
              <a:t>制御</a:t>
            </a:r>
            <a:r>
              <a:rPr kumimoji="1" lang="ja-JP" altLang="en-US" sz="800" b="1" dirty="0" smtClean="0">
                <a:solidFill>
                  <a:schemeClr val="tx1"/>
                </a:solidFill>
                <a:latin typeface="HG行書体" panose="03000609000000000000" pitchFamily="65" charset="-128"/>
                <a:ea typeface="HG行書体" panose="03000609000000000000" pitchFamily="65" charset="-128"/>
              </a:rPr>
              <a:t>を実現！</a:t>
            </a:r>
            <a:endParaRPr kumimoji="1" lang="en-US" altLang="ja-JP" sz="800" b="1" dirty="0" smtClean="0">
              <a:solidFill>
                <a:schemeClr val="tx1"/>
              </a:solidFill>
              <a:latin typeface="HG行書体" panose="03000609000000000000" pitchFamily="65" charset="-128"/>
              <a:ea typeface="HG行書体" panose="03000609000000000000" pitchFamily="65" charset="-128"/>
            </a:endParaRPr>
          </a:p>
        </p:txBody>
      </p:sp>
      <p:cxnSp>
        <p:nvCxnSpPr>
          <p:cNvPr id="2230" name="直線コネクタ 2229"/>
          <p:cNvCxnSpPr/>
          <p:nvPr/>
        </p:nvCxnSpPr>
        <p:spPr>
          <a:xfrm flipV="1">
            <a:off x="6374815" y="6676636"/>
            <a:ext cx="0" cy="27531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65" name="正方形/長方形 864"/>
          <p:cNvSpPr/>
          <p:nvPr/>
        </p:nvSpPr>
        <p:spPr>
          <a:xfrm>
            <a:off x="0" y="-1"/>
            <a:ext cx="12801600" cy="1405894"/>
          </a:xfrm>
          <a:prstGeom prst="rect">
            <a:avLst/>
          </a:prstGeom>
          <a:gradFill>
            <a:gsLst>
              <a:gs pos="2000">
                <a:schemeClr val="accent1">
                  <a:lumMod val="5000"/>
                  <a:lumOff val="95000"/>
                </a:schemeClr>
              </a:gs>
              <a:gs pos="0">
                <a:schemeClr val="accent1">
                  <a:lumMod val="45000"/>
                  <a:lumOff val="55000"/>
                </a:schemeClr>
              </a:gs>
              <a:gs pos="49000">
                <a:srgbClr val="31D8FF"/>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pic>
        <p:nvPicPr>
          <p:cNvPr id="866" name="図 86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19375" y="67430"/>
            <a:ext cx="2839980" cy="452227"/>
          </a:xfrm>
          <a:prstGeom prst="rect">
            <a:avLst/>
          </a:prstGeom>
        </p:spPr>
      </p:pic>
      <p:sp>
        <p:nvSpPr>
          <p:cNvPr id="867" name="テキスト ボックス 866"/>
          <p:cNvSpPr txBox="1"/>
          <p:nvPr/>
        </p:nvSpPr>
        <p:spPr>
          <a:xfrm>
            <a:off x="5280739" y="202851"/>
            <a:ext cx="2198038" cy="695575"/>
          </a:xfrm>
          <a:prstGeom prst="rect">
            <a:avLst/>
          </a:prstGeom>
          <a:noFill/>
        </p:spPr>
        <p:txBody>
          <a:bodyPr wrap="none" rtlCol="0">
            <a:spAutoFit/>
          </a:bodyPr>
          <a:lstStyle/>
          <a:p>
            <a:r>
              <a:rPr lang="ja-JP" altLang="en-US" sz="3920" dirty="0">
                <a:ln>
                  <a:solidFill>
                    <a:schemeClr val="bg1"/>
                  </a:solidFill>
                </a:ln>
                <a:latin typeface="HGS創英角ｺﾞｼｯｸUB" panose="020B0900000000000000" pitchFamily="50" charset="-128"/>
                <a:ea typeface="HGS創英角ｺﾞｼｯｸUB" panose="020B0900000000000000" pitchFamily="50" charset="-128"/>
              </a:rPr>
              <a:t>しろくま</a:t>
            </a:r>
          </a:p>
        </p:txBody>
      </p:sp>
      <p:pic>
        <p:nvPicPr>
          <p:cNvPr id="868" name="図 86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16688" y="229169"/>
            <a:ext cx="2508244" cy="501648"/>
          </a:xfrm>
          <a:prstGeom prst="rect">
            <a:avLst/>
          </a:prstGeom>
          <a:ln>
            <a:solidFill>
              <a:srgbClr val="0070C0"/>
            </a:solidFill>
          </a:ln>
          <a:effectLst>
            <a:outerShdw blurRad="50800" dist="38100" dir="2700000" algn="tl" rotWithShape="0">
              <a:prstClr val="black">
                <a:alpha val="40000"/>
              </a:prstClr>
            </a:outerShdw>
          </a:effectLst>
        </p:spPr>
      </p:pic>
      <p:sp>
        <p:nvSpPr>
          <p:cNvPr id="869" name="テキスト ボックス 868"/>
          <p:cNvSpPr txBox="1"/>
          <p:nvPr/>
        </p:nvSpPr>
        <p:spPr>
          <a:xfrm>
            <a:off x="1227025" y="718111"/>
            <a:ext cx="1861407" cy="329321"/>
          </a:xfrm>
          <a:prstGeom prst="rect">
            <a:avLst/>
          </a:prstGeom>
          <a:noFill/>
        </p:spPr>
        <p:txBody>
          <a:bodyPr wrap="none" rtlCol="0">
            <a:spAutoFit/>
          </a:bodyPr>
          <a:lstStyle/>
          <a:p>
            <a:r>
              <a:rPr lang="ja-JP" altLang="en-US" sz="1540" dirty="0" smtClean="0"/>
              <a:t>出場地区</a:t>
            </a:r>
            <a:r>
              <a:rPr lang="ja-JP" altLang="en-US" sz="1540" dirty="0"/>
              <a:t>：東海地区</a:t>
            </a:r>
            <a:endParaRPr lang="en-US" altLang="ja-JP" sz="1540" dirty="0"/>
          </a:p>
        </p:txBody>
      </p:sp>
      <p:sp>
        <p:nvSpPr>
          <p:cNvPr id="870" name="正方形/長方形 869"/>
          <p:cNvSpPr/>
          <p:nvPr/>
        </p:nvSpPr>
        <p:spPr>
          <a:xfrm>
            <a:off x="486702" y="506032"/>
            <a:ext cx="3305328" cy="333938"/>
          </a:xfrm>
          <a:prstGeom prst="rect">
            <a:avLst/>
          </a:prstGeom>
          <a:noFill/>
        </p:spPr>
        <p:txBody>
          <a:bodyPr wrap="none" lIns="96012" tIns="48006" rIns="96012" bIns="48006">
            <a:spAutoFit/>
            <a:scene3d>
              <a:camera prst="orthographicFront"/>
              <a:lightRig rig="threePt" dir="t"/>
            </a:scene3d>
            <a:sp3d extrusionH="57150">
              <a:bevelT w="38100" h="38100"/>
            </a:sp3d>
          </a:bodyPr>
          <a:lstStyle/>
          <a:p>
            <a:pPr algn="ctr"/>
            <a:r>
              <a:rPr lang="ja-JP" altLang="en-US" sz="1540" dirty="0">
                <a:ln w="3175">
                  <a:solidFill>
                    <a:schemeClr val="accent5">
                      <a:lumMod val="50000"/>
                    </a:schemeClr>
                  </a:solidFill>
                </a:ln>
                <a:solidFill>
                  <a:schemeClr val="accent5">
                    <a:lumMod val="75000"/>
                  </a:schemeClr>
                </a:solidFill>
                <a:effectLst>
                  <a:outerShdw blurRad="38100" dist="25400" dir="5400000" algn="ctr" rotWithShape="0">
                    <a:srgbClr val="6E747A">
                      <a:alpha val="43000"/>
                    </a:srgbClr>
                  </a:outerShdw>
                </a:effectLst>
              </a:rPr>
              <a:t>デベロッパー部門　プライマリークラス</a:t>
            </a:r>
          </a:p>
        </p:txBody>
      </p:sp>
      <p:sp>
        <p:nvSpPr>
          <p:cNvPr id="871" name="正方形/長方形 870"/>
          <p:cNvSpPr/>
          <p:nvPr/>
        </p:nvSpPr>
        <p:spPr>
          <a:xfrm rot="1718587">
            <a:off x="3970536" y="521632"/>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72" name="正方形/長方形 871"/>
          <p:cNvSpPr/>
          <p:nvPr/>
        </p:nvSpPr>
        <p:spPr>
          <a:xfrm rot="4454026">
            <a:off x="4121007" y="308060"/>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73" name="正方形/長方形 872"/>
          <p:cNvSpPr/>
          <p:nvPr/>
        </p:nvSpPr>
        <p:spPr>
          <a:xfrm rot="1718587">
            <a:off x="3901820" y="118730"/>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74" name="正方形/長方形 873"/>
          <p:cNvSpPr/>
          <p:nvPr/>
        </p:nvSpPr>
        <p:spPr>
          <a:xfrm rot="4317039">
            <a:off x="9058125" y="599424"/>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75" name="正方形/長方形 874"/>
          <p:cNvSpPr/>
          <p:nvPr/>
        </p:nvSpPr>
        <p:spPr>
          <a:xfrm rot="7899150">
            <a:off x="11623280" y="118731"/>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76" name="正方形/長方形 875"/>
          <p:cNvSpPr/>
          <p:nvPr/>
        </p:nvSpPr>
        <p:spPr>
          <a:xfrm rot="7899150">
            <a:off x="11623279" y="568266"/>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77" name="正方形/長方形 876"/>
          <p:cNvSpPr/>
          <p:nvPr/>
        </p:nvSpPr>
        <p:spPr>
          <a:xfrm rot="7899150">
            <a:off x="11263382" y="805823"/>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78" name="正方形/長方形 877"/>
          <p:cNvSpPr/>
          <p:nvPr/>
        </p:nvSpPr>
        <p:spPr>
          <a:xfrm rot="1718587">
            <a:off x="11998364" y="291334"/>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79" name="正方形/長方形 878"/>
          <p:cNvSpPr/>
          <p:nvPr/>
        </p:nvSpPr>
        <p:spPr>
          <a:xfrm rot="1718587">
            <a:off x="12512462" y="620577"/>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80" name="正方形/長方形 879"/>
          <p:cNvSpPr/>
          <p:nvPr/>
        </p:nvSpPr>
        <p:spPr>
          <a:xfrm rot="1718587">
            <a:off x="56517" y="488947"/>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81" name="正方形/長方形 880"/>
          <p:cNvSpPr/>
          <p:nvPr/>
        </p:nvSpPr>
        <p:spPr>
          <a:xfrm rot="1718587">
            <a:off x="184753" y="701861"/>
            <a:ext cx="155474" cy="15351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82" name="正方形/長方形 881"/>
          <p:cNvSpPr/>
          <p:nvPr/>
        </p:nvSpPr>
        <p:spPr>
          <a:xfrm rot="1718587">
            <a:off x="7894351" y="111524"/>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83" name="正方形/長方形 882"/>
          <p:cNvSpPr/>
          <p:nvPr/>
        </p:nvSpPr>
        <p:spPr>
          <a:xfrm rot="4454026">
            <a:off x="7674105" y="390590"/>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84" name="正方形/長方形 883"/>
          <p:cNvSpPr/>
          <p:nvPr/>
        </p:nvSpPr>
        <p:spPr>
          <a:xfrm rot="4454026">
            <a:off x="7868288" y="639834"/>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85" name="正方形/長方形 884"/>
          <p:cNvSpPr/>
          <p:nvPr/>
        </p:nvSpPr>
        <p:spPr>
          <a:xfrm rot="4454026">
            <a:off x="8399092" y="811815"/>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86" name="正方形/長方形 885"/>
          <p:cNvSpPr/>
          <p:nvPr/>
        </p:nvSpPr>
        <p:spPr>
          <a:xfrm rot="4454026">
            <a:off x="5081213" y="654756"/>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887" name="正方形/長方形 886"/>
          <p:cNvSpPr/>
          <p:nvPr/>
        </p:nvSpPr>
        <p:spPr>
          <a:xfrm rot="7899150">
            <a:off x="386223" y="320101"/>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pic>
        <p:nvPicPr>
          <p:cNvPr id="888" name="図 88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19378" y="67433"/>
            <a:ext cx="2839980" cy="452227"/>
          </a:xfrm>
          <a:prstGeom prst="rect">
            <a:avLst/>
          </a:prstGeom>
        </p:spPr>
      </p:pic>
      <p:sp>
        <p:nvSpPr>
          <p:cNvPr id="889" name="テキスト ボックス 888"/>
          <p:cNvSpPr txBox="1"/>
          <p:nvPr/>
        </p:nvSpPr>
        <p:spPr>
          <a:xfrm>
            <a:off x="5282582" y="206662"/>
            <a:ext cx="2198038" cy="695575"/>
          </a:xfrm>
          <a:prstGeom prst="rect">
            <a:avLst/>
          </a:prstGeom>
          <a:noFill/>
        </p:spPr>
        <p:txBody>
          <a:bodyPr wrap="none" rtlCol="0">
            <a:spAutoFit/>
          </a:bodyPr>
          <a:lstStyle/>
          <a:p>
            <a:r>
              <a:rPr lang="ja-JP" altLang="en-US" sz="3920" dirty="0">
                <a:ln>
                  <a:solidFill>
                    <a:schemeClr val="bg1"/>
                  </a:solidFill>
                </a:ln>
                <a:latin typeface="HGS創英角ｺﾞｼｯｸUB" panose="020B0900000000000000" pitchFamily="50" charset="-128"/>
                <a:ea typeface="HGS創英角ｺﾞｼｯｸUB" panose="020B0900000000000000" pitchFamily="50" charset="-128"/>
              </a:rPr>
              <a:t>しろくま</a:t>
            </a:r>
          </a:p>
        </p:txBody>
      </p:sp>
      <p:pic>
        <p:nvPicPr>
          <p:cNvPr id="890" name="図 88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16691" y="229169"/>
            <a:ext cx="2508244" cy="501648"/>
          </a:xfrm>
          <a:prstGeom prst="rect">
            <a:avLst/>
          </a:prstGeom>
          <a:ln>
            <a:solidFill>
              <a:srgbClr val="0070C0"/>
            </a:solidFill>
          </a:ln>
          <a:effectLst>
            <a:outerShdw blurRad="50800" dist="38100" dir="2700000" algn="tl" rotWithShape="0">
              <a:prstClr val="black">
                <a:alpha val="40000"/>
              </a:prstClr>
            </a:outerShdw>
          </a:effectLst>
        </p:spPr>
      </p:pic>
      <p:sp>
        <p:nvSpPr>
          <p:cNvPr id="891" name="正方形/長方形 890"/>
          <p:cNvSpPr/>
          <p:nvPr/>
        </p:nvSpPr>
        <p:spPr>
          <a:xfrm>
            <a:off x="486705" y="506036"/>
            <a:ext cx="3305328" cy="333940"/>
          </a:xfrm>
          <a:prstGeom prst="rect">
            <a:avLst/>
          </a:prstGeom>
          <a:noFill/>
        </p:spPr>
        <p:txBody>
          <a:bodyPr wrap="none" lIns="96012" tIns="48007" rIns="96012" bIns="48007">
            <a:spAutoFit/>
            <a:scene3d>
              <a:camera prst="orthographicFront"/>
              <a:lightRig rig="threePt" dir="t"/>
            </a:scene3d>
            <a:sp3d extrusionH="57150">
              <a:bevelT w="38100" h="38100"/>
            </a:sp3d>
          </a:bodyPr>
          <a:lstStyle/>
          <a:p>
            <a:pPr algn="ctr"/>
            <a:r>
              <a:rPr lang="ja-JP" altLang="en-US" sz="1540" dirty="0">
                <a:ln w="3175">
                  <a:solidFill>
                    <a:schemeClr val="accent5">
                      <a:lumMod val="50000"/>
                    </a:schemeClr>
                  </a:solidFill>
                </a:ln>
                <a:solidFill>
                  <a:schemeClr val="accent5">
                    <a:lumMod val="75000"/>
                  </a:schemeClr>
                </a:solidFill>
                <a:effectLst>
                  <a:outerShdw blurRad="38100" dist="25400" dir="5400000" algn="ctr" rotWithShape="0">
                    <a:srgbClr val="6E747A">
                      <a:alpha val="43000"/>
                    </a:srgbClr>
                  </a:outerShdw>
                </a:effectLst>
              </a:rPr>
              <a:t>デベロッパー部門　プライマリークラス</a:t>
            </a:r>
          </a:p>
        </p:txBody>
      </p:sp>
      <p:sp>
        <p:nvSpPr>
          <p:cNvPr id="892" name="正方形/長方形 891"/>
          <p:cNvSpPr/>
          <p:nvPr/>
        </p:nvSpPr>
        <p:spPr>
          <a:xfrm rot="1718587">
            <a:off x="3970538" y="521632"/>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893" name="正方形/長方形 892"/>
          <p:cNvSpPr/>
          <p:nvPr/>
        </p:nvSpPr>
        <p:spPr>
          <a:xfrm rot="4454026">
            <a:off x="4121008" y="308062"/>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894" name="正方形/長方形 893"/>
          <p:cNvSpPr/>
          <p:nvPr/>
        </p:nvSpPr>
        <p:spPr>
          <a:xfrm rot="1718587">
            <a:off x="3901820" y="118732"/>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895" name="正方形/長方形 894"/>
          <p:cNvSpPr/>
          <p:nvPr/>
        </p:nvSpPr>
        <p:spPr>
          <a:xfrm rot="4317039">
            <a:off x="9058127" y="599426"/>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896" name="正方形/長方形 895"/>
          <p:cNvSpPr/>
          <p:nvPr/>
        </p:nvSpPr>
        <p:spPr>
          <a:xfrm rot="7899150">
            <a:off x="11623282" y="118733"/>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897" name="正方形/長方形 896"/>
          <p:cNvSpPr/>
          <p:nvPr/>
        </p:nvSpPr>
        <p:spPr>
          <a:xfrm rot="7899150">
            <a:off x="11623279" y="568268"/>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898" name="正方形/長方形 897"/>
          <p:cNvSpPr/>
          <p:nvPr/>
        </p:nvSpPr>
        <p:spPr>
          <a:xfrm rot="7899150">
            <a:off x="11263386" y="805828"/>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899" name="正方形/長方形 898"/>
          <p:cNvSpPr/>
          <p:nvPr/>
        </p:nvSpPr>
        <p:spPr>
          <a:xfrm rot="1718587">
            <a:off x="11998366" y="291337"/>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900" name="正方形/長方形 899"/>
          <p:cNvSpPr/>
          <p:nvPr/>
        </p:nvSpPr>
        <p:spPr>
          <a:xfrm rot="1718587">
            <a:off x="12512464" y="620579"/>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901" name="正方形/長方形 900"/>
          <p:cNvSpPr/>
          <p:nvPr/>
        </p:nvSpPr>
        <p:spPr>
          <a:xfrm rot="1718587">
            <a:off x="56519" y="488949"/>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902" name="正方形/長方形 901"/>
          <p:cNvSpPr/>
          <p:nvPr/>
        </p:nvSpPr>
        <p:spPr>
          <a:xfrm rot="1718587">
            <a:off x="184757" y="701862"/>
            <a:ext cx="155474" cy="15351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903" name="正方形/長方形 902"/>
          <p:cNvSpPr/>
          <p:nvPr/>
        </p:nvSpPr>
        <p:spPr>
          <a:xfrm rot="1718587">
            <a:off x="7894351" y="111526"/>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904" name="正方形/長方形 903"/>
          <p:cNvSpPr/>
          <p:nvPr/>
        </p:nvSpPr>
        <p:spPr>
          <a:xfrm rot="4454026">
            <a:off x="7674108" y="390590"/>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905" name="正方形/長方形 904"/>
          <p:cNvSpPr/>
          <p:nvPr/>
        </p:nvSpPr>
        <p:spPr>
          <a:xfrm rot="4454026">
            <a:off x="7868292" y="639834"/>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906" name="正方形/長方形 905"/>
          <p:cNvSpPr/>
          <p:nvPr/>
        </p:nvSpPr>
        <p:spPr>
          <a:xfrm rot="4454026">
            <a:off x="8399095" y="811815"/>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907" name="正方形/長方形 906"/>
          <p:cNvSpPr/>
          <p:nvPr/>
        </p:nvSpPr>
        <p:spPr>
          <a:xfrm rot="4454026">
            <a:off x="5081217" y="654756"/>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908" name="正方形/長方形 907"/>
          <p:cNvSpPr/>
          <p:nvPr/>
        </p:nvSpPr>
        <p:spPr>
          <a:xfrm rot="7899150">
            <a:off x="386227" y="320107"/>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cxnSp>
        <p:nvCxnSpPr>
          <p:cNvPr id="909" name="直線コネクタ 908"/>
          <p:cNvCxnSpPr/>
          <p:nvPr/>
        </p:nvCxnSpPr>
        <p:spPr>
          <a:xfrm>
            <a:off x="-19664" y="1419696"/>
            <a:ext cx="12788243" cy="0"/>
          </a:xfrm>
          <a:prstGeom prst="line">
            <a:avLst/>
          </a:prstGeom>
          <a:ln>
            <a:solidFill>
              <a:schemeClr val="accent4">
                <a:lumMod val="20000"/>
                <a:lumOff val="80000"/>
              </a:schemeClr>
            </a:solidFill>
          </a:ln>
          <a:effectLst>
            <a:glow rad="63500">
              <a:schemeClr val="accent5">
                <a:satMod val="175000"/>
                <a:alpha val="40000"/>
              </a:schemeClr>
            </a:glow>
          </a:effectLst>
        </p:spPr>
        <p:style>
          <a:lnRef idx="3">
            <a:schemeClr val="accent4"/>
          </a:lnRef>
          <a:fillRef idx="0">
            <a:schemeClr val="accent4"/>
          </a:fillRef>
          <a:effectRef idx="2">
            <a:schemeClr val="accent4"/>
          </a:effectRef>
          <a:fontRef idx="minor">
            <a:schemeClr val="tx1"/>
          </a:fontRef>
        </p:style>
      </p:cxnSp>
      <p:sp>
        <p:nvSpPr>
          <p:cNvPr id="910" name="正方形/長方形 909"/>
          <p:cNvSpPr/>
          <p:nvPr/>
        </p:nvSpPr>
        <p:spPr>
          <a:xfrm>
            <a:off x="5338949" y="993705"/>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3-1. </a:t>
            </a:r>
            <a:r>
              <a:rPr lang="ja-JP" altLang="en-US" sz="1400" b="1" dirty="0" smtClean="0">
                <a:effectLst>
                  <a:outerShdw blurRad="38100" dist="38100" dir="2700000" algn="tl">
                    <a:srgbClr val="000000">
                      <a:alpha val="43137"/>
                    </a:srgbClr>
                  </a:outerShdw>
                </a:effectLst>
              </a:rPr>
              <a:t>振る舞い</a:t>
            </a:r>
            <a:r>
              <a:rPr lang="ja-JP" altLang="en-US" sz="1400" b="1" dirty="0">
                <a:effectLst>
                  <a:outerShdw blurRad="38100" dist="38100" dir="2700000" algn="tl">
                    <a:srgbClr val="000000">
                      <a:alpha val="43137"/>
                    </a:srgbClr>
                  </a:outerShdw>
                </a:effectLst>
              </a:rPr>
              <a:t>モデル①</a:t>
            </a:r>
            <a:endParaRPr lang="en-US" altLang="ja-JP" sz="1400" b="1" dirty="0">
              <a:effectLst>
                <a:outerShdw blurRad="38100" dist="38100" dir="2700000" algn="tl">
                  <a:srgbClr val="000000">
                    <a:alpha val="43137"/>
                  </a:srgbClr>
                </a:outerShdw>
              </a:effectLst>
            </a:endParaRPr>
          </a:p>
        </p:txBody>
      </p:sp>
      <p:sp>
        <p:nvSpPr>
          <p:cNvPr id="911" name="正方形/長方形 910"/>
          <p:cNvSpPr/>
          <p:nvPr/>
        </p:nvSpPr>
        <p:spPr>
          <a:xfrm>
            <a:off x="8014642" y="993705"/>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effectLst>
                  <a:outerShdw blurRad="38100" dist="38100" dir="2700000" algn="tl">
                    <a:srgbClr val="000000">
                      <a:alpha val="43137"/>
                    </a:srgbClr>
                  </a:outerShdw>
                </a:effectLst>
              </a:rPr>
              <a:t>3-2</a:t>
            </a:r>
            <a:r>
              <a:rPr lang="en-US" altLang="ja-JP" sz="1400" b="1" dirty="0" smtClean="0">
                <a:effectLst>
                  <a:outerShdw blurRad="38100" dist="38100" dir="2700000" algn="tl">
                    <a:srgbClr val="000000">
                      <a:alpha val="43137"/>
                    </a:srgbClr>
                  </a:outerShdw>
                </a:effectLst>
              </a:rPr>
              <a:t>. </a:t>
            </a:r>
            <a:r>
              <a:rPr lang="ja-JP" altLang="en-US" sz="1400" b="1" dirty="0" smtClean="0">
                <a:effectLst>
                  <a:outerShdw blurRad="38100" dist="38100" dir="2700000" algn="tl">
                    <a:srgbClr val="000000">
                      <a:alpha val="43137"/>
                    </a:srgbClr>
                  </a:outerShdw>
                </a:effectLst>
              </a:rPr>
              <a:t>振る舞い</a:t>
            </a:r>
            <a:r>
              <a:rPr lang="ja-JP" altLang="en-US" sz="1400" b="1" dirty="0">
                <a:effectLst>
                  <a:outerShdw blurRad="38100" dist="38100" dir="2700000" algn="tl">
                    <a:srgbClr val="000000">
                      <a:alpha val="43137"/>
                    </a:srgbClr>
                  </a:outerShdw>
                </a:effectLst>
              </a:rPr>
              <a:t>モデル②</a:t>
            </a:r>
            <a:endParaRPr lang="en-US" altLang="ja-JP" sz="1400" b="1" dirty="0">
              <a:effectLst>
                <a:outerShdw blurRad="38100" dist="38100" dir="2700000" algn="tl">
                  <a:srgbClr val="000000">
                    <a:alpha val="43137"/>
                  </a:srgbClr>
                </a:outerShdw>
              </a:effectLst>
            </a:endParaRPr>
          </a:p>
        </p:txBody>
      </p:sp>
      <p:sp>
        <p:nvSpPr>
          <p:cNvPr id="913" name="正方形/長方形 912"/>
          <p:cNvSpPr/>
          <p:nvPr/>
        </p:nvSpPr>
        <p:spPr>
          <a:xfrm>
            <a:off x="-12437" y="982674"/>
            <a:ext cx="2112634" cy="40084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1. </a:t>
            </a:r>
            <a:r>
              <a:rPr lang="ja-JP" altLang="en-US" sz="1400" b="1" dirty="0">
                <a:effectLst>
                  <a:outerShdw blurRad="38100" dist="38100" dir="2700000" algn="tl">
                    <a:srgbClr val="000000">
                      <a:alpha val="43137"/>
                    </a:srgbClr>
                  </a:outerShdw>
                </a:effectLst>
              </a:rPr>
              <a:t>機能</a:t>
            </a:r>
            <a:r>
              <a:rPr lang="ja-JP" altLang="en-US" sz="1400" b="1" dirty="0" smtClean="0">
                <a:effectLst>
                  <a:outerShdw blurRad="38100" dist="38100" dir="2700000" algn="tl">
                    <a:srgbClr val="000000">
                      <a:alpha val="43137"/>
                    </a:srgbClr>
                  </a:outerShdw>
                </a:effectLst>
              </a:rPr>
              <a:t>モデル</a:t>
            </a:r>
            <a:endParaRPr lang="en-US" altLang="ja-JP" sz="1400" b="1" dirty="0">
              <a:effectLst>
                <a:outerShdw blurRad="38100" dist="38100" dir="2700000" algn="tl">
                  <a:srgbClr val="000000">
                    <a:alpha val="43137"/>
                  </a:srgbClr>
                </a:outerShdw>
              </a:effectLst>
            </a:endParaRPr>
          </a:p>
        </p:txBody>
      </p:sp>
      <p:sp>
        <p:nvSpPr>
          <p:cNvPr id="914" name="正方形/長方形 913"/>
          <p:cNvSpPr/>
          <p:nvPr/>
        </p:nvSpPr>
        <p:spPr>
          <a:xfrm>
            <a:off x="2663256" y="988920"/>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2. </a:t>
            </a:r>
            <a:r>
              <a:rPr lang="ja-JP" altLang="en-US" sz="1400" b="1" dirty="0" smtClean="0">
                <a:effectLst>
                  <a:outerShdw blurRad="38100" dist="38100" dir="2700000" algn="tl">
                    <a:srgbClr val="000000">
                      <a:alpha val="43137"/>
                    </a:srgbClr>
                  </a:outerShdw>
                </a:effectLst>
              </a:rPr>
              <a:t>構造</a:t>
            </a:r>
            <a:r>
              <a:rPr lang="ja-JP" altLang="en-US" sz="1400" b="1" dirty="0">
                <a:effectLst>
                  <a:outerShdw blurRad="38100" dist="38100" dir="2700000" algn="tl">
                    <a:srgbClr val="000000">
                      <a:alpha val="43137"/>
                    </a:srgbClr>
                  </a:outerShdw>
                </a:effectLst>
              </a:rPr>
              <a:t>モデル</a:t>
            </a:r>
            <a:endParaRPr lang="en-US" altLang="ja-JP" sz="1400" b="1" dirty="0">
              <a:effectLst>
                <a:outerShdw blurRad="38100" dist="38100" dir="2700000" algn="tl">
                  <a:srgbClr val="000000">
                    <a:alpha val="43137"/>
                  </a:srgbClr>
                </a:outerShdw>
              </a:effectLst>
            </a:endParaRPr>
          </a:p>
        </p:txBody>
      </p:sp>
      <p:sp>
        <p:nvSpPr>
          <p:cNvPr id="915" name="正方形/長方形 914"/>
          <p:cNvSpPr/>
          <p:nvPr/>
        </p:nvSpPr>
        <p:spPr>
          <a:xfrm>
            <a:off x="10681258" y="993705"/>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4.</a:t>
            </a:r>
            <a:r>
              <a:rPr lang="ja-JP" altLang="en-US" sz="1400" b="1" dirty="0" smtClean="0">
                <a:effectLst>
                  <a:outerShdw blurRad="38100" dist="38100" dir="2700000" algn="tl">
                    <a:srgbClr val="000000">
                      <a:alpha val="43137"/>
                    </a:srgbClr>
                  </a:outerShdw>
                </a:effectLst>
              </a:rPr>
              <a:t> 工夫点</a:t>
            </a:r>
            <a:endParaRPr lang="en-US" altLang="ja-JP" sz="1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82023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2" name="グループ化 341"/>
          <p:cNvGrpSpPr/>
          <p:nvPr/>
        </p:nvGrpSpPr>
        <p:grpSpPr>
          <a:xfrm>
            <a:off x="4964742" y="2445949"/>
            <a:ext cx="7789274" cy="7130660"/>
            <a:chOff x="4964742" y="2445949"/>
            <a:chExt cx="7789274" cy="7130660"/>
          </a:xfrm>
        </p:grpSpPr>
        <p:pic>
          <p:nvPicPr>
            <p:cNvPr id="8" name="図 7"/>
            <p:cNvPicPr>
              <a:picLocks noChangeAspect="1"/>
            </p:cNvPicPr>
            <p:nvPr/>
          </p:nvPicPr>
          <p:blipFill>
            <a:blip r:embed="rId2"/>
            <a:stretch>
              <a:fillRect/>
            </a:stretch>
          </p:blipFill>
          <p:spPr>
            <a:xfrm>
              <a:off x="4964742" y="2445949"/>
              <a:ext cx="7789274" cy="7130660"/>
            </a:xfrm>
            <a:prstGeom prst="rect">
              <a:avLst/>
            </a:prstGeom>
          </p:spPr>
        </p:pic>
        <p:sp>
          <p:nvSpPr>
            <p:cNvPr id="76" name="角丸四角形吹き出し 75"/>
            <p:cNvSpPr/>
            <p:nvPr/>
          </p:nvSpPr>
          <p:spPr>
            <a:xfrm>
              <a:off x="9502231" y="8646728"/>
              <a:ext cx="1646608" cy="498070"/>
            </a:xfrm>
            <a:prstGeom prst="wedgeRoundRectCallout">
              <a:avLst>
                <a:gd name="adj1" fmla="val -90406"/>
                <a:gd name="adj2" fmla="val -44436"/>
                <a:gd name="adj3" fmla="val 16667"/>
              </a:avLst>
            </a:prstGeom>
            <a:solidFill>
              <a:srgbClr val="F9FF8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多重度</a:t>
              </a:r>
              <a:r>
                <a:rPr kumimoji="1" lang="en-US" altLang="ja-JP"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2-&gt;</a:t>
              </a:r>
              <a:r>
                <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左右</a:t>
              </a:r>
              <a:r>
                <a:rPr kumimoji="1" lang="ja-JP" altLang="en-US" sz="10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タイヤ</a:t>
              </a:r>
              <a:endParaRPr kumimoji="1" lang="en-US" altLang="ja-JP"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多重度</a:t>
              </a:r>
              <a:r>
                <a:rPr kumimoji="1" lang="en-US" altLang="ja-JP"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3-&gt;</a:t>
              </a:r>
              <a:r>
                <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左右</a:t>
              </a:r>
              <a:r>
                <a:rPr kumimoji="1" lang="ja-JP" altLang="en-US" sz="10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タイヤ</a:t>
              </a:r>
              <a:r>
                <a:rPr kumimoji="1" lang="en-US" altLang="ja-JP" sz="10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0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尻尾</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7" name="角丸四角形吹き出し 76"/>
            <p:cNvSpPr/>
            <p:nvPr/>
          </p:nvSpPr>
          <p:spPr>
            <a:xfrm>
              <a:off x="8589404" y="7132521"/>
              <a:ext cx="1175175" cy="318742"/>
            </a:xfrm>
            <a:prstGeom prst="wedgeRoundRectCallout">
              <a:avLst>
                <a:gd name="adj1" fmla="val -14537"/>
                <a:gd name="adj2" fmla="val -88214"/>
                <a:gd name="adj3" fmla="val 16667"/>
              </a:avLst>
            </a:prstGeom>
            <a:solidFill>
              <a:srgbClr val="F9FF8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提供</a:t>
              </a:r>
              <a:r>
                <a:rPr kumimoji="1" lang="en-US" altLang="ja-JP" sz="10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API</a:t>
              </a:r>
              <a:r>
                <a:rPr kumimoji="1" lang="ja-JP" altLang="en-US" sz="10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のため省略</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8" name="正方形/長方形 77"/>
            <p:cNvSpPr/>
            <p:nvPr/>
          </p:nvSpPr>
          <p:spPr>
            <a:xfrm>
              <a:off x="7618982" y="8646728"/>
              <a:ext cx="1156130" cy="160214"/>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nvGrpSpPr>
            <p:cNvPr id="79" name="グループ化 78"/>
            <p:cNvGrpSpPr/>
            <p:nvPr/>
          </p:nvGrpSpPr>
          <p:grpSpPr>
            <a:xfrm>
              <a:off x="10775450" y="7779898"/>
              <a:ext cx="288000" cy="288000"/>
              <a:chOff x="10409495" y="4421605"/>
              <a:chExt cx="288000" cy="288000"/>
            </a:xfrm>
          </p:grpSpPr>
          <p:sp>
            <p:nvSpPr>
              <p:cNvPr id="80" name="フローチャート: 処理 79"/>
              <p:cNvSpPr/>
              <p:nvPr/>
            </p:nvSpPr>
            <p:spPr>
              <a:xfrm>
                <a:off x="10409495" y="4421605"/>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nvGrpSpPr>
              <p:cNvPr id="81" name="グループ化 80"/>
              <p:cNvGrpSpPr/>
              <p:nvPr/>
            </p:nvGrpSpPr>
            <p:grpSpPr>
              <a:xfrm>
                <a:off x="10410651" y="4461452"/>
                <a:ext cx="262042" cy="179614"/>
                <a:chOff x="10405205" y="4445969"/>
                <a:chExt cx="230072" cy="157700"/>
              </a:xfrm>
            </p:grpSpPr>
            <p:sp>
              <p:nvSpPr>
                <p:cNvPr id="82" name="正方形/長方形 81"/>
                <p:cNvSpPr/>
                <p:nvPr/>
              </p:nvSpPr>
              <p:spPr>
                <a:xfrm rot="21258025">
                  <a:off x="10524480" y="4468332"/>
                  <a:ext cx="60748" cy="846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136"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83" name="フローチャート: 結合子 82"/>
                <p:cNvSpPr/>
                <p:nvPr/>
              </p:nvSpPr>
              <p:spPr>
                <a:xfrm rot="21258025">
                  <a:off x="10527883" y="4522522"/>
                  <a:ext cx="61636" cy="6233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136"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84" name="正方形/長方形 83"/>
                <p:cNvSpPr/>
                <p:nvPr/>
              </p:nvSpPr>
              <p:spPr>
                <a:xfrm rot="21258025">
                  <a:off x="10569015" y="4446470"/>
                  <a:ext cx="2819" cy="95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136"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85" name="円弧 84"/>
                <p:cNvSpPr/>
                <p:nvPr/>
              </p:nvSpPr>
              <p:spPr>
                <a:xfrm rot="4635535">
                  <a:off x="10563960" y="4544883"/>
                  <a:ext cx="47817" cy="55177"/>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black"/>
                    </a:solidFill>
                    <a:effectLst/>
                    <a:uLnTx/>
                    <a:uFillTx/>
                    <a:latin typeface="游ゴシック" panose="020F0502020204030204"/>
                    <a:ea typeface="Meiryo UI" panose="020B0604030504040204" pitchFamily="50" charset="-128"/>
                    <a:cs typeface="+mn-cs"/>
                  </a:endParaRPr>
                </a:p>
              </p:txBody>
            </p:sp>
            <p:sp>
              <p:nvSpPr>
                <p:cNvPr id="86" name="左矢印 85"/>
                <p:cNvSpPr/>
                <p:nvPr/>
              </p:nvSpPr>
              <p:spPr>
                <a:xfrm rot="1479092">
                  <a:off x="10450452" y="4485789"/>
                  <a:ext cx="81034" cy="36455"/>
                </a:xfrm>
                <a:prstGeom prst="lef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87" name="円弧 86"/>
                <p:cNvSpPr/>
                <p:nvPr/>
              </p:nvSpPr>
              <p:spPr>
                <a:xfrm rot="4635535">
                  <a:off x="10561795" y="4545845"/>
                  <a:ext cx="40507" cy="46741"/>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black"/>
                    </a:solidFill>
                    <a:effectLst/>
                    <a:uLnTx/>
                    <a:uFillTx/>
                    <a:latin typeface="游ゴシック" panose="020F0502020204030204"/>
                    <a:ea typeface="Meiryo UI" panose="020B0604030504040204" pitchFamily="50" charset="-128"/>
                    <a:cs typeface="+mn-cs"/>
                  </a:endParaRPr>
                </a:p>
              </p:txBody>
            </p:sp>
            <p:sp>
              <p:nvSpPr>
                <p:cNvPr id="88" name="正方形/長方形 18"/>
                <p:cNvSpPr/>
                <p:nvPr/>
              </p:nvSpPr>
              <p:spPr>
                <a:xfrm rot="11839434">
                  <a:off x="10405205" y="4573922"/>
                  <a:ext cx="230072" cy="29747"/>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136"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89" name="正方形/長方形 88"/>
                <p:cNvSpPr/>
                <p:nvPr/>
              </p:nvSpPr>
              <p:spPr>
                <a:xfrm rot="21258025">
                  <a:off x="10532259" y="4445969"/>
                  <a:ext cx="32037" cy="146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136"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grpSp>
        <p:grpSp>
          <p:nvGrpSpPr>
            <p:cNvPr id="90" name="グループ化 89"/>
            <p:cNvGrpSpPr/>
            <p:nvPr/>
          </p:nvGrpSpPr>
          <p:grpSpPr>
            <a:xfrm>
              <a:off x="12250306" y="5814973"/>
              <a:ext cx="288000" cy="288000"/>
              <a:chOff x="8593575" y="4407894"/>
              <a:chExt cx="288000" cy="288000"/>
            </a:xfrm>
          </p:grpSpPr>
          <p:sp>
            <p:nvSpPr>
              <p:cNvPr id="91" name="フローチャート: 処理 90"/>
              <p:cNvSpPr/>
              <p:nvPr/>
            </p:nvSpPr>
            <p:spPr>
              <a:xfrm>
                <a:off x="8593575" y="4407894"/>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nvGrpSpPr>
              <p:cNvPr id="92" name="グループ化 91"/>
              <p:cNvGrpSpPr/>
              <p:nvPr/>
            </p:nvGrpSpPr>
            <p:grpSpPr>
              <a:xfrm>
                <a:off x="8614334" y="4443045"/>
                <a:ext cx="253147" cy="215486"/>
                <a:chOff x="8623339" y="4442174"/>
                <a:chExt cx="222963" cy="179770"/>
              </a:xfrm>
            </p:grpSpPr>
            <p:sp>
              <p:nvSpPr>
                <p:cNvPr id="93" name="正方形/長方形 18"/>
                <p:cNvSpPr/>
                <p:nvPr/>
              </p:nvSpPr>
              <p:spPr>
                <a:xfrm rot="21141695">
                  <a:off x="8623339" y="4589732"/>
                  <a:ext cx="222963" cy="3221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nvGrpSpPr>
                <p:cNvPr id="94" name="グループ化 93"/>
                <p:cNvGrpSpPr/>
                <p:nvPr/>
              </p:nvGrpSpPr>
              <p:grpSpPr>
                <a:xfrm rot="20610132">
                  <a:off x="8673863" y="4446322"/>
                  <a:ext cx="69472" cy="149625"/>
                  <a:chOff x="5010611" y="2852908"/>
                  <a:chExt cx="433268" cy="906419"/>
                </a:xfrm>
              </p:grpSpPr>
              <p:sp>
                <p:nvSpPr>
                  <p:cNvPr id="103" name="正方形/長方形 102"/>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4" name="フローチャート: 結合子 103"/>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5" name="正方形/長方形 104"/>
                  <p:cNvSpPr/>
                  <p:nvPr/>
                </p:nvSpPr>
                <p:spPr>
                  <a:xfrm rot="21258025">
                    <a:off x="5259916" y="2852908"/>
                    <a:ext cx="2065" cy="689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6" name="正方形/長方形 105"/>
                  <p:cNvSpPr/>
                  <p:nvPr/>
                </p:nvSpPr>
                <p:spPr>
                  <a:xfrm rot="21258025">
                    <a:off x="5057172" y="2866223"/>
                    <a:ext cx="160521" cy="92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95" name="正方形/長方形 94"/>
                <p:cNvSpPr/>
                <p:nvPr/>
              </p:nvSpPr>
              <p:spPr>
                <a:xfrm rot="21425863">
                  <a:off x="8691290" y="4466374"/>
                  <a:ext cx="64959" cy="91705"/>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6" name="フローチャート: 結合子 95"/>
                <p:cNvSpPr/>
                <p:nvPr/>
              </p:nvSpPr>
              <p:spPr>
                <a:xfrm rot="21425863">
                  <a:off x="8692641" y="4525202"/>
                  <a:ext cx="65908" cy="6750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7" name="正方形/長方形 96"/>
                <p:cNvSpPr/>
                <p:nvPr/>
              </p:nvSpPr>
              <p:spPr>
                <a:xfrm rot="21425863">
                  <a:off x="8739702" y="4442846"/>
                  <a:ext cx="2965" cy="11378"/>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8" name="円弧 97"/>
                <p:cNvSpPr/>
                <p:nvPr/>
              </p:nvSpPr>
              <p:spPr>
                <a:xfrm rot="706978">
                  <a:off x="8742794" y="452132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9" name="円弧 98"/>
                <p:cNvSpPr/>
                <p:nvPr/>
              </p:nvSpPr>
              <p:spPr>
                <a:xfrm rot="446091">
                  <a:off x="8753567" y="4515010"/>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0" name="円弧 99"/>
                <p:cNvSpPr/>
                <p:nvPr/>
              </p:nvSpPr>
              <p:spPr>
                <a:xfrm rot="12806974">
                  <a:off x="8658751" y="4527699"/>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1" name="円弧 100"/>
                <p:cNvSpPr/>
                <p:nvPr/>
              </p:nvSpPr>
              <p:spPr>
                <a:xfrm rot="12806974">
                  <a:off x="8646051" y="452879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2" name="正方形/長方形 101"/>
                <p:cNvSpPr/>
                <p:nvPr/>
              </p:nvSpPr>
              <p:spPr>
                <a:xfrm rot="21425863">
                  <a:off x="8711114" y="4442174"/>
                  <a:ext cx="25739" cy="1530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grpSp>
          <p:nvGrpSpPr>
            <p:cNvPr id="107" name="グループ化 106"/>
            <p:cNvGrpSpPr/>
            <p:nvPr/>
          </p:nvGrpSpPr>
          <p:grpSpPr>
            <a:xfrm>
              <a:off x="11916991" y="5817673"/>
              <a:ext cx="288000" cy="288000"/>
              <a:chOff x="6378421" y="4404840"/>
              <a:chExt cx="288000" cy="288000"/>
            </a:xfrm>
          </p:grpSpPr>
          <p:sp>
            <p:nvSpPr>
              <p:cNvPr id="108" name="フローチャート: 処理 107"/>
              <p:cNvSpPr/>
              <p:nvPr/>
            </p:nvSpPr>
            <p:spPr>
              <a:xfrm>
                <a:off x="6378421" y="4404840"/>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nvGrpSpPr>
              <p:cNvPr id="109" name="グループ化 108"/>
              <p:cNvGrpSpPr/>
              <p:nvPr/>
            </p:nvGrpSpPr>
            <p:grpSpPr>
              <a:xfrm>
                <a:off x="6401806" y="4446462"/>
                <a:ext cx="247802" cy="229921"/>
                <a:chOff x="6396308" y="4458905"/>
                <a:chExt cx="226163" cy="188220"/>
              </a:xfrm>
            </p:grpSpPr>
            <p:sp>
              <p:nvSpPr>
                <p:cNvPr id="110" name="フローチャート: 処理 109"/>
                <p:cNvSpPr/>
                <p:nvPr/>
              </p:nvSpPr>
              <p:spPr>
                <a:xfrm rot="8100000" flipH="1">
                  <a:off x="6396308" y="4535046"/>
                  <a:ext cx="226163" cy="11085"/>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11" name="楕円 110"/>
                <p:cNvSpPr/>
                <p:nvPr/>
              </p:nvSpPr>
              <p:spPr>
                <a:xfrm>
                  <a:off x="6468662" y="4530967"/>
                  <a:ext cx="32856" cy="29471"/>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12" name="正方形/長方形 111"/>
                <p:cNvSpPr/>
                <p:nvPr/>
              </p:nvSpPr>
              <p:spPr>
                <a:xfrm rot="2685643">
                  <a:off x="6481794" y="4485110"/>
                  <a:ext cx="63380" cy="72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13" name="正方形/長方形 112"/>
                <p:cNvSpPr/>
                <p:nvPr/>
              </p:nvSpPr>
              <p:spPr>
                <a:xfrm rot="2685643">
                  <a:off x="6476006" y="4458905"/>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14" name="正方形/長方形 113"/>
                <p:cNvSpPr/>
                <p:nvPr/>
              </p:nvSpPr>
              <p:spPr>
                <a:xfrm rot="2685643">
                  <a:off x="6537133" y="4511316"/>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15" name="正方形/長方形 114"/>
                <p:cNvSpPr/>
                <p:nvPr/>
              </p:nvSpPr>
              <p:spPr>
                <a:xfrm rot="2685643">
                  <a:off x="6483222" y="4509649"/>
                  <a:ext cx="58038" cy="2105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16" name="正方形/長方形 115"/>
                <p:cNvSpPr/>
                <p:nvPr/>
              </p:nvSpPr>
              <p:spPr>
                <a:xfrm rot="2685643">
                  <a:off x="6486118" y="4515730"/>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17" name="正方形/長方形 116"/>
                <p:cNvSpPr/>
                <p:nvPr/>
              </p:nvSpPr>
              <p:spPr>
                <a:xfrm rot="2685643">
                  <a:off x="6504863" y="4534319"/>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18" name="二等辺三角形 117"/>
                <p:cNvSpPr/>
                <p:nvPr/>
              </p:nvSpPr>
              <p:spPr>
                <a:xfrm rot="13500000">
                  <a:off x="6392920" y="4594930"/>
                  <a:ext cx="58624" cy="4576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grpSp>
        <p:grpSp>
          <p:nvGrpSpPr>
            <p:cNvPr id="119" name="グループ化 118"/>
            <p:cNvGrpSpPr/>
            <p:nvPr/>
          </p:nvGrpSpPr>
          <p:grpSpPr>
            <a:xfrm>
              <a:off x="10790109" y="7056272"/>
              <a:ext cx="288000" cy="288000"/>
              <a:chOff x="6904856" y="3792488"/>
              <a:chExt cx="288000" cy="288000"/>
            </a:xfrm>
          </p:grpSpPr>
          <p:sp>
            <p:nvSpPr>
              <p:cNvPr id="120" name="フローチャート: 処理 119"/>
              <p:cNvSpPr/>
              <p:nvPr/>
            </p:nvSpPr>
            <p:spPr>
              <a:xfrm>
                <a:off x="6904856" y="3792488"/>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nvGrpSpPr>
              <p:cNvPr id="121" name="グループ化 120"/>
              <p:cNvGrpSpPr/>
              <p:nvPr/>
            </p:nvGrpSpPr>
            <p:grpSpPr>
              <a:xfrm>
                <a:off x="6926248" y="3817565"/>
                <a:ext cx="251588" cy="235322"/>
                <a:chOff x="6930762" y="3836454"/>
                <a:chExt cx="180652" cy="168971"/>
              </a:xfrm>
            </p:grpSpPr>
            <p:sp>
              <p:nvSpPr>
                <p:cNvPr id="122" name="正方形/長方形 121"/>
                <p:cNvSpPr/>
                <p:nvPr/>
              </p:nvSpPr>
              <p:spPr>
                <a:xfrm rot="1748210">
                  <a:off x="6976123" y="3946217"/>
                  <a:ext cx="53515" cy="13253"/>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23" name="正方形/長方形 122"/>
                <p:cNvSpPr/>
                <p:nvPr/>
              </p:nvSpPr>
              <p:spPr>
                <a:xfrm rot="4731090">
                  <a:off x="6966506" y="3923843"/>
                  <a:ext cx="26816" cy="13724"/>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24" name="正方形/長方形 123"/>
                <p:cNvSpPr/>
                <p:nvPr/>
              </p:nvSpPr>
              <p:spPr>
                <a:xfrm rot="18642104">
                  <a:off x="6981529" y="3972050"/>
                  <a:ext cx="53491" cy="1325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25" name="正方形/長方形 124"/>
                <p:cNvSpPr/>
                <p:nvPr/>
              </p:nvSpPr>
              <p:spPr>
                <a:xfrm rot="24984">
                  <a:off x="6968559" y="3989870"/>
                  <a:ext cx="26829" cy="137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26" name="正方形/長方形 125"/>
                <p:cNvSpPr/>
                <p:nvPr/>
              </p:nvSpPr>
              <p:spPr>
                <a:xfrm>
                  <a:off x="7006256" y="3867059"/>
                  <a:ext cx="72334" cy="9915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27" name="フローチャート: 結合子 126"/>
                <p:cNvSpPr/>
                <p:nvPr/>
              </p:nvSpPr>
              <p:spPr>
                <a:xfrm>
                  <a:off x="7005199" y="3930705"/>
                  <a:ext cx="73391" cy="72984"/>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28" name="正方形/長方形 127"/>
                <p:cNvSpPr/>
                <p:nvPr/>
              </p:nvSpPr>
              <p:spPr>
                <a:xfrm>
                  <a:off x="7022341" y="3836454"/>
                  <a:ext cx="38147" cy="2516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29" name="正方形/長方形 128"/>
                <p:cNvSpPr/>
                <p:nvPr/>
              </p:nvSpPr>
              <p:spPr>
                <a:xfrm>
                  <a:off x="7060488" y="3840535"/>
                  <a:ext cx="4914" cy="163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cxnSp>
              <p:nvCxnSpPr>
                <p:cNvPr id="130" name="直線コネクタ 129"/>
                <p:cNvCxnSpPr/>
                <p:nvPr/>
              </p:nvCxnSpPr>
              <p:spPr>
                <a:xfrm>
                  <a:off x="6951427" y="4002064"/>
                  <a:ext cx="159987" cy="1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右カーブ矢印 130"/>
                <p:cNvSpPr/>
                <p:nvPr/>
              </p:nvSpPr>
              <p:spPr>
                <a:xfrm rot="640934">
                  <a:off x="6930762" y="3938200"/>
                  <a:ext cx="26981" cy="51571"/>
                </a:xfrm>
                <a:prstGeom prst="curvedRightArrow">
                  <a:avLst>
                    <a:gd name="adj1" fmla="val 10156"/>
                    <a:gd name="adj2" fmla="val 56880"/>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black"/>
                    </a:solidFill>
                    <a:effectLst/>
                    <a:uLnTx/>
                    <a:uFillTx/>
                    <a:latin typeface="游ゴシック" panose="020F0502020204030204"/>
                    <a:ea typeface="Meiryo UI" panose="020B0604030504040204" pitchFamily="50" charset="-128"/>
                    <a:cs typeface="+mn-cs"/>
                  </a:endParaRPr>
                </a:p>
              </p:txBody>
            </p:sp>
          </p:grpSp>
        </p:grpSp>
        <p:grpSp>
          <p:nvGrpSpPr>
            <p:cNvPr id="132" name="グループ化 131"/>
            <p:cNvGrpSpPr/>
            <p:nvPr/>
          </p:nvGrpSpPr>
          <p:grpSpPr>
            <a:xfrm>
              <a:off x="7735966" y="6075669"/>
              <a:ext cx="288000" cy="288000"/>
              <a:chOff x="5779968" y="3773118"/>
              <a:chExt cx="288000" cy="288000"/>
            </a:xfrm>
          </p:grpSpPr>
          <p:sp>
            <p:nvSpPr>
              <p:cNvPr id="133" name="フローチャート: 処理 132"/>
              <p:cNvSpPr/>
              <p:nvPr/>
            </p:nvSpPr>
            <p:spPr>
              <a:xfrm>
                <a:off x="5779968" y="3773118"/>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nvGrpSpPr>
              <p:cNvPr id="134" name="グループ化 133"/>
              <p:cNvGrpSpPr/>
              <p:nvPr/>
            </p:nvGrpSpPr>
            <p:grpSpPr>
              <a:xfrm>
                <a:off x="5781914" y="3790318"/>
                <a:ext cx="271227" cy="254424"/>
                <a:chOff x="5774370" y="3798230"/>
                <a:chExt cx="239128" cy="224313"/>
              </a:xfrm>
            </p:grpSpPr>
            <p:sp>
              <p:nvSpPr>
                <p:cNvPr id="135" name="円形吹き出し 134"/>
                <p:cNvSpPr/>
                <p:nvPr/>
              </p:nvSpPr>
              <p:spPr>
                <a:xfrm>
                  <a:off x="5869101" y="3798230"/>
                  <a:ext cx="77140" cy="69067"/>
                </a:xfrm>
                <a:prstGeom prst="wedgeEllipseCallout">
                  <a:avLst>
                    <a:gd name="adj1" fmla="val 35812"/>
                    <a:gd name="adj2" fmla="val 55781"/>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5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游ゴシック" panose="020F0502020204030204"/>
                      <a:ea typeface="游ゴシック" panose="020B0400000000000000" pitchFamily="50" charset="-128"/>
                      <a:cs typeface="+mn-cs"/>
                    </a:rPr>
                    <a:t>!</a:t>
                  </a:r>
                  <a:endParaRPr kumimoji="1" lang="ja-JP" altLang="en-US" sz="5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游ゴシック" panose="020F0502020204030204"/>
                    <a:ea typeface="游ゴシック" panose="020B0400000000000000" pitchFamily="50" charset="-128"/>
                    <a:cs typeface="+mn-cs"/>
                  </a:endParaRPr>
                </a:p>
              </p:txBody>
            </p:sp>
            <p:sp>
              <p:nvSpPr>
                <p:cNvPr id="136" name="正方形/長方形 135"/>
                <p:cNvSpPr/>
                <p:nvPr/>
              </p:nvSpPr>
              <p:spPr>
                <a:xfrm>
                  <a:off x="5944849" y="3880761"/>
                  <a:ext cx="58421" cy="769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フローチャート: 結合子 136"/>
                <p:cNvSpPr/>
                <p:nvPr/>
              </p:nvSpPr>
              <p:spPr>
                <a:xfrm>
                  <a:off x="5943995" y="3937659"/>
                  <a:ext cx="59275" cy="56648"/>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8" name="正方形/長方形 137"/>
                <p:cNvSpPr/>
                <p:nvPr/>
              </p:nvSpPr>
              <p:spPr>
                <a:xfrm rot="10800000" flipH="1">
                  <a:off x="5990915" y="3858020"/>
                  <a:ext cx="0" cy="912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139" name="直線コネクタ 138"/>
                <p:cNvCxnSpPr/>
                <p:nvPr/>
              </p:nvCxnSpPr>
              <p:spPr>
                <a:xfrm>
                  <a:off x="5986660" y="3994302"/>
                  <a:ext cx="26838" cy="15053"/>
                </a:xfrm>
                <a:prstGeom prst="line">
                  <a:avLst/>
                </a:prstGeom>
              </p:spPr>
              <p:style>
                <a:lnRef idx="1">
                  <a:schemeClr val="accent2"/>
                </a:lnRef>
                <a:fillRef idx="0">
                  <a:schemeClr val="accent2"/>
                </a:fillRef>
                <a:effectRef idx="0">
                  <a:schemeClr val="accent2"/>
                </a:effectRef>
                <a:fontRef idx="minor">
                  <a:schemeClr val="tx1"/>
                </a:fontRef>
              </p:style>
            </p:cxnSp>
            <p:cxnSp>
              <p:nvCxnSpPr>
                <p:cNvPr id="140" name="直線コネクタ 139"/>
                <p:cNvCxnSpPr/>
                <p:nvPr/>
              </p:nvCxnSpPr>
              <p:spPr>
                <a:xfrm>
                  <a:off x="6006267" y="3983892"/>
                  <a:ext cx="7231" cy="28241"/>
                </a:xfrm>
                <a:prstGeom prst="line">
                  <a:avLst/>
                </a:prstGeom>
              </p:spPr>
              <p:style>
                <a:lnRef idx="1">
                  <a:schemeClr val="accent2"/>
                </a:lnRef>
                <a:fillRef idx="0">
                  <a:schemeClr val="accent2"/>
                </a:fillRef>
                <a:effectRef idx="0">
                  <a:schemeClr val="accent2"/>
                </a:effectRef>
                <a:fontRef idx="minor">
                  <a:schemeClr val="tx1"/>
                </a:fontRef>
              </p:style>
            </p:cxnSp>
            <p:cxnSp>
              <p:nvCxnSpPr>
                <p:cNvPr id="141" name="直線コネクタ 140"/>
                <p:cNvCxnSpPr/>
                <p:nvPr/>
              </p:nvCxnSpPr>
              <p:spPr>
                <a:xfrm>
                  <a:off x="5988443" y="3994302"/>
                  <a:ext cx="7231" cy="28241"/>
                </a:xfrm>
                <a:prstGeom prst="line">
                  <a:avLst/>
                </a:prstGeom>
              </p:spPr>
              <p:style>
                <a:lnRef idx="1">
                  <a:schemeClr val="accent2"/>
                </a:lnRef>
                <a:fillRef idx="0">
                  <a:schemeClr val="accent2"/>
                </a:fillRef>
                <a:effectRef idx="0">
                  <a:schemeClr val="accent2"/>
                </a:effectRef>
                <a:fontRef idx="minor">
                  <a:schemeClr val="tx1"/>
                </a:fontRef>
              </p:style>
            </p:cxnSp>
            <p:cxnSp>
              <p:nvCxnSpPr>
                <p:cNvPr id="142" name="直線コネクタ 141"/>
                <p:cNvCxnSpPr/>
                <p:nvPr/>
              </p:nvCxnSpPr>
              <p:spPr>
                <a:xfrm>
                  <a:off x="5969649" y="4003415"/>
                  <a:ext cx="25184" cy="15742"/>
                </a:xfrm>
                <a:prstGeom prst="line">
                  <a:avLst/>
                </a:prstGeom>
              </p:spPr>
              <p:style>
                <a:lnRef idx="1">
                  <a:schemeClr val="accent2"/>
                </a:lnRef>
                <a:fillRef idx="0">
                  <a:schemeClr val="accent2"/>
                </a:fillRef>
                <a:effectRef idx="0">
                  <a:schemeClr val="accent2"/>
                </a:effectRef>
                <a:fontRef idx="minor">
                  <a:schemeClr val="tx1"/>
                </a:fontRef>
              </p:style>
            </p:cxnSp>
            <p:sp>
              <p:nvSpPr>
                <p:cNvPr id="143" name="正方形/長方形 18"/>
                <p:cNvSpPr/>
                <p:nvPr/>
              </p:nvSpPr>
              <p:spPr>
                <a:xfrm rot="11839434">
                  <a:off x="5774370" y="3944566"/>
                  <a:ext cx="162720" cy="28475"/>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944587"/>
                    <a:gd name="connsiteY0" fmla="*/ 232005 h 854232"/>
                    <a:gd name="connsiteX1" fmla="*/ 1847377 w 1944587"/>
                    <a:gd name="connsiteY1" fmla="*/ 0 h 854232"/>
                    <a:gd name="connsiteX2" fmla="*/ 1944589 w 1944587"/>
                    <a:gd name="connsiteY2" fmla="*/ 626606 h 854232"/>
                    <a:gd name="connsiteX3" fmla="*/ 0 w 1944587"/>
                    <a:gd name="connsiteY3" fmla="*/ 854231 h 854232"/>
                    <a:gd name="connsiteX4" fmla="*/ 0 w 194458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4587" h="854232">
                      <a:moveTo>
                        <a:pt x="0" y="232005"/>
                      </a:moveTo>
                      <a:lnTo>
                        <a:pt x="1847377" y="0"/>
                      </a:lnTo>
                      <a:lnTo>
                        <a:pt x="1944589" y="626606"/>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4" name="正方形/長方形 143"/>
                <p:cNvSpPr/>
                <p:nvPr/>
              </p:nvSpPr>
              <p:spPr>
                <a:xfrm rot="10800000" flipH="1">
                  <a:off x="5956931" y="3855581"/>
                  <a:ext cx="26431" cy="139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grpSp>
          <p:nvGrpSpPr>
            <p:cNvPr id="145" name="グループ化 144"/>
            <p:cNvGrpSpPr/>
            <p:nvPr/>
          </p:nvGrpSpPr>
          <p:grpSpPr>
            <a:xfrm>
              <a:off x="6321627" y="6768272"/>
              <a:ext cx="289253" cy="288000"/>
              <a:chOff x="4311871" y="4430082"/>
              <a:chExt cx="289253" cy="288000"/>
            </a:xfrm>
          </p:grpSpPr>
          <p:grpSp>
            <p:nvGrpSpPr>
              <p:cNvPr id="146" name="グループ化 145"/>
              <p:cNvGrpSpPr/>
              <p:nvPr/>
            </p:nvGrpSpPr>
            <p:grpSpPr>
              <a:xfrm>
                <a:off x="4311871" y="4430082"/>
                <a:ext cx="289253" cy="288000"/>
                <a:chOff x="4311871" y="4430082"/>
                <a:chExt cx="289253" cy="288000"/>
              </a:xfrm>
            </p:grpSpPr>
            <p:sp>
              <p:nvSpPr>
                <p:cNvPr id="148" name="フローチャート: 処理 147"/>
                <p:cNvSpPr/>
                <p:nvPr/>
              </p:nvSpPr>
              <p:spPr>
                <a:xfrm>
                  <a:off x="4311871" y="4430082"/>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sng"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49" name="正方形/長方形 148"/>
                <p:cNvSpPr/>
                <p:nvPr/>
              </p:nvSpPr>
              <p:spPr>
                <a:xfrm>
                  <a:off x="4346382" y="4492996"/>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50" name="フローチャート: 結合子 149"/>
                <p:cNvSpPr/>
                <p:nvPr/>
              </p:nvSpPr>
              <p:spPr>
                <a:xfrm>
                  <a:off x="4344910" y="4581634"/>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51" name="正方形/長方形 150"/>
                <p:cNvSpPr/>
                <p:nvPr/>
              </p:nvSpPr>
              <p:spPr>
                <a:xfrm>
                  <a:off x="4368783" y="4450373"/>
                  <a:ext cx="53126" cy="3504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52" name="正方形/長方形 151"/>
                <p:cNvSpPr/>
                <p:nvPr/>
              </p:nvSpPr>
              <p:spPr>
                <a:xfrm>
                  <a:off x="4421909" y="4456057"/>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nvGrpSpPr>
                <p:cNvPr id="153" name="グループ化 152"/>
                <p:cNvGrpSpPr/>
                <p:nvPr/>
              </p:nvGrpSpPr>
              <p:grpSpPr>
                <a:xfrm>
                  <a:off x="4321400" y="4620567"/>
                  <a:ext cx="279724" cy="62916"/>
                  <a:chOff x="4333277" y="4584951"/>
                  <a:chExt cx="252432" cy="59638"/>
                </a:xfrm>
              </p:grpSpPr>
              <p:sp>
                <p:nvSpPr>
                  <p:cNvPr id="154" name="正方形/長方形 18"/>
                  <p:cNvSpPr/>
                  <p:nvPr/>
                </p:nvSpPr>
                <p:spPr>
                  <a:xfrm rot="20220263">
                    <a:off x="4447372" y="4584951"/>
                    <a:ext cx="138337" cy="32815"/>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793568"/>
                      <a:gd name="connsiteY0" fmla="*/ 76377 h 708333"/>
                      <a:gd name="connsiteX1" fmla="*/ 1793563 w 1793568"/>
                      <a:gd name="connsiteY1" fmla="*/ -1 h 708333"/>
                      <a:gd name="connsiteX2" fmla="*/ 1588700 w 1793568"/>
                      <a:gd name="connsiteY2" fmla="*/ 708333 h 708333"/>
                      <a:gd name="connsiteX3" fmla="*/ 0 w 1793568"/>
                      <a:gd name="connsiteY3" fmla="*/ 698603 h 708333"/>
                      <a:gd name="connsiteX4" fmla="*/ 0 w 1793568"/>
                      <a:gd name="connsiteY4" fmla="*/ 76377 h 708333"/>
                      <a:gd name="connsiteX0" fmla="*/ 0 w 1793568"/>
                      <a:gd name="connsiteY0" fmla="*/ 76377 h 701779"/>
                      <a:gd name="connsiteX1" fmla="*/ 1793563 w 1793568"/>
                      <a:gd name="connsiteY1" fmla="*/ -1 h 701779"/>
                      <a:gd name="connsiteX2" fmla="*/ 1651776 w 1793568"/>
                      <a:gd name="connsiteY2" fmla="*/ 701783 h 701779"/>
                      <a:gd name="connsiteX3" fmla="*/ 0 w 1793568"/>
                      <a:gd name="connsiteY3" fmla="*/ 698603 h 701779"/>
                      <a:gd name="connsiteX4" fmla="*/ 0 w 1793568"/>
                      <a:gd name="connsiteY4" fmla="*/ 76377 h 701779"/>
                      <a:gd name="connsiteX0" fmla="*/ 0 w 1819587"/>
                      <a:gd name="connsiteY0" fmla="*/ 58017 h 683419"/>
                      <a:gd name="connsiteX1" fmla="*/ 1819590 w 1819587"/>
                      <a:gd name="connsiteY1" fmla="*/ -6 h 683419"/>
                      <a:gd name="connsiteX2" fmla="*/ 1651776 w 1819587"/>
                      <a:gd name="connsiteY2" fmla="*/ 683423 h 683419"/>
                      <a:gd name="connsiteX3" fmla="*/ 0 w 1819587"/>
                      <a:gd name="connsiteY3" fmla="*/ 680243 h 683419"/>
                      <a:gd name="connsiteX4" fmla="*/ 0 w 1819587"/>
                      <a:gd name="connsiteY4" fmla="*/ 58017 h 683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587" h="683419">
                        <a:moveTo>
                          <a:pt x="0" y="58017"/>
                        </a:moveTo>
                        <a:lnTo>
                          <a:pt x="1819590" y="-6"/>
                        </a:lnTo>
                        <a:lnTo>
                          <a:pt x="1651776" y="683423"/>
                        </a:lnTo>
                        <a:lnTo>
                          <a:pt x="0" y="680243"/>
                        </a:lnTo>
                        <a:lnTo>
                          <a:pt x="0" y="58017"/>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136" b="0" i="0" u="sng"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cxnSp>
                <p:nvCxnSpPr>
                  <p:cNvPr id="155" name="直線コネクタ 154"/>
                  <p:cNvCxnSpPr/>
                  <p:nvPr/>
                </p:nvCxnSpPr>
                <p:spPr>
                  <a:xfrm>
                    <a:off x="4333277" y="4644589"/>
                    <a:ext cx="24336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47" name="爆発 1 125"/>
              <p:cNvSpPr/>
              <p:nvPr/>
            </p:nvSpPr>
            <p:spPr>
              <a:xfrm rot="959436">
                <a:off x="4455221" y="4575165"/>
                <a:ext cx="58266" cy="81880"/>
              </a:xfrm>
              <a:custGeom>
                <a:avLst/>
                <a:gdLst>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7607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3722 w 21600"/>
                  <a:gd name="connsiteY18" fmla="*/ 11775 h 21600"/>
                  <a:gd name="connsiteX19" fmla="*/ 0 w 21600"/>
                  <a:gd name="connsiteY19" fmla="*/ 8615 h 21600"/>
                  <a:gd name="connsiteX20" fmla="*/ 4627 w 21600"/>
                  <a:gd name="connsiteY20" fmla="*/ 7617 h 21600"/>
                  <a:gd name="connsiteX21" fmla="*/ 370 w 21600"/>
                  <a:gd name="connsiteY21" fmla="*/ 2295 h 21600"/>
                  <a:gd name="connsiteX22" fmla="*/ 7312 w 21600"/>
                  <a:gd name="connsiteY22" fmla="*/ 6320 h 21600"/>
                  <a:gd name="connsiteX23" fmla="*/ 8352 w 21600"/>
                  <a:gd name="connsiteY23" fmla="*/ 2295 h 21600"/>
                  <a:gd name="connsiteX24" fmla="*/ 10800 w 21600"/>
                  <a:gd name="connsiteY24" fmla="*/ 5800 h 21600"/>
                  <a:gd name="connsiteX0" fmla="*/ 15149 w 25949"/>
                  <a:gd name="connsiteY0" fmla="*/ 5800 h 30835"/>
                  <a:gd name="connsiteX1" fmla="*/ 18871 w 25949"/>
                  <a:gd name="connsiteY1" fmla="*/ 0 h 30835"/>
                  <a:gd name="connsiteX2" fmla="*/ 18504 w 25949"/>
                  <a:gd name="connsiteY2" fmla="*/ 5325 h 30835"/>
                  <a:gd name="connsiteX3" fmla="*/ 22729 w 25949"/>
                  <a:gd name="connsiteY3" fmla="*/ 4457 h 30835"/>
                  <a:gd name="connsiteX4" fmla="*/ 21051 w 25949"/>
                  <a:gd name="connsiteY4" fmla="*/ 7315 h 30835"/>
                  <a:gd name="connsiteX5" fmla="*/ 25446 w 25949"/>
                  <a:gd name="connsiteY5" fmla="*/ 8137 h 30835"/>
                  <a:gd name="connsiteX6" fmla="*/ 21956 w 25949"/>
                  <a:gd name="connsiteY6" fmla="*/ 10475 h 30835"/>
                  <a:gd name="connsiteX7" fmla="*/ 25949 w 25949"/>
                  <a:gd name="connsiteY7" fmla="*/ 13290 h 30835"/>
                  <a:gd name="connsiteX8" fmla="*/ 21186 w 25949"/>
                  <a:gd name="connsiteY8" fmla="*/ 12942 h 30835"/>
                  <a:gd name="connsiteX9" fmla="*/ 22494 w 25949"/>
                  <a:gd name="connsiteY9" fmla="*/ 18095 h 30835"/>
                  <a:gd name="connsiteX10" fmla="*/ 18369 w 25949"/>
                  <a:gd name="connsiteY10" fmla="*/ 14457 h 30835"/>
                  <a:gd name="connsiteX11" fmla="*/ 17596 w 25949"/>
                  <a:gd name="connsiteY11" fmla="*/ 19737 h 30835"/>
                  <a:gd name="connsiteX12" fmla="*/ 14881 w 25949"/>
                  <a:gd name="connsiteY12" fmla="*/ 14935 h 30835"/>
                  <a:gd name="connsiteX13" fmla="*/ 3 w 25949"/>
                  <a:gd name="connsiteY13" fmla="*/ 30835 h 30835"/>
                  <a:gd name="connsiteX14" fmla="*/ 12064 w 25949"/>
                  <a:gd name="connsiteY14" fmla="*/ 15627 h 30835"/>
                  <a:gd name="connsiteX15" fmla="*/ 9111 w 25949"/>
                  <a:gd name="connsiteY15" fmla="*/ 17617 h 30835"/>
                  <a:gd name="connsiteX16" fmla="*/ 10016 w 25949"/>
                  <a:gd name="connsiteY16" fmla="*/ 13937 h 30835"/>
                  <a:gd name="connsiteX17" fmla="*/ 4484 w 25949"/>
                  <a:gd name="connsiteY17" fmla="*/ 14587 h 30835"/>
                  <a:gd name="connsiteX18" fmla="*/ 8071 w 25949"/>
                  <a:gd name="connsiteY18" fmla="*/ 11775 h 30835"/>
                  <a:gd name="connsiteX19" fmla="*/ 4349 w 25949"/>
                  <a:gd name="connsiteY19" fmla="*/ 8615 h 30835"/>
                  <a:gd name="connsiteX20" fmla="*/ 8976 w 25949"/>
                  <a:gd name="connsiteY20" fmla="*/ 7617 h 30835"/>
                  <a:gd name="connsiteX21" fmla="*/ 4719 w 25949"/>
                  <a:gd name="connsiteY21" fmla="*/ 2295 h 30835"/>
                  <a:gd name="connsiteX22" fmla="*/ 11661 w 25949"/>
                  <a:gd name="connsiteY22" fmla="*/ 6320 h 30835"/>
                  <a:gd name="connsiteX23" fmla="*/ 12701 w 25949"/>
                  <a:gd name="connsiteY23" fmla="*/ 2295 h 30835"/>
                  <a:gd name="connsiteX24" fmla="*/ 15149 w 25949"/>
                  <a:gd name="connsiteY24" fmla="*/ 5800 h 30835"/>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7715 w 21600"/>
                  <a:gd name="connsiteY14" fmla="*/ 15627 h 29652"/>
                  <a:gd name="connsiteX15" fmla="*/ 4762 w 21600"/>
                  <a:gd name="connsiteY15" fmla="*/ 17617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6141 w 21600"/>
                  <a:gd name="connsiteY14" fmla="*/ 17795 h 29652"/>
                  <a:gd name="connsiteX15" fmla="*/ 4762 w 21600"/>
                  <a:gd name="connsiteY15" fmla="*/ 17617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1000 w 21600"/>
                  <a:gd name="connsiteY12" fmla="*/ 16531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00" h="29652">
                    <a:moveTo>
                      <a:pt x="10800" y="5800"/>
                    </a:moveTo>
                    <a:lnTo>
                      <a:pt x="14522" y="0"/>
                    </a:lnTo>
                    <a:cubicBezTo>
                      <a:pt x="14400" y="1775"/>
                      <a:pt x="14277" y="3550"/>
                      <a:pt x="14155" y="5325"/>
                    </a:cubicBezTo>
                    <a:lnTo>
                      <a:pt x="18380" y="4457"/>
                    </a:lnTo>
                    <a:lnTo>
                      <a:pt x="16702" y="7315"/>
                    </a:lnTo>
                    <a:lnTo>
                      <a:pt x="21097" y="8137"/>
                    </a:lnTo>
                    <a:lnTo>
                      <a:pt x="17607" y="10475"/>
                    </a:lnTo>
                    <a:lnTo>
                      <a:pt x="21600" y="13290"/>
                    </a:lnTo>
                    <a:lnTo>
                      <a:pt x="16837" y="12942"/>
                    </a:lnTo>
                    <a:lnTo>
                      <a:pt x="18145" y="18095"/>
                    </a:lnTo>
                    <a:lnTo>
                      <a:pt x="14020" y="14457"/>
                    </a:lnTo>
                    <a:lnTo>
                      <a:pt x="15106" y="18970"/>
                    </a:lnTo>
                    <a:lnTo>
                      <a:pt x="11000" y="16531"/>
                    </a:lnTo>
                    <a:lnTo>
                      <a:pt x="2332" y="29652"/>
                    </a:lnTo>
                    <a:lnTo>
                      <a:pt x="6141" y="17795"/>
                    </a:lnTo>
                    <a:lnTo>
                      <a:pt x="2261" y="18132"/>
                    </a:lnTo>
                    <a:lnTo>
                      <a:pt x="5667" y="13937"/>
                    </a:lnTo>
                    <a:lnTo>
                      <a:pt x="135" y="14587"/>
                    </a:lnTo>
                    <a:lnTo>
                      <a:pt x="3722" y="11775"/>
                    </a:lnTo>
                    <a:lnTo>
                      <a:pt x="0" y="8615"/>
                    </a:lnTo>
                    <a:lnTo>
                      <a:pt x="4627" y="7617"/>
                    </a:lnTo>
                    <a:lnTo>
                      <a:pt x="370" y="2295"/>
                    </a:lnTo>
                    <a:lnTo>
                      <a:pt x="7312" y="6320"/>
                    </a:lnTo>
                    <a:lnTo>
                      <a:pt x="8352" y="2295"/>
                    </a:lnTo>
                    <a:lnTo>
                      <a:pt x="10800" y="5800"/>
                    </a:lnTo>
                    <a:close/>
                  </a:path>
                </a:pathLst>
              </a:custGeom>
              <a:ln w="3175"/>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sng"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grpSp>
          <p:nvGrpSpPr>
            <p:cNvPr id="156" name="グループ化 155"/>
            <p:cNvGrpSpPr/>
            <p:nvPr/>
          </p:nvGrpSpPr>
          <p:grpSpPr>
            <a:xfrm>
              <a:off x="7730861" y="6701524"/>
              <a:ext cx="293105" cy="338132"/>
              <a:chOff x="5250367" y="4372473"/>
              <a:chExt cx="293105" cy="338132"/>
            </a:xfrm>
          </p:grpSpPr>
          <p:grpSp>
            <p:nvGrpSpPr>
              <p:cNvPr id="157" name="グループ化 156"/>
              <p:cNvGrpSpPr/>
              <p:nvPr/>
            </p:nvGrpSpPr>
            <p:grpSpPr>
              <a:xfrm>
                <a:off x="5250367" y="4372473"/>
                <a:ext cx="293105" cy="338132"/>
                <a:chOff x="5250367" y="4372473"/>
                <a:chExt cx="293105" cy="338132"/>
              </a:xfrm>
            </p:grpSpPr>
            <p:sp>
              <p:nvSpPr>
                <p:cNvPr id="163" name="フローチャート: 処理 162"/>
                <p:cNvSpPr/>
                <p:nvPr/>
              </p:nvSpPr>
              <p:spPr>
                <a:xfrm>
                  <a:off x="5250367" y="4422605"/>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nvGrpSpPr>
                <p:cNvPr id="164" name="グループ化 163"/>
                <p:cNvGrpSpPr/>
                <p:nvPr/>
              </p:nvGrpSpPr>
              <p:grpSpPr>
                <a:xfrm>
                  <a:off x="5305410" y="4372473"/>
                  <a:ext cx="238062" cy="291523"/>
                  <a:chOff x="5300990" y="4401046"/>
                  <a:chExt cx="209195" cy="258532"/>
                </a:xfrm>
              </p:grpSpPr>
              <p:sp>
                <p:nvSpPr>
                  <p:cNvPr id="165" name="正方形/長方形 18"/>
                  <p:cNvSpPr/>
                  <p:nvPr/>
                </p:nvSpPr>
                <p:spPr>
                  <a:xfrm rot="20220263">
                    <a:off x="5300990" y="4617792"/>
                    <a:ext cx="209195" cy="33799"/>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1803873"/>
                      <a:gd name="connsiteY0" fmla="*/ 189171 h 811398"/>
                      <a:gd name="connsiteX1" fmla="*/ 1803873 w 1803873"/>
                      <a:gd name="connsiteY1" fmla="*/ -1 h 811398"/>
                      <a:gd name="connsiteX2" fmla="*/ 1602385 w 1803873"/>
                      <a:gd name="connsiteY2" fmla="*/ 761624 h 811398"/>
                      <a:gd name="connsiteX3" fmla="*/ 0 w 1803873"/>
                      <a:gd name="connsiteY3" fmla="*/ 811397 h 811398"/>
                      <a:gd name="connsiteX4" fmla="*/ 0 w 1803873"/>
                      <a:gd name="connsiteY4" fmla="*/ 189171 h 811398"/>
                      <a:gd name="connsiteX0" fmla="*/ 0 w 1803873"/>
                      <a:gd name="connsiteY0" fmla="*/ 189171 h 811398"/>
                      <a:gd name="connsiteX1" fmla="*/ 1803873 w 1803873"/>
                      <a:gd name="connsiteY1" fmla="*/ -1 h 811398"/>
                      <a:gd name="connsiteX2" fmla="*/ 1653780 w 1803873"/>
                      <a:gd name="connsiteY2" fmla="*/ 702681 h 811398"/>
                      <a:gd name="connsiteX3" fmla="*/ 0 w 1803873"/>
                      <a:gd name="connsiteY3" fmla="*/ 811397 h 811398"/>
                      <a:gd name="connsiteX4" fmla="*/ 0 w 1803873"/>
                      <a:gd name="connsiteY4" fmla="*/ 189171 h 811398"/>
                      <a:gd name="connsiteX0" fmla="*/ 0 w 1741063"/>
                      <a:gd name="connsiteY0" fmla="*/ 264582 h 886809"/>
                      <a:gd name="connsiteX1" fmla="*/ 1741060 w 1741063"/>
                      <a:gd name="connsiteY1" fmla="*/ -4 h 886809"/>
                      <a:gd name="connsiteX2" fmla="*/ 1653780 w 1741063"/>
                      <a:gd name="connsiteY2" fmla="*/ 778092 h 886809"/>
                      <a:gd name="connsiteX3" fmla="*/ 0 w 1741063"/>
                      <a:gd name="connsiteY3" fmla="*/ 886808 h 886809"/>
                      <a:gd name="connsiteX4" fmla="*/ 0 w 1741063"/>
                      <a:gd name="connsiteY4" fmla="*/ 264582 h 886809"/>
                      <a:gd name="connsiteX0" fmla="*/ 0 w 1689657"/>
                      <a:gd name="connsiteY0" fmla="*/ 169007 h 791234"/>
                      <a:gd name="connsiteX1" fmla="*/ 1689661 w 1689657"/>
                      <a:gd name="connsiteY1" fmla="*/ 1 h 791234"/>
                      <a:gd name="connsiteX2" fmla="*/ 1653780 w 1689657"/>
                      <a:gd name="connsiteY2" fmla="*/ 682517 h 791234"/>
                      <a:gd name="connsiteX3" fmla="*/ 0 w 1689657"/>
                      <a:gd name="connsiteY3" fmla="*/ 791233 h 791234"/>
                      <a:gd name="connsiteX4" fmla="*/ 0 w 1689657"/>
                      <a:gd name="connsiteY4" fmla="*/ 169007 h 791234"/>
                      <a:gd name="connsiteX0" fmla="*/ 0 w 1705367"/>
                      <a:gd name="connsiteY0" fmla="*/ 150159 h 772386"/>
                      <a:gd name="connsiteX1" fmla="*/ 1705366 w 1705367"/>
                      <a:gd name="connsiteY1" fmla="*/ -7 h 772386"/>
                      <a:gd name="connsiteX2" fmla="*/ 1653780 w 1705367"/>
                      <a:gd name="connsiteY2" fmla="*/ 663669 h 772386"/>
                      <a:gd name="connsiteX3" fmla="*/ 0 w 1705367"/>
                      <a:gd name="connsiteY3" fmla="*/ 772385 h 772386"/>
                      <a:gd name="connsiteX4" fmla="*/ 0 w 1705367"/>
                      <a:gd name="connsiteY4" fmla="*/ 150159 h 772386"/>
                      <a:gd name="connsiteX0" fmla="*/ 0 w 1705367"/>
                      <a:gd name="connsiteY0" fmla="*/ 150159 h 772386"/>
                      <a:gd name="connsiteX1" fmla="*/ 1705366 w 1705367"/>
                      <a:gd name="connsiteY1" fmla="*/ -7 h 772386"/>
                      <a:gd name="connsiteX2" fmla="*/ 1622376 w 1705367"/>
                      <a:gd name="connsiteY2" fmla="*/ 625985 h 772386"/>
                      <a:gd name="connsiteX3" fmla="*/ 0 w 1705367"/>
                      <a:gd name="connsiteY3" fmla="*/ 772385 h 772386"/>
                      <a:gd name="connsiteX4" fmla="*/ 0 w 1705367"/>
                      <a:gd name="connsiteY4" fmla="*/ 150159 h 772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367" h="772386">
                        <a:moveTo>
                          <a:pt x="0" y="150159"/>
                        </a:moveTo>
                        <a:lnTo>
                          <a:pt x="1705366" y="-7"/>
                        </a:lnTo>
                        <a:lnTo>
                          <a:pt x="1622376" y="625985"/>
                        </a:lnTo>
                        <a:lnTo>
                          <a:pt x="0" y="772385"/>
                        </a:lnTo>
                        <a:lnTo>
                          <a:pt x="0" y="150159"/>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136"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66" name="円形吹き出し 165"/>
                  <p:cNvSpPr/>
                  <p:nvPr/>
                </p:nvSpPr>
                <p:spPr>
                  <a:xfrm rot="6213310">
                    <a:off x="5369437" y="4478652"/>
                    <a:ext cx="116495" cy="103377"/>
                  </a:xfrm>
                  <a:prstGeom prst="wedgeEllipseCallou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67" name="正方形/長方形 166"/>
                  <p:cNvSpPr/>
                  <p:nvPr/>
                </p:nvSpPr>
                <p:spPr>
                  <a:xfrm>
                    <a:off x="5400502" y="4401046"/>
                    <a:ext cx="50608" cy="258532"/>
                  </a:xfrm>
                  <a:prstGeom prst="rect">
                    <a:avLst/>
                  </a:prstGeom>
                  <a:noFill/>
                </p:spPr>
                <p:txBody>
                  <a:bodyPr wrap="square" lIns="128016" tIns="64008" rIns="128016" bIns="64008">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840" b="0" i="0" u="none" strike="noStrike" kern="1200" cap="none" spc="0" normalizeH="0" baseline="0" noProof="0" dirty="0">
                        <a:ln w="0"/>
                        <a:solidFill>
                          <a:srgbClr val="FF0000"/>
                        </a:solidFill>
                        <a:effectLst>
                          <a:outerShdw blurRad="38100" dist="19050" dir="2700000" algn="tl" rotWithShape="0">
                            <a:prstClr val="black">
                              <a:alpha val="40000"/>
                            </a:prstClr>
                          </a:outerShdw>
                        </a:effectLst>
                        <a:uLnTx/>
                        <a:uFillTx/>
                        <a:latin typeface="Times New Roman" panose="02020603050405020304" pitchFamily="18" charset="0"/>
                        <a:ea typeface="Meiryo UI" panose="020B0604030504040204" pitchFamily="50" charset="-128"/>
                        <a:cs typeface="+mn-cs"/>
                      </a:rPr>
                      <a:t>!</a:t>
                    </a:r>
                  </a:p>
                </p:txBody>
              </p:sp>
            </p:grpSp>
          </p:grpSp>
          <p:grpSp>
            <p:nvGrpSpPr>
              <p:cNvPr id="158" name="グループ化 157"/>
              <p:cNvGrpSpPr/>
              <p:nvPr/>
            </p:nvGrpSpPr>
            <p:grpSpPr>
              <a:xfrm>
                <a:off x="5261476" y="4432012"/>
                <a:ext cx="102209" cy="232904"/>
                <a:chOff x="4371560" y="7684716"/>
                <a:chExt cx="102209" cy="232904"/>
              </a:xfrm>
            </p:grpSpPr>
            <p:sp>
              <p:nvSpPr>
                <p:cNvPr id="159" name="正方形/長方形 158"/>
                <p:cNvSpPr/>
                <p:nvPr/>
              </p:nvSpPr>
              <p:spPr>
                <a:xfrm>
                  <a:off x="4373032" y="7727339"/>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60" name="フローチャート: 結合子 159"/>
                <p:cNvSpPr/>
                <p:nvPr/>
              </p:nvSpPr>
              <p:spPr>
                <a:xfrm>
                  <a:off x="4371560" y="7815977"/>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61" name="正方形/長方形 160"/>
                <p:cNvSpPr/>
                <p:nvPr/>
              </p:nvSpPr>
              <p:spPr>
                <a:xfrm>
                  <a:off x="4395433" y="7684716"/>
                  <a:ext cx="53126" cy="3504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62" name="正方形/長方形 161"/>
                <p:cNvSpPr/>
                <p:nvPr/>
              </p:nvSpPr>
              <p:spPr>
                <a:xfrm>
                  <a:off x="4448559" y="7690400"/>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grpSp>
        <p:grpSp>
          <p:nvGrpSpPr>
            <p:cNvPr id="168" name="グループ化 167"/>
            <p:cNvGrpSpPr/>
            <p:nvPr/>
          </p:nvGrpSpPr>
          <p:grpSpPr>
            <a:xfrm>
              <a:off x="6325434" y="6036390"/>
              <a:ext cx="288387" cy="298698"/>
              <a:chOff x="4198046" y="6681604"/>
              <a:chExt cx="288387" cy="298698"/>
            </a:xfrm>
          </p:grpSpPr>
          <p:grpSp>
            <p:nvGrpSpPr>
              <p:cNvPr id="169" name="グループ化 168"/>
              <p:cNvGrpSpPr/>
              <p:nvPr/>
            </p:nvGrpSpPr>
            <p:grpSpPr>
              <a:xfrm>
                <a:off x="4198046" y="6681604"/>
                <a:ext cx="288387" cy="298698"/>
                <a:chOff x="9433888" y="4410913"/>
                <a:chExt cx="288387" cy="298698"/>
              </a:xfrm>
            </p:grpSpPr>
            <p:sp>
              <p:nvSpPr>
                <p:cNvPr id="175" name="フローチャート: 処理 174"/>
                <p:cNvSpPr/>
                <p:nvPr/>
              </p:nvSpPr>
              <p:spPr>
                <a:xfrm>
                  <a:off x="9434275" y="4421610"/>
                  <a:ext cx="288000" cy="288001"/>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nvGrpSpPr>
                <p:cNvPr id="176" name="グループ化 175"/>
                <p:cNvGrpSpPr/>
                <p:nvPr/>
              </p:nvGrpSpPr>
              <p:grpSpPr>
                <a:xfrm>
                  <a:off x="9433888" y="4410913"/>
                  <a:ext cx="268552" cy="288083"/>
                  <a:chOff x="9435862" y="4399456"/>
                  <a:chExt cx="207752" cy="239816"/>
                </a:xfrm>
              </p:grpSpPr>
              <p:sp>
                <p:nvSpPr>
                  <p:cNvPr id="177" name="正方形/長方形 18"/>
                  <p:cNvSpPr/>
                  <p:nvPr/>
                </p:nvSpPr>
                <p:spPr>
                  <a:xfrm rot="12137832">
                    <a:off x="9435862" y="4578823"/>
                    <a:ext cx="178849" cy="29223"/>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2094282"/>
                      <a:gd name="connsiteY0" fmla="*/ 36749 h 658976"/>
                      <a:gd name="connsiteX1" fmla="*/ 1889790 w 2094282"/>
                      <a:gd name="connsiteY1" fmla="*/ -3 h 658976"/>
                      <a:gd name="connsiteX2" fmla="*/ 2094282 w 2094282"/>
                      <a:gd name="connsiteY2" fmla="*/ 575012 h 658976"/>
                      <a:gd name="connsiteX3" fmla="*/ 0 w 2094282"/>
                      <a:gd name="connsiteY3" fmla="*/ 658975 h 658976"/>
                      <a:gd name="connsiteX4" fmla="*/ 0 w 2094282"/>
                      <a:gd name="connsiteY4" fmla="*/ 36749 h 658976"/>
                      <a:gd name="connsiteX0" fmla="*/ 0 w 1984235"/>
                      <a:gd name="connsiteY0" fmla="*/ 36749 h 658976"/>
                      <a:gd name="connsiteX1" fmla="*/ 1889790 w 1984235"/>
                      <a:gd name="connsiteY1" fmla="*/ -3 h 658976"/>
                      <a:gd name="connsiteX2" fmla="*/ 1984233 w 1984235"/>
                      <a:gd name="connsiteY2" fmla="*/ 577106 h 658976"/>
                      <a:gd name="connsiteX3" fmla="*/ 0 w 1984235"/>
                      <a:gd name="connsiteY3" fmla="*/ 658975 h 658976"/>
                      <a:gd name="connsiteX4" fmla="*/ 0 w 1984235"/>
                      <a:gd name="connsiteY4" fmla="*/ 36749 h 65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235" h="658976">
                        <a:moveTo>
                          <a:pt x="0" y="36749"/>
                        </a:moveTo>
                        <a:lnTo>
                          <a:pt x="1889790" y="-3"/>
                        </a:lnTo>
                        <a:lnTo>
                          <a:pt x="1984233" y="577106"/>
                        </a:lnTo>
                        <a:lnTo>
                          <a:pt x="0" y="658975"/>
                        </a:lnTo>
                        <a:lnTo>
                          <a:pt x="0" y="36749"/>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136"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nvGrpSpPr>
                  <p:cNvPr id="178" name="グループ化 177"/>
                  <p:cNvGrpSpPr/>
                  <p:nvPr/>
                </p:nvGrpSpPr>
                <p:grpSpPr>
                  <a:xfrm>
                    <a:off x="9559642" y="4584596"/>
                    <a:ext cx="83972" cy="54676"/>
                    <a:chOff x="9559642" y="4584596"/>
                    <a:chExt cx="83972" cy="54676"/>
                  </a:xfrm>
                </p:grpSpPr>
                <p:sp>
                  <p:nvSpPr>
                    <p:cNvPr id="182" name="円弧 181"/>
                    <p:cNvSpPr/>
                    <p:nvPr/>
                  </p:nvSpPr>
                  <p:spPr>
                    <a:xfrm rot="2270493">
                      <a:off x="9559642" y="4590845"/>
                      <a:ext cx="67338" cy="48427"/>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black"/>
                        </a:solidFill>
                        <a:effectLst/>
                        <a:uLnTx/>
                        <a:uFillTx/>
                        <a:latin typeface="游ゴシック" panose="020F0502020204030204"/>
                        <a:ea typeface="Meiryo UI" panose="020B0604030504040204" pitchFamily="50" charset="-128"/>
                        <a:cs typeface="+mn-cs"/>
                      </a:endParaRPr>
                    </a:p>
                  </p:txBody>
                </p:sp>
                <p:sp>
                  <p:nvSpPr>
                    <p:cNvPr id="183" name="円弧 182"/>
                    <p:cNvSpPr/>
                    <p:nvPr/>
                  </p:nvSpPr>
                  <p:spPr>
                    <a:xfrm rot="2502181">
                      <a:off x="9576276" y="4584596"/>
                      <a:ext cx="67338" cy="4842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black"/>
                        </a:solidFill>
                        <a:effectLst/>
                        <a:uLnTx/>
                        <a:uFillTx/>
                        <a:latin typeface="游ゴシック" panose="020F0502020204030204"/>
                        <a:ea typeface="Meiryo UI" panose="020B0604030504040204" pitchFamily="50" charset="-128"/>
                        <a:cs typeface="+mn-cs"/>
                      </a:endParaRPr>
                    </a:p>
                  </p:txBody>
                </p:sp>
              </p:grpSp>
              <p:grpSp>
                <p:nvGrpSpPr>
                  <p:cNvPr id="179" name="グループ化 178"/>
                  <p:cNvGrpSpPr/>
                  <p:nvPr/>
                </p:nvGrpSpPr>
                <p:grpSpPr>
                  <a:xfrm>
                    <a:off x="9509273" y="4399456"/>
                    <a:ext cx="110800" cy="236988"/>
                    <a:chOff x="9509273" y="4399456"/>
                    <a:chExt cx="110800" cy="236988"/>
                  </a:xfrm>
                </p:grpSpPr>
                <p:sp>
                  <p:nvSpPr>
                    <p:cNvPr id="180" name="円形吹き出し 179"/>
                    <p:cNvSpPr/>
                    <p:nvPr/>
                  </p:nvSpPr>
                  <p:spPr>
                    <a:xfrm rot="6213310">
                      <a:off x="9517398" y="4461422"/>
                      <a:ext cx="96907" cy="75960"/>
                    </a:xfrm>
                    <a:prstGeom prst="wedgeEllipseCallou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81" name="正方形/長方形 180"/>
                    <p:cNvSpPr/>
                    <p:nvPr/>
                  </p:nvSpPr>
                  <p:spPr>
                    <a:xfrm>
                      <a:off x="9509273" y="4399456"/>
                      <a:ext cx="110800" cy="236988"/>
                    </a:xfrm>
                    <a:prstGeom prst="rect">
                      <a:avLst/>
                    </a:prstGeom>
                    <a:noFill/>
                  </p:spPr>
                  <p:txBody>
                    <a:bodyPr wrap="square" lIns="128016" tIns="64008" rIns="128016" bIns="64008">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700" b="0" i="0" u="none" strike="noStrike" kern="1200" cap="none" spc="0" normalizeH="0" baseline="0" noProof="0" dirty="0">
                          <a:ln w="0"/>
                          <a:solidFill>
                            <a:srgbClr val="FF0000"/>
                          </a:solidFill>
                          <a:effectLst>
                            <a:outerShdw blurRad="38100" dist="19050" dir="2700000" algn="tl" rotWithShape="0">
                              <a:prstClr val="black">
                                <a:alpha val="40000"/>
                              </a:prstClr>
                            </a:outerShdw>
                          </a:effectLst>
                          <a:uLnTx/>
                          <a:uFillTx/>
                          <a:latin typeface="Times New Roman" panose="02020603050405020304" pitchFamily="18" charset="0"/>
                          <a:ea typeface="Meiryo UI" panose="020B0604030504040204" pitchFamily="50" charset="-128"/>
                          <a:cs typeface="+mn-cs"/>
                        </a:rPr>
                        <a:t>!</a:t>
                      </a:r>
                    </a:p>
                  </p:txBody>
                </p:sp>
              </p:grpSp>
            </p:grpSp>
          </p:grpSp>
          <p:grpSp>
            <p:nvGrpSpPr>
              <p:cNvPr id="170" name="グループ化 169"/>
              <p:cNvGrpSpPr/>
              <p:nvPr/>
            </p:nvGrpSpPr>
            <p:grpSpPr>
              <a:xfrm>
                <a:off x="4215438" y="6698553"/>
                <a:ext cx="77307" cy="176140"/>
                <a:chOff x="4371558" y="7684707"/>
                <a:chExt cx="102216" cy="232891"/>
              </a:xfrm>
            </p:grpSpPr>
            <p:sp>
              <p:nvSpPr>
                <p:cNvPr id="171" name="正方形/長方形 170"/>
                <p:cNvSpPr/>
                <p:nvPr/>
              </p:nvSpPr>
              <p:spPr>
                <a:xfrm>
                  <a:off x="4373037" y="7727326"/>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72" name="フローチャート: 結合子 171"/>
                <p:cNvSpPr/>
                <p:nvPr/>
              </p:nvSpPr>
              <p:spPr>
                <a:xfrm>
                  <a:off x="4371558" y="7815955"/>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73" name="正方形/長方形 172"/>
                <p:cNvSpPr/>
                <p:nvPr/>
              </p:nvSpPr>
              <p:spPr>
                <a:xfrm>
                  <a:off x="4395433" y="7684707"/>
                  <a:ext cx="53126" cy="3504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174" name="正方形/長方形 173"/>
                <p:cNvSpPr/>
                <p:nvPr/>
              </p:nvSpPr>
              <p:spPr>
                <a:xfrm>
                  <a:off x="4448560" y="7690401"/>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grpSp>
        <p:grpSp>
          <p:nvGrpSpPr>
            <p:cNvPr id="207" name="グループ化 206"/>
            <p:cNvGrpSpPr/>
            <p:nvPr/>
          </p:nvGrpSpPr>
          <p:grpSpPr>
            <a:xfrm>
              <a:off x="11125358" y="7779898"/>
              <a:ext cx="288000" cy="288000"/>
              <a:chOff x="4207886" y="4583255"/>
              <a:chExt cx="1576137" cy="1531112"/>
            </a:xfrm>
          </p:grpSpPr>
          <p:sp>
            <p:nvSpPr>
              <p:cNvPr id="208" name="フローチャート: 処理 207"/>
              <p:cNvSpPr/>
              <p:nvPr/>
            </p:nvSpPr>
            <p:spPr>
              <a:xfrm>
                <a:off x="4207886" y="4583255"/>
                <a:ext cx="1567038" cy="1531112"/>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9" name="正方形/長方形 18"/>
              <p:cNvSpPr/>
              <p:nvPr/>
            </p:nvSpPr>
            <p:spPr>
              <a:xfrm rot="21141695">
                <a:off x="4393507" y="5684899"/>
                <a:ext cx="1390516" cy="19515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nvGrpSpPr>
              <p:cNvPr id="210" name="グループ化 209"/>
              <p:cNvGrpSpPr/>
              <p:nvPr/>
            </p:nvGrpSpPr>
            <p:grpSpPr>
              <a:xfrm rot="20610132">
                <a:off x="4704651" y="4789339"/>
                <a:ext cx="433268" cy="933502"/>
                <a:chOff x="5010611" y="2825825"/>
                <a:chExt cx="433268" cy="933502"/>
              </a:xfrm>
            </p:grpSpPr>
            <p:sp>
              <p:nvSpPr>
                <p:cNvPr id="219" name="正方形/長方形 218"/>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20" name="フローチャート: 結合子 219"/>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21" name="正方形/長方形 220"/>
                <p:cNvSpPr/>
                <p:nvPr/>
              </p:nvSpPr>
              <p:spPr>
                <a:xfrm rot="21258025">
                  <a:off x="5063111" y="2825825"/>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22" name="正方形/長方形 221"/>
                <p:cNvSpPr/>
                <p:nvPr/>
              </p:nvSpPr>
              <p:spPr>
                <a:xfrm rot="21258025">
                  <a:off x="5275985" y="2836726"/>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211" name="正方形/長方形 210"/>
              <p:cNvSpPr/>
              <p:nvPr/>
            </p:nvSpPr>
            <p:spPr>
              <a:xfrm rot="21425863">
                <a:off x="4817282" y="4937547"/>
                <a:ext cx="405118" cy="555584"/>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2" name="フローチャート: 結合子 211"/>
              <p:cNvSpPr/>
              <p:nvPr/>
            </p:nvSpPr>
            <p:spPr>
              <a:xfrm rot="21425863">
                <a:off x="4825711" y="5293953"/>
                <a:ext cx="411038" cy="40894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3" name="正方形/長方形 212"/>
              <p:cNvSpPr/>
              <p:nvPr/>
            </p:nvSpPr>
            <p:spPr>
              <a:xfrm rot="21425863">
                <a:off x="4888200" y="4766836"/>
                <a:ext cx="213646" cy="14101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4" name="正方形/長方形 213"/>
              <p:cNvSpPr/>
              <p:nvPr/>
            </p:nvSpPr>
            <p:spPr>
              <a:xfrm rot="21425863">
                <a:off x="5101601" y="4783601"/>
                <a:ext cx="27524" cy="91749"/>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5" name="円弧 214"/>
              <p:cNvSpPr/>
              <p:nvPr/>
            </p:nvSpPr>
            <p:spPr>
              <a:xfrm rot="706978">
                <a:off x="5138493" y="527045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16" name="円弧 215"/>
              <p:cNvSpPr/>
              <p:nvPr/>
            </p:nvSpPr>
            <p:spPr>
              <a:xfrm rot="446091">
                <a:off x="5205678" y="5232204"/>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17" name="円弧 216"/>
              <p:cNvSpPr/>
              <p:nvPr/>
            </p:nvSpPr>
            <p:spPr>
              <a:xfrm rot="12806974">
                <a:off x="4614356" y="5309083"/>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18" name="円弧 217"/>
              <p:cNvSpPr/>
              <p:nvPr/>
            </p:nvSpPr>
            <p:spPr>
              <a:xfrm rot="12806974">
                <a:off x="4535150" y="5315710"/>
                <a:ext cx="265741" cy="311705"/>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grpSp>
          <p:nvGrpSpPr>
            <p:cNvPr id="223" name="グループ化 222"/>
            <p:cNvGrpSpPr/>
            <p:nvPr/>
          </p:nvGrpSpPr>
          <p:grpSpPr>
            <a:xfrm>
              <a:off x="6310826" y="7454408"/>
              <a:ext cx="288000" cy="288000"/>
              <a:chOff x="5977978" y="2467300"/>
              <a:chExt cx="2160000" cy="2160000"/>
            </a:xfrm>
          </p:grpSpPr>
          <p:grpSp>
            <p:nvGrpSpPr>
              <p:cNvPr id="224" name="グループ化 223"/>
              <p:cNvGrpSpPr/>
              <p:nvPr/>
            </p:nvGrpSpPr>
            <p:grpSpPr>
              <a:xfrm>
                <a:off x="5977978" y="2467300"/>
                <a:ext cx="2160000" cy="2160000"/>
                <a:chOff x="5977978" y="2467300"/>
                <a:chExt cx="2160000" cy="2160000"/>
              </a:xfrm>
            </p:grpSpPr>
            <p:grpSp>
              <p:nvGrpSpPr>
                <p:cNvPr id="228" name="グループ化 227"/>
                <p:cNvGrpSpPr/>
                <p:nvPr/>
              </p:nvGrpSpPr>
              <p:grpSpPr>
                <a:xfrm>
                  <a:off x="5977978" y="2467300"/>
                  <a:ext cx="2160000" cy="2160000"/>
                  <a:chOff x="5977978" y="2467300"/>
                  <a:chExt cx="2160000" cy="2160000"/>
                </a:xfrm>
              </p:grpSpPr>
              <p:grpSp>
                <p:nvGrpSpPr>
                  <p:cNvPr id="231" name="グループ化 230"/>
                  <p:cNvGrpSpPr/>
                  <p:nvPr/>
                </p:nvGrpSpPr>
                <p:grpSpPr>
                  <a:xfrm>
                    <a:off x="5977978" y="2467300"/>
                    <a:ext cx="2160000" cy="2160000"/>
                    <a:chOff x="10409493" y="4421605"/>
                    <a:chExt cx="288000" cy="288000"/>
                  </a:xfrm>
                </p:grpSpPr>
                <p:sp>
                  <p:nvSpPr>
                    <p:cNvPr id="233" name="フローチャート: 処理 232"/>
                    <p:cNvSpPr/>
                    <p:nvPr/>
                  </p:nvSpPr>
                  <p:spPr>
                    <a:xfrm>
                      <a:off x="10409493" y="4421605"/>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nvGrpSpPr>
                    <p:cNvPr id="234" name="グループ化 233"/>
                    <p:cNvGrpSpPr/>
                    <p:nvPr/>
                  </p:nvGrpSpPr>
                  <p:grpSpPr>
                    <a:xfrm>
                      <a:off x="10410651" y="4464932"/>
                      <a:ext cx="262042" cy="176118"/>
                      <a:chOff x="10405205" y="4449038"/>
                      <a:chExt cx="230072" cy="154631"/>
                    </a:xfrm>
                  </p:grpSpPr>
                  <p:sp>
                    <p:nvSpPr>
                      <p:cNvPr id="235" name="正方形/長方形 234"/>
                      <p:cNvSpPr/>
                      <p:nvPr/>
                    </p:nvSpPr>
                    <p:spPr>
                      <a:xfrm rot="21258025">
                        <a:off x="10540990" y="4471401"/>
                        <a:ext cx="60748" cy="846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136"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236" name="フローチャート: 結合子 235"/>
                      <p:cNvSpPr/>
                      <p:nvPr/>
                    </p:nvSpPr>
                    <p:spPr>
                      <a:xfrm rot="21258025">
                        <a:off x="10544393" y="4525591"/>
                        <a:ext cx="61636" cy="6233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136"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237" name="正方形/長方形 236"/>
                      <p:cNvSpPr/>
                      <p:nvPr/>
                    </p:nvSpPr>
                    <p:spPr>
                      <a:xfrm rot="21258025">
                        <a:off x="10585525" y="4449539"/>
                        <a:ext cx="2819" cy="95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136"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238" name="正方形/長方形 18"/>
                      <p:cNvSpPr/>
                      <p:nvPr/>
                    </p:nvSpPr>
                    <p:spPr>
                      <a:xfrm rot="11839434">
                        <a:off x="10405205" y="4573922"/>
                        <a:ext cx="230072" cy="29747"/>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136"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239" name="正方形/長方形 238"/>
                      <p:cNvSpPr/>
                      <p:nvPr/>
                    </p:nvSpPr>
                    <p:spPr>
                      <a:xfrm rot="21258025">
                        <a:off x="10548769" y="4449038"/>
                        <a:ext cx="32037" cy="146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136"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grpSp>
              <p:sp>
                <p:nvSpPr>
                  <p:cNvPr id="232" name="円形吹き出し 231"/>
                  <p:cNvSpPr/>
                  <p:nvPr/>
                </p:nvSpPr>
                <p:spPr>
                  <a:xfrm>
                    <a:off x="6304305" y="2854957"/>
                    <a:ext cx="640447" cy="626974"/>
                  </a:xfrm>
                  <a:prstGeom prst="wedgeEllipseCallout">
                    <a:avLst>
                      <a:gd name="adj1" fmla="val 61569"/>
                      <a:gd name="adj2" fmla="val 36258"/>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400" b="0" i="0" u="none" strike="noStrike" kern="1200" cap="none" spc="0" normalizeH="0" baseline="0" noProof="0" dirty="0">
                        <a:ln w="0"/>
                        <a:solidFill>
                          <a:srgbClr val="FF0000"/>
                        </a:solidFill>
                        <a:effectLst>
                          <a:outerShdw blurRad="38100" dist="19050" dir="2700000" algn="tl" rotWithShape="0">
                            <a:prstClr val="black">
                              <a:alpha val="40000"/>
                            </a:prstClr>
                          </a:outerShdw>
                        </a:effectLst>
                        <a:uLnTx/>
                        <a:uFillTx/>
                        <a:latin typeface="游ゴシック" panose="020F0502020204030204"/>
                        <a:ea typeface="Meiryo UI" panose="020B0604030504040204" pitchFamily="50" charset="-128"/>
                        <a:cs typeface="+mn-cs"/>
                      </a:rPr>
                      <a:t>!</a:t>
                    </a:r>
                  </a:p>
                </p:txBody>
              </p:sp>
            </p:grpSp>
            <p:cxnSp>
              <p:nvCxnSpPr>
                <p:cNvPr id="229" name="直線コネクタ 228"/>
                <p:cNvCxnSpPr/>
                <p:nvPr/>
              </p:nvCxnSpPr>
              <p:spPr>
                <a:xfrm>
                  <a:off x="7438883" y="3298829"/>
                  <a:ext cx="3246" cy="440715"/>
                </a:xfrm>
                <a:prstGeom prst="line">
                  <a:avLst/>
                </a:prstGeom>
              </p:spPr>
              <p:style>
                <a:lnRef idx="2">
                  <a:schemeClr val="accent4"/>
                </a:lnRef>
                <a:fillRef idx="0">
                  <a:schemeClr val="accent4"/>
                </a:fillRef>
                <a:effectRef idx="1">
                  <a:schemeClr val="accent4"/>
                </a:effectRef>
                <a:fontRef idx="minor">
                  <a:schemeClr val="tx1"/>
                </a:fontRef>
              </p:style>
            </p:cxnSp>
            <p:cxnSp>
              <p:nvCxnSpPr>
                <p:cNvPr id="230" name="直線コネクタ 229"/>
                <p:cNvCxnSpPr/>
                <p:nvPr/>
              </p:nvCxnSpPr>
              <p:spPr>
                <a:xfrm flipH="1" flipV="1">
                  <a:off x="7438943" y="3730682"/>
                  <a:ext cx="401781" cy="4844"/>
                </a:xfrm>
                <a:prstGeom prst="line">
                  <a:avLst/>
                </a:prstGeom>
              </p:spPr>
              <p:style>
                <a:lnRef idx="2">
                  <a:schemeClr val="accent4"/>
                </a:lnRef>
                <a:fillRef idx="0">
                  <a:schemeClr val="accent4"/>
                </a:fillRef>
                <a:effectRef idx="1">
                  <a:schemeClr val="accent4"/>
                </a:effectRef>
                <a:fontRef idx="minor">
                  <a:schemeClr val="tx1"/>
                </a:fontRef>
              </p:style>
            </p:cxnSp>
          </p:grpSp>
          <p:sp>
            <p:nvSpPr>
              <p:cNvPr id="225" name="直角三角形 224"/>
              <p:cNvSpPr/>
              <p:nvPr/>
            </p:nvSpPr>
            <p:spPr>
              <a:xfrm rot="12921844">
                <a:off x="7306289" y="3458673"/>
                <a:ext cx="108071" cy="108071"/>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26" name="直角三角形 225"/>
              <p:cNvSpPr/>
              <p:nvPr/>
            </p:nvSpPr>
            <p:spPr>
              <a:xfrm rot="9116414">
                <a:off x="7569109" y="3744384"/>
                <a:ext cx="116567" cy="116567"/>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27" name="アーチ 226"/>
              <p:cNvSpPr/>
              <p:nvPr/>
            </p:nvSpPr>
            <p:spPr>
              <a:xfrm>
                <a:off x="7205393" y="3481931"/>
                <a:ext cx="466725" cy="466725"/>
              </a:xfrm>
              <a:prstGeom prst="blockArc">
                <a:avLst>
                  <a:gd name="adj1" fmla="val 14147874"/>
                  <a:gd name="adj2" fmla="val 2542432"/>
                  <a:gd name="adj3" fmla="val 1063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269" name="フローチャート: 処理 268"/>
            <p:cNvSpPr/>
            <p:nvPr/>
          </p:nvSpPr>
          <p:spPr>
            <a:xfrm>
              <a:off x="7730861" y="7423178"/>
              <a:ext cx="288708" cy="28624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70" name="左右矢印 269"/>
            <p:cNvSpPr/>
            <p:nvPr/>
          </p:nvSpPr>
          <p:spPr>
            <a:xfrm>
              <a:off x="7756094" y="7627819"/>
              <a:ext cx="242561" cy="2689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0" name="正方形/長方形 279"/>
            <p:cNvSpPr/>
            <p:nvPr/>
          </p:nvSpPr>
          <p:spPr>
            <a:xfrm rot="21575848">
              <a:off x="7742438" y="7498926"/>
              <a:ext cx="69391" cy="94310"/>
            </a:xfrm>
            <a:prstGeom prst="rect">
              <a:avLst/>
            </a:prstGeom>
            <a:solidFill>
              <a:schemeClr val="bg1">
                <a:lumMod val="6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1" name="フローチャート: 結合子 280"/>
            <p:cNvSpPr/>
            <p:nvPr/>
          </p:nvSpPr>
          <p:spPr>
            <a:xfrm rot="21575848">
              <a:off x="7741805" y="7559468"/>
              <a:ext cx="70405" cy="69418"/>
            </a:xfrm>
            <a:prstGeom prst="flowChartConnector">
              <a:avLst/>
            </a:prstGeom>
            <a:solidFill>
              <a:schemeClr val="dk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2" name="正方形/長方形 281"/>
            <p:cNvSpPr/>
            <p:nvPr/>
          </p:nvSpPr>
          <p:spPr>
            <a:xfrm rot="21575848">
              <a:off x="7757360" y="7469819"/>
              <a:ext cx="36595" cy="23936"/>
            </a:xfrm>
            <a:prstGeom prst="rect">
              <a:avLst/>
            </a:prstGeom>
            <a:solidFill>
              <a:schemeClr val="dk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3" name="正方形/長方形 282"/>
            <p:cNvSpPr/>
            <p:nvPr/>
          </p:nvSpPr>
          <p:spPr>
            <a:xfrm rot="21575848">
              <a:off x="7793950" y="7473574"/>
              <a:ext cx="4714" cy="15574"/>
            </a:xfrm>
            <a:prstGeom prst="rect">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76" name="正方形/長方形 275"/>
            <p:cNvSpPr/>
            <p:nvPr/>
          </p:nvSpPr>
          <p:spPr>
            <a:xfrm rot="21575848">
              <a:off x="7942925" y="7498301"/>
              <a:ext cx="69391" cy="9431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77" name="フローチャート: 結合子 276"/>
            <p:cNvSpPr/>
            <p:nvPr/>
          </p:nvSpPr>
          <p:spPr>
            <a:xfrm rot="21575848">
              <a:off x="7942292" y="7558843"/>
              <a:ext cx="70405" cy="6941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78" name="正方形/長方形 277"/>
            <p:cNvSpPr/>
            <p:nvPr/>
          </p:nvSpPr>
          <p:spPr>
            <a:xfrm rot="21575848">
              <a:off x="7994437" y="7472949"/>
              <a:ext cx="4714" cy="1557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79" name="正方形/長方形 278"/>
            <p:cNvSpPr/>
            <p:nvPr/>
          </p:nvSpPr>
          <p:spPr>
            <a:xfrm rot="21575848">
              <a:off x="7957847" y="7469194"/>
              <a:ext cx="36595" cy="23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273" name="直線コネクタ 272"/>
            <p:cNvCxnSpPr/>
            <p:nvPr/>
          </p:nvCxnSpPr>
          <p:spPr>
            <a:xfrm>
              <a:off x="7896286" y="7508095"/>
              <a:ext cx="609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直線コネクタ 273"/>
            <p:cNvCxnSpPr/>
            <p:nvPr/>
          </p:nvCxnSpPr>
          <p:spPr>
            <a:xfrm>
              <a:off x="7896286" y="7533548"/>
              <a:ext cx="609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直線コネクタ 274"/>
            <p:cNvCxnSpPr/>
            <p:nvPr/>
          </p:nvCxnSpPr>
          <p:spPr>
            <a:xfrm>
              <a:off x="7896286" y="7558597"/>
              <a:ext cx="60908" cy="0"/>
            </a:xfrm>
            <a:prstGeom prst="line">
              <a:avLst/>
            </a:prstGeom>
          </p:spPr>
          <p:style>
            <a:lnRef idx="1">
              <a:schemeClr val="accent1"/>
            </a:lnRef>
            <a:fillRef idx="0">
              <a:schemeClr val="accent1"/>
            </a:fillRef>
            <a:effectRef idx="0">
              <a:schemeClr val="accent1"/>
            </a:effectRef>
            <a:fontRef idx="minor">
              <a:schemeClr val="tx1"/>
            </a:fontRef>
          </p:style>
        </p:cxnSp>
        <p:sp>
          <p:nvSpPr>
            <p:cNvPr id="263" name="正方形/長方形 262"/>
            <p:cNvSpPr/>
            <p:nvPr/>
          </p:nvSpPr>
          <p:spPr>
            <a:xfrm>
              <a:off x="11530051" y="2804851"/>
              <a:ext cx="946320" cy="24063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nvGrpSpPr>
            <p:cNvPr id="284" name="グループ化 283"/>
            <p:cNvGrpSpPr/>
            <p:nvPr/>
          </p:nvGrpSpPr>
          <p:grpSpPr>
            <a:xfrm>
              <a:off x="11235576" y="6435516"/>
              <a:ext cx="288000" cy="288000"/>
              <a:chOff x="6378421" y="4404840"/>
              <a:chExt cx="288000" cy="288000"/>
            </a:xfrm>
          </p:grpSpPr>
          <p:sp>
            <p:nvSpPr>
              <p:cNvPr id="285" name="フローチャート: 処理 284"/>
              <p:cNvSpPr/>
              <p:nvPr/>
            </p:nvSpPr>
            <p:spPr>
              <a:xfrm>
                <a:off x="6378421" y="4404840"/>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nvGrpSpPr>
              <p:cNvPr id="286" name="グループ化 285"/>
              <p:cNvGrpSpPr/>
              <p:nvPr/>
            </p:nvGrpSpPr>
            <p:grpSpPr>
              <a:xfrm>
                <a:off x="6401806" y="4446462"/>
                <a:ext cx="247802" cy="229921"/>
                <a:chOff x="6396308" y="4458905"/>
                <a:chExt cx="226163" cy="188220"/>
              </a:xfrm>
            </p:grpSpPr>
            <p:sp>
              <p:nvSpPr>
                <p:cNvPr id="287" name="フローチャート: 処理 286"/>
                <p:cNvSpPr/>
                <p:nvPr/>
              </p:nvSpPr>
              <p:spPr>
                <a:xfrm rot="8100000" flipH="1">
                  <a:off x="6396308" y="4535046"/>
                  <a:ext cx="226163" cy="11085"/>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289" name="正方形/長方形 288"/>
                <p:cNvSpPr/>
                <p:nvPr/>
              </p:nvSpPr>
              <p:spPr>
                <a:xfrm rot="2685643">
                  <a:off x="6481794" y="4485110"/>
                  <a:ext cx="63380" cy="72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290" name="正方形/長方形 289"/>
                <p:cNvSpPr/>
                <p:nvPr/>
              </p:nvSpPr>
              <p:spPr>
                <a:xfrm rot="2685643">
                  <a:off x="6476006" y="4458905"/>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291" name="正方形/長方形 290"/>
                <p:cNvSpPr/>
                <p:nvPr/>
              </p:nvSpPr>
              <p:spPr>
                <a:xfrm rot="2685643">
                  <a:off x="6537133" y="4511316"/>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292" name="正方形/長方形 291"/>
                <p:cNvSpPr/>
                <p:nvPr/>
              </p:nvSpPr>
              <p:spPr>
                <a:xfrm rot="2685643">
                  <a:off x="6483222" y="4509649"/>
                  <a:ext cx="58038" cy="2105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293" name="正方形/長方形 292"/>
                <p:cNvSpPr/>
                <p:nvPr/>
              </p:nvSpPr>
              <p:spPr>
                <a:xfrm rot="2685643">
                  <a:off x="6486118" y="4515730"/>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294" name="正方形/長方形 293"/>
                <p:cNvSpPr/>
                <p:nvPr/>
              </p:nvSpPr>
              <p:spPr>
                <a:xfrm rot="2685643">
                  <a:off x="6504863" y="4534319"/>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sp>
              <p:nvSpPr>
                <p:cNvPr id="295" name="二等辺三角形 294"/>
                <p:cNvSpPr/>
                <p:nvPr/>
              </p:nvSpPr>
              <p:spPr>
                <a:xfrm rot="13500000">
                  <a:off x="6392920" y="4594930"/>
                  <a:ext cx="58624" cy="4576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3528" b="0" i="0" u="none" strike="noStrike" kern="1200" cap="none" spc="0" normalizeH="0" baseline="0" noProof="0" dirty="0">
                    <a:ln>
                      <a:noFill/>
                    </a:ln>
                    <a:solidFill>
                      <a:prstClr val="white"/>
                    </a:solidFill>
                    <a:effectLst/>
                    <a:uLnTx/>
                    <a:uFillTx/>
                    <a:latin typeface="游ゴシック" panose="020F0502020204030204"/>
                    <a:ea typeface="Meiryo UI" panose="020B0604030504040204" pitchFamily="50" charset="-128"/>
                    <a:cs typeface="+mn-cs"/>
                  </a:endParaRPr>
                </a:p>
              </p:txBody>
            </p:sp>
          </p:grpSp>
        </p:grpSp>
        <p:grpSp>
          <p:nvGrpSpPr>
            <p:cNvPr id="325" name="グループ化 324"/>
            <p:cNvGrpSpPr/>
            <p:nvPr/>
          </p:nvGrpSpPr>
          <p:grpSpPr>
            <a:xfrm>
              <a:off x="11548832" y="6429968"/>
              <a:ext cx="288000" cy="288000"/>
              <a:chOff x="8593575" y="4407894"/>
              <a:chExt cx="288000" cy="288000"/>
            </a:xfrm>
          </p:grpSpPr>
          <p:sp>
            <p:nvSpPr>
              <p:cNvPr id="326" name="フローチャート: 処理 325"/>
              <p:cNvSpPr/>
              <p:nvPr/>
            </p:nvSpPr>
            <p:spPr>
              <a:xfrm>
                <a:off x="8593575" y="4407894"/>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nvGrpSpPr>
              <p:cNvPr id="327" name="グループ化 326"/>
              <p:cNvGrpSpPr/>
              <p:nvPr/>
            </p:nvGrpSpPr>
            <p:grpSpPr>
              <a:xfrm>
                <a:off x="8614334" y="4443045"/>
                <a:ext cx="253147" cy="215486"/>
                <a:chOff x="8623339" y="4442174"/>
                <a:chExt cx="222963" cy="179770"/>
              </a:xfrm>
            </p:grpSpPr>
            <p:sp>
              <p:nvSpPr>
                <p:cNvPr id="328" name="正方形/長方形 18"/>
                <p:cNvSpPr/>
                <p:nvPr/>
              </p:nvSpPr>
              <p:spPr>
                <a:xfrm rot="21141695">
                  <a:off x="8623339" y="4589732"/>
                  <a:ext cx="222963" cy="3221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nvGrpSpPr>
                <p:cNvPr id="329" name="グループ化 328"/>
                <p:cNvGrpSpPr/>
                <p:nvPr/>
              </p:nvGrpSpPr>
              <p:grpSpPr>
                <a:xfrm rot="20610132">
                  <a:off x="8673863" y="4446322"/>
                  <a:ext cx="69472" cy="149625"/>
                  <a:chOff x="5010611" y="2852908"/>
                  <a:chExt cx="433268" cy="906419"/>
                </a:xfrm>
              </p:grpSpPr>
              <p:sp>
                <p:nvSpPr>
                  <p:cNvPr id="338" name="正方形/長方形 337"/>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39" name="フローチャート: 結合子 338"/>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40" name="正方形/長方形 339"/>
                  <p:cNvSpPr/>
                  <p:nvPr/>
                </p:nvSpPr>
                <p:spPr>
                  <a:xfrm rot="21258025">
                    <a:off x="5259916" y="2852908"/>
                    <a:ext cx="2065" cy="689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41" name="正方形/長方形 340"/>
                  <p:cNvSpPr/>
                  <p:nvPr/>
                </p:nvSpPr>
                <p:spPr>
                  <a:xfrm rot="21258025">
                    <a:off x="5057172" y="2866223"/>
                    <a:ext cx="160521" cy="92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330" name="正方形/長方形 329"/>
                <p:cNvSpPr/>
                <p:nvPr/>
              </p:nvSpPr>
              <p:spPr>
                <a:xfrm rot="21425863">
                  <a:off x="8691290" y="4466374"/>
                  <a:ext cx="64959" cy="91705"/>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31" name="フローチャート: 結合子 330"/>
                <p:cNvSpPr/>
                <p:nvPr/>
              </p:nvSpPr>
              <p:spPr>
                <a:xfrm rot="21425863">
                  <a:off x="8692641" y="4525202"/>
                  <a:ext cx="65908" cy="6750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32" name="正方形/長方形 331"/>
                <p:cNvSpPr/>
                <p:nvPr/>
              </p:nvSpPr>
              <p:spPr>
                <a:xfrm rot="21425863">
                  <a:off x="8739702" y="4442846"/>
                  <a:ext cx="2965" cy="11378"/>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33" name="円弧 332"/>
                <p:cNvSpPr/>
                <p:nvPr/>
              </p:nvSpPr>
              <p:spPr>
                <a:xfrm rot="706978">
                  <a:off x="8742794" y="452132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4" name="円弧 333"/>
                <p:cNvSpPr/>
                <p:nvPr/>
              </p:nvSpPr>
              <p:spPr>
                <a:xfrm rot="446091">
                  <a:off x="8753567" y="4515010"/>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5" name="円弧 334"/>
                <p:cNvSpPr/>
                <p:nvPr/>
              </p:nvSpPr>
              <p:spPr>
                <a:xfrm rot="12806974">
                  <a:off x="8658751" y="4527699"/>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6" name="円弧 335"/>
                <p:cNvSpPr/>
                <p:nvPr/>
              </p:nvSpPr>
              <p:spPr>
                <a:xfrm rot="12806974">
                  <a:off x="8646051" y="452879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7" name="正方形/長方形 336"/>
                <p:cNvSpPr/>
                <p:nvPr/>
              </p:nvSpPr>
              <p:spPr>
                <a:xfrm rot="21425863">
                  <a:off x="8711114" y="4442174"/>
                  <a:ext cx="25739" cy="1530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24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grpSp>
      <p:pic>
        <p:nvPicPr>
          <p:cNvPr id="6" name="図 5"/>
          <p:cNvPicPr>
            <a:picLocks noChangeAspect="1"/>
          </p:cNvPicPr>
          <p:nvPr/>
        </p:nvPicPr>
        <p:blipFill>
          <a:blip r:embed="rId3"/>
          <a:stretch>
            <a:fillRect/>
          </a:stretch>
        </p:blipFill>
        <p:spPr>
          <a:xfrm>
            <a:off x="153739" y="5375735"/>
            <a:ext cx="2937243" cy="2251171"/>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3970" y="5059131"/>
            <a:ext cx="1498136" cy="1764160"/>
          </a:xfrm>
          <a:prstGeom prst="rect">
            <a:avLst/>
          </a:prstGeom>
        </p:spPr>
      </p:pic>
      <p:sp>
        <p:nvSpPr>
          <p:cNvPr id="267" name="角丸四角形吹き出し 266"/>
          <p:cNvSpPr/>
          <p:nvPr/>
        </p:nvSpPr>
        <p:spPr>
          <a:xfrm>
            <a:off x="8381996" y="1481446"/>
            <a:ext cx="3121394" cy="1395340"/>
          </a:xfrm>
          <a:custGeom>
            <a:avLst/>
            <a:gdLst>
              <a:gd name="connsiteX0" fmla="*/ 0 w 2906233"/>
              <a:gd name="connsiteY0" fmla="*/ 172437 h 1034603"/>
              <a:gd name="connsiteX1" fmla="*/ 172437 w 2906233"/>
              <a:gd name="connsiteY1" fmla="*/ 0 h 1034603"/>
              <a:gd name="connsiteX2" fmla="*/ 1695303 w 2906233"/>
              <a:gd name="connsiteY2" fmla="*/ 0 h 1034603"/>
              <a:gd name="connsiteX3" fmla="*/ 1695303 w 2906233"/>
              <a:gd name="connsiteY3" fmla="*/ 0 h 1034603"/>
              <a:gd name="connsiteX4" fmla="*/ 2421861 w 2906233"/>
              <a:gd name="connsiteY4" fmla="*/ 0 h 1034603"/>
              <a:gd name="connsiteX5" fmla="*/ 2733796 w 2906233"/>
              <a:gd name="connsiteY5" fmla="*/ 0 h 1034603"/>
              <a:gd name="connsiteX6" fmla="*/ 2906233 w 2906233"/>
              <a:gd name="connsiteY6" fmla="*/ 172437 h 1034603"/>
              <a:gd name="connsiteX7" fmla="*/ 2906233 w 2906233"/>
              <a:gd name="connsiteY7" fmla="*/ 603518 h 1034603"/>
              <a:gd name="connsiteX8" fmla="*/ 2906233 w 2906233"/>
              <a:gd name="connsiteY8" fmla="*/ 603518 h 1034603"/>
              <a:gd name="connsiteX9" fmla="*/ 2906233 w 2906233"/>
              <a:gd name="connsiteY9" fmla="*/ 862169 h 1034603"/>
              <a:gd name="connsiteX10" fmla="*/ 2906233 w 2906233"/>
              <a:gd name="connsiteY10" fmla="*/ 862166 h 1034603"/>
              <a:gd name="connsiteX11" fmla="*/ 2733796 w 2906233"/>
              <a:gd name="connsiteY11" fmla="*/ 1034603 h 1034603"/>
              <a:gd name="connsiteX12" fmla="*/ 2421861 w 2906233"/>
              <a:gd name="connsiteY12" fmla="*/ 1034603 h 1034603"/>
              <a:gd name="connsiteX13" fmla="*/ 2802306 w 2906233"/>
              <a:gd name="connsiteY13" fmla="*/ 1347715 h 1034603"/>
              <a:gd name="connsiteX14" fmla="*/ 1695303 w 2906233"/>
              <a:gd name="connsiteY14" fmla="*/ 1034603 h 1034603"/>
              <a:gd name="connsiteX15" fmla="*/ 172437 w 2906233"/>
              <a:gd name="connsiteY15" fmla="*/ 1034603 h 1034603"/>
              <a:gd name="connsiteX16" fmla="*/ 0 w 2906233"/>
              <a:gd name="connsiteY16" fmla="*/ 862166 h 1034603"/>
              <a:gd name="connsiteX17" fmla="*/ 0 w 2906233"/>
              <a:gd name="connsiteY17" fmla="*/ 862169 h 1034603"/>
              <a:gd name="connsiteX18" fmla="*/ 0 w 2906233"/>
              <a:gd name="connsiteY18" fmla="*/ 603518 h 1034603"/>
              <a:gd name="connsiteX19" fmla="*/ 0 w 2906233"/>
              <a:gd name="connsiteY19" fmla="*/ 603518 h 1034603"/>
              <a:gd name="connsiteX20" fmla="*/ 0 w 2906233"/>
              <a:gd name="connsiteY20" fmla="*/ 172437 h 1034603"/>
              <a:gd name="connsiteX0" fmla="*/ 0 w 2906233"/>
              <a:gd name="connsiteY0" fmla="*/ 172437 h 1347715"/>
              <a:gd name="connsiteX1" fmla="*/ 172437 w 2906233"/>
              <a:gd name="connsiteY1" fmla="*/ 0 h 1347715"/>
              <a:gd name="connsiteX2" fmla="*/ 1695303 w 2906233"/>
              <a:gd name="connsiteY2" fmla="*/ 0 h 1347715"/>
              <a:gd name="connsiteX3" fmla="*/ 1695303 w 2906233"/>
              <a:gd name="connsiteY3" fmla="*/ 0 h 1347715"/>
              <a:gd name="connsiteX4" fmla="*/ 2421861 w 2906233"/>
              <a:gd name="connsiteY4" fmla="*/ 0 h 1347715"/>
              <a:gd name="connsiteX5" fmla="*/ 2733796 w 2906233"/>
              <a:gd name="connsiteY5" fmla="*/ 0 h 1347715"/>
              <a:gd name="connsiteX6" fmla="*/ 2906233 w 2906233"/>
              <a:gd name="connsiteY6" fmla="*/ 172437 h 1347715"/>
              <a:gd name="connsiteX7" fmla="*/ 2906233 w 2906233"/>
              <a:gd name="connsiteY7" fmla="*/ 603518 h 1347715"/>
              <a:gd name="connsiteX8" fmla="*/ 2906233 w 2906233"/>
              <a:gd name="connsiteY8" fmla="*/ 603518 h 1347715"/>
              <a:gd name="connsiteX9" fmla="*/ 2906233 w 2906233"/>
              <a:gd name="connsiteY9" fmla="*/ 862169 h 1347715"/>
              <a:gd name="connsiteX10" fmla="*/ 2906233 w 2906233"/>
              <a:gd name="connsiteY10" fmla="*/ 862166 h 1347715"/>
              <a:gd name="connsiteX11" fmla="*/ 2733796 w 2906233"/>
              <a:gd name="connsiteY11" fmla="*/ 1034603 h 1347715"/>
              <a:gd name="connsiteX12" fmla="*/ 2421861 w 2906233"/>
              <a:gd name="connsiteY12" fmla="*/ 1034603 h 1347715"/>
              <a:gd name="connsiteX13" fmla="*/ 2802306 w 2906233"/>
              <a:gd name="connsiteY13" fmla="*/ 1347715 h 1347715"/>
              <a:gd name="connsiteX14" fmla="*/ 2219178 w 2906233"/>
              <a:gd name="connsiteY14" fmla="*/ 1039365 h 1347715"/>
              <a:gd name="connsiteX15" fmla="*/ 172437 w 2906233"/>
              <a:gd name="connsiteY15" fmla="*/ 1034603 h 1347715"/>
              <a:gd name="connsiteX16" fmla="*/ 0 w 2906233"/>
              <a:gd name="connsiteY16" fmla="*/ 862166 h 1347715"/>
              <a:gd name="connsiteX17" fmla="*/ 0 w 2906233"/>
              <a:gd name="connsiteY17" fmla="*/ 862169 h 1347715"/>
              <a:gd name="connsiteX18" fmla="*/ 0 w 2906233"/>
              <a:gd name="connsiteY18" fmla="*/ 603518 h 1347715"/>
              <a:gd name="connsiteX19" fmla="*/ 0 w 2906233"/>
              <a:gd name="connsiteY19" fmla="*/ 603518 h 1347715"/>
              <a:gd name="connsiteX20" fmla="*/ 0 w 2906233"/>
              <a:gd name="connsiteY20" fmla="*/ 172437 h 1347715"/>
              <a:gd name="connsiteX0" fmla="*/ 0 w 2906233"/>
              <a:gd name="connsiteY0" fmla="*/ 172437 h 1347715"/>
              <a:gd name="connsiteX1" fmla="*/ 172437 w 2906233"/>
              <a:gd name="connsiteY1" fmla="*/ 0 h 1347715"/>
              <a:gd name="connsiteX2" fmla="*/ 1695303 w 2906233"/>
              <a:gd name="connsiteY2" fmla="*/ 0 h 1347715"/>
              <a:gd name="connsiteX3" fmla="*/ 1695303 w 2906233"/>
              <a:gd name="connsiteY3" fmla="*/ 0 h 1347715"/>
              <a:gd name="connsiteX4" fmla="*/ 2421861 w 2906233"/>
              <a:gd name="connsiteY4" fmla="*/ 0 h 1347715"/>
              <a:gd name="connsiteX5" fmla="*/ 2733796 w 2906233"/>
              <a:gd name="connsiteY5" fmla="*/ 0 h 1347715"/>
              <a:gd name="connsiteX6" fmla="*/ 2906233 w 2906233"/>
              <a:gd name="connsiteY6" fmla="*/ 172437 h 1347715"/>
              <a:gd name="connsiteX7" fmla="*/ 2906233 w 2906233"/>
              <a:gd name="connsiteY7" fmla="*/ 603518 h 1347715"/>
              <a:gd name="connsiteX8" fmla="*/ 2906233 w 2906233"/>
              <a:gd name="connsiteY8" fmla="*/ 603518 h 1347715"/>
              <a:gd name="connsiteX9" fmla="*/ 2906233 w 2906233"/>
              <a:gd name="connsiteY9" fmla="*/ 862169 h 1347715"/>
              <a:gd name="connsiteX10" fmla="*/ 2906233 w 2906233"/>
              <a:gd name="connsiteY10" fmla="*/ 862166 h 1347715"/>
              <a:gd name="connsiteX11" fmla="*/ 2733796 w 2906233"/>
              <a:gd name="connsiteY11" fmla="*/ 1034603 h 1347715"/>
              <a:gd name="connsiteX12" fmla="*/ 2421861 w 2906233"/>
              <a:gd name="connsiteY12" fmla="*/ 1034603 h 1347715"/>
              <a:gd name="connsiteX13" fmla="*/ 2802306 w 2906233"/>
              <a:gd name="connsiteY13" fmla="*/ 1347715 h 1347715"/>
              <a:gd name="connsiteX14" fmla="*/ 2304903 w 2906233"/>
              <a:gd name="connsiteY14" fmla="*/ 1039365 h 1347715"/>
              <a:gd name="connsiteX15" fmla="*/ 172437 w 2906233"/>
              <a:gd name="connsiteY15" fmla="*/ 1034603 h 1347715"/>
              <a:gd name="connsiteX16" fmla="*/ 0 w 2906233"/>
              <a:gd name="connsiteY16" fmla="*/ 862166 h 1347715"/>
              <a:gd name="connsiteX17" fmla="*/ 0 w 2906233"/>
              <a:gd name="connsiteY17" fmla="*/ 862169 h 1347715"/>
              <a:gd name="connsiteX18" fmla="*/ 0 w 2906233"/>
              <a:gd name="connsiteY18" fmla="*/ 603518 h 1347715"/>
              <a:gd name="connsiteX19" fmla="*/ 0 w 2906233"/>
              <a:gd name="connsiteY19" fmla="*/ 603518 h 1347715"/>
              <a:gd name="connsiteX20" fmla="*/ 0 w 2906233"/>
              <a:gd name="connsiteY20" fmla="*/ 172437 h 1347715"/>
              <a:gd name="connsiteX0" fmla="*/ 0 w 3121394"/>
              <a:gd name="connsiteY0" fmla="*/ 172437 h 1395340"/>
              <a:gd name="connsiteX1" fmla="*/ 172437 w 3121394"/>
              <a:gd name="connsiteY1" fmla="*/ 0 h 1395340"/>
              <a:gd name="connsiteX2" fmla="*/ 1695303 w 3121394"/>
              <a:gd name="connsiteY2" fmla="*/ 0 h 1395340"/>
              <a:gd name="connsiteX3" fmla="*/ 1695303 w 3121394"/>
              <a:gd name="connsiteY3" fmla="*/ 0 h 1395340"/>
              <a:gd name="connsiteX4" fmla="*/ 2421861 w 3121394"/>
              <a:gd name="connsiteY4" fmla="*/ 0 h 1395340"/>
              <a:gd name="connsiteX5" fmla="*/ 2733796 w 3121394"/>
              <a:gd name="connsiteY5" fmla="*/ 0 h 1395340"/>
              <a:gd name="connsiteX6" fmla="*/ 2906233 w 3121394"/>
              <a:gd name="connsiteY6" fmla="*/ 172437 h 1395340"/>
              <a:gd name="connsiteX7" fmla="*/ 2906233 w 3121394"/>
              <a:gd name="connsiteY7" fmla="*/ 603518 h 1395340"/>
              <a:gd name="connsiteX8" fmla="*/ 2906233 w 3121394"/>
              <a:gd name="connsiteY8" fmla="*/ 603518 h 1395340"/>
              <a:gd name="connsiteX9" fmla="*/ 2906233 w 3121394"/>
              <a:gd name="connsiteY9" fmla="*/ 862169 h 1395340"/>
              <a:gd name="connsiteX10" fmla="*/ 2906233 w 3121394"/>
              <a:gd name="connsiteY10" fmla="*/ 862166 h 1395340"/>
              <a:gd name="connsiteX11" fmla="*/ 2733796 w 3121394"/>
              <a:gd name="connsiteY11" fmla="*/ 1034603 h 1395340"/>
              <a:gd name="connsiteX12" fmla="*/ 2421861 w 3121394"/>
              <a:gd name="connsiteY12" fmla="*/ 1034603 h 1395340"/>
              <a:gd name="connsiteX13" fmla="*/ 3121394 w 3121394"/>
              <a:gd name="connsiteY13" fmla="*/ 1395340 h 1395340"/>
              <a:gd name="connsiteX14" fmla="*/ 2304903 w 3121394"/>
              <a:gd name="connsiteY14" fmla="*/ 1039365 h 1395340"/>
              <a:gd name="connsiteX15" fmla="*/ 172437 w 3121394"/>
              <a:gd name="connsiteY15" fmla="*/ 1034603 h 1395340"/>
              <a:gd name="connsiteX16" fmla="*/ 0 w 3121394"/>
              <a:gd name="connsiteY16" fmla="*/ 862166 h 1395340"/>
              <a:gd name="connsiteX17" fmla="*/ 0 w 3121394"/>
              <a:gd name="connsiteY17" fmla="*/ 862169 h 1395340"/>
              <a:gd name="connsiteX18" fmla="*/ 0 w 3121394"/>
              <a:gd name="connsiteY18" fmla="*/ 603518 h 1395340"/>
              <a:gd name="connsiteX19" fmla="*/ 0 w 3121394"/>
              <a:gd name="connsiteY19" fmla="*/ 603518 h 1395340"/>
              <a:gd name="connsiteX20" fmla="*/ 0 w 3121394"/>
              <a:gd name="connsiteY20" fmla="*/ 172437 h 1395340"/>
              <a:gd name="connsiteX0" fmla="*/ 0 w 3121394"/>
              <a:gd name="connsiteY0" fmla="*/ 172437 h 1395340"/>
              <a:gd name="connsiteX1" fmla="*/ 172437 w 3121394"/>
              <a:gd name="connsiteY1" fmla="*/ 0 h 1395340"/>
              <a:gd name="connsiteX2" fmla="*/ 1695303 w 3121394"/>
              <a:gd name="connsiteY2" fmla="*/ 0 h 1395340"/>
              <a:gd name="connsiteX3" fmla="*/ 1695303 w 3121394"/>
              <a:gd name="connsiteY3" fmla="*/ 0 h 1395340"/>
              <a:gd name="connsiteX4" fmla="*/ 2421861 w 3121394"/>
              <a:gd name="connsiteY4" fmla="*/ 0 h 1395340"/>
              <a:gd name="connsiteX5" fmla="*/ 2733796 w 3121394"/>
              <a:gd name="connsiteY5" fmla="*/ 0 h 1395340"/>
              <a:gd name="connsiteX6" fmla="*/ 2906233 w 3121394"/>
              <a:gd name="connsiteY6" fmla="*/ 172437 h 1395340"/>
              <a:gd name="connsiteX7" fmla="*/ 2906233 w 3121394"/>
              <a:gd name="connsiteY7" fmla="*/ 603518 h 1395340"/>
              <a:gd name="connsiteX8" fmla="*/ 2906233 w 3121394"/>
              <a:gd name="connsiteY8" fmla="*/ 603518 h 1395340"/>
              <a:gd name="connsiteX9" fmla="*/ 2906233 w 3121394"/>
              <a:gd name="connsiteY9" fmla="*/ 862169 h 1395340"/>
              <a:gd name="connsiteX10" fmla="*/ 2906233 w 3121394"/>
              <a:gd name="connsiteY10" fmla="*/ 862166 h 1395340"/>
              <a:gd name="connsiteX11" fmla="*/ 2733796 w 3121394"/>
              <a:gd name="connsiteY11" fmla="*/ 1034603 h 1395340"/>
              <a:gd name="connsiteX12" fmla="*/ 2555211 w 3121394"/>
              <a:gd name="connsiteY12" fmla="*/ 1032222 h 1395340"/>
              <a:gd name="connsiteX13" fmla="*/ 3121394 w 3121394"/>
              <a:gd name="connsiteY13" fmla="*/ 1395340 h 1395340"/>
              <a:gd name="connsiteX14" fmla="*/ 2304903 w 3121394"/>
              <a:gd name="connsiteY14" fmla="*/ 1039365 h 1395340"/>
              <a:gd name="connsiteX15" fmla="*/ 172437 w 3121394"/>
              <a:gd name="connsiteY15" fmla="*/ 1034603 h 1395340"/>
              <a:gd name="connsiteX16" fmla="*/ 0 w 3121394"/>
              <a:gd name="connsiteY16" fmla="*/ 862166 h 1395340"/>
              <a:gd name="connsiteX17" fmla="*/ 0 w 3121394"/>
              <a:gd name="connsiteY17" fmla="*/ 862169 h 1395340"/>
              <a:gd name="connsiteX18" fmla="*/ 0 w 3121394"/>
              <a:gd name="connsiteY18" fmla="*/ 603518 h 1395340"/>
              <a:gd name="connsiteX19" fmla="*/ 0 w 3121394"/>
              <a:gd name="connsiteY19" fmla="*/ 603518 h 1395340"/>
              <a:gd name="connsiteX20" fmla="*/ 0 w 3121394"/>
              <a:gd name="connsiteY20" fmla="*/ 172437 h 139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21394" h="1395340">
                <a:moveTo>
                  <a:pt x="0" y="172437"/>
                </a:moveTo>
                <a:cubicBezTo>
                  <a:pt x="0" y="77203"/>
                  <a:pt x="77203" y="0"/>
                  <a:pt x="172437" y="0"/>
                </a:cubicBezTo>
                <a:lnTo>
                  <a:pt x="1695303" y="0"/>
                </a:lnTo>
                <a:lnTo>
                  <a:pt x="1695303" y="0"/>
                </a:lnTo>
                <a:lnTo>
                  <a:pt x="2421861" y="0"/>
                </a:lnTo>
                <a:lnTo>
                  <a:pt x="2733796" y="0"/>
                </a:lnTo>
                <a:cubicBezTo>
                  <a:pt x="2829030" y="0"/>
                  <a:pt x="2906233" y="77203"/>
                  <a:pt x="2906233" y="172437"/>
                </a:cubicBezTo>
                <a:lnTo>
                  <a:pt x="2906233" y="603518"/>
                </a:lnTo>
                <a:lnTo>
                  <a:pt x="2906233" y="603518"/>
                </a:lnTo>
                <a:lnTo>
                  <a:pt x="2906233" y="862169"/>
                </a:lnTo>
                <a:lnTo>
                  <a:pt x="2906233" y="862166"/>
                </a:lnTo>
                <a:cubicBezTo>
                  <a:pt x="2906233" y="957400"/>
                  <a:pt x="2829030" y="1034603"/>
                  <a:pt x="2733796" y="1034603"/>
                </a:cubicBezTo>
                <a:lnTo>
                  <a:pt x="2555211" y="1032222"/>
                </a:lnTo>
                <a:lnTo>
                  <a:pt x="3121394" y="1395340"/>
                </a:lnTo>
                <a:lnTo>
                  <a:pt x="2304903" y="1039365"/>
                </a:lnTo>
                <a:lnTo>
                  <a:pt x="172437" y="1034603"/>
                </a:lnTo>
                <a:cubicBezTo>
                  <a:pt x="77203" y="1034603"/>
                  <a:pt x="0" y="957400"/>
                  <a:pt x="0" y="862166"/>
                </a:cubicBezTo>
                <a:lnTo>
                  <a:pt x="0" y="862169"/>
                </a:lnTo>
                <a:lnTo>
                  <a:pt x="0" y="603518"/>
                </a:lnTo>
                <a:lnTo>
                  <a:pt x="0" y="603518"/>
                </a:lnTo>
                <a:lnTo>
                  <a:pt x="0" y="172437"/>
                </a:lnTo>
                <a:close/>
              </a:path>
            </a:pathLst>
          </a:custGeom>
          <a:solidFill>
            <a:srgbClr val="F9FF8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grpSp>
        <p:nvGrpSpPr>
          <p:cNvPr id="10" name="グループ化 9"/>
          <p:cNvGrpSpPr/>
          <p:nvPr/>
        </p:nvGrpSpPr>
        <p:grpSpPr>
          <a:xfrm>
            <a:off x="245883" y="4966577"/>
            <a:ext cx="934336" cy="383525"/>
            <a:chOff x="2380755" y="2462468"/>
            <a:chExt cx="1903093" cy="781180"/>
          </a:xfrm>
        </p:grpSpPr>
        <p:sp>
          <p:nvSpPr>
            <p:cNvPr id="11" name="二等辺三角形 10"/>
            <p:cNvSpPr/>
            <p:nvPr/>
          </p:nvSpPr>
          <p:spPr>
            <a:xfrm rot="10800000">
              <a:off x="2380755" y="2739998"/>
              <a:ext cx="535884" cy="50365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 name="二等辺三角形 11"/>
            <p:cNvSpPr/>
            <p:nvPr/>
          </p:nvSpPr>
          <p:spPr>
            <a:xfrm rot="14810183">
              <a:off x="2700033" y="2512463"/>
              <a:ext cx="724930" cy="62494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 name="二等辺三角形 12"/>
            <p:cNvSpPr/>
            <p:nvPr/>
          </p:nvSpPr>
          <p:spPr>
            <a:xfrm rot="8120085">
              <a:off x="3356551" y="2664342"/>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二等辺三角形 13"/>
            <p:cNvSpPr/>
            <p:nvPr/>
          </p:nvSpPr>
          <p:spPr>
            <a:xfrm rot="8120085">
              <a:off x="3751926" y="2519318"/>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cxnSp>
        <p:nvCxnSpPr>
          <p:cNvPr id="65" name="直線コネクタ 64"/>
          <p:cNvCxnSpPr/>
          <p:nvPr/>
        </p:nvCxnSpPr>
        <p:spPr>
          <a:xfrm>
            <a:off x="4524039" y="1405893"/>
            <a:ext cx="0" cy="8217686"/>
          </a:xfrm>
          <a:prstGeom prst="line">
            <a:avLst/>
          </a:prstGeom>
          <a:ln w="19050">
            <a:solidFill>
              <a:srgbClr val="1A5EE6"/>
            </a:solidFill>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12705" y="4955712"/>
            <a:ext cx="2228495"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800" b="1"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rPr>
              <a:t>2.</a:t>
            </a:r>
            <a:r>
              <a:rPr kumimoji="1" lang="ja-JP" altLang="en-US" sz="1800" b="1"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rPr>
              <a:t>２　パッケージ図</a:t>
            </a:r>
            <a:endParaRPr kumimoji="1" lang="ja-JP" altLang="en-US" sz="18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grpSp>
        <p:nvGrpSpPr>
          <p:cNvPr id="67" name="グループ化 66"/>
          <p:cNvGrpSpPr/>
          <p:nvPr/>
        </p:nvGrpSpPr>
        <p:grpSpPr>
          <a:xfrm>
            <a:off x="4532649" y="1522272"/>
            <a:ext cx="1766830" cy="450638"/>
            <a:chOff x="3511654" y="1635060"/>
            <a:chExt cx="1766830" cy="450638"/>
          </a:xfrm>
        </p:grpSpPr>
        <p:grpSp>
          <p:nvGrpSpPr>
            <p:cNvPr id="68" name="グループ化 67"/>
            <p:cNvGrpSpPr/>
            <p:nvPr/>
          </p:nvGrpSpPr>
          <p:grpSpPr>
            <a:xfrm>
              <a:off x="3722252" y="1635060"/>
              <a:ext cx="1097835" cy="450638"/>
              <a:chOff x="2380755" y="2462468"/>
              <a:chExt cx="1903093" cy="781180"/>
            </a:xfrm>
          </p:grpSpPr>
          <p:sp>
            <p:nvSpPr>
              <p:cNvPr id="70" name="二等辺三角形 69"/>
              <p:cNvSpPr/>
              <p:nvPr/>
            </p:nvSpPr>
            <p:spPr>
              <a:xfrm rot="10800000">
                <a:off x="2380755" y="2739998"/>
                <a:ext cx="535884" cy="50365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1" name="二等辺三角形 70"/>
              <p:cNvSpPr/>
              <p:nvPr/>
            </p:nvSpPr>
            <p:spPr>
              <a:xfrm rot="14810183">
                <a:off x="2700033" y="2512463"/>
                <a:ext cx="724930" cy="62494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2" name="二等辺三角形 71"/>
              <p:cNvSpPr/>
              <p:nvPr/>
            </p:nvSpPr>
            <p:spPr>
              <a:xfrm rot="8120085">
                <a:off x="3356551" y="2664342"/>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3" name="二等辺三角形 72"/>
              <p:cNvSpPr/>
              <p:nvPr/>
            </p:nvSpPr>
            <p:spPr>
              <a:xfrm rot="8120085">
                <a:off x="3751926" y="2519318"/>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69" name="テキスト ボックス 68"/>
            <p:cNvSpPr txBox="1"/>
            <p:nvPr/>
          </p:nvSpPr>
          <p:spPr>
            <a:xfrm>
              <a:off x="3511654" y="1649278"/>
              <a:ext cx="176683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800" b="1"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rPr>
                <a:t>2.</a:t>
              </a:r>
              <a:r>
                <a:rPr kumimoji="1" lang="ja-JP" altLang="en-US" sz="1800" b="1"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rPr>
                <a:t>３　クラス図</a:t>
              </a:r>
              <a:endParaRPr kumimoji="1" lang="ja-JP" altLang="en-US" sz="18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grpSp>
      <p:graphicFrame>
        <p:nvGraphicFramePr>
          <p:cNvPr id="74" name="表 73"/>
          <p:cNvGraphicFramePr>
            <a:graphicFrameLocks noGrp="1"/>
          </p:cNvGraphicFramePr>
          <p:nvPr>
            <p:extLst/>
          </p:nvPr>
        </p:nvGraphicFramePr>
        <p:xfrm>
          <a:off x="118081" y="7659234"/>
          <a:ext cx="4311800" cy="1834896"/>
        </p:xfrm>
        <a:graphic>
          <a:graphicData uri="http://schemas.openxmlformats.org/drawingml/2006/table">
            <a:tbl>
              <a:tblPr firstRow="1" bandRow="1">
                <a:tableStyleId>{5940675A-B579-460E-94D1-54222C63F5DA}</a:tableStyleId>
              </a:tblPr>
              <a:tblGrid>
                <a:gridCol w="1009611">
                  <a:extLst>
                    <a:ext uri="{9D8B030D-6E8A-4147-A177-3AD203B41FA5}">
                      <a16:colId xmlns:a16="http://schemas.microsoft.com/office/drawing/2014/main" val="498692534"/>
                    </a:ext>
                  </a:extLst>
                </a:gridCol>
                <a:gridCol w="3302189">
                  <a:extLst>
                    <a:ext uri="{9D8B030D-6E8A-4147-A177-3AD203B41FA5}">
                      <a16:colId xmlns:a16="http://schemas.microsoft.com/office/drawing/2014/main" val="1245231192"/>
                    </a:ext>
                  </a:extLst>
                </a:gridCol>
              </a:tblGrid>
              <a:tr h="140224">
                <a:tc>
                  <a:txBody>
                    <a:bodyPr/>
                    <a:lstStyle/>
                    <a:p>
                      <a:pPr algn="ctr"/>
                      <a:r>
                        <a:rPr kumimoji="1" lang="ja-JP" altLang="en-US" sz="1100" b="1" dirty="0" smtClean="0">
                          <a:effectLst>
                            <a:outerShdw blurRad="38100" dist="38100" dir="2700000" algn="tl">
                              <a:srgbClr val="000000">
                                <a:alpha val="43137"/>
                              </a:srgbClr>
                            </a:outerShdw>
                          </a:effectLst>
                          <a:latin typeface="+mn-ea"/>
                          <a:ea typeface="+mn-ea"/>
                        </a:rPr>
                        <a:t>パッケージ</a:t>
                      </a:r>
                      <a:endParaRPr kumimoji="1" lang="ja-JP" altLang="en-US" sz="1100" b="1" dirty="0">
                        <a:effectLst>
                          <a:outerShdw blurRad="38100" dist="38100" dir="2700000" algn="tl">
                            <a:srgbClr val="000000">
                              <a:alpha val="43137"/>
                            </a:srgbClr>
                          </a:outerShdw>
                        </a:effectLst>
                        <a:latin typeface="+mn-ea"/>
                        <a:ea typeface="+mn-ea"/>
                      </a:endParaRPr>
                    </a:p>
                  </a:txBody>
                  <a:tcPr anchor="ctr">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tc>
                  <a:txBody>
                    <a:bodyPr/>
                    <a:lstStyle/>
                    <a:p>
                      <a:pPr algn="ctr"/>
                      <a:r>
                        <a:rPr kumimoji="1" lang="ja-JP" altLang="en-US" sz="1120" b="1" dirty="0" smtClean="0">
                          <a:effectLst>
                            <a:outerShdw blurRad="38100" dist="38100" dir="2700000" algn="tl">
                              <a:srgbClr val="000000">
                                <a:alpha val="43137"/>
                              </a:srgbClr>
                            </a:outerShdw>
                          </a:effectLst>
                          <a:latin typeface="+mn-ea"/>
                          <a:ea typeface="+mn-ea"/>
                        </a:rPr>
                        <a:t>役割</a:t>
                      </a:r>
                      <a:endParaRPr kumimoji="1" lang="ja-JP" altLang="en-US" sz="1120" b="1" dirty="0">
                        <a:effectLst>
                          <a:outerShdw blurRad="38100" dist="38100" dir="2700000" algn="tl">
                            <a:srgbClr val="000000">
                              <a:alpha val="43137"/>
                            </a:srgbClr>
                          </a:outerShdw>
                        </a:effectLst>
                        <a:latin typeface="+mn-ea"/>
                        <a:ea typeface="+mn-ea"/>
                      </a:endParaRPr>
                    </a:p>
                  </a:txBody>
                  <a:tcPr anchor="ctr">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3903437780"/>
                  </a:ext>
                </a:extLst>
              </a:tr>
              <a:tr h="140224">
                <a:tc>
                  <a:txBody>
                    <a:bodyPr/>
                    <a:lstStyle/>
                    <a:p>
                      <a:pPr algn="ctr"/>
                      <a:r>
                        <a:rPr kumimoji="1" lang="ja-JP" altLang="en-US" sz="1100" dirty="0" smtClean="0">
                          <a:effectLst>
                            <a:outerShdw blurRad="38100" dist="38100" dir="2700000" algn="tl">
                              <a:srgbClr val="000000">
                                <a:alpha val="43137"/>
                              </a:srgbClr>
                            </a:outerShdw>
                          </a:effectLst>
                          <a:latin typeface="+mn-ea"/>
                          <a:ea typeface="+mn-ea"/>
                        </a:rPr>
                        <a:t>コース</a:t>
                      </a:r>
                      <a:endParaRPr kumimoji="1" lang="ja-JP" altLang="en-US" sz="1100" dirty="0">
                        <a:effectLst>
                          <a:outerShdw blurRad="38100" dist="38100" dir="2700000" algn="tl">
                            <a:srgbClr val="000000">
                              <a:alpha val="43137"/>
                            </a:srgbClr>
                          </a:outerShdw>
                        </a:effectLst>
                        <a:latin typeface="+mn-ea"/>
                        <a:ea typeface="+mn-ea"/>
                      </a:endParaRPr>
                    </a:p>
                  </a:txBody>
                  <a:tcPr anchor="ctr">
                    <a:gradFill flip="none" rotWithShape="1">
                      <a:gsLst>
                        <a:gs pos="0">
                          <a:schemeClr val="bg1"/>
                        </a:gs>
                        <a:gs pos="35000">
                          <a:srgbClr val="DCFBFF"/>
                        </a:gs>
                        <a:gs pos="100000">
                          <a:srgbClr val="BDF3FF">
                            <a:shade val="100000"/>
                            <a:satMod val="115000"/>
                          </a:srgbClr>
                        </a:gs>
                      </a:gsLst>
                      <a:lin ang="2700000" scaled="1"/>
                      <a:tileRect/>
                    </a:gradFill>
                  </a:tcPr>
                </a:tc>
                <a:tc>
                  <a:txBody>
                    <a:bodyPr/>
                    <a:lstStyle/>
                    <a:p>
                      <a:pPr algn="l"/>
                      <a:r>
                        <a:rPr kumimoji="1" lang="ja-JP" altLang="en-US" sz="1120" dirty="0" smtClean="0">
                          <a:latin typeface="+mn-ea"/>
                          <a:ea typeface="+mn-ea"/>
                        </a:rPr>
                        <a:t>走行するコースを設定する。</a:t>
                      </a:r>
                      <a:endParaRPr kumimoji="1" lang="ja-JP" altLang="en-US" sz="1120" dirty="0">
                        <a:latin typeface="+mn-ea"/>
                        <a:ea typeface="+mn-ea"/>
                      </a:endParaRPr>
                    </a:p>
                  </a:txBody>
                  <a:tcPr anchor="ctr"/>
                </a:tc>
                <a:extLst>
                  <a:ext uri="{0D108BD9-81ED-4DB2-BD59-A6C34878D82A}">
                    <a16:rowId xmlns:a16="http://schemas.microsoft.com/office/drawing/2014/main" val="3629586218"/>
                  </a:ext>
                </a:extLst>
              </a:tr>
              <a:tr h="140224">
                <a:tc>
                  <a:txBody>
                    <a:bodyPr/>
                    <a:lstStyle/>
                    <a:p>
                      <a:pPr algn="ctr"/>
                      <a:r>
                        <a:rPr kumimoji="1" lang="ja-JP" altLang="en-US" sz="1100" dirty="0" smtClean="0">
                          <a:effectLst>
                            <a:outerShdw blurRad="38100" dist="38100" dir="2700000" algn="tl">
                              <a:srgbClr val="000000">
                                <a:alpha val="43137"/>
                              </a:srgbClr>
                            </a:outerShdw>
                          </a:effectLst>
                          <a:latin typeface="+mn-ea"/>
                          <a:ea typeface="+mn-ea"/>
                        </a:rPr>
                        <a:t>エリア</a:t>
                      </a:r>
                      <a:endParaRPr kumimoji="1" lang="ja-JP" altLang="en-US" sz="1100" dirty="0">
                        <a:effectLst>
                          <a:outerShdw blurRad="38100" dist="38100" dir="2700000" algn="tl">
                            <a:srgbClr val="000000">
                              <a:alpha val="43137"/>
                            </a:srgbClr>
                          </a:outerShdw>
                        </a:effectLst>
                        <a:latin typeface="+mn-ea"/>
                        <a:ea typeface="+mn-ea"/>
                      </a:endParaRPr>
                    </a:p>
                  </a:txBody>
                  <a:tcPr anchor="ctr">
                    <a:gradFill flip="none" rotWithShape="1">
                      <a:gsLst>
                        <a:gs pos="100000">
                          <a:srgbClr val="FFFF99"/>
                        </a:gs>
                        <a:gs pos="89000">
                          <a:srgbClr val="FFFF99"/>
                        </a:gs>
                        <a:gs pos="0">
                          <a:schemeClr val="bg1"/>
                        </a:gs>
                        <a:gs pos="33000">
                          <a:srgbClr val="FFFF99"/>
                        </a:gs>
                      </a:gsLst>
                      <a:lin ang="2700000" scaled="1"/>
                      <a:tileRect/>
                    </a:gradFill>
                  </a:tcPr>
                </a:tc>
                <a:tc>
                  <a:txBody>
                    <a:bodyPr/>
                    <a:lstStyle/>
                    <a:p>
                      <a:pPr algn="l"/>
                      <a:r>
                        <a:rPr kumimoji="1" lang="ja-JP" altLang="en-US" sz="1120" dirty="0" smtClean="0">
                          <a:latin typeface="+mn-ea"/>
                          <a:ea typeface="+mn-ea"/>
                        </a:rPr>
                        <a:t>攻略するエリアを設定する。</a:t>
                      </a:r>
                      <a:endParaRPr kumimoji="1" lang="en-US" altLang="ja-JP" sz="1120" dirty="0" smtClean="0">
                        <a:latin typeface="+mn-ea"/>
                        <a:ea typeface="+mn-ea"/>
                      </a:endParaRPr>
                    </a:p>
                  </a:txBody>
                  <a:tcPr anchor="ctr"/>
                </a:tc>
                <a:extLst>
                  <a:ext uri="{0D108BD9-81ED-4DB2-BD59-A6C34878D82A}">
                    <a16:rowId xmlns:a16="http://schemas.microsoft.com/office/drawing/2014/main" val="3737580887"/>
                  </a:ext>
                </a:extLst>
              </a:tr>
              <a:tr h="231533">
                <a:tc>
                  <a:txBody>
                    <a:bodyPr/>
                    <a:lstStyle/>
                    <a:p>
                      <a:pPr algn="ctr"/>
                      <a:r>
                        <a:rPr kumimoji="1" lang="ja-JP" altLang="en-US" sz="1100" dirty="0" smtClean="0">
                          <a:effectLst>
                            <a:outerShdw blurRad="38100" dist="38100" dir="2700000" algn="tl">
                              <a:srgbClr val="000000">
                                <a:alpha val="43137"/>
                              </a:srgbClr>
                            </a:outerShdw>
                          </a:effectLst>
                          <a:latin typeface="+mn-ea"/>
                          <a:ea typeface="+mn-ea"/>
                        </a:rPr>
                        <a:t>パート</a:t>
                      </a:r>
                      <a:endParaRPr kumimoji="1" lang="ja-JP" altLang="en-US" sz="1100" dirty="0">
                        <a:effectLst>
                          <a:outerShdw blurRad="38100" dist="38100" dir="2700000" algn="tl">
                            <a:srgbClr val="000000">
                              <a:alpha val="43137"/>
                            </a:srgbClr>
                          </a:outerShdw>
                        </a:effectLst>
                        <a:latin typeface="+mn-ea"/>
                        <a:ea typeface="+mn-ea"/>
                      </a:endParaRPr>
                    </a:p>
                  </a:txBody>
                  <a:tcPr anchor="ctr">
                    <a:gradFill flip="none" rotWithShape="1">
                      <a:gsLst>
                        <a:gs pos="35000">
                          <a:srgbClr val="FFECEC"/>
                        </a:gs>
                        <a:gs pos="100000">
                          <a:srgbClr val="FFD8D8"/>
                        </a:gs>
                        <a:gs pos="0">
                          <a:schemeClr val="bg1"/>
                        </a:gs>
                      </a:gsLst>
                      <a:lin ang="2700000" scaled="1"/>
                      <a:tileRect/>
                    </a:gradFill>
                  </a:tcPr>
                </a:tc>
                <a:tc>
                  <a:txBody>
                    <a:bodyPr/>
                    <a:lstStyle/>
                    <a:p>
                      <a:pPr algn="l"/>
                      <a:r>
                        <a:rPr kumimoji="1" lang="ja-JP" altLang="en-US" sz="1120" dirty="0" smtClean="0">
                          <a:latin typeface="+mn-ea"/>
                          <a:ea typeface="+mn-ea"/>
                        </a:rPr>
                        <a:t>実行するパートを設定する。</a:t>
                      </a:r>
                      <a:endParaRPr kumimoji="1" lang="en-US" altLang="ja-JP" sz="1120" dirty="0" smtClean="0">
                        <a:latin typeface="+mn-ea"/>
                        <a:ea typeface="+mn-ea"/>
                      </a:endParaRPr>
                    </a:p>
                  </a:txBody>
                  <a:tcPr anchor="ctr"/>
                </a:tc>
                <a:extLst>
                  <a:ext uri="{0D108BD9-81ED-4DB2-BD59-A6C34878D82A}">
                    <a16:rowId xmlns:a16="http://schemas.microsoft.com/office/drawing/2014/main" val="3539184879"/>
                  </a:ext>
                </a:extLst>
              </a:tr>
              <a:tr h="140224">
                <a:tc>
                  <a:txBody>
                    <a:bodyPr/>
                    <a:lstStyle/>
                    <a:p>
                      <a:pPr algn="ctr"/>
                      <a:r>
                        <a:rPr kumimoji="1" lang="ja-JP" altLang="en-US" sz="1100" dirty="0" smtClean="0">
                          <a:effectLst>
                            <a:outerShdw blurRad="38100" dist="38100" dir="2700000" algn="tl">
                              <a:srgbClr val="000000">
                                <a:alpha val="43137"/>
                              </a:srgbClr>
                            </a:outerShdw>
                          </a:effectLst>
                          <a:latin typeface="+mn-ea"/>
                          <a:ea typeface="+mn-ea"/>
                        </a:rPr>
                        <a:t>ドライブ</a:t>
                      </a:r>
                      <a:endParaRPr kumimoji="1" lang="ja-JP" altLang="en-US" sz="1100" dirty="0">
                        <a:effectLst>
                          <a:outerShdw blurRad="38100" dist="38100" dir="2700000" algn="tl">
                            <a:srgbClr val="000000">
                              <a:alpha val="43137"/>
                            </a:srgbClr>
                          </a:outerShdw>
                        </a:effectLst>
                        <a:latin typeface="+mn-ea"/>
                        <a:ea typeface="+mn-ea"/>
                      </a:endParaRPr>
                    </a:p>
                  </a:txBody>
                  <a:tcPr anchor="ctr">
                    <a:gradFill flip="none" rotWithShape="1">
                      <a:gsLst>
                        <a:gs pos="100000">
                          <a:srgbClr val="FFBD6E">
                            <a:tint val="66000"/>
                            <a:satMod val="160000"/>
                          </a:srgbClr>
                        </a:gs>
                        <a:gs pos="35000">
                          <a:srgbClr val="FFEACD"/>
                        </a:gs>
                        <a:gs pos="0">
                          <a:schemeClr val="bg1"/>
                        </a:gs>
                      </a:gsLst>
                      <a:lin ang="2700000" scaled="1"/>
                      <a:tileRect/>
                    </a:gradFill>
                  </a:tcPr>
                </a:tc>
                <a:tc>
                  <a:txBody>
                    <a:bodyPr/>
                    <a:lstStyle/>
                    <a:p>
                      <a:pPr algn="l"/>
                      <a:r>
                        <a:rPr kumimoji="1" lang="ja-JP" altLang="en-US" sz="1120" dirty="0" smtClean="0">
                          <a:latin typeface="+mn-ea"/>
                          <a:ea typeface="+mn-ea"/>
                        </a:rPr>
                        <a:t>パート攻略に必要な機能を設定する。</a:t>
                      </a:r>
                      <a:endParaRPr kumimoji="1" lang="en-US" altLang="ja-JP" sz="1120" dirty="0" smtClean="0">
                        <a:latin typeface="+mn-ea"/>
                        <a:ea typeface="+mn-ea"/>
                      </a:endParaRPr>
                    </a:p>
                  </a:txBody>
                  <a:tcPr anchor="ctr"/>
                </a:tc>
                <a:extLst>
                  <a:ext uri="{0D108BD9-81ED-4DB2-BD59-A6C34878D82A}">
                    <a16:rowId xmlns:a16="http://schemas.microsoft.com/office/drawing/2014/main" val="1721579958"/>
                  </a:ext>
                </a:extLst>
              </a:tr>
              <a:tr h="140224">
                <a:tc>
                  <a:txBody>
                    <a:bodyPr/>
                    <a:lstStyle/>
                    <a:p>
                      <a:pPr algn="ctr"/>
                      <a:r>
                        <a:rPr kumimoji="1" lang="ja-JP" altLang="en-US" sz="1100" b="0" dirty="0" smtClean="0">
                          <a:effectLst>
                            <a:outerShdw blurRad="38100" dist="38100" dir="2700000" algn="tl">
                              <a:srgbClr val="000000">
                                <a:alpha val="43137"/>
                              </a:srgbClr>
                            </a:outerShdw>
                          </a:effectLst>
                          <a:latin typeface="+mn-ea"/>
                          <a:ea typeface="+mn-ea"/>
                        </a:rPr>
                        <a:t>検知</a:t>
                      </a:r>
                      <a:endParaRPr kumimoji="1" lang="ja-JP" altLang="en-US" sz="1100" b="0" dirty="0">
                        <a:effectLst>
                          <a:outerShdw blurRad="38100" dist="38100" dir="2700000" algn="tl">
                            <a:srgbClr val="000000">
                              <a:alpha val="43137"/>
                            </a:srgbClr>
                          </a:outerShdw>
                        </a:effectLst>
                        <a:latin typeface="+mn-ea"/>
                        <a:ea typeface="+mn-ea"/>
                      </a:endParaRPr>
                    </a:p>
                  </a:txBody>
                  <a:tcPr anchor="ctr">
                    <a:gradFill flip="none" rotWithShape="1">
                      <a:gsLst>
                        <a:gs pos="35000">
                          <a:srgbClr val="CFCFFF"/>
                        </a:gs>
                        <a:gs pos="100000">
                          <a:srgbClr val="CFCFFF"/>
                        </a:gs>
                        <a:gs pos="0">
                          <a:schemeClr val="bg1"/>
                        </a:gs>
                      </a:gsLst>
                      <a:lin ang="2700000" scaled="1"/>
                      <a:tileRect/>
                    </a:gradFill>
                  </a:tcPr>
                </a:tc>
                <a:tc>
                  <a:txBody>
                    <a:bodyPr/>
                    <a:lstStyle/>
                    <a:p>
                      <a:pPr algn="l"/>
                      <a:r>
                        <a:rPr kumimoji="1" lang="ja-JP" altLang="en-US" sz="1120" dirty="0" smtClean="0">
                          <a:latin typeface="+mn-ea"/>
                          <a:ea typeface="+mn-ea"/>
                        </a:rPr>
                        <a:t>シナリオを移行するタイミングを検知する。</a:t>
                      </a:r>
                      <a:endParaRPr kumimoji="1" lang="en-US" altLang="ja-JP" sz="1120" dirty="0" smtClean="0">
                        <a:latin typeface="+mn-ea"/>
                        <a:ea typeface="+mn-ea"/>
                      </a:endParaRPr>
                    </a:p>
                  </a:txBody>
                  <a:tcPr anchor="ctr"/>
                </a:tc>
                <a:extLst>
                  <a:ext uri="{0D108BD9-81ED-4DB2-BD59-A6C34878D82A}">
                    <a16:rowId xmlns:a16="http://schemas.microsoft.com/office/drawing/2014/main" val="769228648"/>
                  </a:ext>
                </a:extLst>
              </a:tr>
              <a:tr h="231533">
                <a:tc>
                  <a:txBody>
                    <a:bodyPr/>
                    <a:lstStyle/>
                    <a:p>
                      <a:pPr algn="ctr"/>
                      <a:r>
                        <a:rPr kumimoji="1" lang="ja-JP" altLang="en-US" sz="1100" dirty="0" smtClean="0">
                          <a:effectLst>
                            <a:outerShdw blurRad="38100" dist="38100" dir="2700000" algn="tl">
                              <a:srgbClr val="000000">
                                <a:alpha val="43137"/>
                              </a:srgbClr>
                            </a:outerShdw>
                          </a:effectLst>
                          <a:latin typeface="+mn-ea"/>
                          <a:ea typeface="+mn-ea"/>
                        </a:rPr>
                        <a:t>デバイス</a:t>
                      </a:r>
                      <a:endParaRPr kumimoji="1" lang="ja-JP" altLang="en-US" sz="1100" dirty="0">
                        <a:effectLst>
                          <a:outerShdw blurRad="38100" dist="38100" dir="2700000" algn="tl">
                            <a:srgbClr val="000000">
                              <a:alpha val="43137"/>
                            </a:srgbClr>
                          </a:outerShdw>
                        </a:effectLst>
                        <a:latin typeface="+mn-ea"/>
                        <a:ea typeface="+mn-ea"/>
                      </a:endParaRPr>
                    </a:p>
                  </a:txBody>
                  <a:tcPr anchor="ctr">
                    <a:gradFill flip="none" rotWithShape="1">
                      <a:gsLst>
                        <a:gs pos="100000">
                          <a:srgbClr val="9EF9A9">
                            <a:tint val="66000"/>
                            <a:satMod val="160000"/>
                          </a:srgbClr>
                        </a:gs>
                        <a:gs pos="35000">
                          <a:srgbClr val="DBFFDF"/>
                        </a:gs>
                        <a:gs pos="0">
                          <a:schemeClr val="bg1"/>
                        </a:gs>
                      </a:gsLst>
                      <a:lin ang="2700000" scaled="1"/>
                      <a:tileRect/>
                    </a:gradFill>
                  </a:tcPr>
                </a:tc>
                <a:tc>
                  <a:txBody>
                    <a:bodyPr/>
                    <a:lstStyle/>
                    <a:p>
                      <a:pPr algn="l"/>
                      <a:r>
                        <a:rPr kumimoji="1" lang="ja-JP" altLang="en-US" sz="1120" dirty="0" smtClean="0">
                          <a:latin typeface="+mn-ea"/>
                          <a:ea typeface="+mn-ea"/>
                        </a:rPr>
                        <a:t>各種センサ、モータ値の取得・設定を行う。</a:t>
                      </a:r>
                      <a:endParaRPr kumimoji="1" lang="ja-JP" altLang="en-US" sz="1120" dirty="0">
                        <a:latin typeface="+mn-ea"/>
                        <a:ea typeface="+mn-ea"/>
                      </a:endParaRPr>
                    </a:p>
                  </a:txBody>
                  <a:tcPr anchor="ctr"/>
                </a:tc>
                <a:extLst>
                  <a:ext uri="{0D108BD9-81ED-4DB2-BD59-A6C34878D82A}">
                    <a16:rowId xmlns:a16="http://schemas.microsoft.com/office/drawing/2014/main" val="1661270881"/>
                  </a:ext>
                </a:extLst>
              </a:tr>
            </a:tbl>
          </a:graphicData>
        </a:graphic>
      </p:graphicFrame>
      <p:sp>
        <p:nvSpPr>
          <p:cNvPr id="75" name="テキスト ボックス 74"/>
          <p:cNvSpPr txBox="1"/>
          <p:nvPr/>
        </p:nvSpPr>
        <p:spPr>
          <a:xfrm>
            <a:off x="4553389" y="1884906"/>
            <a:ext cx="6131185" cy="4370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20" b="0"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rPr>
              <a:t>　シーソー攻略に関連するものを抽出して記述している。</a:t>
            </a:r>
            <a:endParaRPr kumimoji="1" lang="en-US" altLang="ja-JP" sz="1120" b="0"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120" b="0" i="0" u="none" strike="noStrike" kern="1200" cap="none" spc="0" normalizeH="0" baseline="0" noProof="0" dirty="0" smtClean="0">
              <a:ln>
                <a:noFill/>
              </a:ln>
              <a:solidFill>
                <a:prstClr val="black"/>
              </a:solidFill>
              <a:effectLst/>
              <a:uLnTx/>
              <a:uFillTx/>
              <a:latin typeface="游ゴシック" panose="020F0502020204030204"/>
              <a:ea typeface="ＭＳ Ｐゴシック" panose="020B0600070205080204" pitchFamily="34" charset="-128"/>
              <a:cs typeface="+mn-cs"/>
            </a:endParaRPr>
          </a:p>
        </p:txBody>
      </p:sp>
      <p:grpSp>
        <p:nvGrpSpPr>
          <p:cNvPr id="184" name="グループ化 183"/>
          <p:cNvGrpSpPr/>
          <p:nvPr/>
        </p:nvGrpSpPr>
        <p:grpSpPr>
          <a:xfrm>
            <a:off x="-1606" y="1503835"/>
            <a:ext cx="2690160" cy="450638"/>
            <a:chOff x="3511654" y="1635060"/>
            <a:chExt cx="2690160" cy="450638"/>
          </a:xfrm>
        </p:grpSpPr>
        <p:grpSp>
          <p:nvGrpSpPr>
            <p:cNvPr id="185" name="グループ化 184"/>
            <p:cNvGrpSpPr/>
            <p:nvPr/>
          </p:nvGrpSpPr>
          <p:grpSpPr>
            <a:xfrm>
              <a:off x="3722252" y="1635060"/>
              <a:ext cx="1097835" cy="450638"/>
              <a:chOff x="2380755" y="2462468"/>
              <a:chExt cx="1903093" cy="781180"/>
            </a:xfrm>
          </p:grpSpPr>
          <p:sp>
            <p:nvSpPr>
              <p:cNvPr id="187" name="二等辺三角形 186"/>
              <p:cNvSpPr/>
              <p:nvPr/>
            </p:nvSpPr>
            <p:spPr>
              <a:xfrm rot="10800000">
                <a:off x="2380755" y="2739998"/>
                <a:ext cx="535884" cy="50365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88" name="二等辺三角形 187"/>
              <p:cNvSpPr/>
              <p:nvPr/>
            </p:nvSpPr>
            <p:spPr>
              <a:xfrm rot="14810183">
                <a:off x="2700033" y="2512463"/>
                <a:ext cx="724930" cy="62494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89" name="二等辺三角形 188"/>
              <p:cNvSpPr/>
              <p:nvPr/>
            </p:nvSpPr>
            <p:spPr>
              <a:xfrm rot="8120085">
                <a:off x="3356551" y="2664342"/>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90" name="二等辺三角形 189"/>
              <p:cNvSpPr/>
              <p:nvPr/>
            </p:nvSpPr>
            <p:spPr>
              <a:xfrm rot="8120085">
                <a:off x="3751926" y="2519318"/>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6" name="テキスト ボックス 185"/>
            <p:cNvSpPr txBox="1"/>
            <p:nvPr/>
          </p:nvSpPr>
          <p:spPr>
            <a:xfrm>
              <a:off x="3511654" y="1649278"/>
              <a:ext cx="269016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800" b="1"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rPr>
                <a:t>2.</a:t>
              </a:r>
              <a:r>
                <a:rPr kumimoji="1" lang="ja-JP" altLang="en-US" sz="1800" b="1"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rPr>
                <a:t>１　シナリオの階層化</a:t>
              </a:r>
              <a:endParaRPr kumimoji="1" lang="en-US" altLang="ja-JP" sz="1800" b="1"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grpSp>
      <p:sp>
        <p:nvSpPr>
          <p:cNvPr id="191" name="テキスト ボックス 190"/>
          <p:cNvSpPr txBox="1"/>
          <p:nvPr/>
        </p:nvSpPr>
        <p:spPr>
          <a:xfrm>
            <a:off x="19515" y="1875743"/>
            <a:ext cx="4805318" cy="226985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シナリオを「コース」「エリア」「パート」の</a:t>
            </a:r>
            <a:r>
              <a:rPr kumimoji="1" lang="en-US" altLang="ja-JP"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3</a:t>
            </a:r>
            <a:r>
              <a:rPr kumimoji="1" lang="ja-JP" altLang="en-US"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階層で表現する</a:t>
            </a:r>
            <a:r>
              <a:rPr kumimoji="1" lang="ja-JP" altLang="en-US" sz="1200" b="0" i="0" u="none" strike="noStrike" kern="1200" cap="none" spc="0" normalizeH="0" baseline="0" noProof="0" dirty="0">
                <a:ln>
                  <a:noFill/>
                </a:ln>
                <a:solidFill>
                  <a:prstClr val="black"/>
                </a:solidFill>
                <a:effectLst/>
                <a:uLnTx/>
                <a:uFillTx/>
                <a:latin typeface="游ゴシック 本文"/>
                <a:ea typeface="游ゴシック" panose="020B0400000000000000" pitchFamily="50" charset="-128"/>
                <a:cs typeface="+mn-cs"/>
              </a:rPr>
              <a:t>。</a:t>
            </a:r>
            <a:endParaRPr kumimoji="1" lang="en-US" altLang="ja-JP"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900" b="1"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1"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 コース </a:t>
            </a:r>
            <a:r>
              <a:rPr kumimoji="1" lang="ja-JP" altLang="en-US"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：走行コース</a:t>
            </a:r>
            <a:endParaRPr kumimoji="1" lang="en-US" altLang="ja-JP"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　　（例：</a:t>
            </a:r>
            <a:r>
              <a:rPr kumimoji="1" lang="en-US" altLang="ja-JP"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L</a:t>
            </a:r>
            <a:r>
              <a:rPr kumimoji="1" lang="ja-JP" altLang="en-US"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コース</a:t>
            </a:r>
            <a:r>
              <a:rPr kumimoji="1" lang="ja-JP" altLang="en-US" sz="1200" b="0" i="0" u="none" strike="noStrike" kern="1200" cap="none" spc="0" normalizeH="0" baseline="0" noProof="0" dirty="0">
                <a:ln>
                  <a:noFill/>
                </a:ln>
                <a:solidFill>
                  <a:prstClr val="black"/>
                </a:solidFill>
                <a:effectLst/>
                <a:uLnTx/>
                <a:uFillTx/>
                <a:latin typeface="游ゴシック 本文"/>
                <a:ea typeface="游ゴシック" panose="020B0400000000000000" pitchFamily="50" charset="-128"/>
                <a:cs typeface="+mn-cs"/>
              </a:rPr>
              <a:t>，</a:t>
            </a:r>
            <a:r>
              <a:rPr kumimoji="1" lang="en-US" altLang="ja-JP"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R</a:t>
            </a:r>
            <a:r>
              <a:rPr kumimoji="1" lang="ja-JP" altLang="en-US"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コース）</a:t>
            </a:r>
            <a:endParaRPr kumimoji="1" lang="en-US" altLang="ja-JP"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1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1"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 エリア </a:t>
            </a:r>
            <a:r>
              <a:rPr kumimoji="1" lang="ja-JP" altLang="en-US"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：走行箇所</a:t>
            </a:r>
            <a:endParaRPr kumimoji="1" lang="en-US" altLang="ja-JP" sz="1200" b="0" i="0" u="none" strike="noStrike" kern="1200" cap="none" spc="0" normalizeH="0" baseline="0" noProof="0" dirty="0">
              <a:ln>
                <a:noFill/>
              </a:ln>
              <a:solidFill>
                <a:prstClr val="black"/>
              </a:solidFill>
              <a:effectLst/>
              <a:uLnTx/>
              <a:uFillTx/>
              <a:latin typeface="游ゴシック 本文"/>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　　（例：通常走行，シーソー）</a:t>
            </a:r>
            <a:endParaRPr kumimoji="1" lang="en-US" altLang="ja-JP"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100" b="1"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1"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 パート </a:t>
            </a:r>
            <a:r>
              <a:rPr kumimoji="1" lang="ja-JP" altLang="en-US"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：具体的動作</a:t>
            </a:r>
            <a:endParaRPr kumimoji="1" lang="en-US" altLang="ja-JP" sz="1200" b="0" i="0" u="none" strike="noStrike" kern="1200" cap="none" spc="0" normalizeH="0" baseline="0" noProof="0" dirty="0">
              <a:ln>
                <a:noFill/>
              </a:ln>
              <a:solidFill>
                <a:prstClr val="black"/>
              </a:solidFill>
              <a:effectLst/>
              <a:uLnTx/>
              <a:uFillTx/>
              <a:latin typeface="游ゴシック 本文"/>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游ゴシック 本文"/>
                <a:ea typeface="游ゴシック" panose="020B0400000000000000" pitchFamily="50" charset="-128"/>
                <a:cs typeface="+mn-cs"/>
              </a:rPr>
              <a:t>　</a:t>
            </a:r>
            <a:r>
              <a:rPr kumimoji="1" lang="ja-JP" altLang="en-US"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　（例：昇段，シーソーダブル）</a:t>
            </a:r>
            <a:endParaRPr kumimoji="1" lang="en-US" altLang="ja-JP"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これらの関係を右図に示す。</a:t>
            </a:r>
            <a:endParaRPr kumimoji="1" lang="en-US" altLang="ja-JP"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endParaRPr>
          </a:p>
        </p:txBody>
      </p:sp>
      <p:grpSp>
        <p:nvGrpSpPr>
          <p:cNvPr id="193" name="グループ化 192"/>
          <p:cNvGrpSpPr/>
          <p:nvPr/>
        </p:nvGrpSpPr>
        <p:grpSpPr>
          <a:xfrm>
            <a:off x="2722805" y="2263069"/>
            <a:ext cx="1665814" cy="1708075"/>
            <a:chOff x="2743607" y="3227128"/>
            <a:chExt cx="1665814" cy="1708075"/>
          </a:xfrm>
        </p:grpSpPr>
        <p:sp>
          <p:nvSpPr>
            <p:cNvPr id="194" name="正方形/長方形 193"/>
            <p:cNvSpPr/>
            <p:nvPr/>
          </p:nvSpPr>
          <p:spPr>
            <a:xfrm>
              <a:off x="2743607" y="3227128"/>
              <a:ext cx="1665814" cy="1708075"/>
            </a:xfrm>
            <a:prstGeom prst="rect">
              <a:avLst/>
            </a:prstGeom>
            <a:gradFill flip="none" rotWithShape="1">
              <a:gsLst>
                <a:gs pos="35000">
                  <a:srgbClr val="E7FFFF"/>
                </a:gs>
                <a:gs pos="0">
                  <a:schemeClr val="bg1"/>
                </a:gs>
                <a:gs pos="100000">
                  <a:srgbClr val="D2FFFF">
                    <a:shade val="100000"/>
                    <a:satMod val="115000"/>
                  </a:srgb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コース</a:t>
              </a:r>
              <a:endParaRPr kumimoji="1" lang="ja-JP" altLang="en-US" sz="1600" b="0"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endParaRPr>
            </a:p>
          </p:txBody>
        </p:sp>
        <p:sp>
          <p:nvSpPr>
            <p:cNvPr id="195" name="正方形/長方形 194"/>
            <p:cNvSpPr/>
            <p:nvPr/>
          </p:nvSpPr>
          <p:spPr>
            <a:xfrm>
              <a:off x="2907278" y="3404116"/>
              <a:ext cx="1342087" cy="153628"/>
            </a:xfrm>
            <a:prstGeom prst="rect">
              <a:avLst/>
            </a:prstGeom>
            <a:gradFill flip="none" rotWithShape="1">
              <a:gsLst>
                <a:gs pos="35000">
                  <a:srgbClr val="FFFFD1"/>
                </a:gs>
                <a:gs pos="0">
                  <a:schemeClr val="bg1"/>
                </a:gs>
                <a:gs pos="100000">
                  <a:srgbClr val="FFFFA9">
                    <a:shade val="100000"/>
                    <a:satMod val="115000"/>
                  </a:srgb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エリア</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96" name="正方形/長方形 195"/>
            <p:cNvSpPr/>
            <p:nvPr/>
          </p:nvSpPr>
          <p:spPr>
            <a:xfrm>
              <a:off x="2905471" y="3588829"/>
              <a:ext cx="1342087" cy="153628"/>
            </a:xfrm>
            <a:prstGeom prst="rect">
              <a:avLst/>
            </a:prstGeom>
            <a:gradFill flip="none" rotWithShape="1">
              <a:gsLst>
                <a:gs pos="35000">
                  <a:srgbClr val="FFFFD1"/>
                </a:gs>
                <a:gs pos="0">
                  <a:schemeClr val="bg1"/>
                </a:gs>
                <a:gs pos="100000">
                  <a:srgbClr val="FFFFA9">
                    <a:shade val="100000"/>
                    <a:satMod val="115000"/>
                  </a:srgb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エリア</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97" name="正方形/長方形 196"/>
            <p:cNvSpPr/>
            <p:nvPr/>
          </p:nvSpPr>
          <p:spPr>
            <a:xfrm>
              <a:off x="2905471" y="3775845"/>
              <a:ext cx="1342087" cy="1080763"/>
            </a:xfrm>
            <a:prstGeom prst="rect">
              <a:avLst/>
            </a:prstGeom>
            <a:gradFill flip="none" rotWithShape="1">
              <a:gsLst>
                <a:gs pos="35000">
                  <a:srgbClr val="FFFFD1"/>
                </a:gs>
                <a:gs pos="0">
                  <a:schemeClr val="bg1"/>
                </a:gs>
                <a:gs pos="100000">
                  <a:srgbClr val="FFFFA9">
                    <a:shade val="100000"/>
                    <a:satMod val="115000"/>
                  </a:srgbClr>
                </a:gs>
              </a:gsLst>
              <a:lin ang="2700000" scaled="1"/>
              <a:tileRect/>
            </a:gradFill>
          </p:spPr>
          <p:style>
            <a:lnRef idx="2">
              <a:schemeClr val="dk1"/>
            </a:lnRef>
            <a:fillRef idx="1">
              <a:schemeClr val="lt1"/>
            </a:fillRef>
            <a:effectRef idx="0">
              <a:schemeClr val="dk1"/>
            </a:effectRef>
            <a:fontRef idx="minor">
              <a:schemeClr val="dk1"/>
            </a:fontRef>
          </p:style>
          <p:txBody>
            <a:bodyPr tIns="36000" rtlCol="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エリア</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99" name="正方形/長方形 198"/>
            <p:cNvSpPr/>
            <p:nvPr/>
          </p:nvSpPr>
          <p:spPr>
            <a:xfrm>
              <a:off x="3031135" y="4122775"/>
              <a:ext cx="1090759" cy="119255"/>
            </a:xfrm>
            <a:prstGeom prst="rect">
              <a:avLst/>
            </a:prstGeom>
            <a:gradFill flip="none" rotWithShape="1">
              <a:gsLst>
                <a:gs pos="35000">
                  <a:srgbClr val="FFEAEA"/>
                </a:gs>
                <a:gs pos="0">
                  <a:schemeClr val="bg1"/>
                </a:gs>
                <a:gs pos="100000">
                  <a:srgbClr val="FFD7D7">
                    <a:shade val="100000"/>
                    <a:satMod val="115000"/>
                  </a:srgbClr>
                </a:gs>
              </a:gsLst>
              <a:lin ang="2700000" scaled="1"/>
              <a:tileRect/>
            </a:gradFill>
          </p:spPr>
          <p:style>
            <a:lnRef idx="2">
              <a:schemeClr val="dk1"/>
            </a:lnRef>
            <a:fillRef idx="1">
              <a:schemeClr val="lt1"/>
            </a:fillRef>
            <a:effectRef idx="0">
              <a:schemeClr val="dk1"/>
            </a:effectRef>
            <a:fontRef idx="minor">
              <a:schemeClr val="dk1"/>
            </a:fontRef>
          </p:style>
          <p:txBody>
            <a:bodyPr tIns="0" bIns="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パート</a:t>
              </a: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00" name="正方形/長方形 199"/>
            <p:cNvSpPr/>
            <p:nvPr/>
          </p:nvSpPr>
          <p:spPr>
            <a:xfrm>
              <a:off x="3031135" y="4283219"/>
              <a:ext cx="1090759" cy="509889"/>
            </a:xfrm>
            <a:prstGeom prst="rect">
              <a:avLst/>
            </a:prstGeom>
            <a:gradFill flip="none" rotWithShape="1">
              <a:gsLst>
                <a:gs pos="35000">
                  <a:srgbClr val="FFEAEA"/>
                </a:gs>
                <a:gs pos="0">
                  <a:schemeClr val="bg1"/>
                </a:gs>
                <a:gs pos="100000">
                  <a:srgbClr val="FFD7D7">
                    <a:shade val="100000"/>
                    <a:satMod val="115000"/>
                  </a:srgbClr>
                </a:gs>
              </a:gsLst>
              <a:lin ang="2700000" scaled="1"/>
              <a:tileRect/>
            </a:gradFill>
          </p:spPr>
          <p:style>
            <a:lnRef idx="2">
              <a:schemeClr val="dk1"/>
            </a:lnRef>
            <a:fillRef idx="1">
              <a:schemeClr val="lt1"/>
            </a:fillRef>
            <a:effectRef idx="0">
              <a:schemeClr val="dk1"/>
            </a:effectRef>
            <a:fontRef idx="minor">
              <a:schemeClr val="dk1"/>
            </a:fontRef>
          </p:style>
          <p:txBody>
            <a:bodyPr tIns="18000" rtlCol="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9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パート</a:t>
              </a: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01" name="正方形/長方形 200"/>
            <p:cNvSpPr/>
            <p:nvPr/>
          </p:nvSpPr>
          <p:spPr>
            <a:xfrm>
              <a:off x="3126977" y="4437315"/>
              <a:ext cx="899073" cy="134002"/>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シナリオ</a:t>
              </a: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02" name="正方形/長方形 201"/>
            <p:cNvSpPr/>
            <p:nvPr/>
          </p:nvSpPr>
          <p:spPr>
            <a:xfrm>
              <a:off x="3126977" y="4615200"/>
              <a:ext cx="899073" cy="134002"/>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シナリオ</a:t>
              </a:r>
              <a:endParaRPr kumimoji="1" lang="ja-JP" altLang="en-US"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2" name="正方形/長方形 261"/>
            <p:cNvSpPr/>
            <p:nvPr/>
          </p:nvSpPr>
          <p:spPr>
            <a:xfrm>
              <a:off x="3031135" y="3965769"/>
              <a:ext cx="1090759" cy="119255"/>
            </a:xfrm>
            <a:prstGeom prst="rect">
              <a:avLst/>
            </a:prstGeom>
            <a:gradFill flip="none" rotWithShape="1">
              <a:gsLst>
                <a:gs pos="35000">
                  <a:srgbClr val="FFEAEA"/>
                </a:gs>
                <a:gs pos="0">
                  <a:schemeClr val="bg1"/>
                </a:gs>
                <a:gs pos="100000">
                  <a:srgbClr val="FFD7D7">
                    <a:shade val="100000"/>
                    <a:satMod val="115000"/>
                  </a:srgbClr>
                </a:gs>
              </a:gsLst>
              <a:lin ang="2700000" scaled="1"/>
              <a:tileRect/>
            </a:gradFill>
          </p:spPr>
          <p:style>
            <a:lnRef idx="2">
              <a:schemeClr val="dk1"/>
            </a:lnRef>
            <a:fillRef idx="1">
              <a:schemeClr val="lt1"/>
            </a:fillRef>
            <a:effectRef idx="0">
              <a:schemeClr val="dk1"/>
            </a:effectRef>
            <a:fontRef idx="minor">
              <a:schemeClr val="dk1"/>
            </a:fontRef>
          </p:style>
          <p:txBody>
            <a:bodyPr tIns="0" bIns="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パート</a:t>
              </a: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203" name="テキスト ボックス 202"/>
          <p:cNvSpPr txBox="1"/>
          <p:nvPr/>
        </p:nvSpPr>
        <p:spPr>
          <a:xfrm>
            <a:off x="23929" y="4096800"/>
            <a:ext cx="4360201"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游ゴシック 本文"/>
                <a:ea typeface="游ゴシック" panose="020B0400000000000000" pitchFamily="50" charset="-128"/>
                <a:cs typeface="+mn-cs"/>
              </a:rPr>
              <a:t>動作</a:t>
            </a:r>
            <a:r>
              <a:rPr kumimoji="1" lang="ja-JP" altLang="en-US"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の切り替えは、シナリオだけでなく</a:t>
            </a:r>
            <a:endParaRPr kumimoji="1" lang="en-US" altLang="ja-JP"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smtClean="0">
                <a:ln>
                  <a:noFill/>
                </a:ln>
                <a:solidFill>
                  <a:prstClr val="black"/>
                </a:solidFill>
                <a:effectLst/>
                <a:uLnTx/>
                <a:uFillTx/>
                <a:latin typeface="游ゴシック 本文"/>
                <a:ea typeface="游ゴシック" panose="020B0400000000000000" pitchFamily="50" charset="-128"/>
                <a:cs typeface="+mn-cs"/>
              </a:rPr>
              <a:t>上記の単位で変更可能である。</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smtClean="0">
                <a:ln>
                  <a:noFill/>
                </a:ln>
                <a:solidFill>
                  <a:srgbClr val="FF0000"/>
                </a:solidFill>
                <a:effectLst/>
                <a:uLnTx/>
                <a:uFillTx/>
                <a:latin typeface="游ゴシック 本文"/>
                <a:ea typeface="游ゴシック" panose="020B0400000000000000" pitchFamily="50" charset="-128"/>
                <a:cs typeface="+mn-cs"/>
              </a:rPr>
              <a:t>→</a:t>
            </a:r>
            <a:r>
              <a:rPr kumimoji="1" lang="ja-JP" altLang="en-US" sz="1800" b="1" i="0" u="none" strike="noStrike" kern="1200" cap="none" spc="0" normalizeH="0" baseline="0" noProof="0" dirty="0" smtClean="0">
                <a:ln>
                  <a:noFill/>
                </a:ln>
                <a:solidFill>
                  <a:srgbClr val="FF0000"/>
                </a:solidFill>
                <a:effectLst/>
                <a:uLnTx/>
                <a:uFillTx/>
                <a:latin typeface="游ゴシック 本文"/>
                <a:ea typeface="游ゴシック" panose="020B0400000000000000" pitchFamily="50" charset="-128"/>
                <a:cs typeface="+mn-cs"/>
              </a:rPr>
              <a:t>保守性・再利用性の向上</a:t>
            </a:r>
            <a:endParaRPr kumimoji="1" lang="en-US" altLang="ja-JP" sz="1100" b="1" i="0" u="none" strike="noStrike" kern="1200" cap="none" spc="0" normalizeH="0" baseline="0" noProof="0" dirty="0" smtClean="0">
              <a:ln>
                <a:noFill/>
              </a:ln>
              <a:solidFill>
                <a:srgbClr val="FF0000"/>
              </a:solidFill>
              <a:effectLst/>
              <a:uLnTx/>
              <a:uFillTx/>
              <a:latin typeface="游ゴシック 本文"/>
              <a:ea typeface="游ゴシック" panose="020B0400000000000000" pitchFamily="50" charset="-128"/>
              <a:cs typeface="+mn-cs"/>
            </a:endParaRPr>
          </a:p>
        </p:txBody>
      </p:sp>
      <p:grpSp>
        <p:nvGrpSpPr>
          <p:cNvPr id="4" name="グループ化 3"/>
          <p:cNvGrpSpPr/>
          <p:nvPr/>
        </p:nvGrpSpPr>
        <p:grpSpPr>
          <a:xfrm>
            <a:off x="11089751" y="1913725"/>
            <a:ext cx="1638254" cy="972510"/>
            <a:chOff x="11089751" y="1913725"/>
            <a:chExt cx="1638254" cy="972510"/>
          </a:xfrm>
        </p:grpSpPr>
        <p:sp>
          <p:nvSpPr>
            <p:cNvPr id="204" name="正方形/長方形 203"/>
            <p:cNvSpPr/>
            <p:nvPr/>
          </p:nvSpPr>
          <p:spPr>
            <a:xfrm>
              <a:off x="11210806" y="2618697"/>
              <a:ext cx="565076" cy="37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5" name="図 20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937918">
              <a:off x="11089751" y="1913725"/>
              <a:ext cx="1638254" cy="972510"/>
            </a:xfrm>
            <a:prstGeom prst="rect">
              <a:avLst/>
            </a:prstGeom>
          </p:spPr>
        </p:pic>
      </p:grpSp>
      <p:graphicFrame>
        <p:nvGraphicFramePr>
          <p:cNvPr id="264" name="表 263"/>
          <p:cNvGraphicFramePr>
            <a:graphicFrameLocks noGrp="1"/>
          </p:cNvGraphicFramePr>
          <p:nvPr>
            <p:extLst/>
          </p:nvPr>
        </p:nvGraphicFramePr>
        <p:xfrm>
          <a:off x="8682216" y="1703732"/>
          <a:ext cx="2255019" cy="786384"/>
        </p:xfrm>
        <a:graphic>
          <a:graphicData uri="http://schemas.openxmlformats.org/drawingml/2006/table">
            <a:tbl>
              <a:tblPr firstRow="1" bandRow="1">
                <a:tableStyleId>{5940675A-B579-460E-94D1-54222C63F5DA}</a:tableStyleId>
              </a:tblPr>
              <a:tblGrid>
                <a:gridCol w="532188">
                  <a:extLst>
                    <a:ext uri="{9D8B030D-6E8A-4147-A177-3AD203B41FA5}">
                      <a16:colId xmlns:a16="http://schemas.microsoft.com/office/drawing/2014/main" val="2544072596"/>
                    </a:ext>
                  </a:extLst>
                </a:gridCol>
                <a:gridCol w="1722831">
                  <a:extLst>
                    <a:ext uri="{9D8B030D-6E8A-4147-A177-3AD203B41FA5}">
                      <a16:colId xmlns:a16="http://schemas.microsoft.com/office/drawing/2014/main" val="416432804"/>
                    </a:ext>
                  </a:extLst>
                </a:gridCol>
              </a:tblGrid>
              <a:tr h="0">
                <a:tc>
                  <a:txBody>
                    <a:bodyPr/>
                    <a:lstStyle/>
                    <a:p>
                      <a:pPr algn="ctr"/>
                      <a:r>
                        <a:rPr kumimoji="1" lang="ja-JP" altLang="en-US" sz="1120" dirty="0" smtClean="0"/>
                        <a:t>昇段</a:t>
                      </a:r>
                      <a:endParaRPr kumimoji="1" lang="en-US" altLang="ja-JP" sz="1120" dirty="0" smtClean="0"/>
                    </a:p>
                  </a:txBody>
                  <a:tcPr anchor="ctr"/>
                </a:tc>
                <a:tc>
                  <a:txBody>
                    <a:bodyPr/>
                    <a:lstStyle/>
                    <a:p>
                      <a:pPr algn="l"/>
                      <a:r>
                        <a:rPr kumimoji="1" lang="ja-JP" altLang="en-US" sz="1120" dirty="0" smtClean="0"/>
                        <a:t>進入ラインを突破する</a:t>
                      </a:r>
                      <a:endParaRPr kumimoji="1" lang="en-US" altLang="ja-JP" sz="1120" dirty="0" smtClean="0"/>
                    </a:p>
                  </a:txBody>
                  <a:tcPr anchor="ctr"/>
                </a:tc>
                <a:extLst>
                  <a:ext uri="{0D108BD9-81ED-4DB2-BD59-A6C34878D82A}">
                    <a16:rowId xmlns:a16="http://schemas.microsoft.com/office/drawing/2014/main" val="3466982557"/>
                  </a:ext>
                </a:extLst>
              </a:tr>
              <a:tr h="0">
                <a:tc>
                  <a:txBody>
                    <a:bodyPr/>
                    <a:lstStyle/>
                    <a:p>
                      <a:pPr algn="ctr"/>
                      <a:r>
                        <a:rPr kumimoji="1" lang="ja-JP" altLang="en-US" sz="1120" dirty="0" smtClean="0"/>
                        <a:t>降段</a:t>
                      </a:r>
                      <a:endParaRPr kumimoji="1" lang="en-US" altLang="ja-JP" sz="1120" dirty="0" smtClean="0"/>
                    </a:p>
                  </a:txBody>
                  <a:tcPr anchor="ctr"/>
                </a:tc>
                <a:tc>
                  <a:txBody>
                    <a:bodyPr/>
                    <a:lstStyle/>
                    <a:p>
                      <a:pPr algn="l"/>
                      <a:r>
                        <a:rPr kumimoji="1" lang="ja-JP" altLang="en-US" sz="1120" dirty="0" smtClean="0"/>
                        <a:t>通過ラインを突破する</a:t>
                      </a:r>
                      <a:endParaRPr kumimoji="1" lang="ja-JP" altLang="en-US" sz="1120" dirty="0"/>
                    </a:p>
                  </a:txBody>
                  <a:tcPr anchor="ctr"/>
                </a:tc>
                <a:extLst>
                  <a:ext uri="{0D108BD9-81ED-4DB2-BD59-A6C34878D82A}">
                    <a16:rowId xmlns:a16="http://schemas.microsoft.com/office/drawing/2014/main" val="567394714"/>
                  </a:ext>
                </a:extLst>
              </a:tr>
              <a:tr h="0">
                <a:tc>
                  <a:txBody>
                    <a:bodyPr/>
                    <a:lstStyle/>
                    <a:p>
                      <a:pPr algn="ctr"/>
                      <a:r>
                        <a:rPr kumimoji="1" lang="ja-JP" altLang="en-US" sz="1120" dirty="0" smtClean="0"/>
                        <a:t>停止</a:t>
                      </a:r>
                      <a:endParaRPr kumimoji="1" lang="ja-JP" altLang="en-US" sz="1120" dirty="0"/>
                    </a:p>
                  </a:txBody>
                  <a:tcPr anchor="ctr"/>
                </a:tc>
                <a:tc>
                  <a:txBody>
                    <a:bodyPr/>
                    <a:lstStyle/>
                    <a:p>
                      <a:pPr algn="l"/>
                      <a:r>
                        <a:rPr kumimoji="1" lang="ja-JP" altLang="en-US" sz="1120" dirty="0" smtClean="0"/>
                        <a:t>着地する</a:t>
                      </a:r>
                      <a:endParaRPr kumimoji="1" lang="ja-JP" altLang="en-US" sz="1120" dirty="0"/>
                    </a:p>
                  </a:txBody>
                  <a:tcPr anchor="ctr"/>
                </a:tc>
                <a:extLst>
                  <a:ext uri="{0D108BD9-81ED-4DB2-BD59-A6C34878D82A}">
                    <a16:rowId xmlns:a16="http://schemas.microsoft.com/office/drawing/2014/main" val="3888600234"/>
                  </a:ext>
                </a:extLst>
              </a:tr>
            </a:tbl>
          </a:graphicData>
        </a:graphic>
      </p:graphicFrame>
      <p:sp>
        <p:nvSpPr>
          <p:cNvPr id="265" name="テキスト ボックス 264"/>
          <p:cNvSpPr txBox="1"/>
          <p:nvPr/>
        </p:nvSpPr>
        <p:spPr>
          <a:xfrm>
            <a:off x="8362985" y="1493631"/>
            <a:ext cx="300595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rPr>
              <a:t>再利用するためにクラスの名称を</a:t>
            </a:r>
            <a:r>
              <a:rPr kumimoji="1" lang="ja-JP" altLang="en-US" sz="11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変更</a:t>
            </a:r>
            <a:r>
              <a:rPr kumimoji="1" lang="ja-JP" altLang="en-US" sz="1100" b="0"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rPr>
              <a:t>した。</a:t>
            </a:r>
            <a:endParaRPr kumimoji="1" lang="ja-JP" altLang="en-US" sz="11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288" name="正方形/長方形 287"/>
          <p:cNvSpPr/>
          <p:nvPr/>
        </p:nvSpPr>
        <p:spPr>
          <a:xfrm>
            <a:off x="0" y="-1"/>
            <a:ext cx="12801600" cy="1405894"/>
          </a:xfrm>
          <a:prstGeom prst="rect">
            <a:avLst/>
          </a:prstGeom>
          <a:gradFill>
            <a:gsLst>
              <a:gs pos="2000">
                <a:schemeClr val="accent1">
                  <a:lumMod val="5000"/>
                  <a:lumOff val="95000"/>
                </a:schemeClr>
              </a:gs>
              <a:gs pos="0">
                <a:schemeClr val="accent1">
                  <a:lumMod val="45000"/>
                  <a:lumOff val="55000"/>
                </a:schemeClr>
              </a:gs>
              <a:gs pos="49000">
                <a:srgbClr val="31D8FF"/>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pic>
        <p:nvPicPr>
          <p:cNvPr id="296" name="図 2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375" y="67430"/>
            <a:ext cx="2839980" cy="452227"/>
          </a:xfrm>
          <a:prstGeom prst="rect">
            <a:avLst/>
          </a:prstGeom>
        </p:spPr>
      </p:pic>
      <p:sp>
        <p:nvSpPr>
          <p:cNvPr id="297" name="テキスト ボックス 296"/>
          <p:cNvSpPr txBox="1"/>
          <p:nvPr/>
        </p:nvSpPr>
        <p:spPr>
          <a:xfrm>
            <a:off x="5280739" y="202851"/>
            <a:ext cx="2198038" cy="695575"/>
          </a:xfrm>
          <a:prstGeom prst="rect">
            <a:avLst/>
          </a:prstGeom>
          <a:noFill/>
        </p:spPr>
        <p:txBody>
          <a:bodyPr wrap="none" rtlCol="0">
            <a:spAutoFit/>
          </a:bodyPr>
          <a:lstStyle/>
          <a:p>
            <a:r>
              <a:rPr lang="ja-JP" altLang="en-US" sz="3920" dirty="0">
                <a:ln>
                  <a:solidFill>
                    <a:schemeClr val="bg1"/>
                  </a:solidFill>
                </a:ln>
                <a:latin typeface="HGS創英角ｺﾞｼｯｸUB" panose="020B0900000000000000" pitchFamily="50" charset="-128"/>
                <a:ea typeface="HGS創英角ｺﾞｼｯｸUB" panose="020B0900000000000000" pitchFamily="50" charset="-128"/>
              </a:rPr>
              <a:t>しろくま</a:t>
            </a:r>
          </a:p>
        </p:txBody>
      </p:sp>
      <p:pic>
        <p:nvPicPr>
          <p:cNvPr id="298" name="図 29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6688" y="229169"/>
            <a:ext cx="2508244" cy="501648"/>
          </a:xfrm>
          <a:prstGeom prst="rect">
            <a:avLst/>
          </a:prstGeom>
          <a:ln>
            <a:solidFill>
              <a:srgbClr val="0070C0"/>
            </a:solidFill>
          </a:ln>
          <a:effectLst>
            <a:outerShdw blurRad="50800" dist="38100" dir="2700000" algn="tl" rotWithShape="0">
              <a:prstClr val="black">
                <a:alpha val="40000"/>
              </a:prstClr>
            </a:outerShdw>
          </a:effectLst>
        </p:spPr>
      </p:pic>
      <p:sp>
        <p:nvSpPr>
          <p:cNvPr id="299" name="テキスト ボックス 298"/>
          <p:cNvSpPr txBox="1"/>
          <p:nvPr/>
        </p:nvSpPr>
        <p:spPr>
          <a:xfrm>
            <a:off x="1227025" y="718111"/>
            <a:ext cx="1861407" cy="329321"/>
          </a:xfrm>
          <a:prstGeom prst="rect">
            <a:avLst/>
          </a:prstGeom>
          <a:noFill/>
        </p:spPr>
        <p:txBody>
          <a:bodyPr wrap="none" rtlCol="0">
            <a:spAutoFit/>
          </a:bodyPr>
          <a:lstStyle/>
          <a:p>
            <a:r>
              <a:rPr lang="ja-JP" altLang="en-US" sz="1540" dirty="0" smtClean="0"/>
              <a:t>出場地区</a:t>
            </a:r>
            <a:r>
              <a:rPr lang="ja-JP" altLang="en-US" sz="1540" dirty="0"/>
              <a:t>：東海地区</a:t>
            </a:r>
            <a:endParaRPr lang="en-US" altLang="ja-JP" sz="1540" dirty="0"/>
          </a:p>
        </p:txBody>
      </p:sp>
      <p:sp>
        <p:nvSpPr>
          <p:cNvPr id="300" name="正方形/長方形 299"/>
          <p:cNvSpPr/>
          <p:nvPr/>
        </p:nvSpPr>
        <p:spPr>
          <a:xfrm>
            <a:off x="486702" y="506032"/>
            <a:ext cx="3305328" cy="333938"/>
          </a:xfrm>
          <a:prstGeom prst="rect">
            <a:avLst/>
          </a:prstGeom>
          <a:noFill/>
        </p:spPr>
        <p:txBody>
          <a:bodyPr wrap="none" lIns="96012" tIns="48006" rIns="96012" bIns="48006">
            <a:spAutoFit/>
            <a:scene3d>
              <a:camera prst="orthographicFront"/>
              <a:lightRig rig="threePt" dir="t"/>
            </a:scene3d>
            <a:sp3d extrusionH="57150">
              <a:bevelT w="38100" h="38100"/>
            </a:sp3d>
          </a:bodyPr>
          <a:lstStyle/>
          <a:p>
            <a:pPr algn="ctr"/>
            <a:r>
              <a:rPr lang="ja-JP" altLang="en-US" sz="1540" dirty="0">
                <a:ln w="3175">
                  <a:solidFill>
                    <a:schemeClr val="accent5">
                      <a:lumMod val="50000"/>
                    </a:schemeClr>
                  </a:solidFill>
                </a:ln>
                <a:solidFill>
                  <a:schemeClr val="accent5">
                    <a:lumMod val="75000"/>
                  </a:schemeClr>
                </a:solidFill>
                <a:effectLst>
                  <a:outerShdw blurRad="38100" dist="25400" dir="5400000" algn="ctr" rotWithShape="0">
                    <a:srgbClr val="6E747A">
                      <a:alpha val="43000"/>
                    </a:srgbClr>
                  </a:outerShdw>
                </a:effectLst>
              </a:rPr>
              <a:t>デベロッパー部門　プライマリークラス</a:t>
            </a:r>
          </a:p>
        </p:txBody>
      </p:sp>
      <p:sp>
        <p:nvSpPr>
          <p:cNvPr id="301" name="正方形/長方形 300"/>
          <p:cNvSpPr/>
          <p:nvPr/>
        </p:nvSpPr>
        <p:spPr>
          <a:xfrm rot="1718587">
            <a:off x="3970536" y="521632"/>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02" name="正方形/長方形 301"/>
          <p:cNvSpPr/>
          <p:nvPr/>
        </p:nvSpPr>
        <p:spPr>
          <a:xfrm rot="4454026">
            <a:off x="4121007" y="308060"/>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03" name="正方形/長方形 302"/>
          <p:cNvSpPr/>
          <p:nvPr/>
        </p:nvSpPr>
        <p:spPr>
          <a:xfrm rot="1718587">
            <a:off x="3901820" y="118730"/>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04" name="正方形/長方形 303"/>
          <p:cNvSpPr/>
          <p:nvPr/>
        </p:nvSpPr>
        <p:spPr>
          <a:xfrm rot="4317039">
            <a:off x="9058125" y="599424"/>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05" name="正方形/長方形 304"/>
          <p:cNvSpPr/>
          <p:nvPr/>
        </p:nvSpPr>
        <p:spPr>
          <a:xfrm rot="7899150">
            <a:off x="11623280" y="118731"/>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06" name="正方形/長方形 305"/>
          <p:cNvSpPr/>
          <p:nvPr/>
        </p:nvSpPr>
        <p:spPr>
          <a:xfrm rot="7899150">
            <a:off x="11623279" y="568266"/>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07" name="正方形/長方形 306"/>
          <p:cNvSpPr/>
          <p:nvPr/>
        </p:nvSpPr>
        <p:spPr>
          <a:xfrm rot="7899150">
            <a:off x="11263382" y="805823"/>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08" name="正方形/長方形 307"/>
          <p:cNvSpPr/>
          <p:nvPr/>
        </p:nvSpPr>
        <p:spPr>
          <a:xfrm rot="1718587">
            <a:off x="11998364" y="291334"/>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09" name="正方形/長方形 308"/>
          <p:cNvSpPr/>
          <p:nvPr/>
        </p:nvSpPr>
        <p:spPr>
          <a:xfrm rot="1718587">
            <a:off x="12512462" y="620577"/>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10" name="正方形/長方形 309"/>
          <p:cNvSpPr/>
          <p:nvPr/>
        </p:nvSpPr>
        <p:spPr>
          <a:xfrm rot="1718587">
            <a:off x="56517" y="488947"/>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11" name="正方形/長方形 310"/>
          <p:cNvSpPr/>
          <p:nvPr/>
        </p:nvSpPr>
        <p:spPr>
          <a:xfrm rot="1718587">
            <a:off x="184753" y="701861"/>
            <a:ext cx="155474" cy="15351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12" name="正方形/長方形 311"/>
          <p:cNvSpPr/>
          <p:nvPr/>
        </p:nvSpPr>
        <p:spPr>
          <a:xfrm rot="1718587">
            <a:off x="7894351" y="111524"/>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13" name="正方形/長方形 312"/>
          <p:cNvSpPr/>
          <p:nvPr/>
        </p:nvSpPr>
        <p:spPr>
          <a:xfrm rot="4454026">
            <a:off x="7674105" y="390590"/>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14" name="正方形/長方形 313"/>
          <p:cNvSpPr/>
          <p:nvPr/>
        </p:nvSpPr>
        <p:spPr>
          <a:xfrm rot="4454026">
            <a:off x="7868288" y="639834"/>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15" name="正方形/長方形 314"/>
          <p:cNvSpPr/>
          <p:nvPr/>
        </p:nvSpPr>
        <p:spPr>
          <a:xfrm rot="4454026">
            <a:off x="8399092" y="811815"/>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16" name="正方形/長方形 315"/>
          <p:cNvSpPr/>
          <p:nvPr/>
        </p:nvSpPr>
        <p:spPr>
          <a:xfrm rot="4454026">
            <a:off x="5081213" y="654756"/>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17" name="正方形/長方形 316"/>
          <p:cNvSpPr/>
          <p:nvPr/>
        </p:nvSpPr>
        <p:spPr>
          <a:xfrm rot="7899150">
            <a:off x="386223" y="320101"/>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pic>
        <p:nvPicPr>
          <p:cNvPr id="318" name="図 3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378" y="67433"/>
            <a:ext cx="2839980" cy="452227"/>
          </a:xfrm>
          <a:prstGeom prst="rect">
            <a:avLst/>
          </a:prstGeom>
        </p:spPr>
      </p:pic>
      <p:sp>
        <p:nvSpPr>
          <p:cNvPr id="319" name="テキスト ボックス 318"/>
          <p:cNvSpPr txBox="1"/>
          <p:nvPr/>
        </p:nvSpPr>
        <p:spPr>
          <a:xfrm>
            <a:off x="5282582" y="206662"/>
            <a:ext cx="2198038" cy="695575"/>
          </a:xfrm>
          <a:prstGeom prst="rect">
            <a:avLst/>
          </a:prstGeom>
          <a:noFill/>
        </p:spPr>
        <p:txBody>
          <a:bodyPr wrap="none" rtlCol="0">
            <a:spAutoFit/>
          </a:bodyPr>
          <a:lstStyle/>
          <a:p>
            <a:r>
              <a:rPr lang="ja-JP" altLang="en-US" sz="3920" dirty="0">
                <a:ln>
                  <a:solidFill>
                    <a:schemeClr val="bg1"/>
                  </a:solidFill>
                </a:ln>
                <a:latin typeface="HGS創英角ｺﾞｼｯｸUB" panose="020B0900000000000000" pitchFamily="50" charset="-128"/>
                <a:ea typeface="HGS創英角ｺﾞｼｯｸUB" panose="020B0900000000000000" pitchFamily="50" charset="-128"/>
              </a:rPr>
              <a:t>しろくま</a:t>
            </a:r>
          </a:p>
        </p:txBody>
      </p:sp>
      <p:pic>
        <p:nvPicPr>
          <p:cNvPr id="320" name="図 3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6691" y="229169"/>
            <a:ext cx="2508244" cy="501648"/>
          </a:xfrm>
          <a:prstGeom prst="rect">
            <a:avLst/>
          </a:prstGeom>
          <a:ln>
            <a:solidFill>
              <a:srgbClr val="0070C0"/>
            </a:solidFill>
          </a:ln>
          <a:effectLst>
            <a:outerShdw blurRad="50800" dist="38100" dir="2700000" algn="tl" rotWithShape="0">
              <a:prstClr val="black">
                <a:alpha val="40000"/>
              </a:prstClr>
            </a:outerShdw>
          </a:effectLst>
        </p:spPr>
      </p:pic>
      <p:sp>
        <p:nvSpPr>
          <p:cNvPr id="321" name="正方形/長方形 320"/>
          <p:cNvSpPr/>
          <p:nvPr/>
        </p:nvSpPr>
        <p:spPr>
          <a:xfrm>
            <a:off x="486705" y="506036"/>
            <a:ext cx="3305328" cy="333940"/>
          </a:xfrm>
          <a:prstGeom prst="rect">
            <a:avLst/>
          </a:prstGeom>
          <a:noFill/>
        </p:spPr>
        <p:txBody>
          <a:bodyPr wrap="none" lIns="96012" tIns="48007" rIns="96012" bIns="48007">
            <a:spAutoFit/>
            <a:scene3d>
              <a:camera prst="orthographicFront"/>
              <a:lightRig rig="threePt" dir="t"/>
            </a:scene3d>
            <a:sp3d extrusionH="57150">
              <a:bevelT w="38100" h="38100"/>
            </a:sp3d>
          </a:bodyPr>
          <a:lstStyle/>
          <a:p>
            <a:pPr algn="ctr"/>
            <a:r>
              <a:rPr lang="ja-JP" altLang="en-US" sz="1540" dirty="0">
                <a:ln w="3175">
                  <a:solidFill>
                    <a:schemeClr val="accent5">
                      <a:lumMod val="50000"/>
                    </a:schemeClr>
                  </a:solidFill>
                </a:ln>
                <a:solidFill>
                  <a:schemeClr val="accent5">
                    <a:lumMod val="75000"/>
                  </a:schemeClr>
                </a:solidFill>
                <a:effectLst>
                  <a:outerShdw blurRad="38100" dist="25400" dir="5400000" algn="ctr" rotWithShape="0">
                    <a:srgbClr val="6E747A">
                      <a:alpha val="43000"/>
                    </a:srgbClr>
                  </a:outerShdw>
                </a:effectLst>
              </a:rPr>
              <a:t>デベロッパー部門　プライマリークラス</a:t>
            </a:r>
          </a:p>
        </p:txBody>
      </p:sp>
      <p:sp>
        <p:nvSpPr>
          <p:cNvPr id="322" name="正方形/長方形 321"/>
          <p:cNvSpPr/>
          <p:nvPr/>
        </p:nvSpPr>
        <p:spPr>
          <a:xfrm rot="1718587">
            <a:off x="3970538" y="521632"/>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23" name="正方形/長方形 322"/>
          <p:cNvSpPr/>
          <p:nvPr/>
        </p:nvSpPr>
        <p:spPr>
          <a:xfrm rot="4454026">
            <a:off x="4121008" y="308062"/>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24" name="正方形/長方形 323"/>
          <p:cNvSpPr/>
          <p:nvPr/>
        </p:nvSpPr>
        <p:spPr>
          <a:xfrm rot="1718587">
            <a:off x="3901820" y="118732"/>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43" name="正方形/長方形 342"/>
          <p:cNvSpPr/>
          <p:nvPr/>
        </p:nvSpPr>
        <p:spPr>
          <a:xfrm rot="4317039">
            <a:off x="9058127" y="599426"/>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44" name="正方形/長方形 343"/>
          <p:cNvSpPr/>
          <p:nvPr/>
        </p:nvSpPr>
        <p:spPr>
          <a:xfrm rot="7899150">
            <a:off x="11623282" y="118733"/>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45" name="正方形/長方形 344"/>
          <p:cNvSpPr/>
          <p:nvPr/>
        </p:nvSpPr>
        <p:spPr>
          <a:xfrm rot="7899150">
            <a:off x="11623279" y="568268"/>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46" name="正方形/長方形 345"/>
          <p:cNvSpPr/>
          <p:nvPr/>
        </p:nvSpPr>
        <p:spPr>
          <a:xfrm rot="7899150">
            <a:off x="11263386" y="805828"/>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47" name="正方形/長方形 346"/>
          <p:cNvSpPr/>
          <p:nvPr/>
        </p:nvSpPr>
        <p:spPr>
          <a:xfrm rot="1718587">
            <a:off x="11998366" y="291337"/>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48" name="正方形/長方形 347"/>
          <p:cNvSpPr/>
          <p:nvPr/>
        </p:nvSpPr>
        <p:spPr>
          <a:xfrm rot="1718587">
            <a:off x="12512464" y="620579"/>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49" name="正方形/長方形 348"/>
          <p:cNvSpPr/>
          <p:nvPr/>
        </p:nvSpPr>
        <p:spPr>
          <a:xfrm rot="1718587">
            <a:off x="56519" y="488949"/>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50" name="正方形/長方形 349"/>
          <p:cNvSpPr/>
          <p:nvPr/>
        </p:nvSpPr>
        <p:spPr>
          <a:xfrm rot="1718587">
            <a:off x="184757" y="701862"/>
            <a:ext cx="155474" cy="15351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51" name="正方形/長方形 350"/>
          <p:cNvSpPr/>
          <p:nvPr/>
        </p:nvSpPr>
        <p:spPr>
          <a:xfrm rot="1718587">
            <a:off x="7894351" y="111526"/>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52" name="正方形/長方形 351"/>
          <p:cNvSpPr/>
          <p:nvPr/>
        </p:nvSpPr>
        <p:spPr>
          <a:xfrm rot="4454026">
            <a:off x="7674108" y="390590"/>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53" name="正方形/長方形 352"/>
          <p:cNvSpPr/>
          <p:nvPr/>
        </p:nvSpPr>
        <p:spPr>
          <a:xfrm rot="4454026">
            <a:off x="7868292" y="639834"/>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54" name="正方形/長方形 353"/>
          <p:cNvSpPr/>
          <p:nvPr/>
        </p:nvSpPr>
        <p:spPr>
          <a:xfrm rot="4454026">
            <a:off x="8399095" y="811815"/>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55" name="正方形/長方形 354"/>
          <p:cNvSpPr/>
          <p:nvPr/>
        </p:nvSpPr>
        <p:spPr>
          <a:xfrm rot="4454026">
            <a:off x="5081217" y="654756"/>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356" name="正方形/長方形 355"/>
          <p:cNvSpPr/>
          <p:nvPr/>
        </p:nvSpPr>
        <p:spPr>
          <a:xfrm rot="7899150">
            <a:off x="386227" y="320107"/>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cxnSp>
        <p:nvCxnSpPr>
          <p:cNvPr id="357" name="直線コネクタ 356"/>
          <p:cNvCxnSpPr/>
          <p:nvPr/>
        </p:nvCxnSpPr>
        <p:spPr>
          <a:xfrm>
            <a:off x="-19664" y="1419696"/>
            <a:ext cx="12788243" cy="0"/>
          </a:xfrm>
          <a:prstGeom prst="line">
            <a:avLst/>
          </a:prstGeom>
          <a:ln>
            <a:solidFill>
              <a:schemeClr val="accent4">
                <a:lumMod val="20000"/>
                <a:lumOff val="80000"/>
              </a:schemeClr>
            </a:solidFill>
          </a:ln>
          <a:effectLst>
            <a:glow rad="63500">
              <a:schemeClr val="accent5">
                <a:satMod val="175000"/>
                <a:alpha val="40000"/>
              </a:schemeClr>
            </a:glow>
          </a:effectLst>
        </p:spPr>
        <p:style>
          <a:lnRef idx="3">
            <a:schemeClr val="accent4"/>
          </a:lnRef>
          <a:fillRef idx="0">
            <a:schemeClr val="accent4"/>
          </a:fillRef>
          <a:effectRef idx="2">
            <a:schemeClr val="accent4"/>
          </a:effectRef>
          <a:fontRef idx="minor">
            <a:schemeClr val="tx1"/>
          </a:fontRef>
        </p:style>
      </p:cxnSp>
      <p:sp>
        <p:nvSpPr>
          <p:cNvPr id="358" name="正方形/長方形 357"/>
          <p:cNvSpPr/>
          <p:nvPr/>
        </p:nvSpPr>
        <p:spPr>
          <a:xfrm>
            <a:off x="5338949" y="993705"/>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3-1. </a:t>
            </a:r>
            <a:r>
              <a:rPr lang="ja-JP" altLang="en-US" sz="1400" b="1" dirty="0" smtClean="0">
                <a:effectLst>
                  <a:outerShdw blurRad="38100" dist="38100" dir="2700000" algn="tl">
                    <a:srgbClr val="000000">
                      <a:alpha val="43137"/>
                    </a:srgbClr>
                  </a:outerShdw>
                </a:effectLst>
              </a:rPr>
              <a:t>振る舞い</a:t>
            </a:r>
            <a:r>
              <a:rPr lang="ja-JP" altLang="en-US" sz="1400" b="1" dirty="0">
                <a:effectLst>
                  <a:outerShdw blurRad="38100" dist="38100" dir="2700000" algn="tl">
                    <a:srgbClr val="000000">
                      <a:alpha val="43137"/>
                    </a:srgbClr>
                  </a:outerShdw>
                </a:effectLst>
              </a:rPr>
              <a:t>モデル①</a:t>
            </a:r>
            <a:endParaRPr lang="en-US" altLang="ja-JP" sz="1400" b="1" dirty="0">
              <a:effectLst>
                <a:outerShdw blurRad="38100" dist="38100" dir="2700000" algn="tl">
                  <a:srgbClr val="000000">
                    <a:alpha val="43137"/>
                  </a:srgbClr>
                </a:outerShdw>
              </a:effectLst>
            </a:endParaRPr>
          </a:p>
        </p:txBody>
      </p:sp>
      <p:sp>
        <p:nvSpPr>
          <p:cNvPr id="359" name="正方形/長方形 358"/>
          <p:cNvSpPr/>
          <p:nvPr/>
        </p:nvSpPr>
        <p:spPr>
          <a:xfrm>
            <a:off x="8014642" y="993705"/>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effectLst>
                  <a:outerShdw blurRad="38100" dist="38100" dir="2700000" algn="tl">
                    <a:srgbClr val="000000">
                      <a:alpha val="43137"/>
                    </a:srgbClr>
                  </a:outerShdw>
                </a:effectLst>
              </a:rPr>
              <a:t>3-2</a:t>
            </a:r>
            <a:r>
              <a:rPr lang="en-US" altLang="ja-JP" sz="1400" b="1" dirty="0" smtClean="0">
                <a:effectLst>
                  <a:outerShdw blurRad="38100" dist="38100" dir="2700000" algn="tl">
                    <a:srgbClr val="000000">
                      <a:alpha val="43137"/>
                    </a:srgbClr>
                  </a:outerShdw>
                </a:effectLst>
              </a:rPr>
              <a:t>. </a:t>
            </a:r>
            <a:r>
              <a:rPr lang="ja-JP" altLang="en-US" sz="1400" b="1" dirty="0" smtClean="0">
                <a:effectLst>
                  <a:outerShdw blurRad="38100" dist="38100" dir="2700000" algn="tl">
                    <a:srgbClr val="000000">
                      <a:alpha val="43137"/>
                    </a:srgbClr>
                  </a:outerShdw>
                </a:effectLst>
              </a:rPr>
              <a:t>振る舞い</a:t>
            </a:r>
            <a:r>
              <a:rPr lang="ja-JP" altLang="en-US" sz="1400" b="1" dirty="0">
                <a:effectLst>
                  <a:outerShdw blurRad="38100" dist="38100" dir="2700000" algn="tl">
                    <a:srgbClr val="000000">
                      <a:alpha val="43137"/>
                    </a:srgbClr>
                  </a:outerShdw>
                </a:effectLst>
              </a:rPr>
              <a:t>モデル②</a:t>
            </a:r>
            <a:endParaRPr lang="en-US" altLang="ja-JP" sz="1400" b="1" dirty="0">
              <a:effectLst>
                <a:outerShdw blurRad="38100" dist="38100" dir="2700000" algn="tl">
                  <a:srgbClr val="000000">
                    <a:alpha val="43137"/>
                  </a:srgbClr>
                </a:outerShdw>
              </a:effectLst>
            </a:endParaRPr>
          </a:p>
        </p:txBody>
      </p:sp>
      <p:sp>
        <p:nvSpPr>
          <p:cNvPr id="361" name="正方形/長方形 360"/>
          <p:cNvSpPr/>
          <p:nvPr/>
        </p:nvSpPr>
        <p:spPr>
          <a:xfrm>
            <a:off x="-12437" y="982674"/>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1. </a:t>
            </a:r>
            <a:r>
              <a:rPr lang="ja-JP" altLang="en-US" sz="1400" b="1" dirty="0">
                <a:effectLst>
                  <a:outerShdw blurRad="38100" dist="38100" dir="2700000" algn="tl">
                    <a:srgbClr val="000000">
                      <a:alpha val="43137"/>
                    </a:srgbClr>
                  </a:outerShdw>
                </a:effectLst>
              </a:rPr>
              <a:t>機能</a:t>
            </a:r>
            <a:r>
              <a:rPr lang="ja-JP" altLang="en-US" sz="1400" b="1" dirty="0" smtClean="0">
                <a:effectLst>
                  <a:outerShdw blurRad="38100" dist="38100" dir="2700000" algn="tl">
                    <a:srgbClr val="000000">
                      <a:alpha val="43137"/>
                    </a:srgbClr>
                  </a:outerShdw>
                </a:effectLst>
              </a:rPr>
              <a:t>モデル</a:t>
            </a:r>
            <a:endParaRPr lang="en-US" altLang="ja-JP" sz="1400" b="1" dirty="0">
              <a:effectLst>
                <a:outerShdw blurRad="38100" dist="38100" dir="2700000" algn="tl">
                  <a:srgbClr val="000000">
                    <a:alpha val="43137"/>
                  </a:srgbClr>
                </a:outerShdw>
              </a:effectLst>
            </a:endParaRPr>
          </a:p>
        </p:txBody>
      </p:sp>
      <p:sp>
        <p:nvSpPr>
          <p:cNvPr id="362" name="正方形/長方形 361"/>
          <p:cNvSpPr/>
          <p:nvPr/>
        </p:nvSpPr>
        <p:spPr>
          <a:xfrm>
            <a:off x="2663256" y="988920"/>
            <a:ext cx="2112634" cy="40084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2. </a:t>
            </a:r>
            <a:r>
              <a:rPr lang="ja-JP" altLang="en-US" sz="1400" b="1" dirty="0" smtClean="0">
                <a:effectLst>
                  <a:outerShdw blurRad="38100" dist="38100" dir="2700000" algn="tl">
                    <a:srgbClr val="000000">
                      <a:alpha val="43137"/>
                    </a:srgbClr>
                  </a:outerShdw>
                </a:effectLst>
              </a:rPr>
              <a:t>構造</a:t>
            </a:r>
            <a:r>
              <a:rPr lang="ja-JP" altLang="en-US" sz="1400" b="1" dirty="0">
                <a:effectLst>
                  <a:outerShdw blurRad="38100" dist="38100" dir="2700000" algn="tl">
                    <a:srgbClr val="000000">
                      <a:alpha val="43137"/>
                    </a:srgbClr>
                  </a:outerShdw>
                </a:effectLst>
              </a:rPr>
              <a:t>モデル</a:t>
            </a:r>
            <a:endParaRPr lang="en-US" altLang="ja-JP" sz="1400" b="1" dirty="0">
              <a:effectLst>
                <a:outerShdw blurRad="38100" dist="38100" dir="2700000" algn="tl">
                  <a:srgbClr val="000000">
                    <a:alpha val="43137"/>
                  </a:srgbClr>
                </a:outerShdw>
              </a:effectLst>
            </a:endParaRPr>
          </a:p>
        </p:txBody>
      </p:sp>
      <p:sp>
        <p:nvSpPr>
          <p:cNvPr id="363" name="正方形/長方形 362"/>
          <p:cNvSpPr/>
          <p:nvPr/>
        </p:nvSpPr>
        <p:spPr>
          <a:xfrm>
            <a:off x="10681258" y="993705"/>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4.</a:t>
            </a:r>
            <a:r>
              <a:rPr lang="ja-JP" altLang="en-US" sz="1400" b="1" dirty="0" smtClean="0">
                <a:effectLst>
                  <a:outerShdw blurRad="38100" dist="38100" dir="2700000" algn="tl">
                    <a:srgbClr val="000000">
                      <a:alpha val="43137"/>
                    </a:srgbClr>
                  </a:outerShdw>
                </a:effectLst>
              </a:rPr>
              <a:t> 工夫点</a:t>
            </a:r>
            <a:endParaRPr lang="en-US" altLang="ja-JP" sz="1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1396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グループ化 55"/>
          <p:cNvGrpSpPr/>
          <p:nvPr/>
        </p:nvGrpSpPr>
        <p:grpSpPr>
          <a:xfrm>
            <a:off x="6978" y="1621718"/>
            <a:ext cx="2324675" cy="450638"/>
            <a:chOff x="3511654" y="1635060"/>
            <a:chExt cx="2324675" cy="450638"/>
          </a:xfrm>
        </p:grpSpPr>
        <p:grpSp>
          <p:nvGrpSpPr>
            <p:cNvPr id="57" name="グループ化 56"/>
            <p:cNvGrpSpPr/>
            <p:nvPr/>
          </p:nvGrpSpPr>
          <p:grpSpPr>
            <a:xfrm>
              <a:off x="3722252" y="1635060"/>
              <a:ext cx="1097835" cy="450638"/>
              <a:chOff x="2380755" y="2462468"/>
              <a:chExt cx="1903093" cy="781180"/>
            </a:xfrm>
          </p:grpSpPr>
          <p:sp>
            <p:nvSpPr>
              <p:cNvPr id="59" name="二等辺三角形 58"/>
              <p:cNvSpPr/>
              <p:nvPr/>
            </p:nvSpPr>
            <p:spPr>
              <a:xfrm rot="10800000">
                <a:off x="2380755" y="2739998"/>
                <a:ext cx="535884" cy="50365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二等辺三角形 59"/>
              <p:cNvSpPr/>
              <p:nvPr/>
            </p:nvSpPr>
            <p:spPr>
              <a:xfrm rot="14810183">
                <a:off x="2700033" y="2512463"/>
                <a:ext cx="724930" cy="62494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rot="8120085">
                <a:off x="3356551" y="2664342"/>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rot="8120085">
                <a:off x="3751926" y="2519318"/>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テキスト ボックス 57"/>
            <p:cNvSpPr txBox="1"/>
            <p:nvPr/>
          </p:nvSpPr>
          <p:spPr>
            <a:xfrm>
              <a:off x="3511654" y="1649278"/>
              <a:ext cx="2324675" cy="329321"/>
            </a:xfrm>
            <a:prstGeom prst="rect">
              <a:avLst/>
            </a:prstGeom>
            <a:noFill/>
          </p:spPr>
          <p:txBody>
            <a:bodyPr wrap="none" rtlCol="0">
              <a:spAutoFit/>
            </a:bodyPr>
            <a:lstStyle/>
            <a:p>
              <a:r>
                <a:rPr kumimoji="1" lang="ja-JP" altLang="en-US" sz="1540" b="1" dirty="0" smtClean="0">
                  <a:latin typeface="+mn-ea"/>
                  <a:ea typeface="+mn-ea"/>
                </a:rPr>
                <a:t>３</a:t>
              </a:r>
              <a:r>
                <a:rPr kumimoji="1" lang="en-US" altLang="ja-JP" sz="1540" b="1" dirty="0" smtClean="0">
                  <a:latin typeface="+mn-ea"/>
                  <a:ea typeface="+mn-ea"/>
                </a:rPr>
                <a:t>.1</a:t>
              </a:r>
              <a:r>
                <a:rPr kumimoji="1" lang="ja-JP" altLang="en-US" sz="1540" b="1" dirty="0" smtClean="0">
                  <a:latin typeface="+mn-ea"/>
                  <a:ea typeface="+mn-ea"/>
                </a:rPr>
                <a:t>　</a:t>
              </a:r>
              <a:r>
                <a:rPr lang="ja-JP" altLang="en-US" sz="1540" b="1" dirty="0" smtClean="0">
                  <a:latin typeface="+mn-ea"/>
                  <a:ea typeface="+mn-ea"/>
                </a:rPr>
                <a:t>全体</a:t>
              </a:r>
              <a:r>
                <a:rPr kumimoji="1" lang="ja-JP" altLang="en-US" sz="1540" b="1" dirty="0" smtClean="0">
                  <a:latin typeface="+mn-ea"/>
                  <a:ea typeface="+mn-ea"/>
                </a:rPr>
                <a:t>シーケンス図</a:t>
              </a:r>
              <a:endParaRPr kumimoji="1" lang="ja-JP" altLang="en-US" sz="1540" b="1" dirty="0">
                <a:latin typeface="+mn-ea"/>
                <a:ea typeface="+mn-ea"/>
              </a:endParaRPr>
            </a:p>
          </p:txBody>
        </p:sp>
      </p:grpSp>
      <p:grpSp>
        <p:nvGrpSpPr>
          <p:cNvPr id="63" name="グループ化 62"/>
          <p:cNvGrpSpPr/>
          <p:nvPr/>
        </p:nvGrpSpPr>
        <p:grpSpPr>
          <a:xfrm>
            <a:off x="7961203" y="1599755"/>
            <a:ext cx="3310522" cy="450638"/>
            <a:chOff x="3511654" y="1635060"/>
            <a:chExt cx="3310522" cy="450638"/>
          </a:xfrm>
        </p:grpSpPr>
        <p:grpSp>
          <p:nvGrpSpPr>
            <p:cNvPr id="64" name="グループ化 63"/>
            <p:cNvGrpSpPr/>
            <p:nvPr/>
          </p:nvGrpSpPr>
          <p:grpSpPr>
            <a:xfrm>
              <a:off x="3722252" y="1635060"/>
              <a:ext cx="1097835" cy="450638"/>
              <a:chOff x="2380755" y="2462468"/>
              <a:chExt cx="1903093" cy="781180"/>
            </a:xfrm>
          </p:grpSpPr>
          <p:sp>
            <p:nvSpPr>
              <p:cNvPr id="66" name="二等辺三角形 65"/>
              <p:cNvSpPr/>
              <p:nvPr/>
            </p:nvSpPr>
            <p:spPr>
              <a:xfrm rot="10800000">
                <a:off x="2380755" y="2739998"/>
                <a:ext cx="535884" cy="50365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rot="14810183">
                <a:off x="2700033" y="2512463"/>
                <a:ext cx="724930" cy="62494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二等辺三角形 67"/>
              <p:cNvSpPr/>
              <p:nvPr/>
            </p:nvSpPr>
            <p:spPr>
              <a:xfrm rot="8120085">
                <a:off x="3356551" y="2664342"/>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二等辺三角形 68"/>
              <p:cNvSpPr/>
              <p:nvPr/>
            </p:nvSpPr>
            <p:spPr>
              <a:xfrm rot="8120085">
                <a:off x="3751926" y="2519318"/>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5" name="テキスト ボックス 64"/>
            <p:cNvSpPr txBox="1"/>
            <p:nvPr/>
          </p:nvSpPr>
          <p:spPr>
            <a:xfrm>
              <a:off x="3511654" y="1649278"/>
              <a:ext cx="3310522" cy="329321"/>
            </a:xfrm>
            <a:prstGeom prst="rect">
              <a:avLst/>
            </a:prstGeom>
            <a:noFill/>
          </p:spPr>
          <p:txBody>
            <a:bodyPr wrap="none" rtlCol="0">
              <a:spAutoFit/>
            </a:bodyPr>
            <a:lstStyle/>
            <a:p>
              <a:r>
                <a:rPr kumimoji="1" lang="ja-JP" altLang="en-US" sz="1540" b="1" dirty="0" smtClean="0">
                  <a:latin typeface="+mn-ea"/>
                  <a:ea typeface="+mn-ea"/>
                </a:rPr>
                <a:t>３</a:t>
              </a:r>
              <a:r>
                <a:rPr kumimoji="1" lang="en-US" altLang="ja-JP" sz="1540" b="1" dirty="0" smtClean="0">
                  <a:latin typeface="+mn-ea"/>
                  <a:ea typeface="+mn-ea"/>
                </a:rPr>
                <a:t>.2</a:t>
              </a:r>
              <a:r>
                <a:rPr kumimoji="1" lang="ja-JP" altLang="en-US" sz="1540" b="1" dirty="0" smtClean="0">
                  <a:latin typeface="+mn-ea"/>
                  <a:ea typeface="+mn-ea"/>
                </a:rPr>
                <a:t>　</a:t>
              </a:r>
              <a:r>
                <a:rPr lang="ja-JP" altLang="en-US" sz="1540" b="1" dirty="0" smtClean="0">
                  <a:latin typeface="+mn-ea"/>
                  <a:ea typeface="+mn-ea"/>
                </a:rPr>
                <a:t>シナリオ内機能の組み合わせ</a:t>
              </a:r>
              <a:endParaRPr kumimoji="1" lang="ja-JP" altLang="en-US" sz="1540" b="1" dirty="0">
                <a:latin typeface="+mn-ea"/>
                <a:ea typeface="+mn-ea"/>
              </a:endParaRPr>
            </a:p>
          </p:txBody>
        </p:sp>
      </p:grpSp>
      <p:sp>
        <p:nvSpPr>
          <p:cNvPr id="442" name="テキスト ボックス 441"/>
          <p:cNvSpPr txBox="1"/>
          <p:nvPr/>
        </p:nvSpPr>
        <p:spPr>
          <a:xfrm>
            <a:off x="216691" y="2032371"/>
            <a:ext cx="3502882" cy="449354"/>
          </a:xfrm>
          <a:prstGeom prst="rect">
            <a:avLst/>
          </a:prstGeom>
          <a:noFill/>
        </p:spPr>
        <p:txBody>
          <a:bodyPr wrap="none" rtlCol="0">
            <a:spAutoFit/>
          </a:bodyPr>
          <a:lstStyle/>
          <a:p>
            <a:r>
              <a:rPr lang="ja-JP" altLang="en-US" sz="1120" dirty="0" smtClean="0">
                <a:latin typeface="+mn-ea"/>
                <a:ea typeface="+mn-ea"/>
              </a:rPr>
              <a:t>　「コース」、「エリア」、「パート」の動作を、</a:t>
            </a:r>
            <a:endParaRPr lang="en-US" altLang="ja-JP" sz="1120" dirty="0" smtClean="0">
              <a:latin typeface="+mn-ea"/>
              <a:ea typeface="+mn-ea"/>
            </a:endParaRPr>
          </a:p>
          <a:p>
            <a:r>
              <a:rPr lang="ja-JP" altLang="en-US" sz="1120" dirty="0" smtClean="0">
                <a:latin typeface="+mn-ea"/>
                <a:ea typeface="+mn-ea"/>
              </a:rPr>
              <a:t>下記シーケンス図に示す。</a:t>
            </a:r>
            <a:endParaRPr lang="en-US" altLang="ja-JP" sz="1200" dirty="0" smtClean="0">
              <a:latin typeface="+mn-ea"/>
              <a:ea typeface="+mn-ea"/>
            </a:endParaRPr>
          </a:p>
        </p:txBody>
      </p:sp>
      <p:sp>
        <p:nvSpPr>
          <p:cNvPr id="444" name="テキスト ボックス 443"/>
          <p:cNvSpPr txBox="1"/>
          <p:nvPr/>
        </p:nvSpPr>
        <p:spPr>
          <a:xfrm>
            <a:off x="7948482" y="1991923"/>
            <a:ext cx="4339650" cy="461665"/>
          </a:xfrm>
          <a:prstGeom prst="rect">
            <a:avLst/>
          </a:prstGeom>
          <a:noFill/>
        </p:spPr>
        <p:txBody>
          <a:bodyPr wrap="none" rtlCol="0">
            <a:spAutoFit/>
          </a:bodyPr>
          <a:lstStyle/>
          <a:p>
            <a:r>
              <a:rPr kumimoji="1" lang="ja-JP" altLang="en-US" sz="1200" dirty="0" smtClean="0">
                <a:latin typeface="+mn-ea"/>
                <a:ea typeface="+mn-ea"/>
              </a:rPr>
              <a:t>　シーソー内の</a:t>
            </a:r>
            <a:r>
              <a:rPr lang="ja-JP" altLang="en-US" sz="1200" dirty="0" smtClean="0">
                <a:latin typeface="+mn-ea"/>
                <a:ea typeface="+mn-ea"/>
              </a:rPr>
              <a:t>各シナリオで使用するドライブ・検知機能の</a:t>
            </a:r>
            <a:endParaRPr lang="en-US" altLang="ja-JP" sz="1200" dirty="0" smtClean="0">
              <a:latin typeface="+mn-ea"/>
              <a:ea typeface="+mn-ea"/>
            </a:endParaRPr>
          </a:p>
          <a:p>
            <a:r>
              <a:rPr lang="ja-JP" altLang="en-US" sz="1200" dirty="0" smtClean="0">
                <a:latin typeface="+mn-ea"/>
                <a:ea typeface="+mn-ea"/>
              </a:rPr>
              <a:t>組み合わせを下表に示す。</a:t>
            </a:r>
            <a:endParaRPr lang="en-US" altLang="ja-JP" sz="1200" dirty="0" smtClean="0">
              <a:latin typeface="+mn-ea"/>
              <a:ea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242625508"/>
              </p:ext>
            </p:extLst>
          </p:nvPr>
        </p:nvGraphicFramePr>
        <p:xfrm>
          <a:off x="7926269" y="2490546"/>
          <a:ext cx="4667220" cy="7013405"/>
        </p:xfrm>
        <a:graphic>
          <a:graphicData uri="http://schemas.openxmlformats.org/drawingml/2006/table">
            <a:tbl>
              <a:tblPr firstRow="1" bandRow="1">
                <a:tableStyleId>{5C22544A-7EE6-4342-B048-85BDC9FD1C3A}</a:tableStyleId>
              </a:tblPr>
              <a:tblGrid>
                <a:gridCol w="1045120">
                  <a:extLst>
                    <a:ext uri="{9D8B030D-6E8A-4147-A177-3AD203B41FA5}">
                      <a16:colId xmlns:a16="http://schemas.microsoft.com/office/drawing/2014/main" val="1635533489"/>
                    </a:ext>
                  </a:extLst>
                </a:gridCol>
                <a:gridCol w="1045120">
                  <a:extLst>
                    <a:ext uri="{9D8B030D-6E8A-4147-A177-3AD203B41FA5}">
                      <a16:colId xmlns:a16="http://schemas.microsoft.com/office/drawing/2014/main" val="2736339183"/>
                    </a:ext>
                  </a:extLst>
                </a:gridCol>
                <a:gridCol w="1497903">
                  <a:extLst>
                    <a:ext uri="{9D8B030D-6E8A-4147-A177-3AD203B41FA5}">
                      <a16:colId xmlns:a16="http://schemas.microsoft.com/office/drawing/2014/main" val="1578906144"/>
                    </a:ext>
                  </a:extLst>
                </a:gridCol>
                <a:gridCol w="1079077">
                  <a:extLst>
                    <a:ext uri="{9D8B030D-6E8A-4147-A177-3AD203B41FA5}">
                      <a16:colId xmlns:a16="http://schemas.microsoft.com/office/drawing/2014/main" val="1304493407"/>
                    </a:ext>
                  </a:extLst>
                </a:gridCol>
              </a:tblGrid>
              <a:tr h="445565">
                <a:tc gridSpan="2">
                  <a:txBody>
                    <a:bodyPr/>
                    <a:lstStyle/>
                    <a:p>
                      <a:pPr algn="ctr"/>
                      <a:r>
                        <a:rPr kumimoji="1" lang="ja-JP" altLang="en-US" sz="1800" dirty="0" smtClean="0">
                          <a:solidFill>
                            <a:sysClr val="windowText" lastClr="000000"/>
                          </a:solidFill>
                        </a:rPr>
                        <a:t>エリア</a:t>
                      </a:r>
                      <a:r>
                        <a:rPr kumimoji="1" lang="en-US" altLang="ja-JP" sz="1800" dirty="0" smtClean="0">
                          <a:solidFill>
                            <a:sysClr val="windowText" lastClr="000000"/>
                          </a:solidFill>
                        </a:rPr>
                        <a:t>/</a:t>
                      </a:r>
                      <a:r>
                        <a:rPr kumimoji="1" lang="ja-JP" altLang="en-US" sz="1800" dirty="0" smtClean="0">
                          <a:solidFill>
                            <a:sysClr val="windowText" lastClr="000000"/>
                          </a:solidFill>
                        </a:rPr>
                        <a:t>パート名</a:t>
                      </a:r>
                      <a:endParaRPr kumimoji="1" lang="ja-JP" altLang="en-US" sz="1800" dirty="0">
                        <a:solidFill>
                          <a:sysClr val="windowText" lastClr="000000"/>
                        </a:solidFill>
                      </a:endParaRPr>
                    </a:p>
                  </a:txBody>
                  <a:tcPr marL="87492" marR="87492" marT="43747" marB="437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smtClean="0">
                          <a:solidFill>
                            <a:sysClr val="windowText" lastClr="000000"/>
                          </a:solidFill>
                        </a:rPr>
                        <a:t>ドライブ</a:t>
                      </a:r>
                      <a:endParaRPr kumimoji="1" lang="ja-JP" altLang="en-US" sz="1800" dirty="0">
                        <a:solidFill>
                          <a:sysClr val="windowText" lastClr="000000"/>
                        </a:solidFill>
                      </a:endParaRPr>
                    </a:p>
                  </a:txBody>
                  <a:tcPr marL="87492" marR="87492" marT="43747" marB="437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2D"/>
                    </a:solidFill>
                  </a:tcPr>
                </a:tc>
                <a:tc>
                  <a:txBody>
                    <a:bodyPr/>
                    <a:lstStyle/>
                    <a:p>
                      <a:pPr algn="ctr"/>
                      <a:r>
                        <a:rPr kumimoji="1" lang="ja-JP" altLang="en-US" sz="1800" dirty="0" smtClean="0">
                          <a:solidFill>
                            <a:sysClr val="windowText" lastClr="000000"/>
                          </a:solidFill>
                        </a:rPr>
                        <a:t>検知</a:t>
                      </a:r>
                      <a:endParaRPr kumimoji="1" lang="ja-JP" altLang="en-US" sz="1800" dirty="0">
                        <a:solidFill>
                          <a:sysClr val="windowText" lastClr="000000"/>
                        </a:solidFill>
                      </a:endParaRPr>
                    </a:p>
                  </a:txBody>
                  <a:tcPr marL="87492" marR="87492" marT="43747" marB="437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624469"/>
                  </a:ext>
                </a:extLst>
              </a:tr>
              <a:tr h="972811">
                <a:tc rowSpan="7">
                  <a:txBody>
                    <a:bodyPr/>
                    <a:lstStyle/>
                    <a:p>
                      <a:pPr algn="ctr"/>
                      <a:r>
                        <a:rPr kumimoji="1" lang="ja-JP" altLang="en-US" sz="1800" dirty="0" smtClean="0">
                          <a:solidFill>
                            <a:sysClr val="windowText" lastClr="000000"/>
                          </a:solidFill>
                        </a:rPr>
                        <a:t>シーソーエリア</a:t>
                      </a:r>
                      <a:endParaRPr kumimoji="1" lang="ja-JP" altLang="en-US" sz="1800" dirty="0">
                        <a:solidFill>
                          <a:sysClr val="windowText" lastClr="000000"/>
                        </a:solidFill>
                      </a:endParaRPr>
                    </a:p>
                  </a:txBody>
                  <a:tcPr marL="87492" marR="87492" marT="43747" marB="43747"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rowSpan="2">
                  <a:txBody>
                    <a:bodyPr/>
                    <a:lstStyle/>
                    <a:p>
                      <a:pPr algn="ctr"/>
                      <a:r>
                        <a:rPr kumimoji="1" lang="ja-JP" altLang="en-US" sz="1800" dirty="0" smtClean="0">
                          <a:solidFill>
                            <a:sysClr val="windowText" lastClr="000000"/>
                          </a:solidFill>
                        </a:rPr>
                        <a:t>昇段</a:t>
                      </a:r>
                      <a:endParaRPr kumimoji="1" lang="ja-JP" altLang="en-US" sz="1800" dirty="0">
                        <a:solidFill>
                          <a:sysClr val="windowText" lastClr="000000"/>
                        </a:solidFill>
                      </a:endParaRPr>
                    </a:p>
                  </a:txBody>
                  <a:tcPr marL="87492" marR="87492" marT="43747" marB="43747"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0002797"/>
                  </a:ext>
                </a:extLst>
              </a:tr>
              <a:tr h="934638">
                <a:tc vMerge="1">
                  <a:txBody>
                    <a:bodyPr/>
                    <a:lstStyle/>
                    <a:p>
                      <a:endParaRPr kumimoji="1" lang="ja-JP" altLang="en-US" dirty="0">
                        <a:solidFill>
                          <a:sysClr val="windowText" lastClr="000000"/>
                        </a:solidFill>
                      </a:endParaRPr>
                    </a:p>
                  </a:txBody>
                  <a:tcPr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dirty="0">
                        <a:solidFill>
                          <a:sysClr val="windowText" lastClr="000000"/>
                        </a:solidFill>
                      </a:endParaRPr>
                    </a:p>
                  </a:txBody>
                  <a:tcPr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6049439"/>
                  </a:ext>
                </a:extLst>
              </a:tr>
              <a:tr h="934638">
                <a:tc vMerge="1">
                  <a:txBody>
                    <a:bodyPr/>
                    <a:lstStyle/>
                    <a:p>
                      <a:endParaRPr kumimoji="1" lang="ja-JP" altLang="en-US" dirty="0">
                        <a:solidFill>
                          <a:sysClr val="windowText" lastClr="000000"/>
                        </a:solidFill>
                      </a:endParaRPr>
                    </a:p>
                  </a:txBody>
                  <a:tcPr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kumimoji="1" lang="ja-JP" altLang="en-US" sz="1800" dirty="0" smtClean="0">
                          <a:solidFill>
                            <a:sysClr val="windowText" lastClr="000000"/>
                          </a:solidFill>
                        </a:rPr>
                        <a:t>シーソーダブル</a:t>
                      </a:r>
                      <a:endParaRPr kumimoji="1" lang="ja-JP" altLang="en-US" sz="1800" dirty="0">
                        <a:solidFill>
                          <a:sysClr val="windowText" lastClr="000000"/>
                        </a:solidFill>
                      </a:endParaRPr>
                    </a:p>
                  </a:txBody>
                  <a:tcPr marL="87492" marR="87492" marT="43747" marB="43747"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0370349"/>
                  </a:ext>
                </a:extLst>
              </a:tr>
              <a:tr h="934638">
                <a:tc vMerge="1">
                  <a:txBody>
                    <a:bodyPr/>
                    <a:lstStyle/>
                    <a:p>
                      <a:endParaRPr kumimoji="1" lang="ja-JP" altLang="en-US" dirty="0">
                        <a:solidFill>
                          <a:sysClr val="windowText" lastClr="000000"/>
                        </a:solidFill>
                      </a:endParaRPr>
                    </a:p>
                  </a:txBody>
                  <a:tcPr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dirty="0">
                        <a:solidFill>
                          <a:sysClr val="windowText" lastClr="000000"/>
                        </a:solidFill>
                      </a:endParaRPr>
                    </a:p>
                  </a:txBody>
                  <a:tcPr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229295"/>
                  </a:ext>
                </a:extLst>
              </a:tr>
              <a:tr h="934638">
                <a:tc vMerge="1">
                  <a:txBody>
                    <a:bodyPr/>
                    <a:lstStyle/>
                    <a:p>
                      <a:endParaRPr kumimoji="1" lang="ja-JP" altLang="en-US" dirty="0">
                        <a:solidFill>
                          <a:sysClr val="windowText" lastClr="000000"/>
                        </a:solidFill>
                      </a:endParaRPr>
                    </a:p>
                  </a:txBody>
                  <a:tcPr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smtClean="0">
                          <a:solidFill>
                            <a:sysClr val="windowText" lastClr="000000"/>
                          </a:solidFill>
                        </a:rPr>
                        <a:t>後段</a:t>
                      </a:r>
                      <a:endParaRPr kumimoji="1" lang="ja-JP" altLang="en-US" sz="1800" dirty="0">
                        <a:solidFill>
                          <a:sysClr val="windowText" lastClr="000000"/>
                        </a:solidFill>
                      </a:endParaRPr>
                    </a:p>
                  </a:txBody>
                  <a:tcPr marL="87492" marR="87492" marT="43747" marB="43747"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403234"/>
                  </a:ext>
                </a:extLst>
              </a:tr>
              <a:tr h="934638">
                <a:tc vMerge="1">
                  <a:txBody>
                    <a:bodyPr/>
                    <a:lstStyle/>
                    <a:p>
                      <a:endParaRPr kumimoji="1" lang="ja-JP" altLang="en-US" dirty="0">
                        <a:solidFill>
                          <a:sysClr val="windowText" lastClr="000000"/>
                        </a:solidFill>
                      </a:endParaRPr>
                    </a:p>
                  </a:txBody>
                  <a:tcPr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kumimoji="1" lang="ja-JP" altLang="en-US" sz="1800" dirty="0" smtClean="0">
                          <a:solidFill>
                            <a:sysClr val="windowText" lastClr="000000"/>
                          </a:solidFill>
                        </a:rPr>
                        <a:t>停止</a:t>
                      </a:r>
                      <a:endParaRPr kumimoji="1" lang="ja-JP" altLang="en-US" sz="1800" dirty="0">
                        <a:solidFill>
                          <a:sysClr val="windowText" lastClr="000000"/>
                        </a:solidFill>
                      </a:endParaRPr>
                    </a:p>
                  </a:txBody>
                  <a:tcPr marL="87492" marR="87492" marT="43747" marB="43747"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5937384"/>
                  </a:ext>
                </a:extLst>
              </a:tr>
              <a:tr h="921839">
                <a:tc vMerge="1">
                  <a:txBody>
                    <a:bodyPr/>
                    <a:lstStyle/>
                    <a:p>
                      <a:endParaRPr kumimoji="1" lang="ja-JP" altLang="en-US" dirty="0">
                        <a:solidFill>
                          <a:sysClr val="windowText" lastClr="000000"/>
                        </a:solidFill>
                      </a:endParaRPr>
                    </a:p>
                  </a:txBody>
                  <a:tcPr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dirty="0">
                        <a:solidFill>
                          <a:sysClr val="windowText" lastClr="000000"/>
                        </a:solidFill>
                      </a:endParaRPr>
                    </a:p>
                  </a:txBody>
                  <a:tcPr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800" dirty="0">
                        <a:solidFill>
                          <a:sysClr val="windowText" lastClr="000000"/>
                        </a:solidFill>
                      </a:endParaRPr>
                    </a:p>
                  </a:txBody>
                  <a:tcPr marL="87492" marR="87492" marT="43747" marB="43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9485068"/>
                  </a:ext>
                </a:extLst>
              </a:tr>
            </a:tbl>
          </a:graphicData>
        </a:graphic>
      </p:graphicFrame>
      <p:grpSp>
        <p:nvGrpSpPr>
          <p:cNvPr id="732" name="グループ化 731"/>
          <p:cNvGrpSpPr/>
          <p:nvPr/>
        </p:nvGrpSpPr>
        <p:grpSpPr>
          <a:xfrm>
            <a:off x="11794211" y="7830828"/>
            <a:ext cx="538359" cy="538359"/>
            <a:chOff x="196946" y="4581616"/>
            <a:chExt cx="1685520" cy="1686276"/>
          </a:xfrm>
        </p:grpSpPr>
        <p:sp>
          <p:nvSpPr>
            <p:cNvPr id="733" name="フローチャート: 処理 732"/>
            <p:cNvSpPr/>
            <p:nvPr/>
          </p:nvSpPr>
          <p:spPr>
            <a:xfrm>
              <a:off x="196946" y="4581616"/>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4" name="左右矢印 733"/>
            <p:cNvSpPr/>
            <p:nvPr/>
          </p:nvSpPr>
          <p:spPr>
            <a:xfrm>
              <a:off x="344263" y="5787153"/>
              <a:ext cx="1416105" cy="15841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735" name="グループ化 734"/>
            <p:cNvGrpSpPr/>
            <p:nvPr/>
          </p:nvGrpSpPr>
          <p:grpSpPr>
            <a:xfrm rot="317823">
              <a:off x="262652" y="4860026"/>
              <a:ext cx="433268" cy="933502"/>
              <a:chOff x="230009" y="4836967"/>
              <a:chExt cx="433268" cy="933502"/>
            </a:xfrm>
          </p:grpSpPr>
          <p:sp>
            <p:nvSpPr>
              <p:cNvPr id="744" name="正方形/長方形 743"/>
              <p:cNvSpPr/>
              <p:nvPr/>
            </p:nvSpPr>
            <p:spPr>
              <a:xfrm rot="21258025">
                <a:off x="230009" y="5006016"/>
                <a:ext cx="405118" cy="555584"/>
              </a:xfrm>
              <a:prstGeom prst="rect">
                <a:avLst/>
              </a:prstGeom>
              <a:solidFill>
                <a:schemeClr val="bg1">
                  <a:lumMod val="6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745" name="フローチャート: 結合子 744"/>
              <p:cNvSpPr/>
              <p:nvPr/>
            </p:nvSpPr>
            <p:spPr>
              <a:xfrm rot="21258025">
                <a:off x="252239" y="5361529"/>
                <a:ext cx="411038" cy="408940"/>
              </a:xfrm>
              <a:prstGeom prst="flowChartConnector">
                <a:avLst/>
              </a:prstGeom>
              <a:solidFill>
                <a:schemeClr val="dk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746" name="正方形/長方形 745"/>
              <p:cNvSpPr/>
              <p:nvPr/>
            </p:nvSpPr>
            <p:spPr>
              <a:xfrm rot="21258025">
                <a:off x="282509" y="4836967"/>
                <a:ext cx="213646" cy="141010"/>
              </a:xfrm>
              <a:prstGeom prst="rect">
                <a:avLst/>
              </a:prstGeom>
              <a:solidFill>
                <a:schemeClr val="dk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747" name="正方形/長方形 746"/>
              <p:cNvSpPr/>
              <p:nvPr/>
            </p:nvSpPr>
            <p:spPr>
              <a:xfrm rot="21258025">
                <a:off x="495383" y="4847868"/>
                <a:ext cx="27524" cy="91749"/>
              </a:xfrm>
              <a:prstGeom prst="rect">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grpSp>
        <p:grpSp>
          <p:nvGrpSpPr>
            <p:cNvPr id="736" name="グループ化 735"/>
            <p:cNvGrpSpPr/>
            <p:nvPr/>
          </p:nvGrpSpPr>
          <p:grpSpPr>
            <a:xfrm rot="317823">
              <a:off x="1433130" y="4856344"/>
              <a:ext cx="433268" cy="933502"/>
              <a:chOff x="230009" y="4836967"/>
              <a:chExt cx="433268" cy="933502"/>
            </a:xfrm>
          </p:grpSpPr>
          <p:sp>
            <p:nvSpPr>
              <p:cNvPr id="740" name="正方形/長方形 739"/>
              <p:cNvSpPr/>
              <p:nvPr/>
            </p:nvSpPr>
            <p:spPr>
              <a:xfrm rot="21258025">
                <a:off x="230009" y="5006016"/>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741" name="フローチャート: 結合子 740"/>
              <p:cNvSpPr/>
              <p:nvPr/>
            </p:nvSpPr>
            <p:spPr>
              <a:xfrm rot="21258025">
                <a:off x="252239" y="5361529"/>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742" name="正方形/長方形 741"/>
              <p:cNvSpPr/>
              <p:nvPr/>
            </p:nvSpPr>
            <p:spPr>
              <a:xfrm rot="21258025">
                <a:off x="495383" y="4847868"/>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743" name="正方形/長方形 742"/>
              <p:cNvSpPr/>
              <p:nvPr/>
            </p:nvSpPr>
            <p:spPr>
              <a:xfrm rot="21258025">
                <a:off x="282509" y="4836967"/>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cxnSp>
          <p:nvCxnSpPr>
            <p:cNvPr id="737" name="直線コネクタ 736"/>
            <p:cNvCxnSpPr/>
            <p:nvPr/>
          </p:nvCxnSpPr>
          <p:spPr>
            <a:xfrm>
              <a:off x="1162721" y="5081865"/>
              <a:ext cx="355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8" name="直線コネクタ 737"/>
            <p:cNvCxnSpPr/>
            <p:nvPr/>
          </p:nvCxnSpPr>
          <p:spPr>
            <a:xfrm>
              <a:off x="1162721" y="5231807"/>
              <a:ext cx="355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9" name="直線コネクタ 738"/>
            <p:cNvCxnSpPr/>
            <p:nvPr/>
          </p:nvCxnSpPr>
          <p:spPr>
            <a:xfrm>
              <a:off x="1162721" y="5379373"/>
              <a:ext cx="3555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48" name="グループ化 747"/>
          <p:cNvGrpSpPr/>
          <p:nvPr/>
        </p:nvGrpSpPr>
        <p:grpSpPr>
          <a:xfrm>
            <a:off x="11794211" y="8687513"/>
            <a:ext cx="538359" cy="538359"/>
            <a:chOff x="196946" y="4581616"/>
            <a:chExt cx="1685520" cy="1686276"/>
          </a:xfrm>
        </p:grpSpPr>
        <p:sp>
          <p:nvSpPr>
            <p:cNvPr id="749" name="フローチャート: 処理 748"/>
            <p:cNvSpPr/>
            <p:nvPr/>
          </p:nvSpPr>
          <p:spPr>
            <a:xfrm>
              <a:off x="196946" y="4581616"/>
              <a:ext cx="1685520" cy="1686276"/>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0" name="左右矢印 749"/>
            <p:cNvSpPr/>
            <p:nvPr/>
          </p:nvSpPr>
          <p:spPr>
            <a:xfrm>
              <a:off x="344263" y="5787153"/>
              <a:ext cx="1416105" cy="15841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751" name="グループ化 750"/>
            <p:cNvGrpSpPr/>
            <p:nvPr/>
          </p:nvGrpSpPr>
          <p:grpSpPr>
            <a:xfrm rot="317823">
              <a:off x="262652" y="4860026"/>
              <a:ext cx="433268" cy="933502"/>
              <a:chOff x="230009" y="4836967"/>
              <a:chExt cx="433268" cy="933502"/>
            </a:xfrm>
          </p:grpSpPr>
          <p:sp>
            <p:nvSpPr>
              <p:cNvPr id="760" name="正方形/長方形 759"/>
              <p:cNvSpPr/>
              <p:nvPr/>
            </p:nvSpPr>
            <p:spPr>
              <a:xfrm rot="21258025">
                <a:off x="230009" y="5006016"/>
                <a:ext cx="405118" cy="555584"/>
              </a:xfrm>
              <a:prstGeom prst="rect">
                <a:avLst/>
              </a:prstGeom>
              <a:solidFill>
                <a:schemeClr val="bg1">
                  <a:lumMod val="6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761" name="フローチャート: 結合子 760"/>
              <p:cNvSpPr/>
              <p:nvPr/>
            </p:nvSpPr>
            <p:spPr>
              <a:xfrm rot="21258025">
                <a:off x="252239" y="5361529"/>
                <a:ext cx="411038" cy="408940"/>
              </a:xfrm>
              <a:prstGeom prst="flowChartConnector">
                <a:avLst/>
              </a:prstGeom>
              <a:solidFill>
                <a:schemeClr val="dk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762" name="正方形/長方形 761"/>
              <p:cNvSpPr/>
              <p:nvPr/>
            </p:nvSpPr>
            <p:spPr>
              <a:xfrm rot="21258025">
                <a:off x="282509" y="4836967"/>
                <a:ext cx="213646" cy="141010"/>
              </a:xfrm>
              <a:prstGeom prst="rect">
                <a:avLst/>
              </a:prstGeom>
              <a:solidFill>
                <a:schemeClr val="dk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763" name="正方形/長方形 762"/>
              <p:cNvSpPr/>
              <p:nvPr/>
            </p:nvSpPr>
            <p:spPr>
              <a:xfrm rot="21258025">
                <a:off x="495383" y="4847868"/>
                <a:ext cx="27524" cy="91749"/>
              </a:xfrm>
              <a:prstGeom prst="rect">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grpSp>
        <p:grpSp>
          <p:nvGrpSpPr>
            <p:cNvPr id="752" name="グループ化 751"/>
            <p:cNvGrpSpPr/>
            <p:nvPr/>
          </p:nvGrpSpPr>
          <p:grpSpPr>
            <a:xfrm rot="317823">
              <a:off x="1433130" y="4856344"/>
              <a:ext cx="433268" cy="933502"/>
              <a:chOff x="230009" y="4836967"/>
              <a:chExt cx="433268" cy="933502"/>
            </a:xfrm>
          </p:grpSpPr>
          <p:sp>
            <p:nvSpPr>
              <p:cNvPr id="756" name="正方形/長方形 755"/>
              <p:cNvSpPr/>
              <p:nvPr/>
            </p:nvSpPr>
            <p:spPr>
              <a:xfrm rot="21258025">
                <a:off x="230009" y="5006016"/>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757" name="フローチャート: 結合子 756"/>
              <p:cNvSpPr/>
              <p:nvPr/>
            </p:nvSpPr>
            <p:spPr>
              <a:xfrm rot="21258025">
                <a:off x="252239" y="5361529"/>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758" name="正方形/長方形 757"/>
              <p:cNvSpPr/>
              <p:nvPr/>
            </p:nvSpPr>
            <p:spPr>
              <a:xfrm rot="21258025">
                <a:off x="495383" y="4847868"/>
                <a:ext cx="27524" cy="917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759" name="正方形/長方形 758"/>
              <p:cNvSpPr/>
              <p:nvPr/>
            </p:nvSpPr>
            <p:spPr>
              <a:xfrm rot="21258025">
                <a:off x="282509" y="4836967"/>
                <a:ext cx="213646" cy="141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cxnSp>
          <p:nvCxnSpPr>
            <p:cNvPr id="753" name="直線コネクタ 752"/>
            <p:cNvCxnSpPr/>
            <p:nvPr/>
          </p:nvCxnSpPr>
          <p:spPr>
            <a:xfrm>
              <a:off x="1162721" y="5081865"/>
              <a:ext cx="355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4" name="直線コネクタ 753"/>
            <p:cNvCxnSpPr/>
            <p:nvPr/>
          </p:nvCxnSpPr>
          <p:spPr>
            <a:xfrm>
              <a:off x="1162721" y="5231807"/>
              <a:ext cx="355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5" name="直線コネクタ 754"/>
            <p:cNvCxnSpPr/>
            <p:nvPr/>
          </p:nvCxnSpPr>
          <p:spPr>
            <a:xfrm>
              <a:off x="1162721" y="5379373"/>
              <a:ext cx="3555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4" name="グループ化 763"/>
          <p:cNvGrpSpPr/>
          <p:nvPr/>
        </p:nvGrpSpPr>
        <p:grpSpPr>
          <a:xfrm>
            <a:off x="10188515" y="3083354"/>
            <a:ext cx="537452" cy="537452"/>
            <a:chOff x="6378421" y="4404840"/>
            <a:chExt cx="288000" cy="288000"/>
          </a:xfrm>
        </p:grpSpPr>
        <p:sp>
          <p:nvSpPr>
            <p:cNvPr id="765" name="フローチャート: 処理 764"/>
            <p:cNvSpPr/>
            <p:nvPr/>
          </p:nvSpPr>
          <p:spPr>
            <a:xfrm>
              <a:off x="6378421" y="4404840"/>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766" name="グループ化 765"/>
            <p:cNvGrpSpPr/>
            <p:nvPr/>
          </p:nvGrpSpPr>
          <p:grpSpPr>
            <a:xfrm>
              <a:off x="6401806" y="4446462"/>
              <a:ext cx="247802" cy="229921"/>
              <a:chOff x="6396308" y="4458905"/>
              <a:chExt cx="226163" cy="188220"/>
            </a:xfrm>
          </p:grpSpPr>
          <p:sp>
            <p:nvSpPr>
              <p:cNvPr id="767" name="フローチャート: 処理 766"/>
              <p:cNvSpPr/>
              <p:nvPr/>
            </p:nvSpPr>
            <p:spPr>
              <a:xfrm rot="8100000" flipH="1">
                <a:off x="6396308" y="4535046"/>
                <a:ext cx="226163" cy="11085"/>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768" name="楕円 767"/>
              <p:cNvSpPr/>
              <p:nvPr/>
            </p:nvSpPr>
            <p:spPr>
              <a:xfrm>
                <a:off x="6471383" y="4541308"/>
                <a:ext cx="32856" cy="29471"/>
              </a:xfrm>
              <a:prstGeom prst="ellipse">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769" name="正方形/長方形 768"/>
              <p:cNvSpPr/>
              <p:nvPr/>
            </p:nvSpPr>
            <p:spPr>
              <a:xfrm rot="2685643">
                <a:off x="6481794" y="4485110"/>
                <a:ext cx="63380" cy="72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770" name="正方形/長方形 769"/>
              <p:cNvSpPr/>
              <p:nvPr/>
            </p:nvSpPr>
            <p:spPr>
              <a:xfrm rot="2685643">
                <a:off x="6476006" y="4458905"/>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771" name="正方形/長方形 770"/>
              <p:cNvSpPr/>
              <p:nvPr/>
            </p:nvSpPr>
            <p:spPr>
              <a:xfrm rot="2685643">
                <a:off x="6537133" y="4511316"/>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772" name="正方形/長方形 771"/>
              <p:cNvSpPr/>
              <p:nvPr/>
            </p:nvSpPr>
            <p:spPr>
              <a:xfrm rot="2685643">
                <a:off x="6483222" y="4509649"/>
                <a:ext cx="58038" cy="2105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773" name="正方形/長方形 772"/>
              <p:cNvSpPr/>
              <p:nvPr/>
            </p:nvSpPr>
            <p:spPr>
              <a:xfrm rot="2685643">
                <a:off x="6486118" y="4515730"/>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774" name="正方形/長方形 773"/>
              <p:cNvSpPr/>
              <p:nvPr/>
            </p:nvSpPr>
            <p:spPr>
              <a:xfrm rot="2685643">
                <a:off x="6504863" y="4534319"/>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775" name="二等辺三角形 774"/>
              <p:cNvSpPr/>
              <p:nvPr/>
            </p:nvSpPr>
            <p:spPr>
              <a:xfrm rot="13500000">
                <a:off x="6392920" y="4594930"/>
                <a:ext cx="58624" cy="4576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grpSp>
      </p:grpSp>
      <p:grpSp>
        <p:nvGrpSpPr>
          <p:cNvPr id="776" name="グループ化 775"/>
          <p:cNvGrpSpPr/>
          <p:nvPr/>
        </p:nvGrpSpPr>
        <p:grpSpPr>
          <a:xfrm>
            <a:off x="11799622" y="4051218"/>
            <a:ext cx="538361" cy="538359"/>
            <a:chOff x="5250366" y="4422605"/>
            <a:chExt cx="293106" cy="288000"/>
          </a:xfrm>
        </p:grpSpPr>
        <p:grpSp>
          <p:nvGrpSpPr>
            <p:cNvPr id="777" name="グループ化 776"/>
            <p:cNvGrpSpPr/>
            <p:nvPr/>
          </p:nvGrpSpPr>
          <p:grpSpPr>
            <a:xfrm>
              <a:off x="5250366" y="4422605"/>
              <a:ext cx="293106" cy="288000"/>
              <a:chOff x="5250366" y="4422605"/>
              <a:chExt cx="293106" cy="288000"/>
            </a:xfrm>
          </p:grpSpPr>
          <p:sp>
            <p:nvSpPr>
              <p:cNvPr id="783" name="フローチャート: 処理 782"/>
              <p:cNvSpPr/>
              <p:nvPr/>
            </p:nvSpPr>
            <p:spPr>
              <a:xfrm>
                <a:off x="5250366" y="4422605"/>
                <a:ext cx="293105"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784" name="グループ化 783"/>
              <p:cNvGrpSpPr/>
              <p:nvPr/>
            </p:nvGrpSpPr>
            <p:grpSpPr>
              <a:xfrm>
                <a:off x="5305410" y="4442424"/>
                <a:ext cx="238062" cy="212555"/>
                <a:chOff x="5300990" y="4463090"/>
                <a:chExt cx="209195" cy="188501"/>
              </a:xfrm>
            </p:grpSpPr>
            <p:sp>
              <p:nvSpPr>
                <p:cNvPr id="785" name="正方形/長方形 18"/>
                <p:cNvSpPr/>
                <p:nvPr/>
              </p:nvSpPr>
              <p:spPr>
                <a:xfrm rot="20220263">
                  <a:off x="5300990" y="4617792"/>
                  <a:ext cx="209195" cy="33799"/>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1803873"/>
                    <a:gd name="connsiteY0" fmla="*/ 189171 h 811398"/>
                    <a:gd name="connsiteX1" fmla="*/ 1803873 w 1803873"/>
                    <a:gd name="connsiteY1" fmla="*/ -1 h 811398"/>
                    <a:gd name="connsiteX2" fmla="*/ 1602385 w 1803873"/>
                    <a:gd name="connsiteY2" fmla="*/ 761624 h 811398"/>
                    <a:gd name="connsiteX3" fmla="*/ 0 w 1803873"/>
                    <a:gd name="connsiteY3" fmla="*/ 811397 h 811398"/>
                    <a:gd name="connsiteX4" fmla="*/ 0 w 1803873"/>
                    <a:gd name="connsiteY4" fmla="*/ 189171 h 811398"/>
                    <a:gd name="connsiteX0" fmla="*/ 0 w 1803873"/>
                    <a:gd name="connsiteY0" fmla="*/ 189171 h 811398"/>
                    <a:gd name="connsiteX1" fmla="*/ 1803873 w 1803873"/>
                    <a:gd name="connsiteY1" fmla="*/ -1 h 811398"/>
                    <a:gd name="connsiteX2" fmla="*/ 1653780 w 1803873"/>
                    <a:gd name="connsiteY2" fmla="*/ 702681 h 811398"/>
                    <a:gd name="connsiteX3" fmla="*/ 0 w 1803873"/>
                    <a:gd name="connsiteY3" fmla="*/ 811397 h 811398"/>
                    <a:gd name="connsiteX4" fmla="*/ 0 w 1803873"/>
                    <a:gd name="connsiteY4" fmla="*/ 189171 h 811398"/>
                    <a:gd name="connsiteX0" fmla="*/ 0 w 1741063"/>
                    <a:gd name="connsiteY0" fmla="*/ 264582 h 886809"/>
                    <a:gd name="connsiteX1" fmla="*/ 1741060 w 1741063"/>
                    <a:gd name="connsiteY1" fmla="*/ -4 h 886809"/>
                    <a:gd name="connsiteX2" fmla="*/ 1653780 w 1741063"/>
                    <a:gd name="connsiteY2" fmla="*/ 778092 h 886809"/>
                    <a:gd name="connsiteX3" fmla="*/ 0 w 1741063"/>
                    <a:gd name="connsiteY3" fmla="*/ 886808 h 886809"/>
                    <a:gd name="connsiteX4" fmla="*/ 0 w 1741063"/>
                    <a:gd name="connsiteY4" fmla="*/ 264582 h 886809"/>
                    <a:gd name="connsiteX0" fmla="*/ 0 w 1689657"/>
                    <a:gd name="connsiteY0" fmla="*/ 169007 h 791234"/>
                    <a:gd name="connsiteX1" fmla="*/ 1689661 w 1689657"/>
                    <a:gd name="connsiteY1" fmla="*/ 1 h 791234"/>
                    <a:gd name="connsiteX2" fmla="*/ 1653780 w 1689657"/>
                    <a:gd name="connsiteY2" fmla="*/ 682517 h 791234"/>
                    <a:gd name="connsiteX3" fmla="*/ 0 w 1689657"/>
                    <a:gd name="connsiteY3" fmla="*/ 791233 h 791234"/>
                    <a:gd name="connsiteX4" fmla="*/ 0 w 1689657"/>
                    <a:gd name="connsiteY4" fmla="*/ 169007 h 791234"/>
                    <a:gd name="connsiteX0" fmla="*/ 0 w 1705367"/>
                    <a:gd name="connsiteY0" fmla="*/ 150159 h 772386"/>
                    <a:gd name="connsiteX1" fmla="*/ 1705366 w 1705367"/>
                    <a:gd name="connsiteY1" fmla="*/ -7 h 772386"/>
                    <a:gd name="connsiteX2" fmla="*/ 1653780 w 1705367"/>
                    <a:gd name="connsiteY2" fmla="*/ 663669 h 772386"/>
                    <a:gd name="connsiteX3" fmla="*/ 0 w 1705367"/>
                    <a:gd name="connsiteY3" fmla="*/ 772385 h 772386"/>
                    <a:gd name="connsiteX4" fmla="*/ 0 w 1705367"/>
                    <a:gd name="connsiteY4" fmla="*/ 150159 h 772386"/>
                    <a:gd name="connsiteX0" fmla="*/ 0 w 1705367"/>
                    <a:gd name="connsiteY0" fmla="*/ 150159 h 772386"/>
                    <a:gd name="connsiteX1" fmla="*/ 1705366 w 1705367"/>
                    <a:gd name="connsiteY1" fmla="*/ -7 h 772386"/>
                    <a:gd name="connsiteX2" fmla="*/ 1622376 w 1705367"/>
                    <a:gd name="connsiteY2" fmla="*/ 625985 h 772386"/>
                    <a:gd name="connsiteX3" fmla="*/ 0 w 1705367"/>
                    <a:gd name="connsiteY3" fmla="*/ 772385 h 772386"/>
                    <a:gd name="connsiteX4" fmla="*/ 0 w 1705367"/>
                    <a:gd name="connsiteY4" fmla="*/ 150159 h 772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367" h="772386">
                      <a:moveTo>
                        <a:pt x="0" y="150159"/>
                      </a:moveTo>
                      <a:lnTo>
                        <a:pt x="1705366" y="-7"/>
                      </a:lnTo>
                      <a:lnTo>
                        <a:pt x="1622376" y="625985"/>
                      </a:lnTo>
                      <a:lnTo>
                        <a:pt x="0" y="772385"/>
                      </a:lnTo>
                      <a:lnTo>
                        <a:pt x="0" y="150159"/>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786" name="円形吹き出し 785"/>
                <p:cNvSpPr/>
                <p:nvPr/>
              </p:nvSpPr>
              <p:spPr>
                <a:xfrm rot="6213310">
                  <a:off x="5369437" y="4478652"/>
                  <a:ext cx="116495" cy="103377"/>
                </a:xfrm>
                <a:prstGeom prst="wedgeEllipseCallou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787" name="正方形/長方形 786"/>
                <p:cNvSpPr/>
                <p:nvPr/>
              </p:nvSpPr>
              <p:spPr>
                <a:xfrm>
                  <a:off x="5402440" y="4463090"/>
                  <a:ext cx="50608" cy="144086"/>
                </a:xfrm>
                <a:prstGeom prst="rect">
                  <a:avLst/>
                </a:prstGeom>
                <a:noFill/>
              </p:spPr>
              <p:txBody>
                <a:bodyPr wrap="square" lIns="128016" tIns="64008" rIns="128016" bIns="64008">
                  <a:spAutoFit/>
                </a:bodyPr>
                <a:lstStyle/>
                <a:p>
                  <a:pPr algn="ctr"/>
                  <a:r>
                    <a:rPr lang="en-US" altLang="ja-JP" sz="11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grpSp>
        <p:grpSp>
          <p:nvGrpSpPr>
            <p:cNvPr id="778" name="グループ化 777"/>
            <p:cNvGrpSpPr/>
            <p:nvPr/>
          </p:nvGrpSpPr>
          <p:grpSpPr>
            <a:xfrm>
              <a:off x="5261476" y="4432012"/>
              <a:ext cx="102209" cy="232904"/>
              <a:chOff x="4371560" y="7684716"/>
              <a:chExt cx="102209" cy="232904"/>
            </a:xfrm>
          </p:grpSpPr>
          <p:sp>
            <p:nvSpPr>
              <p:cNvPr id="779" name="正方形/長方形 778"/>
              <p:cNvSpPr/>
              <p:nvPr/>
            </p:nvSpPr>
            <p:spPr>
              <a:xfrm>
                <a:off x="4373032" y="7727339"/>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780" name="フローチャート: 結合子 779"/>
              <p:cNvSpPr/>
              <p:nvPr/>
            </p:nvSpPr>
            <p:spPr>
              <a:xfrm>
                <a:off x="4371560" y="7815977"/>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781" name="正方形/長方形 780"/>
              <p:cNvSpPr/>
              <p:nvPr/>
            </p:nvSpPr>
            <p:spPr>
              <a:xfrm>
                <a:off x="4395433" y="7684716"/>
                <a:ext cx="53126" cy="3504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782" name="正方形/長方形 781"/>
              <p:cNvSpPr/>
              <p:nvPr/>
            </p:nvSpPr>
            <p:spPr>
              <a:xfrm>
                <a:off x="4448559" y="7690400"/>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grpSp>
      <p:grpSp>
        <p:nvGrpSpPr>
          <p:cNvPr id="788" name="グループ化 787"/>
          <p:cNvGrpSpPr/>
          <p:nvPr/>
        </p:nvGrpSpPr>
        <p:grpSpPr>
          <a:xfrm>
            <a:off x="11803817" y="3102997"/>
            <a:ext cx="538359" cy="538359"/>
            <a:chOff x="4311871" y="4430082"/>
            <a:chExt cx="289253" cy="288000"/>
          </a:xfrm>
        </p:grpSpPr>
        <p:grpSp>
          <p:nvGrpSpPr>
            <p:cNvPr id="789" name="グループ化 788"/>
            <p:cNvGrpSpPr/>
            <p:nvPr/>
          </p:nvGrpSpPr>
          <p:grpSpPr>
            <a:xfrm>
              <a:off x="4311871" y="4430082"/>
              <a:ext cx="289253" cy="288000"/>
              <a:chOff x="4311871" y="4430082"/>
              <a:chExt cx="289253" cy="288000"/>
            </a:xfrm>
          </p:grpSpPr>
          <p:sp>
            <p:nvSpPr>
              <p:cNvPr id="791" name="フローチャート: 処理 790"/>
              <p:cNvSpPr/>
              <p:nvPr/>
            </p:nvSpPr>
            <p:spPr>
              <a:xfrm>
                <a:off x="4311871" y="4430082"/>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u="sng" dirty="0">
                  <a:ea typeface="Meiryo UI" panose="020B0604030504040204" pitchFamily="50" charset="-128"/>
                </a:endParaRPr>
              </a:p>
            </p:txBody>
          </p:sp>
          <p:sp>
            <p:nvSpPr>
              <p:cNvPr id="792" name="正方形/長方形 791"/>
              <p:cNvSpPr/>
              <p:nvPr/>
            </p:nvSpPr>
            <p:spPr>
              <a:xfrm>
                <a:off x="4346382" y="4492996"/>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793" name="フローチャート: 結合子 792"/>
              <p:cNvSpPr/>
              <p:nvPr/>
            </p:nvSpPr>
            <p:spPr>
              <a:xfrm>
                <a:off x="4344910" y="4581634"/>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794" name="正方形/長方形 793"/>
              <p:cNvSpPr/>
              <p:nvPr/>
            </p:nvSpPr>
            <p:spPr>
              <a:xfrm>
                <a:off x="4368783" y="4450373"/>
                <a:ext cx="53126" cy="3504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795" name="正方形/長方形 794"/>
              <p:cNvSpPr/>
              <p:nvPr/>
            </p:nvSpPr>
            <p:spPr>
              <a:xfrm>
                <a:off x="4421909" y="4456057"/>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796" name="グループ化 795"/>
              <p:cNvGrpSpPr/>
              <p:nvPr/>
            </p:nvGrpSpPr>
            <p:grpSpPr>
              <a:xfrm>
                <a:off x="4321400" y="4620567"/>
                <a:ext cx="279724" cy="62916"/>
                <a:chOff x="4333277" y="4584951"/>
                <a:chExt cx="252432" cy="59638"/>
              </a:xfrm>
            </p:grpSpPr>
            <p:sp>
              <p:nvSpPr>
                <p:cNvPr id="797" name="正方形/長方形 18"/>
                <p:cNvSpPr/>
                <p:nvPr/>
              </p:nvSpPr>
              <p:spPr>
                <a:xfrm rot="20220263">
                  <a:off x="4447372" y="4584951"/>
                  <a:ext cx="138337" cy="32815"/>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793568"/>
                    <a:gd name="connsiteY0" fmla="*/ 76377 h 708333"/>
                    <a:gd name="connsiteX1" fmla="*/ 1793563 w 1793568"/>
                    <a:gd name="connsiteY1" fmla="*/ -1 h 708333"/>
                    <a:gd name="connsiteX2" fmla="*/ 1588700 w 1793568"/>
                    <a:gd name="connsiteY2" fmla="*/ 708333 h 708333"/>
                    <a:gd name="connsiteX3" fmla="*/ 0 w 1793568"/>
                    <a:gd name="connsiteY3" fmla="*/ 698603 h 708333"/>
                    <a:gd name="connsiteX4" fmla="*/ 0 w 1793568"/>
                    <a:gd name="connsiteY4" fmla="*/ 76377 h 708333"/>
                    <a:gd name="connsiteX0" fmla="*/ 0 w 1793568"/>
                    <a:gd name="connsiteY0" fmla="*/ 76377 h 701779"/>
                    <a:gd name="connsiteX1" fmla="*/ 1793563 w 1793568"/>
                    <a:gd name="connsiteY1" fmla="*/ -1 h 701779"/>
                    <a:gd name="connsiteX2" fmla="*/ 1651776 w 1793568"/>
                    <a:gd name="connsiteY2" fmla="*/ 701783 h 701779"/>
                    <a:gd name="connsiteX3" fmla="*/ 0 w 1793568"/>
                    <a:gd name="connsiteY3" fmla="*/ 698603 h 701779"/>
                    <a:gd name="connsiteX4" fmla="*/ 0 w 1793568"/>
                    <a:gd name="connsiteY4" fmla="*/ 76377 h 701779"/>
                    <a:gd name="connsiteX0" fmla="*/ 0 w 1819587"/>
                    <a:gd name="connsiteY0" fmla="*/ 58017 h 683419"/>
                    <a:gd name="connsiteX1" fmla="*/ 1819590 w 1819587"/>
                    <a:gd name="connsiteY1" fmla="*/ -6 h 683419"/>
                    <a:gd name="connsiteX2" fmla="*/ 1651776 w 1819587"/>
                    <a:gd name="connsiteY2" fmla="*/ 683423 h 683419"/>
                    <a:gd name="connsiteX3" fmla="*/ 0 w 1819587"/>
                    <a:gd name="connsiteY3" fmla="*/ 680243 h 683419"/>
                    <a:gd name="connsiteX4" fmla="*/ 0 w 1819587"/>
                    <a:gd name="connsiteY4" fmla="*/ 58017 h 683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587" h="683419">
                      <a:moveTo>
                        <a:pt x="0" y="58017"/>
                      </a:moveTo>
                      <a:lnTo>
                        <a:pt x="1819590" y="-6"/>
                      </a:lnTo>
                      <a:lnTo>
                        <a:pt x="1651776" y="683423"/>
                      </a:lnTo>
                      <a:lnTo>
                        <a:pt x="0" y="680243"/>
                      </a:lnTo>
                      <a:lnTo>
                        <a:pt x="0" y="58017"/>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u="sng" dirty="0">
                    <a:ea typeface="Meiryo UI" panose="020B0604030504040204" pitchFamily="50" charset="-128"/>
                  </a:endParaRPr>
                </a:p>
              </p:txBody>
            </p:sp>
            <p:cxnSp>
              <p:nvCxnSpPr>
                <p:cNvPr id="798" name="直線コネクタ 797"/>
                <p:cNvCxnSpPr/>
                <p:nvPr/>
              </p:nvCxnSpPr>
              <p:spPr>
                <a:xfrm>
                  <a:off x="4333277" y="4644589"/>
                  <a:ext cx="24336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790" name="爆発 1 125"/>
            <p:cNvSpPr/>
            <p:nvPr/>
          </p:nvSpPr>
          <p:spPr>
            <a:xfrm rot="959436">
              <a:off x="4455221" y="4575165"/>
              <a:ext cx="58266" cy="81880"/>
            </a:xfrm>
            <a:custGeom>
              <a:avLst/>
              <a:gdLst>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7607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3722 w 21600"/>
                <a:gd name="connsiteY18" fmla="*/ 11775 h 21600"/>
                <a:gd name="connsiteX19" fmla="*/ 0 w 21600"/>
                <a:gd name="connsiteY19" fmla="*/ 8615 h 21600"/>
                <a:gd name="connsiteX20" fmla="*/ 4627 w 21600"/>
                <a:gd name="connsiteY20" fmla="*/ 7617 h 21600"/>
                <a:gd name="connsiteX21" fmla="*/ 370 w 21600"/>
                <a:gd name="connsiteY21" fmla="*/ 2295 h 21600"/>
                <a:gd name="connsiteX22" fmla="*/ 7312 w 21600"/>
                <a:gd name="connsiteY22" fmla="*/ 6320 h 21600"/>
                <a:gd name="connsiteX23" fmla="*/ 8352 w 21600"/>
                <a:gd name="connsiteY23" fmla="*/ 2295 h 21600"/>
                <a:gd name="connsiteX24" fmla="*/ 10800 w 21600"/>
                <a:gd name="connsiteY24" fmla="*/ 5800 h 21600"/>
                <a:gd name="connsiteX0" fmla="*/ 15149 w 25949"/>
                <a:gd name="connsiteY0" fmla="*/ 5800 h 30835"/>
                <a:gd name="connsiteX1" fmla="*/ 18871 w 25949"/>
                <a:gd name="connsiteY1" fmla="*/ 0 h 30835"/>
                <a:gd name="connsiteX2" fmla="*/ 18504 w 25949"/>
                <a:gd name="connsiteY2" fmla="*/ 5325 h 30835"/>
                <a:gd name="connsiteX3" fmla="*/ 22729 w 25949"/>
                <a:gd name="connsiteY3" fmla="*/ 4457 h 30835"/>
                <a:gd name="connsiteX4" fmla="*/ 21051 w 25949"/>
                <a:gd name="connsiteY4" fmla="*/ 7315 h 30835"/>
                <a:gd name="connsiteX5" fmla="*/ 25446 w 25949"/>
                <a:gd name="connsiteY5" fmla="*/ 8137 h 30835"/>
                <a:gd name="connsiteX6" fmla="*/ 21956 w 25949"/>
                <a:gd name="connsiteY6" fmla="*/ 10475 h 30835"/>
                <a:gd name="connsiteX7" fmla="*/ 25949 w 25949"/>
                <a:gd name="connsiteY7" fmla="*/ 13290 h 30835"/>
                <a:gd name="connsiteX8" fmla="*/ 21186 w 25949"/>
                <a:gd name="connsiteY8" fmla="*/ 12942 h 30835"/>
                <a:gd name="connsiteX9" fmla="*/ 22494 w 25949"/>
                <a:gd name="connsiteY9" fmla="*/ 18095 h 30835"/>
                <a:gd name="connsiteX10" fmla="*/ 18369 w 25949"/>
                <a:gd name="connsiteY10" fmla="*/ 14457 h 30835"/>
                <a:gd name="connsiteX11" fmla="*/ 17596 w 25949"/>
                <a:gd name="connsiteY11" fmla="*/ 19737 h 30835"/>
                <a:gd name="connsiteX12" fmla="*/ 14881 w 25949"/>
                <a:gd name="connsiteY12" fmla="*/ 14935 h 30835"/>
                <a:gd name="connsiteX13" fmla="*/ 3 w 25949"/>
                <a:gd name="connsiteY13" fmla="*/ 30835 h 30835"/>
                <a:gd name="connsiteX14" fmla="*/ 12064 w 25949"/>
                <a:gd name="connsiteY14" fmla="*/ 15627 h 30835"/>
                <a:gd name="connsiteX15" fmla="*/ 9111 w 25949"/>
                <a:gd name="connsiteY15" fmla="*/ 17617 h 30835"/>
                <a:gd name="connsiteX16" fmla="*/ 10016 w 25949"/>
                <a:gd name="connsiteY16" fmla="*/ 13937 h 30835"/>
                <a:gd name="connsiteX17" fmla="*/ 4484 w 25949"/>
                <a:gd name="connsiteY17" fmla="*/ 14587 h 30835"/>
                <a:gd name="connsiteX18" fmla="*/ 8071 w 25949"/>
                <a:gd name="connsiteY18" fmla="*/ 11775 h 30835"/>
                <a:gd name="connsiteX19" fmla="*/ 4349 w 25949"/>
                <a:gd name="connsiteY19" fmla="*/ 8615 h 30835"/>
                <a:gd name="connsiteX20" fmla="*/ 8976 w 25949"/>
                <a:gd name="connsiteY20" fmla="*/ 7617 h 30835"/>
                <a:gd name="connsiteX21" fmla="*/ 4719 w 25949"/>
                <a:gd name="connsiteY21" fmla="*/ 2295 h 30835"/>
                <a:gd name="connsiteX22" fmla="*/ 11661 w 25949"/>
                <a:gd name="connsiteY22" fmla="*/ 6320 h 30835"/>
                <a:gd name="connsiteX23" fmla="*/ 12701 w 25949"/>
                <a:gd name="connsiteY23" fmla="*/ 2295 h 30835"/>
                <a:gd name="connsiteX24" fmla="*/ 15149 w 25949"/>
                <a:gd name="connsiteY24" fmla="*/ 5800 h 30835"/>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7715 w 21600"/>
                <a:gd name="connsiteY14" fmla="*/ 15627 h 29652"/>
                <a:gd name="connsiteX15" fmla="*/ 4762 w 21600"/>
                <a:gd name="connsiteY15" fmla="*/ 17617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6141 w 21600"/>
                <a:gd name="connsiteY14" fmla="*/ 17795 h 29652"/>
                <a:gd name="connsiteX15" fmla="*/ 4762 w 21600"/>
                <a:gd name="connsiteY15" fmla="*/ 17617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532 w 21600"/>
                <a:gd name="connsiteY12" fmla="*/ 14935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3247 w 21600"/>
                <a:gd name="connsiteY11" fmla="*/ 19737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0252 w 21600"/>
                <a:gd name="connsiteY12" fmla="*/ 19147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 name="connsiteX0" fmla="*/ 10800 w 21600"/>
                <a:gd name="connsiteY0" fmla="*/ 5800 h 29652"/>
                <a:gd name="connsiteX1" fmla="*/ 14522 w 21600"/>
                <a:gd name="connsiteY1" fmla="*/ 0 h 29652"/>
                <a:gd name="connsiteX2" fmla="*/ 14155 w 21600"/>
                <a:gd name="connsiteY2" fmla="*/ 5325 h 29652"/>
                <a:gd name="connsiteX3" fmla="*/ 18380 w 21600"/>
                <a:gd name="connsiteY3" fmla="*/ 4457 h 29652"/>
                <a:gd name="connsiteX4" fmla="*/ 16702 w 21600"/>
                <a:gd name="connsiteY4" fmla="*/ 7315 h 29652"/>
                <a:gd name="connsiteX5" fmla="*/ 21097 w 21600"/>
                <a:gd name="connsiteY5" fmla="*/ 8137 h 29652"/>
                <a:gd name="connsiteX6" fmla="*/ 17607 w 21600"/>
                <a:gd name="connsiteY6" fmla="*/ 10475 h 29652"/>
                <a:gd name="connsiteX7" fmla="*/ 21600 w 21600"/>
                <a:gd name="connsiteY7" fmla="*/ 13290 h 29652"/>
                <a:gd name="connsiteX8" fmla="*/ 16837 w 21600"/>
                <a:gd name="connsiteY8" fmla="*/ 12942 h 29652"/>
                <a:gd name="connsiteX9" fmla="*/ 18145 w 21600"/>
                <a:gd name="connsiteY9" fmla="*/ 18095 h 29652"/>
                <a:gd name="connsiteX10" fmla="*/ 14020 w 21600"/>
                <a:gd name="connsiteY10" fmla="*/ 14457 h 29652"/>
                <a:gd name="connsiteX11" fmla="*/ 15106 w 21600"/>
                <a:gd name="connsiteY11" fmla="*/ 18970 h 29652"/>
                <a:gd name="connsiteX12" fmla="*/ 11000 w 21600"/>
                <a:gd name="connsiteY12" fmla="*/ 16531 h 29652"/>
                <a:gd name="connsiteX13" fmla="*/ 2332 w 21600"/>
                <a:gd name="connsiteY13" fmla="*/ 29652 h 29652"/>
                <a:gd name="connsiteX14" fmla="*/ 6141 w 21600"/>
                <a:gd name="connsiteY14" fmla="*/ 17795 h 29652"/>
                <a:gd name="connsiteX15" fmla="*/ 2261 w 21600"/>
                <a:gd name="connsiteY15" fmla="*/ 18132 h 29652"/>
                <a:gd name="connsiteX16" fmla="*/ 5667 w 21600"/>
                <a:gd name="connsiteY16" fmla="*/ 13937 h 29652"/>
                <a:gd name="connsiteX17" fmla="*/ 135 w 21600"/>
                <a:gd name="connsiteY17" fmla="*/ 14587 h 29652"/>
                <a:gd name="connsiteX18" fmla="*/ 3722 w 21600"/>
                <a:gd name="connsiteY18" fmla="*/ 11775 h 29652"/>
                <a:gd name="connsiteX19" fmla="*/ 0 w 21600"/>
                <a:gd name="connsiteY19" fmla="*/ 8615 h 29652"/>
                <a:gd name="connsiteX20" fmla="*/ 4627 w 21600"/>
                <a:gd name="connsiteY20" fmla="*/ 7617 h 29652"/>
                <a:gd name="connsiteX21" fmla="*/ 370 w 21600"/>
                <a:gd name="connsiteY21" fmla="*/ 2295 h 29652"/>
                <a:gd name="connsiteX22" fmla="*/ 7312 w 21600"/>
                <a:gd name="connsiteY22" fmla="*/ 6320 h 29652"/>
                <a:gd name="connsiteX23" fmla="*/ 8352 w 21600"/>
                <a:gd name="connsiteY23" fmla="*/ 2295 h 29652"/>
                <a:gd name="connsiteX24" fmla="*/ 10800 w 21600"/>
                <a:gd name="connsiteY24" fmla="*/ 5800 h 2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00" h="29652">
                  <a:moveTo>
                    <a:pt x="10800" y="5800"/>
                  </a:moveTo>
                  <a:lnTo>
                    <a:pt x="14522" y="0"/>
                  </a:lnTo>
                  <a:cubicBezTo>
                    <a:pt x="14400" y="1775"/>
                    <a:pt x="14277" y="3550"/>
                    <a:pt x="14155" y="5325"/>
                  </a:cubicBezTo>
                  <a:lnTo>
                    <a:pt x="18380" y="4457"/>
                  </a:lnTo>
                  <a:lnTo>
                    <a:pt x="16702" y="7315"/>
                  </a:lnTo>
                  <a:lnTo>
                    <a:pt x="21097" y="8137"/>
                  </a:lnTo>
                  <a:lnTo>
                    <a:pt x="17607" y="10475"/>
                  </a:lnTo>
                  <a:lnTo>
                    <a:pt x="21600" y="13290"/>
                  </a:lnTo>
                  <a:lnTo>
                    <a:pt x="16837" y="12942"/>
                  </a:lnTo>
                  <a:lnTo>
                    <a:pt x="18145" y="18095"/>
                  </a:lnTo>
                  <a:lnTo>
                    <a:pt x="14020" y="14457"/>
                  </a:lnTo>
                  <a:lnTo>
                    <a:pt x="15106" y="18970"/>
                  </a:lnTo>
                  <a:lnTo>
                    <a:pt x="11000" y="16531"/>
                  </a:lnTo>
                  <a:lnTo>
                    <a:pt x="2332" y="29652"/>
                  </a:lnTo>
                  <a:lnTo>
                    <a:pt x="6141" y="17795"/>
                  </a:lnTo>
                  <a:lnTo>
                    <a:pt x="2261" y="18132"/>
                  </a:lnTo>
                  <a:lnTo>
                    <a:pt x="5667" y="13937"/>
                  </a:lnTo>
                  <a:lnTo>
                    <a:pt x="135" y="14587"/>
                  </a:lnTo>
                  <a:lnTo>
                    <a:pt x="3722" y="11775"/>
                  </a:lnTo>
                  <a:lnTo>
                    <a:pt x="0" y="8615"/>
                  </a:lnTo>
                  <a:lnTo>
                    <a:pt x="4627" y="7617"/>
                  </a:lnTo>
                  <a:lnTo>
                    <a:pt x="370" y="2295"/>
                  </a:lnTo>
                  <a:lnTo>
                    <a:pt x="7312" y="6320"/>
                  </a:lnTo>
                  <a:lnTo>
                    <a:pt x="8352" y="2295"/>
                  </a:lnTo>
                  <a:lnTo>
                    <a:pt x="10800" y="5800"/>
                  </a:lnTo>
                  <a:close/>
                </a:path>
              </a:pathLst>
            </a:custGeom>
            <a:ln w="3175"/>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u="sng" dirty="0">
                <a:ea typeface="Meiryo UI" panose="020B0604030504040204" pitchFamily="50" charset="-128"/>
              </a:endParaRPr>
            </a:p>
          </p:txBody>
        </p:sp>
      </p:grpSp>
      <p:grpSp>
        <p:nvGrpSpPr>
          <p:cNvPr id="799" name="グループ化 798"/>
          <p:cNvGrpSpPr/>
          <p:nvPr/>
        </p:nvGrpSpPr>
        <p:grpSpPr>
          <a:xfrm>
            <a:off x="10188477" y="4026748"/>
            <a:ext cx="537452" cy="537452"/>
            <a:chOff x="6378421" y="4404840"/>
            <a:chExt cx="288000" cy="288000"/>
          </a:xfrm>
        </p:grpSpPr>
        <p:sp>
          <p:nvSpPr>
            <p:cNvPr id="800" name="フローチャート: 処理 799"/>
            <p:cNvSpPr/>
            <p:nvPr/>
          </p:nvSpPr>
          <p:spPr>
            <a:xfrm>
              <a:off x="6378421" y="4404840"/>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801" name="グループ化 800"/>
            <p:cNvGrpSpPr/>
            <p:nvPr/>
          </p:nvGrpSpPr>
          <p:grpSpPr>
            <a:xfrm>
              <a:off x="6401806" y="4446462"/>
              <a:ext cx="247802" cy="229921"/>
              <a:chOff x="6396308" y="4458905"/>
              <a:chExt cx="226163" cy="188220"/>
            </a:xfrm>
          </p:grpSpPr>
          <p:sp>
            <p:nvSpPr>
              <p:cNvPr id="802" name="フローチャート: 処理 801"/>
              <p:cNvSpPr/>
              <p:nvPr/>
            </p:nvSpPr>
            <p:spPr>
              <a:xfrm rot="8100000" flipH="1">
                <a:off x="6396308" y="4535046"/>
                <a:ext cx="226163" cy="11085"/>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803" name="正方形/長方形 802"/>
              <p:cNvSpPr/>
              <p:nvPr/>
            </p:nvSpPr>
            <p:spPr>
              <a:xfrm rot="2685643">
                <a:off x="6481794" y="4485110"/>
                <a:ext cx="63380" cy="72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804" name="正方形/長方形 803"/>
              <p:cNvSpPr/>
              <p:nvPr/>
            </p:nvSpPr>
            <p:spPr>
              <a:xfrm rot="2685643">
                <a:off x="6476006" y="4458905"/>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805" name="正方形/長方形 804"/>
              <p:cNvSpPr/>
              <p:nvPr/>
            </p:nvSpPr>
            <p:spPr>
              <a:xfrm rot="2685643">
                <a:off x="6537133" y="4511316"/>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806" name="正方形/長方形 805"/>
              <p:cNvSpPr/>
              <p:nvPr/>
            </p:nvSpPr>
            <p:spPr>
              <a:xfrm rot="2685643">
                <a:off x="6483222" y="4509649"/>
                <a:ext cx="58038" cy="2105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807" name="正方形/長方形 806"/>
              <p:cNvSpPr/>
              <p:nvPr/>
            </p:nvSpPr>
            <p:spPr>
              <a:xfrm rot="2685643">
                <a:off x="6486118" y="4515730"/>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808" name="正方形/長方形 807"/>
              <p:cNvSpPr/>
              <p:nvPr/>
            </p:nvSpPr>
            <p:spPr>
              <a:xfrm rot="2685643">
                <a:off x="6504863" y="4534319"/>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809" name="二等辺三角形 808"/>
              <p:cNvSpPr/>
              <p:nvPr/>
            </p:nvSpPr>
            <p:spPr>
              <a:xfrm rot="13500000">
                <a:off x="6392920" y="4594930"/>
                <a:ext cx="58624" cy="4576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grpSp>
      </p:grpSp>
      <p:grpSp>
        <p:nvGrpSpPr>
          <p:cNvPr id="810" name="グループ化 809"/>
          <p:cNvGrpSpPr/>
          <p:nvPr/>
        </p:nvGrpSpPr>
        <p:grpSpPr>
          <a:xfrm>
            <a:off x="11805990" y="4983142"/>
            <a:ext cx="538359" cy="538359"/>
            <a:chOff x="4198046" y="6692301"/>
            <a:chExt cx="288387" cy="298698"/>
          </a:xfrm>
        </p:grpSpPr>
        <p:grpSp>
          <p:nvGrpSpPr>
            <p:cNvPr id="811" name="グループ化 810"/>
            <p:cNvGrpSpPr/>
            <p:nvPr/>
          </p:nvGrpSpPr>
          <p:grpSpPr>
            <a:xfrm>
              <a:off x="4198046" y="6692301"/>
              <a:ext cx="288387" cy="298698"/>
              <a:chOff x="9433888" y="4421610"/>
              <a:chExt cx="288387" cy="298698"/>
            </a:xfrm>
          </p:grpSpPr>
          <p:sp>
            <p:nvSpPr>
              <p:cNvPr id="817" name="フローチャート: 処理 816"/>
              <p:cNvSpPr/>
              <p:nvPr/>
            </p:nvSpPr>
            <p:spPr>
              <a:xfrm>
                <a:off x="9434275" y="4421610"/>
                <a:ext cx="288000" cy="298698"/>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818" name="グループ化 817"/>
              <p:cNvGrpSpPr/>
              <p:nvPr/>
            </p:nvGrpSpPr>
            <p:grpSpPr>
              <a:xfrm>
                <a:off x="9433888" y="4451447"/>
                <a:ext cx="268552" cy="247565"/>
                <a:chOff x="9435862" y="4433186"/>
                <a:chExt cx="207752" cy="206086"/>
              </a:xfrm>
            </p:grpSpPr>
            <p:sp>
              <p:nvSpPr>
                <p:cNvPr id="819" name="正方形/長方形 18"/>
                <p:cNvSpPr/>
                <p:nvPr/>
              </p:nvSpPr>
              <p:spPr>
                <a:xfrm rot="12137832">
                  <a:off x="9435862" y="4578823"/>
                  <a:ext cx="178849" cy="29223"/>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2094282"/>
                    <a:gd name="connsiteY0" fmla="*/ 36749 h 658976"/>
                    <a:gd name="connsiteX1" fmla="*/ 1889790 w 2094282"/>
                    <a:gd name="connsiteY1" fmla="*/ -3 h 658976"/>
                    <a:gd name="connsiteX2" fmla="*/ 2094282 w 2094282"/>
                    <a:gd name="connsiteY2" fmla="*/ 575012 h 658976"/>
                    <a:gd name="connsiteX3" fmla="*/ 0 w 2094282"/>
                    <a:gd name="connsiteY3" fmla="*/ 658975 h 658976"/>
                    <a:gd name="connsiteX4" fmla="*/ 0 w 2094282"/>
                    <a:gd name="connsiteY4" fmla="*/ 36749 h 658976"/>
                    <a:gd name="connsiteX0" fmla="*/ 0 w 1984235"/>
                    <a:gd name="connsiteY0" fmla="*/ 36749 h 658976"/>
                    <a:gd name="connsiteX1" fmla="*/ 1889790 w 1984235"/>
                    <a:gd name="connsiteY1" fmla="*/ -3 h 658976"/>
                    <a:gd name="connsiteX2" fmla="*/ 1984233 w 1984235"/>
                    <a:gd name="connsiteY2" fmla="*/ 577106 h 658976"/>
                    <a:gd name="connsiteX3" fmla="*/ 0 w 1984235"/>
                    <a:gd name="connsiteY3" fmla="*/ 658975 h 658976"/>
                    <a:gd name="connsiteX4" fmla="*/ 0 w 1984235"/>
                    <a:gd name="connsiteY4" fmla="*/ 36749 h 65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235" h="658976">
                      <a:moveTo>
                        <a:pt x="0" y="36749"/>
                      </a:moveTo>
                      <a:lnTo>
                        <a:pt x="1889790" y="-3"/>
                      </a:lnTo>
                      <a:lnTo>
                        <a:pt x="1984233" y="577106"/>
                      </a:lnTo>
                      <a:lnTo>
                        <a:pt x="0" y="658975"/>
                      </a:lnTo>
                      <a:lnTo>
                        <a:pt x="0" y="36749"/>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grpSp>
              <p:nvGrpSpPr>
                <p:cNvPr id="820" name="グループ化 819"/>
                <p:cNvGrpSpPr/>
                <p:nvPr/>
              </p:nvGrpSpPr>
              <p:grpSpPr>
                <a:xfrm>
                  <a:off x="9559642" y="4584596"/>
                  <a:ext cx="83972" cy="54676"/>
                  <a:chOff x="9559642" y="4584596"/>
                  <a:chExt cx="83972" cy="54676"/>
                </a:xfrm>
              </p:grpSpPr>
              <p:sp>
                <p:nvSpPr>
                  <p:cNvPr id="824" name="円弧 823"/>
                  <p:cNvSpPr/>
                  <p:nvPr/>
                </p:nvSpPr>
                <p:spPr>
                  <a:xfrm rot="2270493">
                    <a:off x="9559642" y="4590845"/>
                    <a:ext cx="67338" cy="48427"/>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sp>
                <p:nvSpPr>
                  <p:cNvPr id="825" name="円弧 824"/>
                  <p:cNvSpPr/>
                  <p:nvPr/>
                </p:nvSpPr>
                <p:spPr>
                  <a:xfrm rot="2502181">
                    <a:off x="9576276" y="4584596"/>
                    <a:ext cx="67338" cy="4842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grpSp>
            <p:grpSp>
              <p:nvGrpSpPr>
                <p:cNvPr id="821" name="グループ化 820"/>
                <p:cNvGrpSpPr/>
                <p:nvPr/>
              </p:nvGrpSpPr>
              <p:grpSpPr>
                <a:xfrm>
                  <a:off x="9507982" y="4433186"/>
                  <a:ext cx="110800" cy="140275"/>
                  <a:chOff x="9507982" y="4433186"/>
                  <a:chExt cx="110800" cy="140275"/>
                </a:xfrm>
              </p:grpSpPr>
              <p:sp>
                <p:nvSpPr>
                  <p:cNvPr id="822" name="円形吹き出し 821"/>
                  <p:cNvSpPr/>
                  <p:nvPr/>
                </p:nvSpPr>
                <p:spPr>
                  <a:xfrm rot="6213310">
                    <a:off x="9517398" y="4461422"/>
                    <a:ext cx="96907" cy="75960"/>
                  </a:xfrm>
                  <a:prstGeom prst="wedgeEllipseCallou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823" name="正方形/長方形 822"/>
                  <p:cNvSpPr/>
                  <p:nvPr/>
                </p:nvSpPr>
                <p:spPr>
                  <a:xfrm>
                    <a:off x="9507982" y="4433186"/>
                    <a:ext cx="110800" cy="140275"/>
                  </a:xfrm>
                  <a:prstGeom prst="rect">
                    <a:avLst/>
                  </a:prstGeom>
                  <a:noFill/>
                </p:spPr>
                <p:txBody>
                  <a:bodyPr wrap="square" lIns="128016" tIns="64008" rIns="128016" bIns="64008">
                    <a:spAutoFit/>
                  </a:bodyPr>
                  <a:lstStyle/>
                  <a:p>
                    <a:pPr algn="ctr"/>
                    <a:r>
                      <a:rPr lang="en-US" altLang="ja-JP" sz="11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grpSp>
        </p:grpSp>
        <p:grpSp>
          <p:nvGrpSpPr>
            <p:cNvPr id="812" name="グループ化 811"/>
            <p:cNvGrpSpPr/>
            <p:nvPr/>
          </p:nvGrpSpPr>
          <p:grpSpPr>
            <a:xfrm>
              <a:off x="4215438" y="6698553"/>
              <a:ext cx="77307" cy="176140"/>
              <a:chOff x="4371558" y="7684707"/>
              <a:chExt cx="102216" cy="232891"/>
            </a:xfrm>
          </p:grpSpPr>
          <p:sp>
            <p:nvSpPr>
              <p:cNvPr id="813" name="正方形/長方形 812"/>
              <p:cNvSpPr/>
              <p:nvPr/>
            </p:nvSpPr>
            <p:spPr>
              <a:xfrm>
                <a:off x="4373037" y="7727326"/>
                <a:ext cx="100737" cy="138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814" name="フローチャート: 結合子 813"/>
              <p:cNvSpPr/>
              <p:nvPr/>
            </p:nvSpPr>
            <p:spPr>
              <a:xfrm>
                <a:off x="4371558" y="7815955"/>
                <a:ext cx="102209" cy="101643"/>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815" name="正方形/長方形 814"/>
              <p:cNvSpPr/>
              <p:nvPr/>
            </p:nvSpPr>
            <p:spPr>
              <a:xfrm>
                <a:off x="4395433" y="7684707"/>
                <a:ext cx="53126" cy="3504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816" name="正方形/長方形 815"/>
              <p:cNvSpPr/>
              <p:nvPr/>
            </p:nvSpPr>
            <p:spPr>
              <a:xfrm>
                <a:off x="4448560" y="7690401"/>
                <a:ext cx="6844" cy="22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grpSp>
      <p:grpSp>
        <p:nvGrpSpPr>
          <p:cNvPr id="826" name="グループ化 825"/>
          <p:cNvGrpSpPr/>
          <p:nvPr/>
        </p:nvGrpSpPr>
        <p:grpSpPr>
          <a:xfrm>
            <a:off x="11798468" y="6843971"/>
            <a:ext cx="538359" cy="538359"/>
            <a:chOff x="5779968" y="3773118"/>
            <a:chExt cx="288000" cy="288000"/>
          </a:xfrm>
        </p:grpSpPr>
        <p:sp>
          <p:nvSpPr>
            <p:cNvPr id="827" name="フローチャート: 処理 826"/>
            <p:cNvSpPr/>
            <p:nvPr/>
          </p:nvSpPr>
          <p:spPr>
            <a:xfrm>
              <a:off x="5779968" y="3773118"/>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nvGrpSpPr>
            <p:cNvPr id="828" name="グループ化 827"/>
            <p:cNvGrpSpPr/>
            <p:nvPr/>
          </p:nvGrpSpPr>
          <p:grpSpPr>
            <a:xfrm>
              <a:off x="5781914" y="3790318"/>
              <a:ext cx="271227" cy="254424"/>
              <a:chOff x="5774370" y="3798230"/>
              <a:chExt cx="239128" cy="224313"/>
            </a:xfrm>
          </p:grpSpPr>
          <p:sp>
            <p:nvSpPr>
              <p:cNvPr id="829" name="円形吹き出し 828"/>
              <p:cNvSpPr/>
              <p:nvPr/>
            </p:nvSpPr>
            <p:spPr>
              <a:xfrm>
                <a:off x="5869101" y="3798230"/>
                <a:ext cx="77140" cy="69067"/>
              </a:xfrm>
              <a:prstGeom prst="wedgeEllipseCallout">
                <a:avLst>
                  <a:gd name="adj1" fmla="val 35812"/>
                  <a:gd name="adj2" fmla="val 55781"/>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00" b="1" dirty="0" smtClean="0">
                    <a:solidFill>
                      <a:srgbClr val="FF0000"/>
                    </a:solidFill>
                    <a:effectLst>
                      <a:outerShdw blurRad="38100" dist="38100" dir="2700000" algn="tl">
                        <a:srgbClr val="000000">
                          <a:alpha val="43137"/>
                        </a:srgbClr>
                      </a:outerShdw>
                    </a:effectLst>
                  </a:rPr>
                  <a:t>!</a:t>
                </a:r>
                <a:endParaRPr kumimoji="1" lang="ja-JP" altLang="en-US" sz="500" b="1" dirty="0">
                  <a:solidFill>
                    <a:srgbClr val="FF0000"/>
                  </a:solidFill>
                  <a:effectLst>
                    <a:outerShdw blurRad="38100" dist="38100" dir="2700000" algn="tl">
                      <a:srgbClr val="000000">
                        <a:alpha val="43137"/>
                      </a:srgbClr>
                    </a:outerShdw>
                  </a:effectLst>
                </a:endParaRPr>
              </a:p>
            </p:txBody>
          </p:sp>
          <p:sp>
            <p:nvSpPr>
              <p:cNvPr id="830" name="正方形/長方形 829"/>
              <p:cNvSpPr/>
              <p:nvPr/>
            </p:nvSpPr>
            <p:spPr>
              <a:xfrm>
                <a:off x="5944849" y="3880761"/>
                <a:ext cx="58421" cy="769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31" name="フローチャート: 結合子 830"/>
              <p:cNvSpPr/>
              <p:nvPr/>
            </p:nvSpPr>
            <p:spPr>
              <a:xfrm>
                <a:off x="5943995" y="3937659"/>
                <a:ext cx="59275" cy="56648"/>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b="1"/>
              </a:p>
            </p:txBody>
          </p:sp>
          <p:sp>
            <p:nvSpPr>
              <p:cNvPr id="832" name="正方形/長方形 831"/>
              <p:cNvSpPr/>
              <p:nvPr/>
            </p:nvSpPr>
            <p:spPr>
              <a:xfrm rot="10800000" flipH="1">
                <a:off x="5990915" y="3858020"/>
                <a:ext cx="0" cy="912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b="1"/>
              </a:p>
            </p:txBody>
          </p:sp>
          <p:cxnSp>
            <p:nvCxnSpPr>
              <p:cNvPr id="833" name="直線コネクタ 832"/>
              <p:cNvCxnSpPr/>
              <p:nvPr/>
            </p:nvCxnSpPr>
            <p:spPr>
              <a:xfrm>
                <a:off x="5986660" y="3994302"/>
                <a:ext cx="26838" cy="15053"/>
              </a:xfrm>
              <a:prstGeom prst="line">
                <a:avLst/>
              </a:prstGeom>
            </p:spPr>
            <p:style>
              <a:lnRef idx="1">
                <a:schemeClr val="accent2"/>
              </a:lnRef>
              <a:fillRef idx="0">
                <a:schemeClr val="accent2"/>
              </a:fillRef>
              <a:effectRef idx="0">
                <a:schemeClr val="accent2"/>
              </a:effectRef>
              <a:fontRef idx="minor">
                <a:schemeClr val="tx1"/>
              </a:fontRef>
            </p:style>
          </p:cxnSp>
          <p:cxnSp>
            <p:nvCxnSpPr>
              <p:cNvPr id="834" name="直線コネクタ 833"/>
              <p:cNvCxnSpPr/>
              <p:nvPr/>
            </p:nvCxnSpPr>
            <p:spPr>
              <a:xfrm>
                <a:off x="6006267" y="3983892"/>
                <a:ext cx="7231" cy="28241"/>
              </a:xfrm>
              <a:prstGeom prst="line">
                <a:avLst/>
              </a:prstGeom>
            </p:spPr>
            <p:style>
              <a:lnRef idx="1">
                <a:schemeClr val="accent2"/>
              </a:lnRef>
              <a:fillRef idx="0">
                <a:schemeClr val="accent2"/>
              </a:fillRef>
              <a:effectRef idx="0">
                <a:schemeClr val="accent2"/>
              </a:effectRef>
              <a:fontRef idx="minor">
                <a:schemeClr val="tx1"/>
              </a:fontRef>
            </p:style>
          </p:cxnSp>
          <p:cxnSp>
            <p:nvCxnSpPr>
              <p:cNvPr id="835" name="直線コネクタ 834"/>
              <p:cNvCxnSpPr/>
              <p:nvPr/>
            </p:nvCxnSpPr>
            <p:spPr>
              <a:xfrm>
                <a:off x="5988443" y="3994302"/>
                <a:ext cx="7231" cy="28241"/>
              </a:xfrm>
              <a:prstGeom prst="line">
                <a:avLst/>
              </a:prstGeom>
            </p:spPr>
            <p:style>
              <a:lnRef idx="1">
                <a:schemeClr val="accent2"/>
              </a:lnRef>
              <a:fillRef idx="0">
                <a:schemeClr val="accent2"/>
              </a:fillRef>
              <a:effectRef idx="0">
                <a:schemeClr val="accent2"/>
              </a:effectRef>
              <a:fontRef idx="minor">
                <a:schemeClr val="tx1"/>
              </a:fontRef>
            </p:style>
          </p:cxnSp>
          <p:cxnSp>
            <p:nvCxnSpPr>
              <p:cNvPr id="836" name="直線コネクタ 835"/>
              <p:cNvCxnSpPr/>
              <p:nvPr/>
            </p:nvCxnSpPr>
            <p:spPr>
              <a:xfrm>
                <a:off x="5969649" y="4003415"/>
                <a:ext cx="25184" cy="15742"/>
              </a:xfrm>
              <a:prstGeom prst="line">
                <a:avLst/>
              </a:prstGeom>
            </p:spPr>
            <p:style>
              <a:lnRef idx="1">
                <a:schemeClr val="accent2"/>
              </a:lnRef>
              <a:fillRef idx="0">
                <a:schemeClr val="accent2"/>
              </a:fillRef>
              <a:effectRef idx="0">
                <a:schemeClr val="accent2"/>
              </a:effectRef>
              <a:fontRef idx="minor">
                <a:schemeClr val="tx1"/>
              </a:fontRef>
            </p:style>
          </p:cxnSp>
          <p:sp>
            <p:nvSpPr>
              <p:cNvPr id="837" name="正方形/長方形 18"/>
              <p:cNvSpPr/>
              <p:nvPr/>
            </p:nvSpPr>
            <p:spPr>
              <a:xfrm rot="11839434">
                <a:off x="5774370" y="3944566"/>
                <a:ext cx="162720" cy="28475"/>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944587"/>
                  <a:gd name="connsiteY0" fmla="*/ 232005 h 854232"/>
                  <a:gd name="connsiteX1" fmla="*/ 1847377 w 1944587"/>
                  <a:gd name="connsiteY1" fmla="*/ 0 h 854232"/>
                  <a:gd name="connsiteX2" fmla="*/ 1944589 w 1944587"/>
                  <a:gd name="connsiteY2" fmla="*/ 626606 h 854232"/>
                  <a:gd name="connsiteX3" fmla="*/ 0 w 1944587"/>
                  <a:gd name="connsiteY3" fmla="*/ 854231 h 854232"/>
                  <a:gd name="connsiteX4" fmla="*/ 0 w 194458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4587" h="854232">
                    <a:moveTo>
                      <a:pt x="0" y="232005"/>
                    </a:moveTo>
                    <a:lnTo>
                      <a:pt x="1847377" y="0"/>
                    </a:lnTo>
                    <a:lnTo>
                      <a:pt x="1944589" y="626606"/>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b="1" dirty="0"/>
              </a:p>
            </p:txBody>
          </p:sp>
          <p:sp>
            <p:nvSpPr>
              <p:cNvPr id="838" name="正方形/長方形 837"/>
              <p:cNvSpPr/>
              <p:nvPr/>
            </p:nvSpPr>
            <p:spPr>
              <a:xfrm rot="10800000" flipH="1">
                <a:off x="5956931" y="3855581"/>
                <a:ext cx="26431" cy="139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b="1"/>
              </a:p>
            </p:txBody>
          </p:sp>
        </p:grpSp>
      </p:grpSp>
      <p:grpSp>
        <p:nvGrpSpPr>
          <p:cNvPr id="839" name="グループ化 838"/>
          <p:cNvGrpSpPr/>
          <p:nvPr/>
        </p:nvGrpSpPr>
        <p:grpSpPr>
          <a:xfrm>
            <a:off x="10840132" y="3086847"/>
            <a:ext cx="538359" cy="538359"/>
            <a:chOff x="8593575" y="4407894"/>
            <a:chExt cx="288000" cy="288000"/>
          </a:xfrm>
        </p:grpSpPr>
        <p:sp>
          <p:nvSpPr>
            <p:cNvPr id="840" name="フローチャート: 処理 839"/>
            <p:cNvSpPr/>
            <p:nvPr/>
          </p:nvSpPr>
          <p:spPr>
            <a:xfrm>
              <a:off x="8593575" y="4407894"/>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1" name="グループ化 840"/>
            <p:cNvGrpSpPr/>
            <p:nvPr/>
          </p:nvGrpSpPr>
          <p:grpSpPr>
            <a:xfrm>
              <a:off x="8614334" y="4443045"/>
              <a:ext cx="253147" cy="215486"/>
              <a:chOff x="8623339" y="4442174"/>
              <a:chExt cx="222963" cy="179770"/>
            </a:xfrm>
          </p:grpSpPr>
          <p:sp>
            <p:nvSpPr>
              <p:cNvPr id="842" name="正方形/長方形 18"/>
              <p:cNvSpPr/>
              <p:nvPr/>
            </p:nvSpPr>
            <p:spPr>
              <a:xfrm rot="21141695">
                <a:off x="8623339" y="4589732"/>
                <a:ext cx="222963" cy="3221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p>
            </p:txBody>
          </p:sp>
          <p:grpSp>
            <p:nvGrpSpPr>
              <p:cNvPr id="843" name="グループ化 842"/>
              <p:cNvGrpSpPr/>
              <p:nvPr/>
            </p:nvGrpSpPr>
            <p:grpSpPr>
              <a:xfrm rot="20610132">
                <a:off x="8673863" y="4446322"/>
                <a:ext cx="69472" cy="149625"/>
                <a:chOff x="5010611" y="2852908"/>
                <a:chExt cx="433268" cy="906419"/>
              </a:xfrm>
            </p:grpSpPr>
            <p:sp>
              <p:nvSpPr>
                <p:cNvPr id="852" name="正方形/長方形 851"/>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853" name="フローチャート: 結合子 852"/>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854" name="正方形/長方形 853"/>
                <p:cNvSpPr/>
                <p:nvPr/>
              </p:nvSpPr>
              <p:spPr>
                <a:xfrm rot="21258025">
                  <a:off x="5259916" y="2852908"/>
                  <a:ext cx="2065" cy="689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855" name="正方形/長方形 854"/>
                <p:cNvSpPr/>
                <p:nvPr/>
              </p:nvSpPr>
              <p:spPr>
                <a:xfrm rot="21258025">
                  <a:off x="5057172" y="2866223"/>
                  <a:ext cx="160521" cy="92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sp>
            <p:nvSpPr>
              <p:cNvPr id="844" name="正方形/長方形 843"/>
              <p:cNvSpPr/>
              <p:nvPr/>
            </p:nvSpPr>
            <p:spPr>
              <a:xfrm rot="21425863">
                <a:off x="8691290" y="4466374"/>
                <a:ext cx="64959" cy="91705"/>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845" name="フローチャート: 結合子 844"/>
              <p:cNvSpPr/>
              <p:nvPr/>
            </p:nvSpPr>
            <p:spPr>
              <a:xfrm rot="21425863">
                <a:off x="8692641" y="4525202"/>
                <a:ext cx="65908" cy="6750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846" name="正方形/長方形 845"/>
              <p:cNvSpPr/>
              <p:nvPr/>
            </p:nvSpPr>
            <p:spPr>
              <a:xfrm rot="21425863">
                <a:off x="8739702" y="4442846"/>
                <a:ext cx="2965" cy="11378"/>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847" name="円弧 846"/>
              <p:cNvSpPr/>
              <p:nvPr/>
            </p:nvSpPr>
            <p:spPr>
              <a:xfrm rot="706978">
                <a:off x="8742794" y="452132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848" name="円弧 847"/>
              <p:cNvSpPr/>
              <p:nvPr/>
            </p:nvSpPr>
            <p:spPr>
              <a:xfrm rot="446091">
                <a:off x="8753567" y="4515010"/>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849" name="円弧 848"/>
              <p:cNvSpPr/>
              <p:nvPr/>
            </p:nvSpPr>
            <p:spPr>
              <a:xfrm rot="12806974">
                <a:off x="8658751" y="4527699"/>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850" name="円弧 849"/>
              <p:cNvSpPr/>
              <p:nvPr/>
            </p:nvSpPr>
            <p:spPr>
              <a:xfrm rot="12806974">
                <a:off x="8646051" y="452879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851" name="正方形/長方形 850"/>
              <p:cNvSpPr/>
              <p:nvPr/>
            </p:nvSpPr>
            <p:spPr>
              <a:xfrm rot="21425863">
                <a:off x="8711114" y="4442174"/>
                <a:ext cx="25739" cy="1530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grpSp>
      <p:grpSp>
        <p:nvGrpSpPr>
          <p:cNvPr id="856" name="グループ化 855"/>
          <p:cNvGrpSpPr/>
          <p:nvPr/>
        </p:nvGrpSpPr>
        <p:grpSpPr>
          <a:xfrm>
            <a:off x="10831701" y="4028201"/>
            <a:ext cx="538359" cy="538359"/>
            <a:chOff x="8593575" y="4407894"/>
            <a:chExt cx="288000" cy="288000"/>
          </a:xfrm>
        </p:grpSpPr>
        <p:sp>
          <p:nvSpPr>
            <p:cNvPr id="857" name="フローチャート: 処理 856"/>
            <p:cNvSpPr/>
            <p:nvPr/>
          </p:nvSpPr>
          <p:spPr>
            <a:xfrm>
              <a:off x="8593575" y="4407894"/>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8" name="グループ化 857"/>
            <p:cNvGrpSpPr/>
            <p:nvPr/>
          </p:nvGrpSpPr>
          <p:grpSpPr>
            <a:xfrm>
              <a:off x="8614334" y="4443045"/>
              <a:ext cx="253147" cy="215486"/>
              <a:chOff x="8623339" y="4442174"/>
              <a:chExt cx="222963" cy="179770"/>
            </a:xfrm>
          </p:grpSpPr>
          <p:sp>
            <p:nvSpPr>
              <p:cNvPr id="859" name="正方形/長方形 18"/>
              <p:cNvSpPr/>
              <p:nvPr/>
            </p:nvSpPr>
            <p:spPr>
              <a:xfrm rot="21141695">
                <a:off x="8623339" y="4589732"/>
                <a:ext cx="222963" cy="3221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p>
            </p:txBody>
          </p:sp>
          <p:grpSp>
            <p:nvGrpSpPr>
              <p:cNvPr id="860" name="グループ化 859"/>
              <p:cNvGrpSpPr/>
              <p:nvPr/>
            </p:nvGrpSpPr>
            <p:grpSpPr>
              <a:xfrm rot="20610132">
                <a:off x="8673863" y="4446322"/>
                <a:ext cx="69472" cy="149625"/>
                <a:chOff x="5010611" y="2852908"/>
                <a:chExt cx="433268" cy="906419"/>
              </a:xfrm>
            </p:grpSpPr>
            <p:sp>
              <p:nvSpPr>
                <p:cNvPr id="869" name="正方形/長方形 868"/>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870" name="フローチャート: 結合子 869"/>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871" name="正方形/長方形 870"/>
                <p:cNvSpPr/>
                <p:nvPr/>
              </p:nvSpPr>
              <p:spPr>
                <a:xfrm rot="21258025">
                  <a:off x="5259916" y="2852908"/>
                  <a:ext cx="2065" cy="689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872" name="正方形/長方形 871"/>
                <p:cNvSpPr/>
                <p:nvPr/>
              </p:nvSpPr>
              <p:spPr>
                <a:xfrm rot="21258025">
                  <a:off x="5057172" y="2866223"/>
                  <a:ext cx="160521" cy="92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sp>
            <p:nvSpPr>
              <p:cNvPr id="861" name="正方形/長方形 860"/>
              <p:cNvSpPr/>
              <p:nvPr/>
            </p:nvSpPr>
            <p:spPr>
              <a:xfrm rot="21425863">
                <a:off x="8691290" y="4466374"/>
                <a:ext cx="64959" cy="91705"/>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862" name="フローチャート: 結合子 861"/>
              <p:cNvSpPr/>
              <p:nvPr/>
            </p:nvSpPr>
            <p:spPr>
              <a:xfrm rot="21425863">
                <a:off x="8692641" y="4525202"/>
                <a:ext cx="65908" cy="6750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863" name="正方形/長方形 862"/>
              <p:cNvSpPr/>
              <p:nvPr/>
            </p:nvSpPr>
            <p:spPr>
              <a:xfrm rot="21425863">
                <a:off x="8739702" y="4442846"/>
                <a:ext cx="2965" cy="11378"/>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864" name="円弧 863"/>
              <p:cNvSpPr/>
              <p:nvPr/>
            </p:nvSpPr>
            <p:spPr>
              <a:xfrm rot="706978">
                <a:off x="8742794" y="452132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865" name="円弧 864"/>
              <p:cNvSpPr/>
              <p:nvPr/>
            </p:nvSpPr>
            <p:spPr>
              <a:xfrm rot="446091">
                <a:off x="8753567" y="4515010"/>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866" name="円弧 865"/>
              <p:cNvSpPr/>
              <p:nvPr/>
            </p:nvSpPr>
            <p:spPr>
              <a:xfrm rot="12806974">
                <a:off x="8658751" y="4527699"/>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867" name="円弧 866"/>
              <p:cNvSpPr/>
              <p:nvPr/>
            </p:nvSpPr>
            <p:spPr>
              <a:xfrm rot="12806974">
                <a:off x="8646051" y="452879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868" name="正方形/長方形 867"/>
              <p:cNvSpPr/>
              <p:nvPr/>
            </p:nvSpPr>
            <p:spPr>
              <a:xfrm rot="21425863">
                <a:off x="8711114" y="4442174"/>
                <a:ext cx="25739" cy="1530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grpSp>
      <p:grpSp>
        <p:nvGrpSpPr>
          <p:cNvPr id="873" name="グループ化 872"/>
          <p:cNvGrpSpPr/>
          <p:nvPr/>
        </p:nvGrpSpPr>
        <p:grpSpPr>
          <a:xfrm>
            <a:off x="10161854" y="5911674"/>
            <a:ext cx="558424" cy="538359"/>
            <a:chOff x="10410651" y="4422259"/>
            <a:chExt cx="298734" cy="288000"/>
          </a:xfrm>
        </p:grpSpPr>
        <p:sp>
          <p:nvSpPr>
            <p:cNvPr id="874" name="フローチャート: 処理 873"/>
            <p:cNvSpPr/>
            <p:nvPr/>
          </p:nvSpPr>
          <p:spPr>
            <a:xfrm>
              <a:off x="10421385" y="4422259"/>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875" name="グループ化 874"/>
            <p:cNvGrpSpPr/>
            <p:nvPr/>
          </p:nvGrpSpPr>
          <p:grpSpPr>
            <a:xfrm>
              <a:off x="10410651" y="4461452"/>
              <a:ext cx="262042" cy="179614"/>
              <a:chOff x="10405205" y="4445969"/>
              <a:chExt cx="230072" cy="157700"/>
            </a:xfrm>
          </p:grpSpPr>
          <p:sp>
            <p:nvSpPr>
              <p:cNvPr id="876" name="正方形/長方形 875"/>
              <p:cNvSpPr/>
              <p:nvPr/>
            </p:nvSpPr>
            <p:spPr>
              <a:xfrm rot="21258025">
                <a:off x="10524480" y="4468332"/>
                <a:ext cx="60748" cy="846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877" name="フローチャート: 結合子 876"/>
              <p:cNvSpPr/>
              <p:nvPr/>
            </p:nvSpPr>
            <p:spPr>
              <a:xfrm rot="21258025">
                <a:off x="10527883" y="4522522"/>
                <a:ext cx="61636" cy="6233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878" name="正方形/長方形 877"/>
              <p:cNvSpPr/>
              <p:nvPr/>
            </p:nvSpPr>
            <p:spPr>
              <a:xfrm rot="21258025">
                <a:off x="10569015" y="4446470"/>
                <a:ext cx="2819" cy="95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879" name="円弧 878"/>
              <p:cNvSpPr/>
              <p:nvPr/>
            </p:nvSpPr>
            <p:spPr>
              <a:xfrm rot="4635535">
                <a:off x="10563960" y="4544883"/>
                <a:ext cx="47817" cy="55177"/>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sp>
            <p:nvSpPr>
              <p:cNvPr id="880" name="左矢印 879"/>
              <p:cNvSpPr/>
              <p:nvPr/>
            </p:nvSpPr>
            <p:spPr>
              <a:xfrm rot="1479092">
                <a:off x="10450452" y="4485789"/>
                <a:ext cx="81034" cy="36455"/>
              </a:xfrm>
              <a:prstGeom prst="lef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881" name="円弧 880"/>
              <p:cNvSpPr/>
              <p:nvPr/>
            </p:nvSpPr>
            <p:spPr>
              <a:xfrm rot="4635535">
                <a:off x="10561795" y="4545845"/>
                <a:ext cx="40507" cy="46741"/>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3528" dirty="0">
                  <a:ea typeface="Meiryo UI" panose="020B0604030504040204" pitchFamily="50" charset="-128"/>
                </a:endParaRPr>
              </a:p>
            </p:txBody>
          </p:sp>
          <p:sp>
            <p:nvSpPr>
              <p:cNvPr id="882" name="正方形/長方形 18"/>
              <p:cNvSpPr/>
              <p:nvPr/>
            </p:nvSpPr>
            <p:spPr>
              <a:xfrm rot="11839434">
                <a:off x="10405205" y="4573922"/>
                <a:ext cx="230072" cy="29747"/>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883" name="正方形/長方形 882"/>
              <p:cNvSpPr/>
              <p:nvPr/>
            </p:nvSpPr>
            <p:spPr>
              <a:xfrm rot="21258025">
                <a:off x="10532259" y="4445969"/>
                <a:ext cx="32037" cy="146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grpSp>
      </p:grpSp>
      <p:grpSp>
        <p:nvGrpSpPr>
          <p:cNvPr id="884" name="グループ化 883"/>
          <p:cNvGrpSpPr/>
          <p:nvPr/>
        </p:nvGrpSpPr>
        <p:grpSpPr>
          <a:xfrm>
            <a:off x="10856746" y="5917243"/>
            <a:ext cx="538359" cy="538359"/>
            <a:chOff x="8581538" y="4407547"/>
            <a:chExt cx="288000" cy="288000"/>
          </a:xfrm>
        </p:grpSpPr>
        <p:sp>
          <p:nvSpPr>
            <p:cNvPr id="885" name="フローチャート: 処理 884"/>
            <p:cNvSpPr/>
            <p:nvPr/>
          </p:nvSpPr>
          <p:spPr>
            <a:xfrm>
              <a:off x="8581538" y="4407547"/>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86" name="グループ化 885"/>
            <p:cNvGrpSpPr/>
            <p:nvPr/>
          </p:nvGrpSpPr>
          <p:grpSpPr>
            <a:xfrm>
              <a:off x="8614334" y="4443045"/>
              <a:ext cx="253147" cy="215486"/>
              <a:chOff x="8623339" y="4442174"/>
              <a:chExt cx="222963" cy="179770"/>
            </a:xfrm>
          </p:grpSpPr>
          <p:sp>
            <p:nvSpPr>
              <p:cNvPr id="887" name="正方形/長方形 18"/>
              <p:cNvSpPr/>
              <p:nvPr/>
            </p:nvSpPr>
            <p:spPr>
              <a:xfrm rot="21141695">
                <a:off x="8623339" y="4589732"/>
                <a:ext cx="222963" cy="3221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p>
            </p:txBody>
          </p:sp>
          <p:grpSp>
            <p:nvGrpSpPr>
              <p:cNvPr id="888" name="グループ化 887"/>
              <p:cNvGrpSpPr/>
              <p:nvPr/>
            </p:nvGrpSpPr>
            <p:grpSpPr>
              <a:xfrm rot="20610132">
                <a:off x="8673863" y="4446322"/>
                <a:ext cx="69472" cy="149625"/>
                <a:chOff x="5010611" y="2852908"/>
                <a:chExt cx="433268" cy="906419"/>
              </a:xfrm>
            </p:grpSpPr>
            <p:sp>
              <p:nvSpPr>
                <p:cNvPr id="897" name="正方形/長方形 896"/>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898" name="フローチャート: 結合子 897"/>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899" name="正方形/長方形 898"/>
                <p:cNvSpPr/>
                <p:nvPr/>
              </p:nvSpPr>
              <p:spPr>
                <a:xfrm rot="21258025">
                  <a:off x="5259916" y="2852908"/>
                  <a:ext cx="2065" cy="689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900" name="正方形/長方形 899"/>
                <p:cNvSpPr/>
                <p:nvPr/>
              </p:nvSpPr>
              <p:spPr>
                <a:xfrm rot="21258025">
                  <a:off x="5057172" y="2866223"/>
                  <a:ext cx="160521" cy="92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sp>
            <p:nvSpPr>
              <p:cNvPr id="889" name="正方形/長方形 888"/>
              <p:cNvSpPr/>
              <p:nvPr/>
            </p:nvSpPr>
            <p:spPr>
              <a:xfrm rot="21425863">
                <a:off x="8691290" y="4466374"/>
                <a:ext cx="64959" cy="91705"/>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890" name="フローチャート: 結合子 889"/>
              <p:cNvSpPr/>
              <p:nvPr/>
            </p:nvSpPr>
            <p:spPr>
              <a:xfrm rot="21425863">
                <a:off x="8692641" y="4525202"/>
                <a:ext cx="65908" cy="6750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891" name="正方形/長方形 890"/>
              <p:cNvSpPr/>
              <p:nvPr/>
            </p:nvSpPr>
            <p:spPr>
              <a:xfrm rot="21425863">
                <a:off x="8739702" y="4442846"/>
                <a:ext cx="2965" cy="11378"/>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892" name="円弧 891"/>
              <p:cNvSpPr/>
              <p:nvPr/>
            </p:nvSpPr>
            <p:spPr>
              <a:xfrm rot="706978">
                <a:off x="8742794" y="452132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893" name="円弧 892"/>
              <p:cNvSpPr/>
              <p:nvPr/>
            </p:nvSpPr>
            <p:spPr>
              <a:xfrm rot="446091">
                <a:off x="8753567" y="4515010"/>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894" name="円弧 893"/>
              <p:cNvSpPr/>
              <p:nvPr/>
            </p:nvSpPr>
            <p:spPr>
              <a:xfrm rot="12806974">
                <a:off x="8658751" y="4527699"/>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895" name="円弧 894"/>
              <p:cNvSpPr/>
              <p:nvPr/>
            </p:nvSpPr>
            <p:spPr>
              <a:xfrm rot="12806974">
                <a:off x="8646051" y="452879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896" name="正方形/長方形 895"/>
              <p:cNvSpPr/>
              <p:nvPr/>
            </p:nvSpPr>
            <p:spPr>
              <a:xfrm rot="21425863">
                <a:off x="8711114" y="4442174"/>
                <a:ext cx="25739" cy="1530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grpSp>
      <p:grpSp>
        <p:nvGrpSpPr>
          <p:cNvPr id="973" name="グループ化 972"/>
          <p:cNvGrpSpPr/>
          <p:nvPr/>
        </p:nvGrpSpPr>
        <p:grpSpPr>
          <a:xfrm>
            <a:off x="11801115" y="5888660"/>
            <a:ext cx="538359" cy="538359"/>
            <a:chOff x="5977993" y="2467300"/>
            <a:chExt cx="2160000" cy="2160000"/>
          </a:xfrm>
        </p:grpSpPr>
        <p:grpSp>
          <p:nvGrpSpPr>
            <p:cNvPr id="974" name="グループ化 973"/>
            <p:cNvGrpSpPr/>
            <p:nvPr/>
          </p:nvGrpSpPr>
          <p:grpSpPr>
            <a:xfrm>
              <a:off x="5977993" y="2467300"/>
              <a:ext cx="2160000" cy="2160000"/>
              <a:chOff x="5977993" y="2467300"/>
              <a:chExt cx="2160000" cy="2160000"/>
            </a:xfrm>
          </p:grpSpPr>
          <p:grpSp>
            <p:nvGrpSpPr>
              <p:cNvPr id="978" name="グループ化 977"/>
              <p:cNvGrpSpPr/>
              <p:nvPr/>
            </p:nvGrpSpPr>
            <p:grpSpPr>
              <a:xfrm>
                <a:off x="5977993" y="2467300"/>
                <a:ext cx="2160000" cy="2160000"/>
                <a:chOff x="5977993" y="2467300"/>
                <a:chExt cx="2160000" cy="2160000"/>
              </a:xfrm>
            </p:grpSpPr>
            <p:grpSp>
              <p:nvGrpSpPr>
                <p:cNvPr id="981" name="グループ化 980"/>
                <p:cNvGrpSpPr/>
                <p:nvPr/>
              </p:nvGrpSpPr>
              <p:grpSpPr>
                <a:xfrm>
                  <a:off x="5977993" y="2467300"/>
                  <a:ext cx="2160000" cy="2160000"/>
                  <a:chOff x="10409495" y="4421605"/>
                  <a:chExt cx="288000" cy="288000"/>
                </a:xfrm>
              </p:grpSpPr>
              <p:sp>
                <p:nvSpPr>
                  <p:cNvPr id="983" name="フローチャート: 処理 982"/>
                  <p:cNvSpPr/>
                  <p:nvPr/>
                </p:nvSpPr>
                <p:spPr>
                  <a:xfrm>
                    <a:off x="10409495" y="4421605"/>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984" name="グループ化 983"/>
                  <p:cNvGrpSpPr/>
                  <p:nvPr/>
                </p:nvGrpSpPr>
                <p:grpSpPr>
                  <a:xfrm>
                    <a:off x="10410651" y="4464932"/>
                    <a:ext cx="262042" cy="176118"/>
                    <a:chOff x="10405205" y="4449038"/>
                    <a:chExt cx="230072" cy="154631"/>
                  </a:xfrm>
                </p:grpSpPr>
                <p:sp>
                  <p:nvSpPr>
                    <p:cNvPr id="985" name="正方形/長方形 984"/>
                    <p:cNvSpPr/>
                    <p:nvPr/>
                  </p:nvSpPr>
                  <p:spPr>
                    <a:xfrm rot="21258025">
                      <a:off x="10540990" y="4471401"/>
                      <a:ext cx="60748" cy="846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986" name="フローチャート: 結合子 985"/>
                    <p:cNvSpPr/>
                    <p:nvPr/>
                  </p:nvSpPr>
                  <p:spPr>
                    <a:xfrm rot="21258025">
                      <a:off x="10544393" y="4525591"/>
                      <a:ext cx="61636" cy="6233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987" name="正方形/長方形 986"/>
                    <p:cNvSpPr/>
                    <p:nvPr/>
                  </p:nvSpPr>
                  <p:spPr>
                    <a:xfrm rot="21258025">
                      <a:off x="10585525" y="4449539"/>
                      <a:ext cx="2819" cy="95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988" name="正方形/長方形 18"/>
                    <p:cNvSpPr/>
                    <p:nvPr/>
                  </p:nvSpPr>
                  <p:spPr>
                    <a:xfrm rot="11839434">
                      <a:off x="10405205" y="4573922"/>
                      <a:ext cx="230072" cy="29747"/>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149" h="854232">
                          <a:moveTo>
                            <a:pt x="0" y="232005"/>
                          </a:moveTo>
                          <a:lnTo>
                            <a:pt x="1847377" y="0"/>
                          </a:lnTo>
                          <a:lnTo>
                            <a:pt x="1904149" y="72423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136" dirty="0">
                        <a:ea typeface="Meiryo UI" panose="020B0604030504040204" pitchFamily="50" charset="-128"/>
                      </a:endParaRPr>
                    </a:p>
                  </p:txBody>
                </p:sp>
                <p:sp>
                  <p:nvSpPr>
                    <p:cNvPr id="989" name="正方形/長方形 988"/>
                    <p:cNvSpPr/>
                    <p:nvPr/>
                  </p:nvSpPr>
                  <p:spPr>
                    <a:xfrm rot="21258025">
                      <a:off x="10548769" y="4449038"/>
                      <a:ext cx="32037" cy="146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3136" dirty="0">
                        <a:ea typeface="Meiryo UI" panose="020B0604030504040204" pitchFamily="50" charset="-128"/>
                      </a:endParaRPr>
                    </a:p>
                  </p:txBody>
                </p:sp>
              </p:grpSp>
            </p:grpSp>
            <p:sp>
              <p:nvSpPr>
                <p:cNvPr id="982" name="円形吹き出し 981"/>
                <p:cNvSpPr/>
                <p:nvPr/>
              </p:nvSpPr>
              <p:spPr>
                <a:xfrm>
                  <a:off x="6304305" y="2854957"/>
                  <a:ext cx="640447" cy="626974"/>
                </a:xfrm>
                <a:prstGeom prst="wedgeEllipseCallout">
                  <a:avLst>
                    <a:gd name="adj1" fmla="val 61569"/>
                    <a:gd name="adj2" fmla="val 36258"/>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r>
                    <a:rPr lang="en-US" altLang="ja-JP" sz="1200" dirty="0">
                      <a:ln w="0"/>
                      <a:solidFill>
                        <a:srgbClr val="FF0000"/>
                      </a:solidFill>
                      <a:effectLst>
                        <a:outerShdw blurRad="38100" dist="19050" dir="2700000" algn="tl" rotWithShape="0">
                          <a:schemeClr val="dk1">
                            <a:alpha val="40000"/>
                          </a:schemeClr>
                        </a:outerShdw>
                      </a:effectLst>
                      <a:ea typeface="Meiryo UI" panose="020B0604030504040204" pitchFamily="50" charset="-128"/>
                    </a:rPr>
                    <a:t>!</a:t>
                  </a:r>
                </a:p>
              </p:txBody>
            </p:sp>
          </p:grpSp>
          <p:cxnSp>
            <p:nvCxnSpPr>
              <p:cNvPr id="979" name="直線コネクタ 978"/>
              <p:cNvCxnSpPr/>
              <p:nvPr/>
            </p:nvCxnSpPr>
            <p:spPr>
              <a:xfrm>
                <a:off x="7438883" y="3298829"/>
                <a:ext cx="3246" cy="440715"/>
              </a:xfrm>
              <a:prstGeom prst="line">
                <a:avLst/>
              </a:prstGeom>
            </p:spPr>
            <p:style>
              <a:lnRef idx="2">
                <a:schemeClr val="accent4"/>
              </a:lnRef>
              <a:fillRef idx="0">
                <a:schemeClr val="accent4"/>
              </a:fillRef>
              <a:effectRef idx="1">
                <a:schemeClr val="accent4"/>
              </a:effectRef>
              <a:fontRef idx="minor">
                <a:schemeClr val="tx1"/>
              </a:fontRef>
            </p:style>
          </p:cxnSp>
          <p:cxnSp>
            <p:nvCxnSpPr>
              <p:cNvPr id="980" name="直線コネクタ 979"/>
              <p:cNvCxnSpPr/>
              <p:nvPr/>
            </p:nvCxnSpPr>
            <p:spPr>
              <a:xfrm flipH="1" flipV="1">
                <a:off x="7438943" y="3730682"/>
                <a:ext cx="401781" cy="4844"/>
              </a:xfrm>
              <a:prstGeom prst="line">
                <a:avLst/>
              </a:prstGeom>
            </p:spPr>
            <p:style>
              <a:lnRef idx="2">
                <a:schemeClr val="accent4"/>
              </a:lnRef>
              <a:fillRef idx="0">
                <a:schemeClr val="accent4"/>
              </a:fillRef>
              <a:effectRef idx="1">
                <a:schemeClr val="accent4"/>
              </a:effectRef>
              <a:fontRef idx="minor">
                <a:schemeClr val="tx1"/>
              </a:fontRef>
            </p:style>
          </p:cxnSp>
        </p:grpSp>
        <p:sp>
          <p:nvSpPr>
            <p:cNvPr id="975" name="直角三角形 974"/>
            <p:cNvSpPr/>
            <p:nvPr/>
          </p:nvSpPr>
          <p:spPr>
            <a:xfrm rot="12921844">
              <a:off x="7306289" y="3458673"/>
              <a:ext cx="108071" cy="108071"/>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6" name="直角三角形 975"/>
            <p:cNvSpPr/>
            <p:nvPr/>
          </p:nvSpPr>
          <p:spPr>
            <a:xfrm rot="9116414">
              <a:off x="7569109" y="3744384"/>
              <a:ext cx="116567" cy="116567"/>
            </a:xfrm>
            <a:prstGeom prst="r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7" name="アーチ 976"/>
            <p:cNvSpPr/>
            <p:nvPr/>
          </p:nvSpPr>
          <p:spPr>
            <a:xfrm>
              <a:off x="7205393" y="3481931"/>
              <a:ext cx="466725" cy="466725"/>
            </a:xfrm>
            <a:prstGeom prst="blockArc">
              <a:avLst>
                <a:gd name="adj1" fmla="val 14147874"/>
                <a:gd name="adj2" fmla="val 2542432"/>
                <a:gd name="adj3" fmla="val 1063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001" name="グループ化 1000"/>
          <p:cNvGrpSpPr/>
          <p:nvPr/>
        </p:nvGrpSpPr>
        <p:grpSpPr>
          <a:xfrm>
            <a:off x="10858314" y="4981273"/>
            <a:ext cx="538359" cy="538359"/>
            <a:chOff x="8593575" y="4407894"/>
            <a:chExt cx="288000" cy="288000"/>
          </a:xfrm>
        </p:grpSpPr>
        <p:sp>
          <p:nvSpPr>
            <p:cNvPr id="1002" name="フローチャート: 処理 1001"/>
            <p:cNvSpPr/>
            <p:nvPr/>
          </p:nvSpPr>
          <p:spPr>
            <a:xfrm>
              <a:off x="8593575" y="4407894"/>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03" name="グループ化 1002"/>
            <p:cNvGrpSpPr/>
            <p:nvPr/>
          </p:nvGrpSpPr>
          <p:grpSpPr>
            <a:xfrm>
              <a:off x="8614334" y="4443045"/>
              <a:ext cx="253147" cy="215486"/>
              <a:chOff x="8623339" y="4442174"/>
              <a:chExt cx="222963" cy="179770"/>
            </a:xfrm>
          </p:grpSpPr>
          <p:sp>
            <p:nvSpPr>
              <p:cNvPr id="1004" name="正方形/長方形 18"/>
              <p:cNvSpPr/>
              <p:nvPr/>
            </p:nvSpPr>
            <p:spPr>
              <a:xfrm rot="21141695">
                <a:off x="8623339" y="4589732"/>
                <a:ext cx="222963" cy="3221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p>
            </p:txBody>
          </p:sp>
          <p:grpSp>
            <p:nvGrpSpPr>
              <p:cNvPr id="1005" name="グループ化 1004"/>
              <p:cNvGrpSpPr/>
              <p:nvPr/>
            </p:nvGrpSpPr>
            <p:grpSpPr>
              <a:xfrm rot="20610132">
                <a:off x="8673863" y="4446322"/>
                <a:ext cx="69472" cy="149625"/>
                <a:chOff x="5010611" y="2852908"/>
                <a:chExt cx="433268" cy="906419"/>
              </a:xfrm>
            </p:grpSpPr>
            <p:sp>
              <p:nvSpPr>
                <p:cNvPr id="1014" name="正方形/長方形 1013"/>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1015" name="フローチャート: 結合子 1014"/>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1016" name="正方形/長方形 1015"/>
                <p:cNvSpPr/>
                <p:nvPr/>
              </p:nvSpPr>
              <p:spPr>
                <a:xfrm rot="21258025">
                  <a:off x="5259916" y="2852908"/>
                  <a:ext cx="2065" cy="689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1017" name="正方形/長方形 1016"/>
                <p:cNvSpPr/>
                <p:nvPr/>
              </p:nvSpPr>
              <p:spPr>
                <a:xfrm rot="21258025">
                  <a:off x="5057172" y="2866223"/>
                  <a:ext cx="160521" cy="92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sp>
            <p:nvSpPr>
              <p:cNvPr id="1006" name="正方形/長方形 1005"/>
              <p:cNvSpPr/>
              <p:nvPr/>
            </p:nvSpPr>
            <p:spPr>
              <a:xfrm rot="21425863">
                <a:off x="8691290" y="4466374"/>
                <a:ext cx="64959" cy="91705"/>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1007" name="フローチャート: 結合子 1006"/>
              <p:cNvSpPr/>
              <p:nvPr/>
            </p:nvSpPr>
            <p:spPr>
              <a:xfrm rot="21425863">
                <a:off x="8692641" y="4525202"/>
                <a:ext cx="65908" cy="6750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1008" name="正方形/長方形 1007"/>
              <p:cNvSpPr/>
              <p:nvPr/>
            </p:nvSpPr>
            <p:spPr>
              <a:xfrm rot="21425863">
                <a:off x="8739702" y="4442846"/>
                <a:ext cx="2965" cy="11378"/>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1009" name="円弧 1008"/>
              <p:cNvSpPr/>
              <p:nvPr/>
            </p:nvSpPr>
            <p:spPr>
              <a:xfrm rot="706978">
                <a:off x="8742794" y="452132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10" name="円弧 1009"/>
              <p:cNvSpPr/>
              <p:nvPr/>
            </p:nvSpPr>
            <p:spPr>
              <a:xfrm rot="446091">
                <a:off x="8753567" y="4515010"/>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11" name="円弧 1010"/>
              <p:cNvSpPr/>
              <p:nvPr/>
            </p:nvSpPr>
            <p:spPr>
              <a:xfrm rot="12806974">
                <a:off x="8658751" y="4527699"/>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12" name="円弧 1011"/>
              <p:cNvSpPr/>
              <p:nvPr/>
            </p:nvSpPr>
            <p:spPr>
              <a:xfrm rot="12806974">
                <a:off x="8646051" y="452879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13" name="正方形/長方形 1012"/>
              <p:cNvSpPr/>
              <p:nvPr/>
            </p:nvSpPr>
            <p:spPr>
              <a:xfrm rot="21425863">
                <a:off x="8711114" y="4442174"/>
                <a:ext cx="25739" cy="1530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grpSp>
      <p:grpSp>
        <p:nvGrpSpPr>
          <p:cNvPr id="1018" name="グループ化 1017"/>
          <p:cNvGrpSpPr/>
          <p:nvPr/>
        </p:nvGrpSpPr>
        <p:grpSpPr>
          <a:xfrm>
            <a:off x="10518774" y="8705470"/>
            <a:ext cx="538359" cy="538359"/>
            <a:chOff x="6904856" y="3792488"/>
            <a:chExt cx="288000" cy="288000"/>
          </a:xfrm>
        </p:grpSpPr>
        <p:sp>
          <p:nvSpPr>
            <p:cNvPr id="1019" name="フローチャート: 処理 1018"/>
            <p:cNvSpPr/>
            <p:nvPr/>
          </p:nvSpPr>
          <p:spPr>
            <a:xfrm>
              <a:off x="6904856" y="3792488"/>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1020" name="グループ化 1019"/>
            <p:cNvGrpSpPr/>
            <p:nvPr/>
          </p:nvGrpSpPr>
          <p:grpSpPr>
            <a:xfrm>
              <a:off x="6926248" y="3817565"/>
              <a:ext cx="251588" cy="235322"/>
              <a:chOff x="6930762" y="3836454"/>
              <a:chExt cx="180652" cy="168971"/>
            </a:xfrm>
          </p:grpSpPr>
          <p:sp>
            <p:nvSpPr>
              <p:cNvPr id="1021" name="正方形/長方形 1020"/>
              <p:cNvSpPr/>
              <p:nvPr/>
            </p:nvSpPr>
            <p:spPr>
              <a:xfrm rot="1748210">
                <a:off x="6976123" y="3946217"/>
                <a:ext cx="53515" cy="13253"/>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22" name="正方形/長方形 1021"/>
              <p:cNvSpPr/>
              <p:nvPr/>
            </p:nvSpPr>
            <p:spPr>
              <a:xfrm rot="4731090">
                <a:off x="6966506" y="3923843"/>
                <a:ext cx="26816" cy="13724"/>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23" name="正方形/長方形 1022"/>
              <p:cNvSpPr/>
              <p:nvPr/>
            </p:nvSpPr>
            <p:spPr>
              <a:xfrm rot="18642104">
                <a:off x="6981529" y="3972050"/>
                <a:ext cx="53491" cy="1325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24" name="正方形/長方形 1023"/>
              <p:cNvSpPr/>
              <p:nvPr/>
            </p:nvSpPr>
            <p:spPr>
              <a:xfrm rot="24984">
                <a:off x="6968559" y="3989870"/>
                <a:ext cx="26829" cy="137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25" name="正方形/長方形 1024"/>
              <p:cNvSpPr/>
              <p:nvPr/>
            </p:nvSpPr>
            <p:spPr>
              <a:xfrm>
                <a:off x="7006256" y="3867059"/>
                <a:ext cx="72334" cy="9915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26" name="フローチャート: 結合子 1025"/>
              <p:cNvSpPr/>
              <p:nvPr/>
            </p:nvSpPr>
            <p:spPr>
              <a:xfrm>
                <a:off x="7005199" y="3930705"/>
                <a:ext cx="73391" cy="72984"/>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27" name="正方形/長方形 1026"/>
              <p:cNvSpPr/>
              <p:nvPr/>
            </p:nvSpPr>
            <p:spPr>
              <a:xfrm>
                <a:off x="7022341" y="3836454"/>
                <a:ext cx="38147" cy="2516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28" name="正方形/長方形 1027"/>
              <p:cNvSpPr/>
              <p:nvPr/>
            </p:nvSpPr>
            <p:spPr>
              <a:xfrm>
                <a:off x="7060488" y="3840535"/>
                <a:ext cx="4914" cy="163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cxnSp>
            <p:nvCxnSpPr>
              <p:cNvPr id="1029" name="直線コネクタ 1028"/>
              <p:cNvCxnSpPr/>
              <p:nvPr/>
            </p:nvCxnSpPr>
            <p:spPr>
              <a:xfrm>
                <a:off x="6951427" y="4002064"/>
                <a:ext cx="159987" cy="1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0" name="右カーブ矢印 1029"/>
              <p:cNvSpPr/>
              <p:nvPr/>
            </p:nvSpPr>
            <p:spPr>
              <a:xfrm rot="640934">
                <a:off x="6930762" y="3938200"/>
                <a:ext cx="26981" cy="51571"/>
              </a:xfrm>
              <a:prstGeom prst="curvedRightArrow">
                <a:avLst>
                  <a:gd name="adj1" fmla="val 10156"/>
                  <a:gd name="adj2" fmla="val 56880"/>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solidFill>
                    <a:schemeClr val="tx1"/>
                  </a:solidFill>
                  <a:ea typeface="Meiryo UI" panose="020B0604030504040204" pitchFamily="50" charset="-128"/>
                </a:endParaRPr>
              </a:p>
            </p:txBody>
          </p:sp>
        </p:grpSp>
      </p:grpSp>
      <p:grpSp>
        <p:nvGrpSpPr>
          <p:cNvPr id="1031" name="グループ化 1030"/>
          <p:cNvGrpSpPr/>
          <p:nvPr/>
        </p:nvGrpSpPr>
        <p:grpSpPr>
          <a:xfrm>
            <a:off x="10186372" y="6837773"/>
            <a:ext cx="537452" cy="537452"/>
            <a:chOff x="6378421" y="4404840"/>
            <a:chExt cx="288000" cy="288000"/>
          </a:xfrm>
        </p:grpSpPr>
        <p:sp>
          <p:nvSpPr>
            <p:cNvPr id="1032" name="フローチャート: 処理 1031"/>
            <p:cNvSpPr/>
            <p:nvPr/>
          </p:nvSpPr>
          <p:spPr>
            <a:xfrm>
              <a:off x="6378421" y="4404840"/>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1033" name="グループ化 1032"/>
            <p:cNvGrpSpPr/>
            <p:nvPr/>
          </p:nvGrpSpPr>
          <p:grpSpPr>
            <a:xfrm>
              <a:off x="6401806" y="4446462"/>
              <a:ext cx="247802" cy="229921"/>
              <a:chOff x="6396308" y="4458905"/>
              <a:chExt cx="226163" cy="188220"/>
            </a:xfrm>
          </p:grpSpPr>
          <p:sp>
            <p:nvSpPr>
              <p:cNvPr id="1034" name="フローチャート: 処理 1033"/>
              <p:cNvSpPr/>
              <p:nvPr/>
            </p:nvSpPr>
            <p:spPr>
              <a:xfrm rot="8100000" flipH="1">
                <a:off x="6396308" y="4535046"/>
                <a:ext cx="226163" cy="11085"/>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1035" name="正方形/長方形 1034"/>
              <p:cNvSpPr/>
              <p:nvPr/>
            </p:nvSpPr>
            <p:spPr>
              <a:xfrm rot="2685643">
                <a:off x="6481794" y="4485110"/>
                <a:ext cx="63380" cy="72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36" name="正方形/長方形 1035"/>
              <p:cNvSpPr/>
              <p:nvPr/>
            </p:nvSpPr>
            <p:spPr>
              <a:xfrm rot="2685643">
                <a:off x="6476006" y="4458905"/>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37" name="正方形/長方形 1036"/>
              <p:cNvSpPr/>
              <p:nvPr/>
            </p:nvSpPr>
            <p:spPr>
              <a:xfrm rot="2685643">
                <a:off x="6537133" y="4511316"/>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38" name="正方形/長方形 1037"/>
              <p:cNvSpPr/>
              <p:nvPr/>
            </p:nvSpPr>
            <p:spPr>
              <a:xfrm rot="2685643">
                <a:off x="6483222" y="4509649"/>
                <a:ext cx="58038" cy="2105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39" name="正方形/長方形 1038"/>
              <p:cNvSpPr/>
              <p:nvPr/>
            </p:nvSpPr>
            <p:spPr>
              <a:xfrm rot="2685643">
                <a:off x="6486118" y="4515730"/>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40" name="正方形/長方形 1039"/>
              <p:cNvSpPr/>
              <p:nvPr/>
            </p:nvSpPr>
            <p:spPr>
              <a:xfrm rot="2685643">
                <a:off x="6504863" y="4534319"/>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41" name="二等辺三角形 1040"/>
              <p:cNvSpPr/>
              <p:nvPr/>
            </p:nvSpPr>
            <p:spPr>
              <a:xfrm rot="13500000">
                <a:off x="6392920" y="4594930"/>
                <a:ext cx="58624" cy="4576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grpSp>
      </p:grpSp>
      <p:grpSp>
        <p:nvGrpSpPr>
          <p:cNvPr id="1042" name="グループ化 1041"/>
          <p:cNvGrpSpPr/>
          <p:nvPr/>
        </p:nvGrpSpPr>
        <p:grpSpPr>
          <a:xfrm>
            <a:off x="10855812" y="6832028"/>
            <a:ext cx="538359" cy="538359"/>
            <a:chOff x="8593575" y="4407894"/>
            <a:chExt cx="288000" cy="288000"/>
          </a:xfrm>
        </p:grpSpPr>
        <p:sp>
          <p:nvSpPr>
            <p:cNvPr id="1043" name="フローチャート: 処理 1042"/>
            <p:cNvSpPr/>
            <p:nvPr/>
          </p:nvSpPr>
          <p:spPr>
            <a:xfrm>
              <a:off x="8593575" y="4407894"/>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44" name="グループ化 1043"/>
            <p:cNvGrpSpPr/>
            <p:nvPr/>
          </p:nvGrpSpPr>
          <p:grpSpPr>
            <a:xfrm>
              <a:off x="8614334" y="4443045"/>
              <a:ext cx="253147" cy="215486"/>
              <a:chOff x="8623339" y="4442174"/>
              <a:chExt cx="222963" cy="179770"/>
            </a:xfrm>
          </p:grpSpPr>
          <p:sp>
            <p:nvSpPr>
              <p:cNvPr id="1045" name="正方形/長方形 18"/>
              <p:cNvSpPr/>
              <p:nvPr/>
            </p:nvSpPr>
            <p:spPr>
              <a:xfrm rot="21141695">
                <a:off x="8623339" y="4589732"/>
                <a:ext cx="222963" cy="3221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p>
            </p:txBody>
          </p:sp>
          <p:grpSp>
            <p:nvGrpSpPr>
              <p:cNvPr id="1046" name="グループ化 1045"/>
              <p:cNvGrpSpPr/>
              <p:nvPr/>
            </p:nvGrpSpPr>
            <p:grpSpPr>
              <a:xfrm rot="20610132">
                <a:off x="8673863" y="4446322"/>
                <a:ext cx="69472" cy="149625"/>
                <a:chOff x="5010611" y="2852908"/>
                <a:chExt cx="433268" cy="906419"/>
              </a:xfrm>
            </p:grpSpPr>
            <p:sp>
              <p:nvSpPr>
                <p:cNvPr id="1055" name="正方形/長方形 1054"/>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1056" name="フローチャート: 結合子 1055"/>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1057" name="正方形/長方形 1056"/>
                <p:cNvSpPr/>
                <p:nvPr/>
              </p:nvSpPr>
              <p:spPr>
                <a:xfrm rot="21258025">
                  <a:off x="5259916" y="2852908"/>
                  <a:ext cx="2065" cy="689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1058" name="正方形/長方形 1057"/>
                <p:cNvSpPr/>
                <p:nvPr/>
              </p:nvSpPr>
              <p:spPr>
                <a:xfrm rot="21258025">
                  <a:off x="5057172" y="2866223"/>
                  <a:ext cx="160521" cy="92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sp>
            <p:nvSpPr>
              <p:cNvPr id="1047" name="正方形/長方形 1046"/>
              <p:cNvSpPr/>
              <p:nvPr/>
            </p:nvSpPr>
            <p:spPr>
              <a:xfrm rot="21425863">
                <a:off x="8691290" y="4466374"/>
                <a:ext cx="64959" cy="91705"/>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1048" name="フローチャート: 結合子 1047"/>
              <p:cNvSpPr/>
              <p:nvPr/>
            </p:nvSpPr>
            <p:spPr>
              <a:xfrm rot="21425863">
                <a:off x="8692641" y="4525202"/>
                <a:ext cx="65908" cy="6750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1049" name="正方形/長方形 1048"/>
              <p:cNvSpPr/>
              <p:nvPr/>
            </p:nvSpPr>
            <p:spPr>
              <a:xfrm rot="21425863">
                <a:off x="8739702" y="4442846"/>
                <a:ext cx="2965" cy="11378"/>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1050" name="円弧 1049"/>
              <p:cNvSpPr/>
              <p:nvPr/>
            </p:nvSpPr>
            <p:spPr>
              <a:xfrm rot="706978">
                <a:off x="8742794" y="452132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51" name="円弧 1050"/>
              <p:cNvSpPr/>
              <p:nvPr/>
            </p:nvSpPr>
            <p:spPr>
              <a:xfrm rot="446091">
                <a:off x="8753567" y="4515010"/>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52" name="円弧 1051"/>
              <p:cNvSpPr/>
              <p:nvPr/>
            </p:nvSpPr>
            <p:spPr>
              <a:xfrm rot="12806974">
                <a:off x="8658751" y="4527699"/>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53" name="円弧 1052"/>
              <p:cNvSpPr/>
              <p:nvPr/>
            </p:nvSpPr>
            <p:spPr>
              <a:xfrm rot="12806974">
                <a:off x="8646051" y="452879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54" name="正方形/長方形 1053"/>
              <p:cNvSpPr/>
              <p:nvPr/>
            </p:nvSpPr>
            <p:spPr>
              <a:xfrm rot="21425863">
                <a:off x="8711114" y="4442174"/>
                <a:ext cx="25739" cy="1530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grpSp>
      <p:grpSp>
        <p:nvGrpSpPr>
          <p:cNvPr id="1059" name="グループ化 1058"/>
          <p:cNvGrpSpPr/>
          <p:nvPr/>
        </p:nvGrpSpPr>
        <p:grpSpPr>
          <a:xfrm>
            <a:off x="10183677" y="7826109"/>
            <a:ext cx="537452" cy="537452"/>
            <a:chOff x="6378421" y="4404840"/>
            <a:chExt cx="288000" cy="288000"/>
          </a:xfrm>
        </p:grpSpPr>
        <p:sp>
          <p:nvSpPr>
            <p:cNvPr id="1060" name="フローチャート: 処理 1059"/>
            <p:cNvSpPr/>
            <p:nvPr/>
          </p:nvSpPr>
          <p:spPr>
            <a:xfrm>
              <a:off x="6378421" y="4404840"/>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1061" name="グループ化 1060"/>
            <p:cNvGrpSpPr/>
            <p:nvPr/>
          </p:nvGrpSpPr>
          <p:grpSpPr>
            <a:xfrm>
              <a:off x="6401806" y="4446462"/>
              <a:ext cx="247802" cy="229921"/>
              <a:chOff x="6396308" y="4458905"/>
              <a:chExt cx="226163" cy="188220"/>
            </a:xfrm>
          </p:grpSpPr>
          <p:sp>
            <p:nvSpPr>
              <p:cNvPr id="1062" name="フローチャート: 処理 1061"/>
              <p:cNvSpPr/>
              <p:nvPr/>
            </p:nvSpPr>
            <p:spPr>
              <a:xfrm rot="8100000" flipH="1">
                <a:off x="6396308" y="4535046"/>
                <a:ext cx="226163" cy="11085"/>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1063" name="正方形/長方形 1062"/>
              <p:cNvSpPr/>
              <p:nvPr/>
            </p:nvSpPr>
            <p:spPr>
              <a:xfrm rot="2685643">
                <a:off x="6481794" y="4485110"/>
                <a:ext cx="63380" cy="72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64" name="正方形/長方形 1063"/>
              <p:cNvSpPr/>
              <p:nvPr/>
            </p:nvSpPr>
            <p:spPr>
              <a:xfrm rot="2685643">
                <a:off x="6476006" y="4458905"/>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65" name="正方形/長方形 1064"/>
              <p:cNvSpPr/>
              <p:nvPr/>
            </p:nvSpPr>
            <p:spPr>
              <a:xfrm rot="2685643">
                <a:off x="6537133" y="4511316"/>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66" name="正方形/長方形 1065"/>
              <p:cNvSpPr/>
              <p:nvPr/>
            </p:nvSpPr>
            <p:spPr>
              <a:xfrm rot="2685643">
                <a:off x="6483222" y="4509649"/>
                <a:ext cx="58038" cy="2105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67" name="正方形/長方形 1066"/>
              <p:cNvSpPr/>
              <p:nvPr/>
            </p:nvSpPr>
            <p:spPr>
              <a:xfrm rot="2685643">
                <a:off x="6486118" y="4515730"/>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68" name="正方形/長方形 1067"/>
              <p:cNvSpPr/>
              <p:nvPr/>
            </p:nvSpPr>
            <p:spPr>
              <a:xfrm rot="2685643">
                <a:off x="6504863" y="4534319"/>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1069" name="二等辺三角形 1068"/>
              <p:cNvSpPr/>
              <p:nvPr/>
            </p:nvSpPr>
            <p:spPr>
              <a:xfrm rot="13500000">
                <a:off x="6392920" y="4594930"/>
                <a:ext cx="58624" cy="4576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grpSp>
      </p:grpSp>
      <p:grpSp>
        <p:nvGrpSpPr>
          <p:cNvPr id="1070" name="グループ化 1069"/>
          <p:cNvGrpSpPr/>
          <p:nvPr/>
        </p:nvGrpSpPr>
        <p:grpSpPr>
          <a:xfrm>
            <a:off x="10863987" y="7820030"/>
            <a:ext cx="538359" cy="538359"/>
            <a:chOff x="8593575" y="4407894"/>
            <a:chExt cx="288000" cy="288000"/>
          </a:xfrm>
        </p:grpSpPr>
        <p:sp>
          <p:nvSpPr>
            <p:cNvPr id="1071" name="フローチャート: 処理 1070"/>
            <p:cNvSpPr/>
            <p:nvPr/>
          </p:nvSpPr>
          <p:spPr>
            <a:xfrm>
              <a:off x="8593575" y="4407894"/>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72" name="グループ化 1071"/>
            <p:cNvGrpSpPr/>
            <p:nvPr/>
          </p:nvGrpSpPr>
          <p:grpSpPr>
            <a:xfrm>
              <a:off x="8614334" y="4443045"/>
              <a:ext cx="253147" cy="215486"/>
              <a:chOff x="8623339" y="4442174"/>
              <a:chExt cx="222963" cy="179770"/>
            </a:xfrm>
          </p:grpSpPr>
          <p:sp>
            <p:nvSpPr>
              <p:cNvPr id="1073" name="正方形/長方形 18"/>
              <p:cNvSpPr/>
              <p:nvPr/>
            </p:nvSpPr>
            <p:spPr>
              <a:xfrm rot="21141695">
                <a:off x="8623339" y="4589732"/>
                <a:ext cx="222963" cy="32212"/>
              </a:xfrm>
              <a:custGeom>
                <a:avLst/>
                <a:gdLst>
                  <a:gd name="connsiteX0" fmla="*/ 0 w 2551311"/>
                  <a:gd name="connsiteY0" fmla="*/ 0 h 622226"/>
                  <a:gd name="connsiteX1" fmla="*/ 2551311 w 2551311"/>
                  <a:gd name="connsiteY1" fmla="*/ 0 h 622226"/>
                  <a:gd name="connsiteX2" fmla="*/ 2551311 w 2551311"/>
                  <a:gd name="connsiteY2" fmla="*/ 622226 h 622226"/>
                  <a:gd name="connsiteX3" fmla="*/ 0 w 2551311"/>
                  <a:gd name="connsiteY3" fmla="*/ 622226 h 622226"/>
                  <a:gd name="connsiteX4" fmla="*/ 0 w 2551311"/>
                  <a:gd name="connsiteY4" fmla="*/ 0 h 622226"/>
                  <a:gd name="connsiteX0" fmla="*/ 0 w 2551311"/>
                  <a:gd name="connsiteY0" fmla="*/ 0 h 631956"/>
                  <a:gd name="connsiteX1" fmla="*/ 2551311 w 2551311"/>
                  <a:gd name="connsiteY1" fmla="*/ 0 h 631956"/>
                  <a:gd name="connsiteX2" fmla="*/ 1588700 w 2551311"/>
                  <a:gd name="connsiteY2" fmla="*/ 631956 h 631956"/>
                  <a:gd name="connsiteX3" fmla="*/ 0 w 2551311"/>
                  <a:gd name="connsiteY3" fmla="*/ 622226 h 631956"/>
                  <a:gd name="connsiteX4" fmla="*/ 0 w 2551311"/>
                  <a:gd name="connsiteY4" fmla="*/ 0 h 631956"/>
                  <a:gd name="connsiteX0" fmla="*/ 0 w 1908682"/>
                  <a:gd name="connsiteY0" fmla="*/ 46172 h 678128"/>
                  <a:gd name="connsiteX1" fmla="*/ 1908682 w 1908682"/>
                  <a:gd name="connsiteY1" fmla="*/ 0 h 678128"/>
                  <a:gd name="connsiteX2" fmla="*/ 1588700 w 1908682"/>
                  <a:gd name="connsiteY2" fmla="*/ 678128 h 678128"/>
                  <a:gd name="connsiteX3" fmla="*/ 0 w 1908682"/>
                  <a:gd name="connsiteY3" fmla="*/ 668398 h 678128"/>
                  <a:gd name="connsiteX4" fmla="*/ 0 w 1908682"/>
                  <a:gd name="connsiteY4" fmla="*/ 46172 h 678128"/>
                  <a:gd name="connsiteX0" fmla="*/ 0 w 1803873"/>
                  <a:gd name="connsiteY0" fmla="*/ 189173 h 821129"/>
                  <a:gd name="connsiteX1" fmla="*/ 1803873 w 1803873"/>
                  <a:gd name="connsiteY1" fmla="*/ 1 h 821129"/>
                  <a:gd name="connsiteX2" fmla="*/ 1588700 w 1803873"/>
                  <a:gd name="connsiteY2" fmla="*/ 821129 h 821129"/>
                  <a:gd name="connsiteX3" fmla="*/ 0 w 1803873"/>
                  <a:gd name="connsiteY3" fmla="*/ 811399 h 821129"/>
                  <a:gd name="connsiteX4" fmla="*/ 0 w 1803873"/>
                  <a:gd name="connsiteY4" fmla="*/ 189173 h 821129"/>
                  <a:gd name="connsiteX0" fmla="*/ 0 w 1803873"/>
                  <a:gd name="connsiteY0" fmla="*/ 189171 h 811398"/>
                  <a:gd name="connsiteX1" fmla="*/ 1803873 w 1803873"/>
                  <a:gd name="connsiteY1" fmla="*/ -1 h 811398"/>
                  <a:gd name="connsiteX2" fmla="*/ 1593354 w 1803873"/>
                  <a:gd name="connsiteY2" fmla="*/ 722609 h 811398"/>
                  <a:gd name="connsiteX3" fmla="*/ 0 w 1803873"/>
                  <a:gd name="connsiteY3" fmla="*/ 811397 h 811398"/>
                  <a:gd name="connsiteX4" fmla="*/ 0 w 1803873"/>
                  <a:gd name="connsiteY4" fmla="*/ 189171 h 811398"/>
                  <a:gd name="connsiteX0" fmla="*/ 0 w 2162563"/>
                  <a:gd name="connsiteY0" fmla="*/ 189171 h 811398"/>
                  <a:gd name="connsiteX1" fmla="*/ 1803873 w 2162563"/>
                  <a:gd name="connsiteY1" fmla="*/ -1 h 811398"/>
                  <a:gd name="connsiteX2" fmla="*/ 2162563 w 2162563"/>
                  <a:gd name="connsiteY2" fmla="*/ 759811 h 811398"/>
                  <a:gd name="connsiteX3" fmla="*/ 0 w 2162563"/>
                  <a:gd name="connsiteY3" fmla="*/ 811397 h 811398"/>
                  <a:gd name="connsiteX4" fmla="*/ 0 w 2162563"/>
                  <a:gd name="connsiteY4" fmla="*/ 189171 h 811398"/>
                  <a:gd name="connsiteX0" fmla="*/ 0 w 2162563"/>
                  <a:gd name="connsiteY0" fmla="*/ 232005 h 854232"/>
                  <a:gd name="connsiteX1" fmla="*/ 1847377 w 2162563"/>
                  <a:gd name="connsiteY1" fmla="*/ 0 h 854232"/>
                  <a:gd name="connsiteX2" fmla="*/ 2162563 w 2162563"/>
                  <a:gd name="connsiteY2" fmla="*/ 802645 h 854232"/>
                  <a:gd name="connsiteX3" fmla="*/ 0 w 2162563"/>
                  <a:gd name="connsiteY3" fmla="*/ 854231 h 854232"/>
                  <a:gd name="connsiteX4" fmla="*/ 0 w 2162563"/>
                  <a:gd name="connsiteY4" fmla="*/ 232005 h 854232"/>
                  <a:gd name="connsiteX0" fmla="*/ 0 w 2119058"/>
                  <a:gd name="connsiteY0" fmla="*/ 232005 h 854232"/>
                  <a:gd name="connsiteX1" fmla="*/ 1847377 w 2119058"/>
                  <a:gd name="connsiteY1" fmla="*/ 0 h 854232"/>
                  <a:gd name="connsiteX2" fmla="*/ 2119058 w 2119058"/>
                  <a:gd name="connsiteY2" fmla="*/ 845480 h 854232"/>
                  <a:gd name="connsiteX3" fmla="*/ 0 w 2119058"/>
                  <a:gd name="connsiteY3" fmla="*/ 854231 h 854232"/>
                  <a:gd name="connsiteX4" fmla="*/ 0 w 2119058"/>
                  <a:gd name="connsiteY4" fmla="*/ 232005 h 854232"/>
                  <a:gd name="connsiteX0" fmla="*/ 0 w 2094282"/>
                  <a:gd name="connsiteY0" fmla="*/ 232005 h 854232"/>
                  <a:gd name="connsiteX1" fmla="*/ 1847377 w 2094282"/>
                  <a:gd name="connsiteY1" fmla="*/ 0 h 854232"/>
                  <a:gd name="connsiteX2" fmla="*/ 2094282 w 2094282"/>
                  <a:gd name="connsiteY2" fmla="*/ 770268 h 854232"/>
                  <a:gd name="connsiteX3" fmla="*/ 0 w 2094282"/>
                  <a:gd name="connsiteY3" fmla="*/ 854231 h 854232"/>
                  <a:gd name="connsiteX4" fmla="*/ 0 w 2094282"/>
                  <a:gd name="connsiteY4" fmla="*/ 232005 h 854232"/>
                  <a:gd name="connsiteX0" fmla="*/ 0 w 1915903"/>
                  <a:gd name="connsiteY0" fmla="*/ 232005 h 857139"/>
                  <a:gd name="connsiteX1" fmla="*/ 1847377 w 1915903"/>
                  <a:gd name="connsiteY1" fmla="*/ 0 h 857139"/>
                  <a:gd name="connsiteX2" fmla="*/ 1915902 w 1915903"/>
                  <a:gd name="connsiteY2" fmla="*/ 857139 h 857139"/>
                  <a:gd name="connsiteX3" fmla="*/ 0 w 1915903"/>
                  <a:gd name="connsiteY3" fmla="*/ 854231 h 857139"/>
                  <a:gd name="connsiteX4" fmla="*/ 0 w 1915903"/>
                  <a:gd name="connsiteY4" fmla="*/ 232005 h 857139"/>
                  <a:gd name="connsiteX0" fmla="*/ 0 w 1904149"/>
                  <a:gd name="connsiteY0" fmla="*/ 232005 h 854232"/>
                  <a:gd name="connsiteX1" fmla="*/ 1847377 w 1904149"/>
                  <a:gd name="connsiteY1" fmla="*/ 0 h 854232"/>
                  <a:gd name="connsiteX2" fmla="*/ 1904149 w 1904149"/>
                  <a:gd name="connsiteY2" fmla="*/ 724237 h 854232"/>
                  <a:gd name="connsiteX3" fmla="*/ 0 w 1904149"/>
                  <a:gd name="connsiteY3" fmla="*/ 854231 h 854232"/>
                  <a:gd name="connsiteX4" fmla="*/ 0 w 1904149"/>
                  <a:gd name="connsiteY4" fmla="*/ 232005 h 854232"/>
                  <a:gd name="connsiteX0" fmla="*/ 0 w 1847377"/>
                  <a:gd name="connsiteY0" fmla="*/ 232005 h 854232"/>
                  <a:gd name="connsiteX1" fmla="*/ 1847377 w 1847377"/>
                  <a:gd name="connsiteY1" fmla="*/ 0 h 854232"/>
                  <a:gd name="connsiteX2" fmla="*/ 1825904 w 1847377"/>
                  <a:gd name="connsiteY2" fmla="*/ 687227 h 854232"/>
                  <a:gd name="connsiteX3" fmla="*/ 0 w 1847377"/>
                  <a:gd name="connsiteY3" fmla="*/ 854231 h 854232"/>
                  <a:gd name="connsiteX4" fmla="*/ 0 w 1847377"/>
                  <a:gd name="connsiteY4" fmla="*/ 232005 h 85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377" h="854232">
                    <a:moveTo>
                      <a:pt x="0" y="232005"/>
                    </a:moveTo>
                    <a:lnTo>
                      <a:pt x="1847377" y="0"/>
                    </a:lnTo>
                    <a:lnTo>
                      <a:pt x="1825904" y="687227"/>
                    </a:lnTo>
                    <a:lnTo>
                      <a:pt x="0" y="854231"/>
                    </a:lnTo>
                    <a:lnTo>
                      <a:pt x="0" y="232005"/>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p>
            </p:txBody>
          </p:sp>
          <p:grpSp>
            <p:nvGrpSpPr>
              <p:cNvPr id="1074" name="グループ化 1073"/>
              <p:cNvGrpSpPr/>
              <p:nvPr/>
            </p:nvGrpSpPr>
            <p:grpSpPr>
              <a:xfrm rot="20610132">
                <a:off x="8673863" y="4446322"/>
                <a:ext cx="69472" cy="149625"/>
                <a:chOff x="5010611" y="2852908"/>
                <a:chExt cx="433268" cy="906419"/>
              </a:xfrm>
            </p:grpSpPr>
            <p:sp>
              <p:nvSpPr>
                <p:cNvPr id="1083" name="正方形/長方形 1082"/>
                <p:cNvSpPr/>
                <p:nvPr/>
              </p:nvSpPr>
              <p:spPr>
                <a:xfrm rot="21258025">
                  <a:off x="5010611" y="2994874"/>
                  <a:ext cx="405118" cy="55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1084" name="フローチャート: 結合子 1083"/>
                <p:cNvSpPr/>
                <p:nvPr/>
              </p:nvSpPr>
              <p:spPr>
                <a:xfrm rot="21258025">
                  <a:off x="5032841" y="3350387"/>
                  <a:ext cx="411038" cy="4089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1085" name="正方形/長方形 1084"/>
                <p:cNvSpPr/>
                <p:nvPr/>
              </p:nvSpPr>
              <p:spPr>
                <a:xfrm rot="21258025">
                  <a:off x="5259916" y="2852908"/>
                  <a:ext cx="2065" cy="689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1086" name="正方形/長方形 1085"/>
                <p:cNvSpPr/>
                <p:nvPr/>
              </p:nvSpPr>
              <p:spPr>
                <a:xfrm rot="21258025">
                  <a:off x="5057172" y="2866223"/>
                  <a:ext cx="160521" cy="926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sp>
            <p:nvSpPr>
              <p:cNvPr id="1075" name="正方形/長方形 1074"/>
              <p:cNvSpPr/>
              <p:nvPr/>
            </p:nvSpPr>
            <p:spPr>
              <a:xfrm rot="21425863">
                <a:off x="8691290" y="4466374"/>
                <a:ext cx="64959" cy="91705"/>
              </a:xfrm>
              <a:prstGeom prst="rect">
                <a:avLst/>
              </a:prstGeom>
              <a:solidFill>
                <a:schemeClr val="bg1">
                  <a:lumMod val="6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1076" name="フローチャート: 結合子 1075"/>
              <p:cNvSpPr/>
              <p:nvPr/>
            </p:nvSpPr>
            <p:spPr>
              <a:xfrm rot="21425863">
                <a:off x="8692641" y="4525202"/>
                <a:ext cx="65908" cy="67500"/>
              </a:xfrm>
              <a:prstGeom prst="flowChartConnector">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1077" name="正方形/長方形 1076"/>
              <p:cNvSpPr/>
              <p:nvPr/>
            </p:nvSpPr>
            <p:spPr>
              <a:xfrm rot="21425863">
                <a:off x="8739702" y="4442846"/>
                <a:ext cx="2965" cy="11378"/>
              </a:xfrm>
              <a:prstGeom prst="rect">
                <a:avLst/>
              </a:prstGeom>
              <a:solidFill>
                <a:srgbClr val="FF0000">
                  <a:alpha val="7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1078" name="円弧 1077"/>
              <p:cNvSpPr/>
              <p:nvPr/>
            </p:nvSpPr>
            <p:spPr>
              <a:xfrm rot="706978">
                <a:off x="8742794" y="452132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79" name="円弧 1078"/>
              <p:cNvSpPr/>
              <p:nvPr/>
            </p:nvSpPr>
            <p:spPr>
              <a:xfrm rot="446091">
                <a:off x="8753567" y="4515010"/>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80" name="円弧 1079"/>
              <p:cNvSpPr/>
              <p:nvPr/>
            </p:nvSpPr>
            <p:spPr>
              <a:xfrm rot="12806974">
                <a:off x="8658751" y="4527699"/>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81" name="円弧 1080"/>
              <p:cNvSpPr/>
              <p:nvPr/>
            </p:nvSpPr>
            <p:spPr>
              <a:xfrm rot="12806974">
                <a:off x="8646051" y="4528793"/>
                <a:ext cx="42610" cy="51450"/>
              </a:xfrm>
              <a:prstGeom prst="arc">
                <a:avLst/>
              </a:prstGeom>
              <a:ln w="6350"/>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82" name="正方形/長方形 1081"/>
              <p:cNvSpPr/>
              <p:nvPr/>
            </p:nvSpPr>
            <p:spPr>
              <a:xfrm rot="21425863">
                <a:off x="8711114" y="4442174"/>
                <a:ext cx="25739" cy="15300"/>
              </a:xfrm>
              <a:prstGeom prst="rect">
                <a:avLst/>
              </a:prstGeom>
              <a:solidFill>
                <a:schemeClr val="dk1">
                  <a:alpha val="7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grpSp>
      <p:sp>
        <p:nvSpPr>
          <p:cNvPr id="1087" name="テキスト ボックス 1086"/>
          <p:cNvSpPr txBox="1"/>
          <p:nvPr/>
        </p:nvSpPr>
        <p:spPr>
          <a:xfrm>
            <a:off x="10104265" y="3627400"/>
            <a:ext cx="1377300" cy="230832"/>
          </a:xfrm>
          <a:prstGeom prst="rect">
            <a:avLst/>
          </a:prstGeom>
          <a:noFill/>
        </p:spPr>
        <p:txBody>
          <a:bodyPr wrap="none" rtlCol="0">
            <a:spAutoFit/>
          </a:bodyPr>
          <a:lstStyle/>
          <a:p>
            <a:r>
              <a:rPr lang="en-US" altLang="ja-JP" sz="900" dirty="0" smtClean="0">
                <a:latin typeface="+mn-ea"/>
                <a:ea typeface="+mn-ea"/>
              </a:rPr>
              <a:t>AC</a:t>
            </a:r>
            <a:r>
              <a:rPr kumimoji="1" lang="ja-JP" altLang="en-US" sz="900" dirty="0" smtClean="0">
                <a:latin typeface="+mn-ea"/>
                <a:ea typeface="+mn-ea"/>
              </a:rPr>
              <a:t>ライントレース走行</a:t>
            </a:r>
            <a:endParaRPr kumimoji="1" lang="ja-JP" altLang="en-US" sz="900" dirty="0">
              <a:latin typeface="+mn-ea"/>
              <a:ea typeface="+mn-ea"/>
            </a:endParaRPr>
          </a:p>
        </p:txBody>
      </p:sp>
      <p:sp>
        <p:nvSpPr>
          <p:cNvPr id="1089" name="テキスト ボックス 1088"/>
          <p:cNvSpPr txBox="1"/>
          <p:nvPr/>
        </p:nvSpPr>
        <p:spPr>
          <a:xfrm>
            <a:off x="9980765" y="5544341"/>
            <a:ext cx="1593026" cy="230832"/>
          </a:xfrm>
          <a:prstGeom prst="rect">
            <a:avLst/>
          </a:prstGeom>
          <a:noFill/>
        </p:spPr>
        <p:txBody>
          <a:bodyPr wrap="square" rtlCol="0">
            <a:spAutoFit/>
          </a:bodyPr>
          <a:lstStyle/>
          <a:p>
            <a:r>
              <a:rPr lang="en-US" altLang="ja-JP" sz="900" dirty="0" smtClean="0">
                <a:latin typeface="+mn-ea"/>
                <a:ea typeface="+mn-ea"/>
              </a:rPr>
              <a:t>AC</a:t>
            </a:r>
            <a:r>
              <a:rPr lang="ja-JP" altLang="en-US" sz="900" dirty="0" smtClean="0">
                <a:latin typeface="+mn-ea"/>
                <a:ea typeface="+mn-ea"/>
              </a:rPr>
              <a:t>ノン</a:t>
            </a:r>
            <a:r>
              <a:rPr kumimoji="1" lang="ja-JP" altLang="en-US" sz="900" dirty="0" smtClean="0">
                <a:latin typeface="+mn-ea"/>
                <a:ea typeface="+mn-ea"/>
              </a:rPr>
              <a:t>ライントレース走行</a:t>
            </a:r>
            <a:endParaRPr kumimoji="1" lang="ja-JP" altLang="en-US" sz="900" dirty="0">
              <a:latin typeface="+mn-ea"/>
              <a:ea typeface="+mn-ea"/>
            </a:endParaRPr>
          </a:p>
        </p:txBody>
      </p:sp>
      <p:sp>
        <p:nvSpPr>
          <p:cNvPr id="1092" name="テキスト ボックス 1091"/>
          <p:cNvSpPr txBox="1"/>
          <p:nvPr/>
        </p:nvSpPr>
        <p:spPr>
          <a:xfrm>
            <a:off x="10457241" y="6462526"/>
            <a:ext cx="657517" cy="234827"/>
          </a:xfrm>
          <a:prstGeom prst="rect">
            <a:avLst/>
          </a:prstGeom>
          <a:noFill/>
        </p:spPr>
        <p:txBody>
          <a:bodyPr wrap="none" rtlCol="0">
            <a:spAutoFit/>
          </a:bodyPr>
          <a:lstStyle/>
          <a:p>
            <a:r>
              <a:rPr kumimoji="1" lang="ja-JP" altLang="en-US" sz="900" dirty="0" smtClean="0">
                <a:latin typeface="+mn-ea"/>
                <a:ea typeface="+mn-ea"/>
              </a:rPr>
              <a:t>ブレーキ</a:t>
            </a:r>
            <a:endParaRPr kumimoji="1" lang="ja-JP" altLang="en-US" sz="900" dirty="0">
              <a:latin typeface="+mn-ea"/>
              <a:ea typeface="+mn-ea"/>
            </a:endParaRPr>
          </a:p>
        </p:txBody>
      </p:sp>
      <p:sp>
        <p:nvSpPr>
          <p:cNvPr id="1094" name="テキスト ボックス 1093"/>
          <p:cNvSpPr txBox="1"/>
          <p:nvPr/>
        </p:nvSpPr>
        <p:spPr>
          <a:xfrm>
            <a:off x="11693187" y="4560116"/>
            <a:ext cx="748923" cy="261610"/>
          </a:xfrm>
          <a:prstGeom prst="rect">
            <a:avLst/>
          </a:prstGeom>
          <a:noFill/>
        </p:spPr>
        <p:txBody>
          <a:bodyPr wrap="none" rtlCol="0">
            <a:spAutoFit/>
          </a:bodyPr>
          <a:lstStyle/>
          <a:p>
            <a:r>
              <a:rPr lang="ja-JP" altLang="en-US" sz="1100" dirty="0">
                <a:latin typeface="+mn-ea"/>
                <a:ea typeface="+mn-ea"/>
              </a:rPr>
              <a:t>昇段</a:t>
            </a:r>
            <a:r>
              <a:rPr kumimoji="1" lang="ja-JP" altLang="en-US" sz="1100" dirty="0" smtClean="0">
                <a:latin typeface="+mn-ea"/>
                <a:ea typeface="+mn-ea"/>
              </a:rPr>
              <a:t>検知</a:t>
            </a:r>
            <a:endParaRPr kumimoji="1" lang="ja-JP" altLang="en-US" sz="1100" dirty="0">
              <a:latin typeface="+mn-ea"/>
              <a:ea typeface="+mn-ea"/>
            </a:endParaRPr>
          </a:p>
        </p:txBody>
      </p:sp>
      <p:sp>
        <p:nvSpPr>
          <p:cNvPr id="1095" name="テキスト ボックス 1094"/>
          <p:cNvSpPr txBox="1"/>
          <p:nvPr/>
        </p:nvSpPr>
        <p:spPr>
          <a:xfrm>
            <a:off x="11694228" y="3648974"/>
            <a:ext cx="761884" cy="266138"/>
          </a:xfrm>
          <a:prstGeom prst="rect">
            <a:avLst/>
          </a:prstGeom>
          <a:noFill/>
        </p:spPr>
        <p:txBody>
          <a:bodyPr wrap="none" rtlCol="0">
            <a:spAutoFit/>
          </a:bodyPr>
          <a:lstStyle/>
          <a:p>
            <a:r>
              <a:rPr lang="ja-JP" altLang="en-US" sz="1100" dirty="0">
                <a:latin typeface="+mn-ea"/>
                <a:ea typeface="+mn-ea"/>
              </a:rPr>
              <a:t>衝突</a:t>
            </a:r>
            <a:r>
              <a:rPr kumimoji="1" lang="ja-JP" altLang="en-US" sz="1100" dirty="0" smtClean="0">
                <a:latin typeface="+mn-ea"/>
                <a:ea typeface="+mn-ea"/>
              </a:rPr>
              <a:t>検知</a:t>
            </a:r>
            <a:endParaRPr kumimoji="1" lang="ja-JP" altLang="en-US" sz="1100" dirty="0">
              <a:latin typeface="+mn-ea"/>
              <a:ea typeface="+mn-ea"/>
            </a:endParaRPr>
          </a:p>
        </p:txBody>
      </p:sp>
      <p:sp>
        <p:nvSpPr>
          <p:cNvPr id="1098" name="テキスト ボックス 1097"/>
          <p:cNvSpPr txBox="1"/>
          <p:nvPr/>
        </p:nvSpPr>
        <p:spPr>
          <a:xfrm>
            <a:off x="11686706" y="5519103"/>
            <a:ext cx="761884" cy="266138"/>
          </a:xfrm>
          <a:prstGeom prst="rect">
            <a:avLst/>
          </a:prstGeom>
          <a:noFill/>
        </p:spPr>
        <p:txBody>
          <a:bodyPr wrap="none" rtlCol="0">
            <a:spAutoFit/>
          </a:bodyPr>
          <a:lstStyle/>
          <a:p>
            <a:r>
              <a:rPr lang="ja-JP" altLang="en-US" sz="1100" dirty="0">
                <a:latin typeface="+mn-ea"/>
                <a:ea typeface="+mn-ea"/>
              </a:rPr>
              <a:t>安定</a:t>
            </a:r>
            <a:r>
              <a:rPr kumimoji="1" lang="ja-JP" altLang="en-US" sz="1100" dirty="0" smtClean="0">
                <a:latin typeface="+mn-ea"/>
                <a:ea typeface="+mn-ea"/>
              </a:rPr>
              <a:t>検知</a:t>
            </a:r>
            <a:endParaRPr kumimoji="1" lang="ja-JP" altLang="en-US" sz="1100" dirty="0">
              <a:latin typeface="+mn-ea"/>
              <a:ea typeface="+mn-ea"/>
            </a:endParaRPr>
          </a:p>
        </p:txBody>
      </p:sp>
      <p:sp>
        <p:nvSpPr>
          <p:cNvPr id="1099" name="テキスト ボックス 1098"/>
          <p:cNvSpPr txBox="1"/>
          <p:nvPr/>
        </p:nvSpPr>
        <p:spPr>
          <a:xfrm>
            <a:off x="11702794" y="6435201"/>
            <a:ext cx="761884" cy="266138"/>
          </a:xfrm>
          <a:prstGeom prst="rect">
            <a:avLst/>
          </a:prstGeom>
          <a:noFill/>
        </p:spPr>
        <p:txBody>
          <a:bodyPr wrap="none" rtlCol="0">
            <a:spAutoFit/>
          </a:bodyPr>
          <a:lstStyle/>
          <a:p>
            <a:r>
              <a:rPr lang="ja-JP" altLang="en-US" sz="1100" dirty="0">
                <a:latin typeface="+mn-ea"/>
                <a:ea typeface="+mn-ea"/>
              </a:rPr>
              <a:t>傾</a:t>
            </a:r>
            <a:r>
              <a:rPr lang="ja-JP" altLang="en-US" sz="1100" dirty="0" smtClean="0">
                <a:latin typeface="+mn-ea"/>
                <a:ea typeface="+mn-ea"/>
              </a:rPr>
              <a:t>き</a:t>
            </a:r>
            <a:r>
              <a:rPr kumimoji="1" lang="ja-JP" altLang="en-US" sz="1100" dirty="0" smtClean="0">
                <a:latin typeface="+mn-ea"/>
                <a:ea typeface="+mn-ea"/>
              </a:rPr>
              <a:t>検知</a:t>
            </a:r>
            <a:endParaRPr kumimoji="1" lang="ja-JP" altLang="en-US" sz="1100" dirty="0">
              <a:latin typeface="+mn-ea"/>
              <a:ea typeface="+mn-ea"/>
            </a:endParaRPr>
          </a:p>
        </p:txBody>
      </p:sp>
      <p:sp>
        <p:nvSpPr>
          <p:cNvPr id="1100" name="テキスト ボックス 1099"/>
          <p:cNvSpPr txBox="1"/>
          <p:nvPr/>
        </p:nvSpPr>
        <p:spPr>
          <a:xfrm>
            <a:off x="11666701" y="8337326"/>
            <a:ext cx="761884" cy="266138"/>
          </a:xfrm>
          <a:prstGeom prst="rect">
            <a:avLst/>
          </a:prstGeom>
          <a:noFill/>
        </p:spPr>
        <p:txBody>
          <a:bodyPr wrap="none" rtlCol="0">
            <a:spAutoFit/>
          </a:bodyPr>
          <a:lstStyle/>
          <a:p>
            <a:r>
              <a:rPr lang="ja-JP" altLang="en-US" sz="1100" dirty="0" smtClean="0">
                <a:latin typeface="+mn-ea"/>
                <a:ea typeface="+mn-ea"/>
              </a:rPr>
              <a:t>距離</a:t>
            </a:r>
            <a:r>
              <a:rPr kumimoji="1" lang="ja-JP" altLang="en-US" sz="1100" dirty="0" smtClean="0">
                <a:latin typeface="+mn-ea"/>
                <a:ea typeface="+mn-ea"/>
              </a:rPr>
              <a:t>検知</a:t>
            </a:r>
            <a:endParaRPr kumimoji="1" lang="ja-JP" altLang="en-US" sz="1100" dirty="0">
              <a:latin typeface="+mn-ea"/>
              <a:ea typeface="+mn-ea"/>
            </a:endParaRPr>
          </a:p>
        </p:txBody>
      </p:sp>
      <p:sp>
        <p:nvSpPr>
          <p:cNvPr id="1101" name="テキスト ボックス 1100"/>
          <p:cNvSpPr txBox="1"/>
          <p:nvPr/>
        </p:nvSpPr>
        <p:spPr>
          <a:xfrm>
            <a:off x="11681384" y="7359604"/>
            <a:ext cx="748923" cy="261610"/>
          </a:xfrm>
          <a:prstGeom prst="rect">
            <a:avLst/>
          </a:prstGeom>
          <a:noFill/>
        </p:spPr>
        <p:txBody>
          <a:bodyPr wrap="none" rtlCol="0">
            <a:spAutoFit/>
          </a:bodyPr>
          <a:lstStyle/>
          <a:p>
            <a:r>
              <a:rPr lang="ja-JP" altLang="en-US" sz="1100" dirty="0" smtClean="0">
                <a:latin typeface="+mn-ea"/>
                <a:ea typeface="+mn-ea"/>
              </a:rPr>
              <a:t>降段</a:t>
            </a:r>
            <a:r>
              <a:rPr kumimoji="1" lang="ja-JP" altLang="en-US" sz="1100" dirty="0" smtClean="0">
                <a:latin typeface="+mn-ea"/>
                <a:ea typeface="+mn-ea"/>
              </a:rPr>
              <a:t>検知</a:t>
            </a:r>
            <a:endParaRPr kumimoji="1" lang="ja-JP" altLang="en-US" sz="1100" dirty="0">
              <a:latin typeface="+mn-ea"/>
              <a:ea typeface="+mn-ea"/>
            </a:endParaRPr>
          </a:p>
        </p:txBody>
      </p:sp>
      <p:sp>
        <p:nvSpPr>
          <p:cNvPr id="1103" name="テキスト ボックス 1102"/>
          <p:cNvSpPr txBox="1"/>
          <p:nvPr/>
        </p:nvSpPr>
        <p:spPr>
          <a:xfrm>
            <a:off x="9973008" y="7373637"/>
            <a:ext cx="1608133" cy="230832"/>
          </a:xfrm>
          <a:prstGeom prst="rect">
            <a:avLst/>
          </a:prstGeom>
          <a:noFill/>
        </p:spPr>
        <p:txBody>
          <a:bodyPr wrap="none" rtlCol="0">
            <a:spAutoFit/>
          </a:bodyPr>
          <a:lstStyle/>
          <a:p>
            <a:r>
              <a:rPr lang="en-US" altLang="ja-JP" sz="900" dirty="0" smtClean="0">
                <a:latin typeface="+mn-ea"/>
                <a:ea typeface="+mn-ea"/>
              </a:rPr>
              <a:t>AC</a:t>
            </a:r>
            <a:r>
              <a:rPr lang="ja-JP" altLang="en-US" sz="900" dirty="0" smtClean="0">
                <a:latin typeface="+mn-ea"/>
                <a:ea typeface="+mn-ea"/>
              </a:rPr>
              <a:t>ノン</a:t>
            </a:r>
            <a:r>
              <a:rPr kumimoji="1" lang="ja-JP" altLang="en-US" sz="900" dirty="0" smtClean="0">
                <a:latin typeface="+mn-ea"/>
                <a:ea typeface="+mn-ea"/>
              </a:rPr>
              <a:t>ライントレース走行</a:t>
            </a:r>
            <a:endParaRPr kumimoji="1" lang="ja-JP" altLang="en-US" sz="900" dirty="0">
              <a:latin typeface="+mn-ea"/>
              <a:ea typeface="+mn-ea"/>
            </a:endParaRPr>
          </a:p>
        </p:txBody>
      </p:sp>
      <p:sp>
        <p:nvSpPr>
          <p:cNvPr id="1105" name="テキスト ボックス 1104"/>
          <p:cNvSpPr txBox="1"/>
          <p:nvPr/>
        </p:nvSpPr>
        <p:spPr>
          <a:xfrm>
            <a:off x="9980765" y="8332063"/>
            <a:ext cx="1608133" cy="230832"/>
          </a:xfrm>
          <a:prstGeom prst="rect">
            <a:avLst/>
          </a:prstGeom>
          <a:noFill/>
        </p:spPr>
        <p:txBody>
          <a:bodyPr wrap="none" rtlCol="0">
            <a:spAutoFit/>
          </a:bodyPr>
          <a:lstStyle/>
          <a:p>
            <a:r>
              <a:rPr lang="en-US" altLang="ja-JP" sz="900" dirty="0" smtClean="0">
                <a:latin typeface="+mn-ea"/>
                <a:ea typeface="+mn-ea"/>
              </a:rPr>
              <a:t>AC</a:t>
            </a:r>
            <a:r>
              <a:rPr lang="ja-JP" altLang="en-US" sz="900" dirty="0" smtClean="0">
                <a:latin typeface="+mn-ea"/>
                <a:ea typeface="+mn-ea"/>
              </a:rPr>
              <a:t>ノン</a:t>
            </a:r>
            <a:r>
              <a:rPr kumimoji="1" lang="ja-JP" altLang="en-US" sz="900" dirty="0" smtClean="0">
                <a:latin typeface="+mn-ea"/>
                <a:ea typeface="+mn-ea"/>
              </a:rPr>
              <a:t>ライントレース走行</a:t>
            </a:r>
            <a:endParaRPr kumimoji="1" lang="ja-JP" altLang="en-US" sz="900" dirty="0">
              <a:latin typeface="+mn-ea"/>
              <a:ea typeface="+mn-ea"/>
            </a:endParaRPr>
          </a:p>
        </p:txBody>
      </p:sp>
      <p:sp>
        <p:nvSpPr>
          <p:cNvPr id="1107" name="テキスト ボックス 1106"/>
          <p:cNvSpPr txBox="1"/>
          <p:nvPr/>
        </p:nvSpPr>
        <p:spPr>
          <a:xfrm>
            <a:off x="11692697" y="9220797"/>
            <a:ext cx="761884" cy="266138"/>
          </a:xfrm>
          <a:prstGeom prst="rect">
            <a:avLst/>
          </a:prstGeom>
          <a:noFill/>
        </p:spPr>
        <p:txBody>
          <a:bodyPr wrap="none" rtlCol="0">
            <a:spAutoFit/>
          </a:bodyPr>
          <a:lstStyle/>
          <a:p>
            <a:r>
              <a:rPr lang="ja-JP" altLang="en-US" sz="1100" dirty="0" smtClean="0">
                <a:latin typeface="+mn-ea"/>
                <a:ea typeface="+mn-ea"/>
              </a:rPr>
              <a:t>距離</a:t>
            </a:r>
            <a:r>
              <a:rPr kumimoji="1" lang="ja-JP" altLang="en-US" sz="1100" dirty="0" smtClean="0">
                <a:latin typeface="+mn-ea"/>
                <a:ea typeface="+mn-ea"/>
              </a:rPr>
              <a:t>検知</a:t>
            </a:r>
            <a:endParaRPr kumimoji="1" lang="ja-JP" altLang="en-US" sz="1100" dirty="0">
              <a:latin typeface="+mn-ea"/>
              <a:ea typeface="+mn-ea"/>
            </a:endParaRPr>
          </a:p>
        </p:txBody>
      </p:sp>
      <p:sp>
        <p:nvSpPr>
          <p:cNvPr id="1108" name="テキスト ボックス 1107"/>
          <p:cNvSpPr txBox="1"/>
          <p:nvPr/>
        </p:nvSpPr>
        <p:spPr>
          <a:xfrm>
            <a:off x="10433743" y="9225899"/>
            <a:ext cx="646331" cy="230832"/>
          </a:xfrm>
          <a:prstGeom prst="rect">
            <a:avLst/>
          </a:prstGeom>
          <a:noFill/>
        </p:spPr>
        <p:txBody>
          <a:bodyPr wrap="none" rtlCol="0">
            <a:spAutoFit/>
          </a:bodyPr>
          <a:lstStyle/>
          <a:p>
            <a:r>
              <a:rPr lang="ja-JP" altLang="en-US" sz="900" dirty="0" smtClean="0">
                <a:latin typeface="+mn-ea"/>
                <a:ea typeface="+mn-ea"/>
              </a:rPr>
              <a:t>倒立</a:t>
            </a:r>
            <a:r>
              <a:rPr lang="ja-JP" altLang="en-US" sz="900" dirty="0">
                <a:latin typeface="+mn-ea"/>
                <a:ea typeface="+mn-ea"/>
              </a:rPr>
              <a:t>停止</a:t>
            </a:r>
            <a:endParaRPr kumimoji="1" lang="ja-JP" altLang="en-US" sz="900" dirty="0">
              <a:latin typeface="+mn-ea"/>
              <a:ea typeface="+mn-ea"/>
            </a:endParaRPr>
          </a:p>
        </p:txBody>
      </p:sp>
      <p:pic>
        <p:nvPicPr>
          <p:cNvPr id="2" name="図 1"/>
          <p:cNvPicPr>
            <a:picLocks noChangeAspect="1"/>
          </p:cNvPicPr>
          <p:nvPr/>
        </p:nvPicPr>
        <p:blipFill>
          <a:blip r:embed="rId3"/>
          <a:stretch>
            <a:fillRect/>
          </a:stretch>
        </p:blipFill>
        <p:spPr>
          <a:xfrm>
            <a:off x="135200" y="2421546"/>
            <a:ext cx="7699788" cy="7136898"/>
          </a:xfrm>
          <a:prstGeom prst="rect">
            <a:avLst/>
          </a:prstGeom>
        </p:spPr>
      </p:pic>
      <p:pic>
        <p:nvPicPr>
          <p:cNvPr id="372" name="図 3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3963" y="1471840"/>
            <a:ext cx="777565" cy="1002273"/>
          </a:xfrm>
          <a:prstGeom prst="rect">
            <a:avLst/>
          </a:prstGeom>
        </p:spPr>
      </p:pic>
      <p:pic>
        <p:nvPicPr>
          <p:cNvPr id="373" name="図 3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648" y="1464120"/>
            <a:ext cx="777565" cy="1002273"/>
          </a:xfrm>
          <a:prstGeom prst="rect">
            <a:avLst/>
          </a:prstGeom>
        </p:spPr>
      </p:pic>
      <p:pic>
        <p:nvPicPr>
          <p:cNvPr id="374" name="図 3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7508" y="1471839"/>
            <a:ext cx="777565" cy="1002273"/>
          </a:xfrm>
          <a:prstGeom prst="rect">
            <a:avLst/>
          </a:prstGeom>
        </p:spPr>
      </p:pic>
      <p:pic>
        <p:nvPicPr>
          <p:cNvPr id="375" name="図 3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1368" y="1471839"/>
            <a:ext cx="777565" cy="1002273"/>
          </a:xfrm>
          <a:prstGeom prst="rect">
            <a:avLst/>
          </a:prstGeom>
        </p:spPr>
      </p:pic>
      <p:sp>
        <p:nvSpPr>
          <p:cNvPr id="3" name="正方形/長方形 2"/>
          <p:cNvSpPr/>
          <p:nvPr/>
        </p:nvSpPr>
        <p:spPr>
          <a:xfrm>
            <a:off x="486702" y="3328812"/>
            <a:ext cx="7170306" cy="5775519"/>
          </a:xfrm>
          <a:prstGeom prst="rect">
            <a:avLst/>
          </a:prstGeom>
          <a:noFill/>
          <a:ln w="38100">
            <a:solidFill>
              <a:srgbClr val="93EAF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正方形/長方形 4"/>
          <p:cNvSpPr/>
          <p:nvPr/>
        </p:nvSpPr>
        <p:spPr>
          <a:xfrm>
            <a:off x="1847243" y="3804580"/>
            <a:ext cx="5604340" cy="418005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0" name="正方形/長方形 959"/>
          <p:cNvSpPr/>
          <p:nvPr/>
        </p:nvSpPr>
        <p:spPr>
          <a:xfrm>
            <a:off x="3016424" y="4381507"/>
            <a:ext cx="4232509" cy="2815730"/>
          </a:xfrm>
          <a:prstGeom prst="rect">
            <a:avLst/>
          </a:prstGeom>
          <a:noFill/>
          <a:ln w="3810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2" name="テキスト ボックス 411"/>
          <p:cNvSpPr txBox="1"/>
          <p:nvPr/>
        </p:nvSpPr>
        <p:spPr>
          <a:xfrm>
            <a:off x="9973008" y="4605028"/>
            <a:ext cx="1608133" cy="230832"/>
          </a:xfrm>
          <a:prstGeom prst="rect">
            <a:avLst/>
          </a:prstGeom>
          <a:noFill/>
        </p:spPr>
        <p:txBody>
          <a:bodyPr wrap="none" rtlCol="0">
            <a:spAutoFit/>
          </a:bodyPr>
          <a:lstStyle/>
          <a:p>
            <a:r>
              <a:rPr lang="en-US" altLang="ja-JP" sz="900" dirty="0" smtClean="0">
                <a:latin typeface="+mn-ea"/>
                <a:ea typeface="+mn-ea"/>
              </a:rPr>
              <a:t>AC</a:t>
            </a:r>
            <a:r>
              <a:rPr lang="ja-JP" altLang="en-US" sz="900" dirty="0" smtClean="0">
                <a:latin typeface="+mn-ea"/>
                <a:ea typeface="+mn-ea"/>
              </a:rPr>
              <a:t>ノン</a:t>
            </a:r>
            <a:r>
              <a:rPr kumimoji="1" lang="ja-JP" altLang="en-US" sz="900" dirty="0" smtClean="0">
                <a:latin typeface="+mn-ea"/>
                <a:ea typeface="+mn-ea"/>
              </a:rPr>
              <a:t>ライントレース走行</a:t>
            </a:r>
            <a:endParaRPr kumimoji="1" lang="ja-JP" altLang="en-US" sz="900" dirty="0">
              <a:latin typeface="+mn-ea"/>
              <a:ea typeface="+mn-ea"/>
            </a:endParaRPr>
          </a:p>
        </p:txBody>
      </p:sp>
      <p:grpSp>
        <p:nvGrpSpPr>
          <p:cNvPr id="388" name="グループ化 387"/>
          <p:cNvGrpSpPr/>
          <p:nvPr/>
        </p:nvGrpSpPr>
        <p:grpSpPr>
          <a:xfrm>
            <a:off x="10189808" y="4987506"/>
            <a:ext cx="537452" cy="537452"/>
            <a:chOff x="6378421" y="4404840"/>
            <a:chExt cx="288000" cy="288000"/>
          </a:xfrm>
        </p:grpSpPr>
        <p:sp>
          <p:nvSpPr>
            <p:cNvPr id="389" name="フローチャート: 処理 388"/>
            <p:cNvSpPr/>
            <p:nvPr/>
          </p:nvSpPr>
          <p:spPr>
            <a:xfrm>
              <a:off x="6378421" y="4404840"/>
              <a:ext cx="288000" cy="288000"/>
            </a:xfrm>
            <a:prstGeom prst="flowChartProcess">
              <a:avLst/>
            </a:prstGeom>
            <a:solidFill>
              <a:schemeClr val="bg1"/>
            </a:solidFill>
            <a:ln w="1905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grpSp>
          <p:nvGrpSpPr>
            <p:cNvPr id="390" name="グループ化 389"/>
            <p:cNvGrpSpPr/>
            <p:nvPr/>
          </p:nvGrpSpPr>
          <p:grpSpPr>
            <a:xfrm>
              <a:off x="6401806" y="4446462"/>
              <a:ext cx="247802" cy="229921"/>
              <a:chOff x="6396308" y="4458905"/>
              <a:chExt cx="226163" cy="188220"/>
            </a:xfrm>
          </p:grpSpPr>
          <p:sp>
            <p:nvSpPr>
              <p:cNvPr id="391" name="フローチャート: 処理 390"/>
              <p:cNvSpPr/>
              <p:nvPr/>
            </p:nvSpPr>
            <p:spPr>
              <a:xfrm rot="8100000" flipH="1">
                <a:off x="6396308" y="4535046"/>
                <a:ext cx="226163" cy="11085"/>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sp>
            <p:nvSpPr>
              <p:cNvPr id="392" name="正方形/長方形 391"/>
              <p:cNvSpPr/>
              <p:nvPr/>
            </p:nvSpPr>
            <p:spPr>
              <a:xfrm rot="2685643">
                <a:off x="6481794" y="4485110"/>
                <a:ext cx="63380" cy="72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393" name="正方形/長方形 392"/>
              <p:cNvSpPr/>
              <p:nvPr/>
            </p:nvSpPr>
            <p:spPr>
              <a:xfrm rot="2685643">
                <a:off x="6476006" y="4458905"/>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394" name="正方形/長方形 393"/>
              <p:cNvSpPr/>
              <p:nvPr/>
            </p:nvSpPr>
            <p:spPr>
              <a:xfrm rot="2685643">
                <a:off x="6537133" y="4511316"/>
                <a:ext cx="13829" cy="721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395" name="正方形/長方形 394"/>
              <p:cNvSpPr/>
              <p:nvPr/>
            </p:nvSpPr>
            <p:spPr>
              <a:xfrm rot="2685643">
                <a:off x="6483222" y="4509649"/>
                <a:ext cx="58038" cy="2105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396" name="正方形/長方形 395"/>
              <p:cNvSpPr/>
              <p:nvPr/>
            </p:nvSpPr>
            <p:spPr>
              <a:xfrm rot="2685643">
                <a:off x="6486118" y="4515730"/>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397" name="正方形/長方形 396"/>
              <p:cNvSpPr/>
              <p:nvPr/>
            </p:nvSpPr>
            <p:spPr>
              <a:xfrm rot="2685643">
                <a:off x="6504863" y="4534319"/>
                <a:ext cx="21162" cy="7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ea typeface="Meiryo UI" panose="020B0604030504040204" pitchFamily="50" charset="-128"/>
                </a:endParaRPr>
              </a:p>
            </p:txBody>
          </p:sp>
          <p:sp>
            <p:nvSpPr>
              <p:cNvPr id="398" name="二等辺三角形 397"/>
              <p:cNvSpPr/>
              <p:nvPr/>
            </p:nvSpPr>
            <p:spPr>
              <a:xfrm rot="13500000">
                <a:off x="6392920" y="4594930"/>
                <a:ext cx="58624" cy="4576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kumimoji="1" lang="ja-JP" altLang="en-US" sz="3528" dirty="0">
                  <a:ea typeface="Meiryo UI" panose="020B0604030504040204" pitchFamily="50" charset="-128"/>
                </a:endParaRPr>
              </a:p>
            </p:txBody>
          </p:sp>
        </p:grpSp>
      </p:grpSp>
      <p:sp>
        <p:nvSpPr>
          <p:cNvPr id="376" name="正方形/長方形 375"/>
          <p:cNvSpPr/>
          <p:nvPr/>
        </p:nvSpPr>
        <p:spPr>
          <a:xfrm>
            <a:off x="0" y="-1"/>
            <a:ext cx="12801600" cy="1405894"/>
          </a:xfrm>
          <a:prstGeom prst="rect">
            <a:avLst/>
          </a:prstGeom>
          <a:gradFill>
            <a:gsLst>
              <a:gs pos="2000">
                <a:schemeClr val="accent1">
                  <a:lumMod val="5000"/>
                  <a:lumOff val="95000"/>
                </a:schemeClr>
              </a:gs>
              <a:gs pos="0">
                <a:schemeClr val="accent1">
                  <a:lumMod val="45000"/>
                  <a:lumOff val="55000"/>
                </a:schemeClr>
              </a:gs>
              <a:gs pos="49000">
                <a:srgbClr val="31D8FF"/>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pic>
        <p:nvPicPr>
          <p:cNvPr id="377" name="図 3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75" y="67430"/>
            <a:ext cx="2839980" cy="452227"/>
          </a:xfrm>
          <a:prstGeom prst="rect">
            <a:avLst/>
          </a:prstGeom>
        </p:spPr>
      </p:pic>
      <p:sp>
        <p:nvSpPr>
          <p:cNvPr id="378" name="テキスト ボックス 377"/>
          <p:cNvSpPr txBox="1"/>
          <p:nvPr/>
        </p:nvSpPr>
        <p:spPr>
          <a:xfrm>
            <a:off x="5280739" y="202851"/>
            <a:ext cx="2198038" cy="695575"/>
          </a:xfrm>
          <a:prstGeom prst="rect">
            <a:avLst/>
          </a:prstGeom>
          <a:noFill/>
        </p:spPr>
        <p:txBody>
          <a:bodyPr wrap="none" rtlCol="0">
            <a:spAutoFit/>
          </a:bodyPr>
          <a:lstStyle/>
          <a:p>
            <a:r>
              <a:rPr lang="ja-JP" altLang="en-US" sz="3920" dirty="0">
                <a:ln>
                  <a:solidFill>
                    <a:schemeClr val="bg1"/>
                  </a:solidFill>
                </a:ln>
                <a:latin typeface="HGS創英角ｺﾞｼｯｸUB" panose="020B0900000000000000" pitchFamily="50" charset="-128"/>
                <a:ea typeface="HGS創英角ｺﾞｼｯｸUB" panose="020B0900000000000000" pitchFamily="50" charset="-128"/>
              </a:rPr>
              <a:t>しろくま</a:t>
            </a:r>
          </a:p>
        </p:txBody>
      </p:sp>
      <p:pic>
        <p:nvPicPr>
          <p:cNvPr id="379" name="図 3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16688" y="229169"/>
            <a:ext cx="2508244" cy="501648"/>
          </a:xfrm>
          <a:prstGeom prst="rect">
            <a:avLst/>
          </a:prstGeom>
          <a:ln>
            <a:solidFill>
              <a:srgbClr val="0070C0"/>
            </a:solidFill>
          </a:ln>
          <a:effectLst>
            <a:outerShdw blurRad="50800" dist="38100" dir="2700000" algn="tl" rotWithShape="0">
              <a:prstClr val="black">
                <a:alpha val="40000"/>
              </a:prstClr>
            </a:outerShdw>
          </a:effectLst>
        </p:spPr>
      </p:pic>
      <p:sp>
        <p:nvSpPr>
          <p:cNvPr id="380" name="テキスト ボックス 379"/>
          <p:cNvSpPr txBox="1"/>
          <p:nvPr/>
        </p:nvSpPr>
        <p:spPr>
          <a:xfrm>
            <a:off x="1227025" y="718111"/>
            <a:ext cx="1861407" cy="329321"/>
          </a:xfrm>
          <a:prstGeom prst="rect">
            <a:avLst/>
          </a:prstGeom>
          <a:noFill/>
        </p:spPr>
        <p:txBody>
          <a:bodyPr wrap="none" rtlCol="0">
            <a:spAutoFit/>
          </a:bodyPr>
          <a:lstStyle/>
          <a:p>
            <a:r>
              <a:rPr lang="ja-JP" altLang="en-US" sz="1540" dirty="0" smtClean="0"/>
              <a:t>出場地区</a:t>
            </a:r>
            <a:r>
              <a:rPr lang="ja-JP" altLang="en-US" sz="1540" dirty="0"/>
              <a:t>：東海地区</a:t>
            </a:r>
            <a:endParaRPr lang="en-US" altLang="ja-JP" sz="1540" dirty="0"/>
          </a:p>
        </p:txBody>
      </p:sp>
      <p:sp>
        <p:nvSpPr>
          <p:cNvPr id="381" name="正方形/長方形 380"/>
          <p:cNvSpPr/>
          <p:nvPr/>
        </p:nvSpPr>
        <p:spPr>
          <a:xfrm>
            <a:off x="486702" y="506032"/>
            <a:ext cx="3305328" cy="333938"/>
          </a:xfrm>
          <a:prstGeom prst="rect">
            <a:avLst/>
          </a:prstGeom>
          <a:noFill/>
        </p:spPr>
        <p:txBody>
          <a:bodyPr wrap="none" lIns="96012" tIns="48006" rIns="96012" bIns="48006">
            <a:spAutoFit/>
            <a:scene3d>
              <a:camera prst="orthographicFront"/>
              <a:lightRig rig="threePt" dir="t"/>
            </a:scene3d>
            <a:sp3d extrusionH="57150">
              <a:bevelT w="38100" h="38100"/>
            </a:sp3d>
          </a:bodyPr>
          <a:lstStyle/>
          <a:p>
            <a:pPr algn="ctr"/>
            <a:r>
              <a:rPr lang="ja-JP" altLang="en-US" sz="1540" dirty="0">
                <a:ln w="3175">
                  <a:solidFill>
                    <a:schemeClr val="accent5">
                      <a:lumMod val="50000"/>
                    </a:schemeClr>
                  </a:solidFill>
                </a:ln>
                <a:solidFill>
                  <a:schemeClr val="accent5">
                    <a:lumMod val="75000"/>
                  </a:schemeClr>
                </a:solidFill>
                <a:effectLst>
                  <a:outerShdw blurRad="38100" dist="25400" dir="5400000" algn="ctr" rotWithShape="0">
                    <a:srgbClr val="6E747A">
                      <a:alpha val="43000"/>
                    </a:srgbClr>
                  </a:outerShdw>
                </a:effectLst>
              </a:rPr>
              <a:t>デベロッパー部門　プライマリークラス</a:t>
            </a:r>
          </a:p>
        </p:txBody>
      </p:sp>
      <p:sp>
        <p:nvSpPr>
          <p:cNvPr id="382" name="正方形/長方形 381"/>
          <p:cNvSpPr/>
          <p:nvPr/>
        </p:nvSpPr>
        <p:spPr>
          <a:xfrm rot="1718587">
            <a:off x="3970536" y="521632"/>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83" name="正方形/長方形 382"/>
          <p:cNvSpPr/>
          <p:nvPr/>
        </p:nvSpPr>
        <p:spPr>
          <a:xfrm rot="4454026">
            <a:off x="4121007" y="308060"/>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84" name="正方形/長方形 383"/>
          <p:cNvSpPr/>
          <p:nvPr/>
        </p:nvSpPr>
        <p:spPr>
          <a:xfrm rot="1718587">
            <a:off x="3901820" y="118730"/>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85" name="正方形/長方形 384"/>
          <p:cNvSpPr/>
          <p:nvPr/>
        </p:nvSpPr>
        <p:spPr>
          <a:xfrm rot="4317039">
            <a:off x="9058125" y="599424"/>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86" name="正方形/長方形 385"/>
          <p:cNvSpPr/>
          <p:nvPr/>
        </p:nvSpPr>
        <p:spPr>
          <a:xfrm rot="7899150">
            <a:off x="11623280" y="118731"/>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87" name="正方形/長方形 386"/>
          <p:cNvSpPr/>
          <p:nvPr/>
        </p:nvSpPr>
        <p:spPr>
          <a:xfrm rot="7899150">
            <a:off x="11623279" y="568266"/>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399" name="正方形/長方形 398"/>
          <p:cNvSpPr/>
          <p:nvPr/>
        </p:nvSpPr>
        <p:spPr>
          <a:xfrm rot="7899150">
            <a:off x="11263382" y="805823"/>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400" name="正方形/長方形 399"/>
          <p:cNvSpPr/>
          <p:nvPr/>
        </p:nvSpPr>
        <p:spPr>
          <a:xfrm rot="1718587">
            <a:off x="11998364" y="291334"/>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401" name="正方形/長方形 400"/>
          <p:cNvSpPr/>
          <p:nvPr/>
        </p:nvSpPr>
        <p:spPr>
          <a:xfrm rot="1718587">
            <a:off x="12512462" y="620577"/>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402" name="正方形/長方形 401"/>
          <p:cNvSpPr/>
          <p:nvPr/>
        </p:nvSpPr>
        <p:spPr>
          <a:xfrm rot="1718587">
            <a:off x="56517" y="488947"/>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403" name="正方形/長方形 402"/>
          <p:cNvSpPr/>
          <p:nvPr/>
        </p:nvSpPr>
        <p:spPr>
          <a:xfrm rot="1718587">
            <a:off x="184753" y="701861"/>
            <a:ext cx="155474" cy="15351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404" name="正方形/長方形 403"/>
          <p:cNvSpPr/>
          <p:nvPr/>
        </p:nvSpPr>
        <p:spPr>
          <a:xfrm rot="1718587">
            <a:off x="7894351" y="111524"/>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405" name="正方形/長方形 404"/>
          <p:cNvSpPr/>
          <p:nvPr/>
        </p:nvSpPr>
        <p:spPr>
          <a:xfrm rot="4454026">
            <a:off x="7674105" y="390590"/>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406" name="正方形/長方形 405"/>
          <p:cNvSpPr/>
          <p:nvPr/>
        </p:nvSpPr>
        <p:spPr>
          <a:xfrm rot="4454026">
            <a:off x="7868288" y="639834"/>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407" name="正方形/長方形 406"/>
          <p:cNvSpPr/>
          <p:nvPr/>
        </p:nvSpPr>
        <p:spPr>
          <a:xfrm rot="4454026">
            <a:off x="8399092" y="811815"/>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408" name="正方形/長方形 407"/>
          <p:cNvSpPr/>
          <p:nvPr/>
        </p:nvSpPr>
        <p:spPr>
          <a:xfrm rot="4454026">
            <a:off x="5081213" y="654756"/>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409" name="正方形/長方形 408"/>
          <p:cNvSpPr/>
          <p:nvPr/>
        </p:nvSpPr>
        <p:spPr>
          <a:xfrm rot="7899150">
            <a:off x="386223" y="320101"/>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pic>
        <p:nvPicPr>
          <p:cNvPr id="410" name="図 4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78" y="67433"/>
            <a:ext cx="2839980" cy="452227"/>
          </a:xfrm>
          <a:prstGeom prst="rect">
            <a:avLst/>
          </a:prstGeom>
        </p:spPr>
      </p:pic>
      <p:sp>
        <p:nvSpPr>
          <p:cNvPr id="411" name="テキスト ボックス 410"/>
          <p:cNvSpPr txBox="1"/>
          <p:nvPr/>
        </p:nvSpPr>
        <p:spPr>
          <a:xfrm>
            <a:off x="5282582" y="206662"/>
            <a:ext cx="2198038" cy="695575"/>
          </a:xfrm>
          <a:prstGeom prst="rect">
            <a:avLst/>
          </a:prstGeom>
          <a:noFill/>
        </p:spPr>
        <p:txBody>
          <a:bodyPr wrap="none" rtlCol="0">
            <a:spAutoFit/>
          </a:bodyPr>
          <a:lstStyle/>
          <a:p>
            <a:r>
              <a:rPr lang="ja-JP" altLang="en-US" sz="3920" dirty="0">
                <a:ln>
                  <a:solidFill>
                    <a:schemeClr val="bg1"/>
                  </a:solidFill>
                </a:ln>
                <a:latin typeface="HGS創英角ｺﾞｼｯｸUB" panose="020B0900000000000000" pitchFamily="50" charset="-128"/>
                <a:ea typeface="HGS創英角ｺﾞｼｯｸUB" panose="020B0900000000000000" pitchFamily="50" charset="-128"/>
              </a:rPr>
              <a:t>しろくま</a:t>
            </a:r>
          </a:p>
        </p:txBody>
      </p:sp>
      <p:pic>
        <p:nvPicPr>
          <p:cNvPr id="413" name="図 4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16691" y="229169"/>
            <a:ext cx="2508244" cy="501648"/>
          </a:xfrm>
          <a:prstGeom prst="rect">
            <a:avLst/>
          </a:prstGeom>
          <a:ln>
            <a:solidFill>
              <a:srgbClr val="0070C0"/>
            </a:solidFill>
          </a:ln>
          <a:effectLst>
            <a:outerShdw blurRad="50800" dist="38100" dir="2700000" algn="tl" rotWithShape="0">
              <a:prstClr val="black">
                <a:alpha val="40000"/>
              </a:prstClr>
            </a:outerShdw>
          </a:effectLst>
        </p:spPr>
      </p:pic>
      <p:sp>
        <p:nvSpPr>
          <p:cNvPr id="414" name="正方形/長方形 413"/>
          <p:cNvSpPr/>
          <p:nvPr/>
        </p:nvSpPr>
        <p:spPr>
          <a:xfrm>
            <a:off x="486705" y="506036"/>
            <a:ext cx="3305328" cy="333940"/>
          </a:xfrm>
          <a:prstGeom prst="rect">
            <a:avLst/>
          </a:prstGeom>
          <a:noFill/>
        </p:spPr>
        <p:txBody>
          <a:bodyPr wrap="none" lIns="96012" tIns="48007" rIns="96012" bIns="48007">
            <a:spAutoFit/>
            <a:scene3d>
              <a:camera prst="orthographicFront"/>
              <a:lightRig rig="threePt" dir="t"/>
            </a:scene3d>
            <a:sp3d extrusionH="57150">
              <a:bevelT w="38100" h="38100"/>
            </a:sp3d>
          </a:bodyPr>
          <a:lstStyle/>
          <a:p>
            <a:pPr algn="ctr"/>
            <a:r>
              <a:rPr lang="ja-JP" altLang="en-US" sz="1540" dirty="0">
                <a:ln w="3175">
                  <a:solidFill>
                    <a:schemeClr val="accent5">
                      <a:lumMod val="50000"/>
                    </a:schemeClr>
                  </a:solidFill>
                </a:ln>
                <a:solidFill>
                  <a:schemeClr val="accent5">
                    <a:lumMod val="75000"/>
                  </a:schemeClr>
                </a:solidFill>
                <a:effectLst>
                  <a:outerShdw blurRad="38100" dist="25400" dir="5400000" algn="ctr" rotWithShape="0">
                    <a:srgbClr val="6E747A">
                      <a:alpha val="43000"/>
                    </a:srgbClr>
                  </a:outerShdw>
                </a:effectLst>
              </a:rPr>
              <a:t>デベロッパー部門　プライマリークラス</a:t>
            </a:r>
          </a:p>
        </p:txBody>
      </p:sp>
      <p:sp>
        <p:nvSpPr>
          <p:cNvPr id="415" name="正方形/長方形 414"/>
          <p:cNvSpPr/>
          <p:nvPr/>
        </p:nvSpPr>
        <p:spPr>
          <a:xfrm rot="1718587">
            <a:off x="3970538" y="521632"/>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16" name="正方形/長方形 415"/>
          <p:cNvSpPr/>
          <p:nvPr/>
        </p:nvSpPr>
        <p:spPr>
          <a:xfrm rot="4454026">
            <a:off x="4121008" y="308062"/>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17" name="正方形/長方形 416"/>
          <p:cNvSpPr/>
          <p:nvPr/>
        </p:nvSpPr>
        <p:spPr>
          <a:xfrm rot="1718587">
            <a:off x="3901820" y="118732"/>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18" name="正方形/長方形 417"/>
          <p:cNvSpPr/>
          <p:nvPr/>
        </p:nvSpPr>
        <p:spPr>
          <a:xfrm rot="4317039">
            <a:off x="9058127" y="599426"/>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19" name="正方形/長方形 418"/>
          <p:cNvSpPr/>
          <p:nvPr/>
        </p:nvSpPr>
        <p:spPr>
          <a:xfrm rot="7899150">
            <a:off x="11623282" y="118733"/>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20" name="正方形/長方形 419"/>
          <p:cNvSpPr/>
          <p:nvPr/>
        </p:nvSpPr>
        <p:spPr>
          <a:xfrm rot="7899150">
            <a:off x="11623279" y="568268"/>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21" name="正方形/長方形 420"/>
          <p:cNvSpPr/>
          <p:nvPr/>
        </p:nvSpPr>
        <p:spPr>
          <a:xfrm rot="7899150">
            <a:off x="11263386" y="805828"/>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22" name="正方形/長方形 421"/>
          <p:cNvSpPr/>
          <p:nvPr/>
        </p:nvSpPr>
        <p:spPr>
          <a:xfrm rot="1718587">
            <a:off x="11998366" y="291337"/>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23" name="正方形/長方形 422"/>
          <p:cNvSpPr/>
          <p:nvPr/>
        </p:nvSpPr>
        <p:spPr>
          <a:xfrm rot="1718587">
            <a:off x="12512464" y="620579"/>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24" name="正方形/長方形 423"/>
          <p:cNvSpPr/>
          <p:nvPr/>
        </p:nvSpPr>
        <p:spPr>
          <a:xfrm rot="1718587">
            <a:off x="56519" y="488949"/>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25" name="正方形/長方形 424"/>
          <p:cNvSpPr/>
          <p:nvPr/>
        </p:nvSpPr>
        <p:spPr>
          <a:xfrm rot="1718587">
            <a:off x="184757" y="701862"/>
            <a:ext cx="155474" cy="15351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26" name="正方形/長方形 425"/>
          <p:cNvSpPr/>
          <p:nvPr/>
        </p:nvSpPr>
        <p:spPr>
          <a:xfrm rot="1718587">
            <a:off x="7894351" y="111526"/>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27" name="正方形/長方形 426"/>
          <p:cNvSpPr/>
          <p:nvPr/>
        </p:nvSpPr>
        <p:spPr>
          <a:xfrm rot="4454026">
            <a:off x="7674108" y="390590"/>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28" name="正方形/長方形 427"/>
          <p:cNvSpPr/>
          <p:nvPr/>
        </p:nvSpPr>
        <p:spPr>
          <a:xfrm rot="4454026">
            <a:off x="7868292" y="639834"/>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29" name="正方形/長方形 428"/>
          <p:cNvSpPr/>
          <p:nvPr/>
        </p:nvSpPr>
        <p:spPr>
          <a:xfrm rot="4454026">
            <a:off x="8399095" y="811815"/>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30" name="正方形/長方形 429"/>
          <p:cNvSpPr/>
          <p:nvPr/>
        </p:nvSpPr>
        <p:spPr>
          <a:xfrm rot="4454026">
            <a:off x="5081217" y="654756"/>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431" name="正方形/長方形 430"/>
          <p:cNvSpPr/>
          <p:nvPr/>
        </p:nvSpPr>
        <p:spPr>
          <a:xfrm rot="7899150">
            <a:off x="386227" y="320107"/>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cxnSp>
        <p:nvCxnSpPr>
          <p:cNvPr id="432" name="直線コネクタ 431"/>
          <p:cNvCxnSpPr/>
          <p:nvPr/>
        </p:nvCxnSpPr>
        <p:spPr>
          <a:xfrm>
            <a:off x="-19664" y="1419696"/>
            <a:ext cx="12788243" cy="0"/>
          </a:xfrm>
          <a:prstGeom prst="line">
            <a:avLst/>
          </a:prstGeom>
          <a:ln>
            <a:solidFill>
              <a:schemeClr val="accent4">
                <a:lumMod val="20000"/>
                <a:lumOff val="80000"/>
              </a:schemeClr>
            </a:solidFill>
          </a:ln>
          <a:effectLst>
            <a:glow rad="63500">
              <a:schemeClr val="accent5">
                <a:satMod val="175000"/>
                <a:alpha val="40000"/>
              </a:schemeClr>
            </a:glow>
          </a:effectLst>
        </p:spPr>
        <p:style>
          <a:lnRef idx="3">
            <a:schemeClr val="accent4"/>
          </a:lnRef>
          <a:fillRef idx="0">
            <a:schemeClr val="accent4"/>
          </a:fillRef>
          <a:effectRef idx="2">
            <a:schemeClr val="accent4"/>
          </a:effectRef>
          <a:fontRef idx="minor">
            <a:schemeClr val="tx1"/>
          </a:fontRef>
        </p:style>
      </p:cxnSp>
      <p:sp>
        <p:nvSpPr>
          <p:cNvPr id="433" name="正方形/長方形 432"/>
          <p:cNvSpPr/>
          <p:nvPr/>
        </p:nvSpPr>
        <p:spPr>
          <a:xfrm>
            <a:off x="5338949" y="993705"/>
            <a:ext cx="2112634" cy="40084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3-1. </a:t>
            </a:r>
            <a:r>
              <a:rPr lang="ja-JP" altLang="en-US" sz="1400" b="1" dirty="0" smtClean="0">
                <a:effectLst>
                  <a:outerShdw blurRad="38100" dist="38100" dir="2700000" algn="tl">
                    <a:srgbClr val="000000">
                      <a:alpha val="43137"/>
                    </a:srgbClr>
                  </a:outerShdw>
                </a:effectLst>
              </a:rPr>
              <a:t>振る舞い</a:t>
            </a:r>
            <a:r>
              <a:rPr lang="ja-JP" altLang="en-US" sz="1400" b="1" dirty="0">
                <a:effectLst>
                  <a:outerShdw blurRad="38100" dist="38100" dir="2700000" algn="tl">
                    <a:srgbClr val="000000">
                      <a:alpha val="43137"/>
                    </a:srgbClr>
                  </a:outerShdw>
                </a:effectLst>
              </a:rPr>
              <a:t>モデル①</a:t>
            </a:r>
            <a:endParaRPr lang="en-US" altLang="ja-JP" sz="1400" b="1" dirty="0">
              <a:effectLst>
                <a:outerShdw blurRad="38100" dist="38100" dir="2700000" algn="tl">
                  <a:srgbClr val="000000">
                    <a:alpha val="43137"/>
                  </a:srgbClr>
                </a:outerShdw>
              </a:effectLst>
            </a:endParaRPr>
          </a:p>
        </p:txBody>
      </p:sp>
      <p:sp>
        <p:nvSpPr>
          <p:cNvPr id="434" name="正方形/長方形 433"/>
          <p:cNvSpPr/>
          <p:nvPr/>
        </p:nvSpPr>
        <p:spPr>
          <a:xfrm>
            <a:off x="8014642" y="993705"/>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effectLst>
                  <a:outerShdw blurRad="38100" dist="38100" dir="2700000" algn="tl">
                    <a:srgbClr val="000000">
                      <a:alpha val="43137"/>
                    </a:srgbClr>
                  </a:outerShdw>
                </a:effectLst>
              </a:rPr>
              <a:t>3-2</a:t>
            </a:r>
            <a:r>
              <a:rPr lang="en-US" altLang="ja-JP" sz="1400" b="1" dirty="0" smtClean="0">
                <a:effectLst>
                  <a:outerShdw blurRad="38100" dist="38100" dir="2700000" algn="tl">
                    <a:srgbClr val="000000">
                      <a:alpha val="43137"/>
                    </a:srgbClr>
                  </a:outerShdw>
                </a:effectLst>
              </a:rPr>
              <a:t>. </a:t>
            </a:r>
            <a:r>
              <a:rPr lang="ja-JP" altLang="en-US" sz="1400" b="1" dirty="0" smtClean="0">
                <a:effectLst>
                  <a:outerShdw blurRad="38100" dist="38100" dir="2700000" algn="tl">
                    <a:srgbClr val="000000">
                      <a:alpha val="43137"/>
                    </a:srgbClr>
                  </a:outerShdw>
                </a:effectLst>
              </a:rPr>
              <a:t>振る舞い</a:t>
            </a:r>
            <a:r>
              <a:rPr lang="ja-JP" altLang="en-US" sz="1400" b="1" dirty="0">
                <a:effectLst>
                  <a:outerShdw blurRad="38100" dist="38100" dir="2700000" algn="tl">
                    <a:srgbClr val="000000">
                      <a:alpha val="43137"/>
                    </a:srgbClr>
                  </a:outerShdw>
                </a:effectLst>
              </a:rPr>
              <a:t>モデル②</a:t>
            </a:r>
            <a:endParaRPr lang="en-US" altLang="ja-JP" sz="1400" b="1" dirty="0">
              <a:effectLst>
                <a:outerShdw blurRad="38100" dist="38100" dir="2700000" algn="tl">
                  <a:srgbClr val="000000">
                    <a:alpha val="43137"/>
                  </a:srgbClr>
                </a:outerShdw>
              </a:effectLst>
            </a:endParaRPr>
          </a:p>
        </p:txBody>
      </p:sp>
      <p:sp>
        <p:nvSpPr>
          <p:cNvPr id="436" name="正方形/長方形 435"/>
          <p:cNvSpPr/>
          <p:nvPr/>
        </p:nvSpPr>
        <p:spPr>
          <a:xfrm>
            <a:off x="-12437" y="982674"/>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1. </a:t>
            </a:r>
            <a:r>
              <a:rPr lang="ja-JP" altLang="en-US" sz="1400" b="1" dirty="0">
                <a:effectLst>
                  <a:outerShdw blurRad="38100" dist="38100" dir="2700000" algn="tl">
                    <a:srgbClr val="000000">
                      <a:alpha val="43137"/>
                    </a:srgbClr>
                  </a:outerShdw>
                </a:effectLst>
              </a:rPr>
              <a:t>機能</a:t>
            </a:r>
            <a:r>
              <a:rPr lang="ja-JP" altLang="en-US" sz="1400" b="1" dirty="0" smtClean="0">
                <a:effectLst>
                  <a:outerShdw blurRad="38100" dist="38100" dir="2700000" algn="tl">
                    <a:srgbClr val="000000">
                      <a:alpha val="43137"/>
                    </a:srgbClr>
                  </a:outerShdw>
                </a:effectLst>
              </a:rPr>
              <a:t>モデル</a:t>
            </a:r>
            <a:endParaRPr lang="en-US" altLang="ja-JP" sz="1400" b="1" dirty="0">
              <a:effectLst>
                <a:outerShdw blurRad="38100" dist="38100" dir="2700000" algn="tl">
                  <a:srgbClr val="000000">
                    <a:alpha val="43137"/>
                  </a:srgbClr>
                </a:outerShdw>
              </a:effectLst>
            </a:endParaRPr>
          </a:p>
        </p:txBody>
      </p:sp>
      <p:sp>
        <p:nvSpPr>
          <p:cNvPr id="437" name="正方形/長方形 436"/>
          <p:cNvSpPr/>
          <p:nvPr/>
        </p:nvSpPr>
        <p:spPr>
          <a:xfrm>
            <a:off x="2663256" y="988920"/>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2. </a:t>
            </a:r>
            <a:r>
              <a:rPr lang="ja-JP" altLang="en-US" sz="1400" b="1" dirty="0" smtClean="0">
                <a:effectLst>
                  <a:outerShdw blurRad="38100" dist="38100" dir="2700000" algn="tl">
                    <a:srgbClr val="000000">
                      <a:alpha val="43137"/>
                    </a:srgbClr>
                  </a:outerShdw>
                </a:effectLst>
              </a:rPr>
              <a:t>構造</a:t>
            </a:r>
            <a:r>
              <a:rPr lang="ja-JP" altLang="en-US" sz="1400" b="1" dirty="0">
                <a:effectLst>
                  <a:outerShdw blurRad="38100" dist="38100" dir="2700000" algn="tl">
                    <a:srgbClr val="000000">
                      <a:alpha val="43137"/>
                    </a:srgbClr>
                  </a:outerShdw>
                </a:effectLst>
              </a:rPr>
              <a:t>モデル</a:t>
            </a:r>
            <a:endParaRPr lang="en-US" altLang="ja-JP" sz="1400" b="1" dirty="0">
              <a:effectLst>
                <a:outerShdw blurRad="38100" dist="38100" dir="2700000" algn="tl">
                  <a:srgbClr val="000000">
                    <a:alpha val="43137"/>
                  </a:srgbClr>
                </a:outerShdw>
              </a:effectLst>
            </a:endParaRPr>
          </a:p>
        </p:txBody>
      </p:sp>
      <p:sp>
        <p:nvSpPr>
          <p:cNvPr id="438" name="正方形/長方形 437"/>
          <p:cNvSpPr/>
          <p:nvPr/>
        </p:nvSpPr>
        <p:spPr>
          <a:xfrm>
            <a:off x="10681258" y="993705"/>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4.</a:t>
            </a:r>
            <a:r>
              <a:rPr lang="ja-JP" altLang="en-US" sz="1400" b="1" dirty="0" smtClean="0">
                <a:effectLst>
                  <a:outerShdw blurRad="38100" dist="38100" dir="2700000" algn="tl">
                    <a:srgbClr val="000000">
                      <a:alpha val="43137"/>
                    </a:srgbClr>
                  </a:outerShdw>
                </a:effectLst>
              </a:rPr>
              <a:t> 工夫点</a:t>
            </a:r>
            <a:endParaRPr lang="en-US" altLang="ja-JP" sz="1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58154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図 53"/>
          <p:cNvPicPr>
            <a:picLocks noChangeAspect="1"/>
          </p:cNvPicPr>
          <p:nvPr/>
        </p:nvPicPr>
        <p:blipFill>
          <a:blip r:embed="rId2"/>
          <a:stretch>
            <a:fillRect/>
          </a:stretch>
        </p:blipFill>
        <p:spPr>
          <a:xfrm>
            <a:off x="6682163" y="5791580"/>
            <a:ext cx="6076854" cy="3763351"/>
          </a:xfrm>
          <a:prstGeom prst="rect">
            <a:avLst/>
          </a:prstGeom>
        </p:spPr>
      </p:pic>
      <p:pic>
        <p:nvPicPr>
          <p:cNvPr id="78" name="図 77"/>
          <p:cNvPicPr>
            <a:picLocks noChangeAspect="1"/>
          </p:cNvPicPr>
          <p:nvPr/>
        </p:nvPicPr>
        <p:blipFill>
          <a:blip r:embed="rId3"/>
          <a:stretch>
            <a:fillRect/>
          </a:stretch>
        </p:blipFill>
        <p:spPr>
          <a:xfrm>
            <a:off x="0" y="5426534"/>
            <a:ext cx="6755893" cy="4174666"/>
          </a:xfrm>
          <a:prstGeom prst="rect">
            <a:avLst/>
          </a:prstGeom>
        </p:spPr>
      </p:pic>
      <p:pic>
        <p:nvPicPr>
          <p:cNvPr id="165" name="図 164"/>
          <p:cNvPicPr>
            <a:picLocks noChangeAspect="1"/>
          </p:cNvPicPr>
          <p:nvPr/>
        </p:nvPicPr>
        <p:blipFill>
          <a:blip r:embed="rId4"/>
          <a:stretch>
            <a:fillRect/>
          </a:stretch>
        </p:blipFill>
        <p:spPr>
          <a:xfrm>
            <a:off x="1" y="1677553"/>
            <a:ext cx="6594908" cy="3744395"/>
          </a:xfrm>
          <a:prstGeom prst="rect">
            <a:avLst/>
          </a:prstGeom>
        </p:spPr>
      </p:pic>
      <p:sp>
        <p:nvSpPr>
          <p:cNvPr id="72" name="正方形/長方形 71"/>
          <p:cNvSpPr/>
          <p:nvPr/>
        </p:nvSpPr>
        <p:spPr>
          <a:xfrm>
            <a:off x="28686" y="5449729"/>
            <a:ext cx="6658178" cy="4117888"/>
          </a:xfrm>
          <a:prstGeom prst="rect">
            <a:avLst/>
          </a:prstGeom>
          <a:noFill/>
          <a:ln w="19050">
            <a:solidFill>
              <a:srgbClr val="FDAD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28686" y="1742008"/>
            <a:ext cx="6528217" cy="3684300"/>
          </a:xfrm>
          <a:prstGeom prst="rect">
            <a:avLst/>
          </a:prstGeom>
          <a:noFill/>
          <a:ln w="19050">
            <a:solidFill>
              <a:srgbClr val="FDAD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1" name="グループ化 100"/>
          <p:cNvGrpSpPr/>
          <p:nvPr/>
        </p:nvGrpSpPr>
        <p:grpSpPr>
          <a:xfrm>
            <a:off x="6528573" y="1971216"/>
            <a:ext cx="1242390" cy="450638"/>
            <a:chOff x="3621303" y="1635060"/>
            <a:chExt cx="1242390" cy="450638"/>
          </a:xfrm>
        </p:grpSpPr>
        <p:grpSp>
          <p:nvGrpSpPr>
            <p:cNvPr id="102" name="グループ化 101"/>
            <p:cNvGrpSpPr/>
            <p:nvPr/>
          </p:nvGrpSpPr>
          <p:grpSpPr>
            <a:xfrm>
              <a:off x="3722252" y="1635060"/>
              <a:ext cx="1097835" cy="450638"/>
              <a:chOff x="2380755" y="2462468"/>
              <a:chExt cx="1903093" cy="781180"/>
            </a:xfrm>
          </p:grpSpPr>
          <p:sp>
            <p:nvSpPr>
              <p:cNvPr id="104" name="二等辺三角形 103"/>
              <p:cNvSpPr/>
              <p:nvPr/>
            </p:nvSpPr>
            <p:spPr>
              <a:xfrm rot="10800000">
                <a:off x="2380755" y="2739998"/>
                <a:ext cx="535884" cy="50365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rot="14810183">
                <a:off x="2700033" y="2512463"/>
                <a:ext cx="724930" cy="62494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二等辺三角形 105"/>
              <p:cNvSpPr/>
              <p:nvPr/>
            </p:nvSpPr>
            <p:spPr>
              <a:xfrm rot="8120085">
                <a:off x="3356551" y="2664342"/>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二等辺三角形 106"/>
              <p:cNvSpPr/>
              <p:nvPr/>
            </p:nvSpPr>
            <p:spPr>
              <a:xfrm rot="8120085">
                <a:off x="3751926" y="2519318"/>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3" name="テキスト ボックス 102"/>
            <p:cNvSpPr txBox="1"/>
            <p:nvPr/>
          </p:nvSpPr>
          <p:spPr>
            <a:xfrm>
              <a:off x="3621303" y="1668680"/>
              <a:ext cx="1242390" cy="329321"/>
            </a:xfrm>
            <a:prstGeom prst="rect">
              <a:avLst/>
            </a:prstGeom>
            <a:noFill/>
          </p:spPr>
          <p:txBody>
            <a:bodyPr wrap="square" rtlCol="0">
              <a:spAutoFit/>
            </a:bodyPr>
            <a:lstStyle/>
            <a:p>
              <a:r>
                <a:rPr kumimoji="1" lang="ja-JP" altLang="en-US" sz="1540" b="1" dirty="0" smtClean="0">
                  <a:latin typeface="+mn-ea"/>
                  <a:ea typeface="+mn-ea"/>
                </a:rPr>
                <a:t>３</a:t>
              </a:r>
              <a:r>
                <a:rPr kumimoji="1" lang="en-US" altLang="ja-JP" sz="1540" b="1" dirty="0" smtClean="0">
                  <a:latin typeface="+mn-ea"/>
                  <a:ea typeface="+mn-ea"/>
                </a:rPr>
                <a:t>.5</a:t>
              </a:r>
              <a:r>
                <a:rPr kumimoji="1" lang="ja-JP" altLang="en-US" sz="1540" b="1" dirty="0" smtClean="0">
                  <a:latin typeface="+mn-ea"/>
                  <a:ea typeface="+mn-ea"/>
                </a:rPr>
                <a:t>　</a:t>
              </a:r>
              <a:r>
                <a:rPr lang="ja-JP" altLang="en-US" sz="1540" b="1" dirty="0" smtClean="0">
                  <a:latin typeface="+mn-ea"/>
                  <a:ea typeface="+mn-ea"/>
                </a:rPr>
                <a:t>降段</a:t>
              </a:r>
              <a:endParaRPr kumimoji="1" lang="ja-JP" altLang="en-US" sz="1540" b="1" dirty="0">
                <a:latin typeface="+mn-ea"/>
                <a:ea typeface="+mn-ea"/>
              </a:endParaRPr>
            </a:p>
          </p:txBody>
        </p:sp>
      </p:grpSp>
      <p:pic>
        <p:nvPicPr>
          <p:cNvPr id="73" name="図 72"/>
          <p:cNvPicPr>
            <a:picLocks noChangeAspect="1"/>
          </p:cNvPicPr>
          <p:nvPr/>
        </p:nvPicPr>
        <p:blipFill>
          <a:blip r:embed="rId5"/>
          <a:stretch>
            <a:fillRect/>
          </a:stretch>
        </p:blipFill>
        <p:spPr>
          <a:xfrm>
            <a:off x="6626823" y="2506325"/>
            <a:ext cx="6132194" cy="2917802"/>
          </a:xfrm>
          <a:prstGeom prst="rect">
            <a:avLst/>
          </a:prstGeom>
        </p:spPr>
      </p:pic>
      <p:grpSp>
        <p:nvGrpSpPr>
          <p:cNvPr id="56" name="グループ化 55"/>
          <p:cNvGrpSpPr/>
          <p:nvPr/>
        </p:nvGrpSpPr>
        <p:grpSpPr>
          <a:xfrm>
            <a:off x="82199" y="5088159"/>
            <a:ext cx="2127505" cy="450638"/>
            <a:chOff x="3511654" y="1635060"/>
            <a:chExt cx="2127505" cy="450638"/>
          </a:xfrm>
        </p:grpSpPr>
        <p:grpSp>
          <p:nvGrpSpPr>
            <p:cNvPr id="57" name="グループ化 56"/>
            <p:cNvGrpSpPr/>
            <p:nvPr/>
          </p:nvGrpSpPr>
          <p:grpSpPr>
            <a:xfrm>
              <a:off x="3722252" y="1635060"/>
              <a:ext cx="1097835" cy="450638"/>
              <a:chOff x="2380755" y="2462468"/>
              <a:chExt cx="1903093" cy="781180"/>
            </a:xfrm>
          </p:grpSpPr>
          <p:sp>
            <p:nvSpPr>
              <p:cNvPr id="59" name="二等辺三角形 58"/>
              <p:cNvSpPr/>
              <p:nvPr/>
            </p:nvSpPr>
            <p:spPr>
              <a:xfrm rot="10800000">
                <a:off x="2380755" y="2739998"/>
                <a:ext cx="535884" cy="50365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rot="14810183">
                <a:off x="2700033" y="2512463"/>
                <a:ext cx="724930" cy="62494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rot="8120085">
                <a:off x="3356551" y="2664342"/>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rot="8120085">
                <a:off x="3751926" y="2519318"/>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テキスト ボックス 57"/>
            <p:cNvSpPr txBox="1"/>
            <p:nvPr/>
          </p:nvSpPr>
          <p:spPr>
            <a:xfrm>
              <a:off x="3511654" y="1649278"/>
              <a:ext cx="2127505" cy="329321"/>
            </a:xfrm>
            <a:prstGeom prst="rect">
              <a:avLst/>
            </a:prstGeom>
            <a:noFill/>
          </p:spPr>
          <p:txBody>
            <a:bodyPr wrap="none" rtlCol="0">
              <a:spAutoFit/>
            </a:bodyPr>
            <a:lstStyle/>
            <a:p>
              <a:r>
                <a:rPr kumimoji="1" lang="ja-JP" altLang="en-US" sz="1540" b="1" dirty="0" smtClean="0">
                  <a:latin typeface="+mn-ea"/>
                  <a:ea typeface="+mn-ea"/>
                </a:rPr>
                <a:t>３</a:t>
              </a:r>
              <a:r>
                <a:rPr kumimoji="1" lang="en-US" altLang="ja-JP" sz="1540" b="1" dirty="0" smtClean="0">
                  <a:latin typeface="+mn-ea"/>
                  <a:ea typeface="+mn-ea"/>
                </a:rPr>
                <a:t>.4</a:t>
              </a:r>
              <a:r>
                <a:rPr kumimoji="1" lang="ja-JP" altLang="en-US" sz="1540" b="1" dirty="0" smtClean="0">
                  <a:latin typeface="+mn-ea"/>
                  <a:ea typeface="+mn-ea"/>
                </a:rPr>
                <a:t>　</a:t>
              </a:r>
              <a:r>
                <a:rPr lang="ja-JP" altLang="en-US" sz="1540" b="1" dirty="0" smtClean="0">
                  <a:latin typeface="+mn-ea"/>
                  <a:ea typeface="+mn-ea"/>
                </a:rPr>
                <a:t>シーソー</a:t>
              </a:r>
              <a:r>
                <a:rPr lang="ja-JP" altLang="en-US" sz="1540" b="1" dirty="0">
                  <a:latin typeface="+mn-ea"/>
                  <a:ea typeface="+mn-ea"/>
                </a:rPr>
                <a:t>ダブル</a:t>
              </a:r>
              <a:endParaRPr kumimoji="1" lang="ja-JP" altLang="en-US" sz="1540" b="1" dirty="0">
                <a:latin typeface="+mn-ea"/>
                <a:ea typeface="+mn-ea"/>
              </a:endParaRPr>
            </a:p>
          </p:txBody>
        </p:sp>
      </p:grpSp>
      <p:grpSp>
        <p:nvGrpSpPr>
          <p:cNvPr id="63" name="グループ化 62"/>
          <p:cNvGrpSpPr/>
          <p:nvPr/>
        </p:nvGrpSpPr>
        <p:grpSpPr>
          <a:xfrm>
            <a:off x="16928" y="1461814"/>
            <a:ext cx="1308433" cy="450638"/>
            <a:chOff x="3511654" y="1635060"/>
            <a:chExt cx="1308433" cy="450638"/>
          </a:xfrm>
        </p:grpSpPr>
        <p:grpSp>
          <p:nvGrpSpPr>
            <p:cNvPr id="64" name="グループ化 63"/>
            <p:cNvGrpSpPr/>
            <p:nvPr/>
          </p:nvGrpSpPr>
          <p:grpSpPr>
            <a:xfrm>
              <a:off x="3722252" y="1635060"/>
              <a:ext cx="1097835" cy="450638"/>
              <a:chOff x="2380755" y="2462468"/>
              <a:chExt cx="1903093" cy="781180"/>
            </a:xfrm>
          </p:grpSpPr>
          <p:sp>
            <p:nvSpPr>
              <p:cNvPr id="66" name="二等辺三角形 65"/>
              <p:cNvSpPr/>
              <p:nvPr/>
            </p:nvSpPr>
            <p:spPr>
              <a:xfrm rot="10800000">
                <a:off x="2380755" y="2739998"/>
                <a:ext cx="535884" cy="50365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rot="14810183">
                <a:off x="2700033" y="2512463"/>
                <a:ext cx="724930" cy="62494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二等辺三角形 67"/>
              <p:cNvSpPr/>
              <p:nvPr/>
            </p:nvSpPr>
            <p:spPr>
              <a:xfrm rot="8120085">
                <a:off x="3356551" y="2664342"/>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二等辺三角形 68"/>
              <p:cNvSpPr/>
              <p:nvPr/>
            </p:nvSpPr>
            <p:spPr>
              <a:xfrm rot="8120085">
                <a:off x="3751926" y="2519318"/>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5" name="テキスト ボックス 64"/>
            <p:cNvSpPr txBox="1"/>
            <p:nvPr/>
          </p:nvSpPr>
          <p:spPr>
            <a:xfrm>
              <a:off x="3511654" y="1649278"/>
              <a:ext cx="1141659" cy="329321"/>
            </a:xfrm>
            <a:prstGeom prst="rect">
              <a:avLst/>
            </a:prstGeom>
            <a:noFill/>
          </p:spPr>
          <p:txBody>
            <a:bodyPr wrap="none" rtlCol="0">
              <a:spAutoFit/>
            </a:bodyPr>
            <a:lstStyle/>
            <a:p>
              <a:r>
                <a:rPr kumimoji="1" lang="ja-JP" altLang="en-US" sz="1540" b="1" dirty="0" smtClean="0">
                  <a:latin typeface="+mn-ea"/>
                  <a:ea typeface="+mn-ea"/>
                </a:rPr>
                <a:t>３</a:t>
              </a:r>
              <a:r>
                <a:rPr kumimoji="1" lang="en-US" altLang="ja-JP" sz="1540" b="1" dirty="0" smtClean="0">
                  <a:latin typeface="+mn-ea"/>
                  <a:ea typeface="+mn-ea"/>
                </a:rPr>
                <a:t>.</a:t>
              </a:r>
              <a:r>
                <a:rPr lang="en-US" altLang="ja-JP" sz="1540" b="1" dirty="0" smtClean="0">
                  <a:latin typeface="+mn-ea"/>
                  <a:ea typeface="+mn-ea"/>
                </a:rPr>
                <a:t>3</a:t>
              </a:r>
              <a:r>
                <a:rPr kumimoji="1" lang="ja-JP" altLang="en-US" sz="1540" b="1" dirty="0" smtClean="0">
                  <a:latin typeface="+mn-ea"/>
                  <a:ea typeface="+mn-ea"/>
                </a:rPr>
                <a:t>　</a:t>
              </a:r>
              <a:r>
                <a:rPr lang="ja-JP" altLang="en-US" sz="1540" b="1" dirty="0">
                  <a:latin typeface="+mn-ea"/>
                  <a:ea typeface="+mn-ea"/>
                </a:rPr>
                <a:t>昇段</a:t>
              </a:r>
              <a:endParaRPr kumimoji="1" lang="ja-JP" altLang="en-US" sz="1540" b="1" dirty="0">
                <a:latin typeface="+mn-ea"/>
                <a:ea typeface="+mn-ea"/>
              </a:endParaRPr>
            </a:p>
          </p:txBody>
        </p:sp>
      </p:grpSp>
      <p:sp>
        <p:nvSpPr>
          <p:cNvPr id="125" name="正方形/長方形 124"/>
          <p:cNvSpPr/>
          <p:nvPr/>
        </p:nvSpPr>
        <p:spPr>
          <a:xfrm>
            <a:off x="6658319" y="2510361"/>
            <a:ext cx="6113135" cy="2900055"/>
          </a:xfrm>
          <a:prstGeom prst="rect">
            <a:avLst/>
          </a:prstGeom>
          <a:noFill/>
          <a:ln w="19050">
            <a:solidFill>
              <a:srgbClr val="FDAD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747498" y="5822507"/>
            <a:ext cx="6011519" cy="3745063"/>
          </a:xfrm>
          <a:prstGeom prst="rect">
            <a:avLst/>
          </a:prstGeom>
          <a:noFill/>
          <a:ln w="19050">
            <a:solidFill>
              <a:srgbClr val="FDAD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1197502" y="1482515"/>
            <a:ext cx="5262979" cy="276999"/>
          </a:xfrm>
          <a:prstGeom prst="rect">
            <a:avLst/>
          </a:prstGeom>
          <a:noFill/>
        </p:spPr>
        <p:txBody>
          <a:bodyPr wrap="none" rtlCol="0">
            <a:spAutoFit/>
          </a:bodyPr>
          <a:lstStyle/>
          <a:p>
            <a:r>
              <a:rPr lang="ja-JP" altLang="en-US" sz="1200" dirty="0" smtClean="0">
                <a:latin typeface="+mn-ea"/>
                <a:ea typeface="+mn-ea"/>
              </a:rPr>
              <a:t>以下のシーケンス図は、シーソー攻略パートでのクラスの振舞いを示す。</a:t>
            </a:r>
            <a:endParaRPr kumimoji="1" lang="ja-JP" altLang="en-US" sz="1200" dirty="0">
              <a:latin typeface="+mn-ea"/>
              <a:ea typeface="+mn-ea"/>
            </a:endParaRPr>
          </a:p>
        </p:txBody>
      </p:sp>
      <p:pic>
        <p:nvPicPr>
          <p:cNvPr id="129" name="図 1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937918">
            <a:off x="10583163" y="1572500"/>
            <a:ext cx="2077056" cy="1232994"/>
          </a:xfrm>
          <a:prstGeom prst="rect">
            <a:avLst/>
          </a:prstGeom>
        </p:spPr>
      </p:pic>
      <p:sp>
        <p:nvSpPr>
          <p:cNvPr id="76" name="角丸四角形吹き出し 75"/>
          <p:cNvSpPr/>
          <p:nvPr/>
        </p:nvSpPr>
        <p:spPr>
          <a:xfrm>
            <a:off x="7751135" y="1658823"/>
            <a:ext cx="2585247" cy="654695"/>
          </a:xfrm>
          <a:prstGeom prst="wedgeRoundRectCallout">
            <a:avLst>
              <a:gd name="adj1" fmla="val 63065"/>
              <a:gd name="adj2" fmla="val 1362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t>検知によって</a:t>
            </a:r>
            <a:endParaRPr lang="en-US" altLang="ja-JP" sz="1400" dirty="0" smtClean="0"/>
          </a:p>
          <a:p>
            <a:pPr algn="ctr"/>
            <a:r>
              <a:rPr lang="ja-JP" altLang="en-US" sz="1400" dirty="0" smtClean="0"/>
              <a:t>シナリオを切り替えてるよ！</a:t>
            </a:r>
            <a:endParaRPr lang="en-US" altLang="ja-JP" sz="1400" dirty="0" smtClean="0"/>
          </a:p>
        </p:txBody>
      </p:sp>
      <p:grpSp>
        <p:nvGrpSpPr>
          <p:cNvPr id="110" name="グループ化 109"/>
          <p:cNvGrpSpPr/>
          <p:nvPr/>
        </p:nvGrpSpPr>
        <p:grpSpPr>
          <a:xfrm>
            <a:off x="6655543" y="5394433"/>
            <a:ext cx="1242390" cy="450638"/>
            <a:chOff x="3621303" y="1635060"/>
            <a:chExt cx="1242390" cy="450638"/>
          </a:xfrm>
        </p:grpSpPr>
        <p:grpSp>
          <p:nvGrpSpPr>
            <p:cNvPr id="111" name="グループ化 110"/>
            <p:cNvGrpSpPr/>
            <p:nvPr/>
          </p:nvGrpSpPr>
          <p:grpSpPr>
            <a:xfrm>
              <a:off x="3722252" y="1635060"/>
              <a:ext cx="1097835" cy="450638"/>
              <a:chOff x="2380755" y="2462468"/>
              <a:chExt cx="1903093" cy="781180"/>
            </a:xfrm>
          </p:grpSpPr>
          <p:sp>
            <p:nvSpPr>
              <p:cNvPr id="113" name="二等辺三角形 112"/>
              <p:cNvSpPr/>
              <p:nvPr/>
            </p:nvSpPr>
            <p:spPr>
              <a:xfrm rot="10800000">
                <a:off x="2380755" y="2739998"/>
                <a:ext cx="535884" cy="50365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二等辺三角形 115"/>
              <p:cNvSpPr/>
              <p:nvPr/>
            </p:nvSpPr>
            <p:spPr>
              <a:xfrm rot="14810183">
                <a:off x="2700033" y="2512463"/>
                <a:ext cx="724930" cy="62494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二等辺三角形 116"/>
              <p:cNvSpPr/>
              <p:nvPr/>
            </p:nvSpPr>
            <p:spPr>
              <a:xfrm rot="8120085">
                <a:off x="3356551" y="2664342"/>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rot="8120085">
                <a:off x="3751926" y="2519318"/>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テキスト ボックス 111"/>
            <p:cNvSpPr txBox="1"/>
            <p:nvPr/>
          </p:nvSpPr>
          <p:spPr>
            <a:xfrm>
              <a:off x="3621303" y="1668680"/>
              <a:ext cx="1242390" cy="329321"/>
            </a:xfrm>
            <a:prstGeom prst="rect">
              <a:avLst/>
            </a:prstGeom>
            <a:noFill/>
          </p:spPr>
          <p:txBody>
            <a:bodyPr wrap="square" rtlCol="0">
              <a:spAutoFit/>
            </a:bodyPr>
            <a:lstStyle/>
            <a:p>
              <a:r>
                <a:rPr kumimoji="1" lang="ja-JP" altLang="en-US" sz="1540" b="1" dirty="0" smtClean="0">
                  <a:latin typeface="+mn-ea"/>
                  <a:ea typeface="+mn-ea"/>
                </a:rPr>
                <a:t>３</a:t>
              </a:r>
              <a:r>
                <a:rPr kumimoji="1" lang="en-US" altLang="ja-JP" sz="1540" b="1" dirty="0" smtClean="0">
                  <a:latin typeface="+mn-ea"/>
                  <a:ea typeface="+mn-ea"/>
                </a:rPr>
                <a:t>.6</a:t>
              </a:r>
              <a:r>
                <a:rPr kumimoji="1" lang="ja-JP" altLang="en-US" sz="1540" b="1" dirty="0" smtClean="0">
                  <a:latin typeface="+mn-ea"/>
                  <a:ea typeface="+mn-ea"/>
                </a:rPr>
                <a:t>　</a:t>
              </a:r>
              <a:r>
                <a:rPr lang="ja-JP" altLang="en-US" sz="1540" b="1" dirty="0">
                  <a:latin typeface="+mn-ea"/>
                  <a:ea typeface="+mn-ea"/>
                </a:rPr>
                <a:t>着地</a:t>
              </a:r>
              <a:endParaRPr kumimoji="1" lang="ja-JP" altLang="en-US" sz="1540" b="1" dirty="0">
                <a:latin typeface="+mn-ea"/>
                <a:ea typeface="+mn-ea"/>
              </a:endParaRPr>
            </a:p>
          </p:txBody>
        </p:sp>
      </p:grpSp>
      <p:sp>
        <p:nvSpPr>
          <p:cNvPr id="92" name="正方形/長方形 91"/>
          <p:cNvSpPr/>
          <p:nvPr/>
        </p:nvSpPr>
        <p:spPr>
          <a:xfrm>
            <a:off x="0" y="-1"/>
            <a:ext cx="12801600" cy="1405894"/>
          </a:xfrm>
          <a:prstGeom prst="rect">
            <a:avLst/>
          </a:prstGeom>
          <a:gradFill>
            <a:gsLst>
              <a:gs pos="2000">
                <a:schemeClr val="accent1">
                  <a:lumMod val="5000"/>
                  <a:lumOff val="95000"/>
                </a:schemeClr>
              </a:gs>
              <a:gs pos="0">
                <a:schemeClr val="accent1">
                  <a:lumMod val="45000"/>
                  <a:lumOff val="55000"/>
                </a:schemeClr>
              </a:gs>
              <a:gs pos="49000">
                <a:srgbClr val="31D8FF"/>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pic>
        <p:nvPicPr>
          <p:cNvPr id="93" name="図 9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375" y="67430"/>
            <a:ext cx="2839980" cy="452227"/>
          </a:xfrm>
          <a:prstGeom prst="rect">
            <a:avLst/>
          </a:prstGeom>
        </p:spPr>
      </p:pic>
      <p:sp>
        <p:nvSpPr>
          <p:cNvPr id="94" name="テキスト ボックス 93"/>
          <p:cNvSpPr txBox="1"/>
          <p:nvPr/>
        </p:nvSpPr>
        <p:spPr>
          <a:xfrm>
            <a:off x="5280739" y="202851"/>
            <a:ext cx="2198038" cy="695575"/>
          </a:xfrm>
          <a:prstGeom prst="rect">
            <a:avLst/>
          </a:prstGeom>
          <a:noFill/>
        </p:spPr>
        <p:txBody>
          <a:bodyPr wrap="none" rtlCol="0">
            <a:spAutoFit/>
          </a:bodyPr>
          <a:lstStyle/>
          <a:p>
            <a:r>
              <a:rPr lang="ja-JP" altLang="en-US" sz="3920" dirty="0">
                <a:ln>
                  <a:solidFill>
                    <a:schemeClr val="bg1"/>
                  </a:solidFill>
                </a:ln>
                <a:latin typeface="HGS創英角ｺﾞｼｯｸUB" panose="020B0900000000000000" pitchFamily="50" charset="-128"/>
                <a:ea typeface="HGS創英角ｺﾞｼｯｸUB" panose="020B0900000000000000" pitchFamily="50" charset="-128"/>
              </a:rPr>
              <a:t>しろくま</a:t>
            </a:r>
          </a:p>
        </p:txBody>
      </p:sp>
      <p:pic>
        <p:nvPicPr>
          <p:cNvPr id="95" name="図 9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16688" y="229169"/>
            <a:ext cx="2508244" cy="501648"/>
          </a:xfrm>
          <a:prstGeom prst="rect">
            <a:avLst/>
          </a:prstGeom>
          <a:ln>
            <a:solidFill>
              <a:srgbClr val="0070C0"/>
            </a:solidFill>
          </a:ln>
          <a:effectLst>
            <a:outerShdw blurRad="50800" dist="38100" dir="2700000" algn="tl" rotWithShape="0">
              <a:prstClr val="black">
                <a:alpha val="40000"/>
              </a:prstClr>
            </a:outerShdw>
          </a:effectLst>
        </p:spPr>
      </p:pic>
      <p:sp>
        <p:nvSpPr>
          <p:cNvPr id="96" name="テキスト ボックス 95"/>
          <p:cNvSpPr txBox="1"/>
          <p:nvPr/>
        </p:nvSpPr>
        <p:spPr>
          <a:xfrm>
            <a:off x="1227025" y="718111"/>
            <a:ext cx="1861407" cy="329321"/>
          </a:xfrm>
          <a:prstGeom prst="rect">
            <a:avLst/>
          </a:prstGeom>
          <a:noFill/>
        </p:spPr>
        <p:txBody>
          <a:bodyPr wrap="none" rtlCol="0">
            <a:spAutoFit/>
          </a:bodyPr>
          <a:lstStyle/>
          <a:p>
            <a:r>
              <a:rPr lang="ja-JP" altLang="en-US" sz="1540" dirty="0" smtClean="0"/>
              <a:t>出場地区</a:t>
            </a:r>
            <a:r>
              <a:rPr lang="ja-JP" altLang="en-US" sz="1540" dirty="0"/>
              <a:t>：東海地区</a:t>
            </a:r>
            <a:endParaRPr lang="en-US" altLang="ja-JP" sz="1540" dirty="0"/>
          </a:p>
        </p:txBody>
      </p:sp>
      <p:sp>
        <p:nvSpPr>
          <p:cNvPr id="97" name="正方形/長方形 96"/>
          <p:cNvSpPr/>
          <p:nvPr/>
        </p:nvSpPr>
        <p:spPr>
          <a:xfrm>
            <a:off x="486702" y="506032"/>
            <a:ext cx="3305328" cy="333938"/>
          </a:xfrm>
          <a:prstGeom prst="rect">
            <a:avLst/>
          </a:prstGeom>
          <a:noFill/>
        </p:spPr>
        <p:txBody>
          <a:bodyPr wrap="none" lIns="96012" tIns="48006" rIns="96012" bIns="48006">
            <a:spAutoFit/>
            <a:scene3d>
              <a:camera prst="orthographicFront"/>
              <a:lightRig rig="threePt" dir="t"/>
            </a:scene3d>
            <a:sp3d extrusionH="57150">
              <a:bevelT w="38100" h="38100"/>
            </a:sp3d>
          </a:bodyPr>
          <a:lstStyle/>
          <a:p>
            <a:pPr algn="ctr"/>
            <a:r>
              <a:rPr lang="ja-JP" altLang="en-US" sz="1540" dirty="0">
                <a:ln w="3175">
                  <a:solidFill>
                    <a:schemeClr val="accent5">
                      <a:lumMod val="50000"/>
                    </a:schemeClr>
                  </a:solidFill>
                </a:ln>
                <a:solidFill>
                  <a:schemeClr val="accent5">
                    <a:lumMod val="75000"/>
                  </a:schemeClr>
                </a:solidFill>
                <a:effectLst>
                  <a:outerShdw blurRad="38100" dist="25400" dir="5400000" algn="ctr" rotWithShape="0">
                    <a:srgbClr val="6E747A">
                      <a:alpha val="43000"/>
                    </a:srgbClr>
                  </a:outerShdw>
                </a:effectLst>
              </a:rPr>
              <a:t>デベロッパー部門　プライマリークラス</a:t>
            </a:r>
          </a:p>
        </p:txBody>
      </p:sp>
      <p:sp>
        <p:nvSpPr>
          <p:cNvPr id="98" name="正方形/長方形 97"/>
          <p:cNvSpPr/>
          <p:nvPr/>
        </p:nvSpPr>
        <p:spPr>
          <a:xfrm rot="1718587">
            <a:off x="3970536" y="521632"/>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99" name="正方形/長方形 98"/>
          <p:cNvSpPr/>
          <p:nvPr/>
        </p:nvSpPr>
        <p:spPr>
          <a:xfrm rot="4454026">
            <a:off x="4121007" y="308060"/>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00" name="正方形/長方形 99"/>
          <p:cNvSpPr/>
          <p:nvPr/>
        </p:nvSpPr>
        <p:spPr>
          <a:xfrm rot="1718587">
            <a:off x="3901820" y="118730"/>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08" name="正方形/長方形 107"/>
          <p:cNvSpPr/>
          <p:nvPr/>
        </p:nvSpPr>
        <p:spPr>
          <a:xfrm rot="4317039">
            <a:off x="9058125" y="599424"/>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09" name="正方形/長方形 108"/>
          <p:cNvSpPr/>
          <p:nvPr/>
        </p:nvSpPr>
        <p:spPr>
          <a:xfrm rot="7899150">
            <a:off x="11623280" y="118731"/>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14" name="正方形/長方形 113"/>
          <p:cNvSpPr/>
          <p:nvPr/>
        </p:nvSpPr>
        <p:spPr>
          <a:xfrm rot="7899150">
            <a:off x="11623279" y="568266"/>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15" name="正方形/長方形 114"/>
          <p:cNvSpPr/>
          <p:nvPr/>
        </p:nvSpPr>
        <p:spPr>
          <a:xfrm rot="7899150">
            <a:off x="11263382" y="805823"/>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18" name="正方形/長方形 117"/>
          <p:cNvSpPr/>
          <p:nvPr/>
        </p:nvSpPr>
        <p:spPr>
          <a:xfrm rot="1718587">
            <a:off x="11998364" y="291334"/>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19" name="正方形/長方形 118"/>
          <p:cNvSpPr/>
          <p:nvPr/>
        </p:nvSpPr>
        <p:spPr>
          <a:xfrm rot="1718587">
            <a:off x="12512462" y="620577"/>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20" name="正方形/長方形 119"/>
          <p:cNvSpPr/>
          <p:nvPr/>
        </p:nvSpPr>
        <p:spPr>
          <a:xfrm rot="1718587">
            <a:off x="56517" y="488947"/>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21" name="正方形/長方形 120"/>
          <p:cNvSpPr/>
          <p:nvPr/>
        </p:nvSpPr>
        <p:spPr>
          <a:xfrm rot="1718587">
            <a:off x="184753" y="701861"/>
            <a:ext cx="155474" cy="15351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23" name="正方形/長方形 122"/>
          <p:cNvSpPr/>
          <p:nvPr/>
        </p:nvSpPr>
        <p:spPr>
          <a:xfrm rot="1718587">
            <a:off x="7894351" y="111524"/>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24" name="正方形/長方形 123"/>
          <p:cNvSpPr/>
          <p:nvPr/>
        </p:nvSpPr>
        <p:spPr>
          <a:xfrm rot="4454026">
            <a:off x="7674105" y="390590"/>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26" name="正方形/長方形 125"/>
          <p:cNvSpPr/>
          <p:nvPr/>
        </p:nvSpPr>
        <p:spPr>
          <a:xfrm rot="4454026">
            <a:off x="7868288" y="639834"/>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28" name="正方形/長方形 127"/>
          <p:cNvSpPr/>
          <p:nvPr/>
        </p:nvSpPr>
        <p:spPr>
          <a:xfrm rot="4454026">
            <a:off x="8399092" y="811815"/>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30" name="正方形/長方形 129"/>
          <p:cNvSpPr/>
          <p:nvPr/>
        </p:nvSpPr>
        <p:spPr>
          <a:xfrm rot="4454026">
            <a:off x="5081213" y="654756"/>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131" name="正方形/長方形 130"/>
          <p:cNvSpPr/>
          <p:nvPr/>
        </p:nvSpPr>
        <p:spPr>
          <a:xfrm rot="7899150">
            <a:off x="386223" y="320101"/>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pic>
        <p:nvPicPr>
          <p:cNvPr id="132" name="図 1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378" y="67433"/>
            <a:ext cx="2839980" cy="452227"/>
          </a:xfrm>
          <a:prstGeom prst="rect">
            <a:avLst/>
          </a:prstGeom>
        </p:spPr>
      </p:pic>
      <p:sp>
        <p:nvSpPr>
          <p:cNvPr id="133" name="テキスト ボックス 132"/>
          <p:cNvSpPr txBox="1"/>
          <p:nvPr/>
        </p:nvSpPr>
        <p:spPr>
          <a:xfrm>
            <a:off x="5282582" y="206662"/>
            <a:ext cx="2198038" cy="695575"/>
          </a:xfrm>
          <a:prstGeom prst="rect">
            <a:avLst/>
          </a:prstGeom>
          <a:noFill/>
        </p:spPr>
        <p:txBody>
          <a:bodyPr wrap="none" rtlCol="0">
            <a:spAutoFit/>
          </a:bodyPr>
          <a:lstStyle/>
          <a:p>
            <a:r>
              <a:rPr lang="ja-JP" altLang="en-US" sz="3920" dirty="0">
                <a:ln>
                  <a:solidFill>
                    <a:schemeClr val="bg1"/>
                  </a:solidFill>
                </a:ln>
                <a:latin typeface="HGS創英角ｺﾞｼｯｸUB" panose="020B0900000000000000" pitchFamily="50" charset="-128"/>
                <a:ea typeface="HGS創英角ｺﾞｼｯｸUB" panose="020B0900000000000000" pitchFamily="50" charset="-128"/>
              </a:rPr>
              <a:t>しろくま</a:t>
            </a:r>
          </a:p>
        </p:txBody>
      </p:sp>
      <p:pic>
        <p:nvPicPr>
          <p:cNvPr id="134" name="図 1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16691" y="229169"/>
            <a:ext cx="2508244" cy="501648"/>
          </a:xfrm>
          <a:prstGeom prst="rect">
            <a:avLst/>
          </a:prstGeom>
          <a:ln>
            <a:solidFill>
              <a:srgbClr val="0070C0"/>
            </a:solidFill>
          </a:ln>
          <a:effectLst>
            <a:outerShdw blurRad="50800" dist="38100" dir="2700000" algn="tl" rotWithShape="0">
              <a:prstClr val="black">
                <a:alpha val="40000"/>
              </a:prstClr>
            </a:outerShdw>
          </a:effectLst>
        </p:spPr>
      </p:pic>
      <p:sp>
        <p:nvSpPr>
          <p:cNvPr id="135" name="正方形/長方形 134"/>
          <p:cNvSpPr/>
          <p:nvPr/>
        </p:nvSpPr>
        <p:spPr>
          <a:xfrm>
            <a:off x="486705" y="506036"/>
            <a:ext cx="3305328" cy="333940"/>
          </a:xfrm>
          <a:prstGeom prst="rect">
            <a:avLst/>
          </a:prstGeom>
          <a:noFill/>
        </p:spPr>
        <p:txBody>
          <a:bodyPr wrap="none" lIns="96012" tIns="48007" rIns="96012" bIns="48007">
            <a:spAutoFit/>
            <a:scene3d>
              <a:camera prst="orthographicFront"/>
              <a:lightRig rig="threePt" dir="t"/>
            </a:scene3d>
            <a:sp3d extrusionH="57150">
              <a:bevelT w="38100" h="38100"/>
            </a:sp3d>
          </a:bodyPr>
          <a:lstStyle/>
          <a:p>
            <a:pPr algn="ctr"/>
            <a:r>
              <a:rPr lang="ja-JP" altLang="en-US" sz="1540" dirty="0">
                <a:ln w="3175">
                  <a:solidFill>
                    <a:schemeClr val="accent5">
                      <a:lumMod val="50000"/>
                    </a:schemeClr>
                  </a:solidFill>
                </a:ln>
                <a:solidFill>
                  <a:schemeClr val="accent5">
                    <a:lumMod val="75000"/>
                  </a:schemeClr>
                </a:solidFill>
                <a:effectLst>
                  <a:outerShdw blurRad="38100" dist="25400" dir="5400000" algn="ctr" rotWithShape="0">
                    <a:srgbClr val="6E747A">
                      <a:alpha val="43000"/>
                    </a:srgbClr>
                  </a:outerShdw>
                </a:effectLst>
              </a:rPr>
              <a:t>デベロッパー部門　プライマリークラス</a:t>
            </a:r>
          </a:p>
        </p:txBody>
      </p:sp>
      <p:sp>
        <p:nvSpPr>
          <p:cNvPr id="136" name="正方形/長方形 135"/>
          <p:cNvSpPr/>
          <p:nvPr/>
        </p:nvSpPr>
        <p:spPr>
          <a:xfrm rot="1718587">
            <a:off x="3970538" y="521632"/>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37" name="正方形/長方形 136"/>
          <p:cNvSpPr/>
          <p:nvPr/>
        </p:nvSpPr>
        <p:spPr>
          <a:xfrm rot="4454026">
            <a:off x="4121008" y="308062"/>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38" name="正方形/長方形 137"/>
          <p:cNvSpPr/>
          <p:nvPr/>
        </p:nvSpPr>
        <p:spPr>
          <a:xfrm rot="1718587">
            <a:off x="3901820" y="118732"/>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39" name="正方形/長方形 138"/>
          <p:cNvSpPr/>
          <p:nvPr/>
        </p:nvSpPr>
        <p:spPr>
          <a:xfrm rot="4317039">
            <a:off x="9058127" y="599426"/>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40" name="正方形/長方形 139"/>
          <p:cNvSpPr/>
          <p:nvPr/>
        </p:nvSpPr>
        <p:spPr>
          <a:xfrm rot="7899150">
            <a:off x="11623282" y="118733"/>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41" name="正方形/長方形 140"/>
          <p:cNvSpPr/>
          <p:nvPr/>
        </p:nvSpPr>
        <p:spPr>
          <a:xfrm rot="7899150">
            <a:off x="11623279" y="568268"/>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42" name="正方形/長方形 141"/>
          <p:cNvSpPr/>
          <p:nvPr/>
        </p:nvSpPr>
        <p:spPr>
          <a:xfrm rot="7899150">
            <a:off x="11263386" y="805828"/>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43" name="正方形/長方形 142"/>
          <p:cNvSpPr/>
          <p:nvPr/>
        </p:nvSpPr>
        <p:spPr>
          <a:xfrm rot="1718587">
            <a:off x="11998366" y="291337"/>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44" name="正方形/長方形 143"/>
          <p:cNvSpPr/>
          <p:nvPr/>
        </p:nvSpPr>
        <p:spPr>
          <a:xfrm rot="1718587">
            <a:off x="12512464" y="620579"/>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45" name="正方形/長方形 144"/>
          <p:cNvSpPr/>
          <p:nvPr/>
        </p:nvSpPr>
        <p:spPr>
          <a:xfrm rot="1718587">
            <a:off x="56519" y="488949"/>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46" name="正方形/長方形 145"/>
          <p:cNvSpPr/>
          <p:nvPr/>
        </p:nvSpPr>
        <p:spPr>
          <a:xfrm rot="1718587">
            <a:off x="184757" y="701862"/>
            <a:ext cx="155474" cy="15351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47" name="正方形/長方形 146"/>
          <p:cNvSpPr/>
          <p:nvPr/>
        </p:nvSpPr>
        <p:spPr>
          <a:xfrm rot="1718587">
            <a:off x="7894351" y="111526"/>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48" name="正方形/長方形 147"/>
          <p:cNvSpPr/>
          <p:nvPr/>
        </p:nvSpPr>
        <p:spPr>
          <a:xfrm rot="4454026">
            <a:off x="7674108" y="390590"/>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49" name="正方形/長方形 148"/>
          <p:cNvSpPr/>
          <p:nvPr/>
        </p:nvSpPr>
        <p:spPr>
          <a:xfrm rot="4454026">
            <a:off x="7868292" y="639834"/>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50" name="正方形/長方形 149"/>
          <p:cNvSpPr/>
          <p:nvPr/>
        </p:nvSpPr>
        <p:spPr>
          <a:xfrm rot="4454026">
            <a:off x="8399095" y="811815"/>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51" name="正方形/長方形 150"/>
          <p:cNvSpPr/>
          <p:nvPr/>
        </p:nvSpPr>
        <p:spPr>
          <a:xfrm rot="4454026">
            <a:off x="5081217" y="654756"/>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152" name="正方形/長方形 151"/>
          <p:cNvSpPr/>
          <p:nvPr/>
        </p:nvSpPr>
        <p:spPr>
          <a:xfrm rot="7899150">
            <a:off x="386227" y="320107"/>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cxnSp>
        <p:nvCxnSpPr>
          <p:cNvPr id="153" name="直線コネクタ 152"/>
          <p:cNvCxnSpPr/>
          <p:nvPr/>
        </p:nvCxnSpPr>
        <p:spPr>
          <a:xfrm>
            <a:off x="-19664" y="1419696"/>
            <a:ext cx="12788243" cy="0"/>
          </a:xfrm>
          <a:prstGeom prst="line">
            <a:avLst/>
          </a:prstGeom>
          <a:ln>
            <a:solidFill>
              <a:schemeClr val="accent4">
                <a:lumMod val="20000"/>
                <a:lumOff val="80000"/>
              </a:schemeClr>
            </a:solidFill>
          </a:ln>
          <a:effectLst>
            <a:glow rad="63500">
              <a:schemeClr val="accent5">
                <a:satMod val="175000"/>
                <a:alpha val="40000"/>
              </a:schemeClr>
            </a:glow>
          </a:effectLst>
        </p:spPr>
        <p:style>
          <a:lnRef idx="3">
            <a:schemeClr val="accent4"/>
          </a:lnRef>
          <a:fillRef idx="0">
            <a:schemeClr val="accent4"/>
          </a:fillRef>
          <a:effectRef idx="2">
            <a:schemeClr val="accent4"/>
          </a:effectRef>
          <a:fontRef idx="minor">
            <a:schemeClr val="tx1"/>
          </a:fontRef>
        </p:style>
      </p:cxnSp>
      <p:sp>
        <p:nvSpPr>
          <p:cNvPr id="154" name="正方形/長方形 153"/>
          <p:cNvSpPr/>
          <p:nvPr/>
        </p:nvSpPr>
        <p:spPr>
          <a:xfrm>
            <a:off x="5338949" y="993705"/>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3-1. </a:t>
            </a:r>
            <a:r>
              <a:rPr lang="ja-JP" altLang="en-US" sz="1400" b="1" dirty="0" smtClean="0">
                <a:effectLst>
                  <a:outerShdw blurRad="38100" dist="38100" dir="2700000" algn="tl">
                    <a:srgbClr val="000000">
                      <a:alpha val="43137"/>
                    </a:srgbClr>
                  </a:outerShdw>
                </a:effectLst>
              </a:rPr>
              <a:t>振る舞い</a:t>
            </a:r>
            <a:r>
              <a:rPr lang="ja-JP" altLang="en-US" sz="1400" b="1" dirty="0">
                <a:effectLst>
                  <a:outerShdw blurRad="38100" dist="38100" dir="2700000" algn="tl">
                    <a:srgbClr val="000000">
                      <a:alpha val="43137"/>
                    </a:srgbClr>
                  </a:outerShdw>
                </a:effectLst>
              </a:rPr>
              <a:t>モデル①</a:t>
            </a:r>
            <a:endParaRPr lang="en-US" altLang="ja-JP" sz="1400" b="1" dirty="0">
              <a:effectLst>
                <a:outerShdw blurRad="38100" dist="38100" dir="2700000" algn="tl">
                  <a:srgbClr val="000000">
                    <a:alpha val="43137"/>
                  </a:srgbClr>
                </a:outerShdw>
              </a:effectLst>
            </a:endParaRPr>
          </a:p>
        </p:txBody>
      </p:sp>
      <p:sp>
        <p:nvSpPr>
          <p:cNvPr id="155" name="正方形/長方形 154"/>
          <p:cNvSpPr/>
          <p:nvPr/>
        </p:nvSpPr>
        <p:spPr>
          <a:xfrm>
            <a:off x="8014642" y="993705"/>
            <a:ext cx="2112634" cy="40084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effectLst>
                  <a:outerShdw blurRad="38100" dist="38100" dir="2700000" algn="tl">
                    <a:srgbClr val="000000">
                      <a:alpha val="43137"/>
                    </a:srgbClr>
                  </a:outerShdw>
                </a:effectLst>
              </a:rPr>
              <a:t>3-2</a:t>
            </a:r>
            <a:r>
              <a:rPr lang="en-US" altLang="ja-JP" sz="1400" b="1" dirty="0" smtClean="0">
                <a:effectLst>
                  <a:outerShdw blurRad="38100" dist="38100" dir="2700000" algn="tl">
                    <a:srgbClr val="000000">
                      <a:alpha val="43137"/>
                    </a:srgbClr>
                  </a:outerShdw>
                </a:effectLst>
              </a:rPr>
              <a:t>. </a:t>
            </a:r>
            <a:r>
              <a:rPr lang="ja-JP" altLang="en-US" sz="1400" b="1" dirty="0" smtClean="0">
                <a:effectLst>
                  <a:outerShdw blurRad="38100" dist="38100" dir="2700000" algn="tl">
                    <a:srgbClr val="000000">
                      <a:alpha val="43137"/>
                    </a:srgbClr>
                  </a:outerShdw>
                </a:effectLst>
              </a:rPr>
              <a:t>振る舞い</a:t>
            </a:r>
            <a:r>
              <a:rPr lang="ja-JP" altLang="en-US" sz="1400" b="1" dirty="0">
                <a:effectLst>
                  <a:outerShdw blurRad="38100" dist="38100" dir="2700000" algn="tl">
                    <a:srgbClr val="000000">
                      <a:alpha val="43137"/>
                    </a:srgbClr>
                  </a:outerShdw>
                </a:effectLst>
              </a:rPr>
              <a:t>モデル②</a:t>
            </a:r>
            <a:endParaRPr lang="en-US" altLang="ja-JP" sz="1400" b="1" dirty="0">
              <a:effectLst>
                <a:outerShdw blurRad="38100" dist="38100" dir="2700000" algn="tl">
                  <a:srgbClr val="000000">
                    <a:alpha val="43137"/>
                  </a:srgbClr>
                </a:outerShdw>
              </a:effectLst>
            </a:endParaRPr>
          </a:p>
        </p:txBody>
      </p:sp>
      <p:sp>
        <p:nvSpPr>
          <p:cNvPr id="157" name="正方形/長方形 156"/>
          <p:cNvSpPr/>
          <p:nvPr/>
        </p:nvSpPr>
        <p:spPr>
          <a:xfrm>
            <a:off x="-12437" y="982674"/>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1. </a:t>
            </a:r>
            <a:r>
              <a:rPr lang="ja-JP" altLang="en-US" sz="1400" b="1" dirty="0">
                <a:effectLst>
                  <a:outerShdw blurRad="38100" dist="38100" dir="2700000" algn="tl">
                    <a:srgbClr val="000000">
                      <a:alpha val="43137"/>
                    </a:srgbClr>
                  </a:outerShdw>
                </a:effectLst>
              </a:rPr>
              <a:t>機能</a:t>
            </a:r>
            <a:r>
              <a:rPr lang="ja-JP" altLang="en-US" sz="1400" b="1" dirty="0" smtClean="0">
                <a:effectLst>
                  <a:outerShdw blurRad="38100" dist="38100" dir="2700000" algn="tl">
                    <a:srgbClr val="000000">
                      <a:alpha val="43137"/>
                    </a:srgbClr>
                  </a:outerShdw>
                </a:effectLst>
              </a:rPr>
              <a:t>モデル</a:t>
            </a:r>
            <a:endParaRPr lang="en-US" altLang="ja-JP" sz="1400" b="1" dirty="0">
              <a:effectLst>
                <a:outerShdw blurRad="38100" dist="38100" dir="2700000" algn="tl">
                  <a:srgbClr val="000000">
                    <a:alpha val="43137"/>
                  </a:srgbClr>
                </a:outerShdw>
              </a:effectLst>
            </a:endParaRPr>
          </a:p>
        </p:txBody>
      </p:sp>
      <p:sp>
        <p:nvSpPr>
          <p:cNvPr id="158" name="正方形/長方形 157"/>
          <p:cNvSpPr/>
          <p:nvPr/>
        </p:nvSpPr>
        <p:spPr>
          <a:xfrm>
            <a:off x="2663256" y="988920"/>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2. </a:t>
            </a:r>
            <a:r>
              <a:rPr lang="ja-JP" altLang="en-US" sz="1400" b="1" dirty="0" smtClean="0">
                <a:effectLst>
                  <a:outerShdw blurRad="38100" dist="38100" dir="2700000" algn="tl">
                    <a:srgbClr val="000000">
                      <a:alpha val="43137"/>
                    </a:srgbClr>
                  </a:outerShdw>
                </a:effectLst>
              </a:rPr>
              <a:t>構造</a:t>
            </a:r>
            <a:r>
              <a:rPr lang="ja-JP" altLang="en-US" sz="1400" b="1" dirty="0">
                <a:effectLst>
                  <a:outerShdw blurRad="38100" dist="38100" dir="2700000" algn="tl">
                    <a:srgbClr val="000000">
                      <a:alpha val="43137"/>
                    </a:srgbClr>
                  </a:outerShdw>
                </a:effectLst>
              </a:rPr>
              <a:t>モデル</a:t>
            </a:r>
            <a:endParaRPr lang="en-US" altLang="ja-JP" sz="1400" b="1" dirty="0">
              <a:effectLst>
                <a:outerShdw blurRad="38100" dist="38100" dir="2700000" algn="tl">
                  <a:srgbClr val="000000">
                    <a:alpha val="43137"/>
                  </a:srgbClr>
                </a:outerShdw>
              </a:effectLst>
            </a:endParaRPr>
          </a:p>
        </p:txBody>
      </p:sp>
      <p:sp>
        <p:nvSpPr>
          <p:cNvPr id="159" name="正方形/長方形 158"/>
          <p:cNvSpPr/>
          <p:nvPr/>
        </p:nvSpPr>
        <p:spPr>
          <a:xfrm>
            <a:off x="10681258" y="993705"/>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4.</a:t>
            </a:r>
            <a:r>
              <a:rPr lang="ja-JP" altLang="en-US" sz="1400" b="1" dirty="0" smtClean="0">
                <a:effectLst>
                  <a:outerShdw blurRad="38100" dist="38100" dir="2700000" algn="tl">
                    <a:srgbClr val="000000">
                      <a:alpha val="43137"/>
                    </a:srgbClr>
                  </a:outerShdw>
                </a:effectLst>
              </a:rPr>
              <a:t> 工夫点</a:t>
            </a:r>
            <a:endParaRPr lang="en-US" altLang="ja-JP" sz="1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71220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1" name="グラフ 400"/>
          <p:cNvGraphicFramePr>
            <a:graphicFrameLocks/>
          </p:cNvGraphicFramePr>
          <p:nvPr>
            <p:extLst>
              <p:ext uri="{D42A27DB-BD31-4B8C-83A1-F6EECF244321}">
                <p14:modId xmlns:p14="http://schemas.microsoft.com/office/powerpoint/2010/main" val="1066406783"/>
              </p:ext>
            </p:extLst>
          </p:nvPr>
        </p:nvGraphicFramePr>
        <p:xfrm>
          <a:off x="6908025" y="1874255"/>
          <a:ext cx="5555183"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06" name="角丸四角形 205"/>
          <p:cNvSpPr/>
          <p:nvPr/>
        </p:nvSpPr>
        <p:spPr>
          <a:xfrm>
            <a:off x="6696000" y="8208903"/>
            <a:ext cx="5976000" cy="100521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7" name="グループ化 206"/>
          <p:cNvGrpSpPr/>
          <p:nvPr/>
        </p:nvGrpSpPr>
        <p:grpSpPr>
          <a:xfrm>
            <a:off x="396000" y="1484140"/>
            <a:ext cx="861115" cy="353469"/>
            <a:chOff x="2380755" y="2462468"/>
            <a:chExt cx="1903093" cy="781180"/>
          </a:xfrm>
        </p:grpSpPr>
        <p:sp>
          <p:nvSpPr>
            <p:cNvPr id="208" name="二等辺三角形 207"/>
            <p:cNvSpPr/>
            <p:nvPr/>
          </p:nvSpPr>
          <p:spPr>
            <a:xfrm rot="10800000">
              <a:off x="2380755" y="2739998"/>
              <a:ext cx="535884" cy="50365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09" name="二等辺三角形 208"/>
            <p:cNvSpPr/>
            <p:nvPr/>
          </p:nvSpPr>
          <p:spPr>
            <a:xfrm rot="14810183">
              <a:off x="2700033" y="2512463"/>
              <a:ext cx="724930" cy="624940"/>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10" name="二等辺三角形 209"/>
            <p:cNvSpPr/>
            <p:nvPr/>
          </p:nvSpPr>
          <p:spPr>
            <a:xfrm rot="8120085">
              <a:off x="3356551" y="2664342"/>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11" name="二等辺三角形 210"/>
            <p:cNvSpPr/>
            <p:nvPr/>
          </p:nvSpPr>
          <p:spPr>
            <a:xfrm rot="8120085">
              <a:off x="3751926" y="2519318"/>
              <a:ext cx="531922" cy="458554"/>
            </a:xfrm>
            <a:prstGeom prst="triangle">
              <a:avLst/>
            </a:prstGeom>
            <a:gradFill flip="none" rotWithShape="1">
              <a:gsLst>
                <a:gs pos="0">
                  <a:srgbClr val="97C4FF">
                    <a:tint val="66000"/>
                    <a:satMod val="160000"/>
                  </a:srgbClr>
                </a:gs>
                <a:gs pos="50000">
                  <a:srgbClr val="97C4FF">
                    <a:tint val="44500"/>
                    <a:satMod val="160000"/>
                  </a:srgbClr>
                </a:gs>
                <a:gs pos="100000">
                  <a:srgbClr val="97C4FF">
                    <a:tint val="23500"/>
                    <a:satMod val="160000"/>
                  </a:srgbClr>
                </a:gs>
              </a:gsLst>
              <a:path path="circle">
                <a:fillToRect l="50000" t="50000" r="50000" b="50000"/>
              </a:path>
              <a:tileRect/>
            </a:gra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212" name="グループ化 211"/>
          <p:cNvGrpSpPr/>
          <p:nvPr/>
        </p:nvGrpSpPr>
        <p:grpSpPr>
          <a:xfrm>
            <a:off x="324000" y="1980000"/>
            <a:ext cx="1311771" cy="253294"/>
            <a:chOff x="146678" y="5255307"/>
            <a:chExt cx="848362" cy="163813"/>
          </a:xfrm>
          <a:solidFill>
            <a:srgbClr val="B3E2FF"/>
          </a:solidFill>
        </p:grpSpPr>
        <p:grpSp>
          <p:nvGrpSpPr>
            <p:cNvPr id="213" name="グループ化 212"/>
            <p:cNvGrpSpPr/>
            <p:nvPr/>
          </p:nvGrpSpPr>
          <p:grpSpPr>
            <a:xfrm>
              <a:off x="677475" y="5299670"/>
              <a:ext cx="317565" cy="119450"/>
              <a:chOff x="1110048" y="5295894"/>
              <a:chExt cx="317565" cy="119450"/>
            </a:xfrm>
            <a:grpFill/>
          </p:grpSpPr>
          <p:sp>
            <p:nvSpPr>
              <p:cNvPr id="218" name="フローチャート: 処理 217"/>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19" name="フローチャート: 処理 218"/>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20" name="フローチャート: 処理 219"/>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214" name="グループ化 213"/>
            <p:cNvGrpSpPr/>
            <p:nvPr/>
          </p:nvGrpSpPr>
          <p:grpSpPr>
            <a:xfrm rot="13216654">
              <a:off x="146678" y="5255307"/>
              <a:ext cx="317565" cy="119450"/>
              <a:chOff x="1110048" y="5295894"/>
              <a:chExt cx="317565" cy="119450"/>
            </a:xfrm>
            <a:grpFill/>
          </p:grpSpPr>
          <p:sp>
            <p:nvSpPr>
              <p:cNvPr id="215" name="フローチャート: 処理 214"/>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16" name="フローチャート: 処理 215"/>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17" name="フローチャート: 処理 216"/>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sp>
        <p:nvSpPr>
          <p:cNvPr id="221" name="テキスト ボックス 220"/>
          <p:cNvSpPr txBox="1"/>
          <p:nvPr/>
        </p:nvSpPr>
        <p:spPr>
          <a:xfrm>
            <a:off x="66659" y="1854515"/>
            <a:ext cx="6481395" cy="4170221"/>
          </a:xfrm>
          <a:prstGeom prst="rect">
            <a:avLst/>
          </a:prstGeom>
          <a:noFill/>
          <a:ln w="19050">
            <a:noFill/>
          </a:ln>
        </p:spPr>
        <p:txBody>
          <a:bodyPr wrap="square" rtlCol="0" anchor="t">
            <a:noAutofit/>
          </a:bodyPr>
          <a:lstStyle/>
          <a:p>
            <a:r>
              <a:rPr lang="en-US" altLang="ja-JP" sz="1400" b="1" dirty="0">
                <a:latin typeface="+mn-ea"/>
                <a:ea typeface="+mn-ea"/>
              </a:rPr>
              <a:t>4</a:t>
            </a:r>
            <a:r>
              <a:rPr kumimoji="1" lang="en-US" altLang="ja-JP" sz="1400" b="1" dirty="0" smtClean="0">
                <a:latin typeface="+mn-ea"/>
                <a:ea typeface="+mn-ea"/>
              </a:rPr>
              <a:t>.1 </a:t>
            </a:r>
            <a:r>
              <a:rPr kumimoji="1" lang="ja-JP" altLang="en-US" sz="1400" b="1" dirty="0" smtClean="0">
                <a:latin typeface="+mn-ea"/>
                <a:ea typeface="+mn-ea"/>
              </a:rPr>
              <a:t>シーソー攻略における問題点</a:t>
            </a:r>
            <a:endParaRPr kumimoji="1" lang="en-US" altLang="ja-JP" sz="1400" b="1" dirty="0" smtClean="0">
              <a:latin typeface="+mn-ea"/>
              <a:ea typeface="+mn-ea"/>
            </a:endParaRPr>
          </a:p>
          <a:p>
            <a:endParaRPr lang="en-US" altLang="ja-JP" sz="1400" dirty="0">
              <a:latin typeface="+mn-ea"/>
              <a:ea typeface="+mn-ea"/>
            </a:endParaRPr>
          </a:p>
          <a:p>
            <a:endParaRPr kumimoji="1" lang="en-US" altLang="ja-JP" sz="1400" dirty="0" smtClean="0">
              <a:latin typeface="+mn-ea"/>
              <a:ea typeface="+mn-ea"/>
            </a:endParaRPr>
          </a:p>
          <a:p>
            <a:endParaRPr lang="en-US" altLang="ja-JP" sz="1400" dirty="0">
              <a:latin typeface="+mn-ea"/>
              <a:ea typeface="+mn-ea"/>
            </a:endParaRPr>
          </a:p>
          <a:p>
            <a:endParaRPr kumimoji="1" lang="en-US" altLang="ja-JP" sz="1400" dirty="0" smtClean="0">
              <a:latin typeface="+mn-ea"/>
              <a:ea typeface="+mn-ea"/>
            </a:endParaRPr>
          </a:p>
        </p:txBody>
      </p:sp>
      <p:grpSp>
        <p:nvGrpSpPr>
          <p:cNvPr id="222" name="グループ化 221"/>
          <p:cNvGrpSpPr/>
          <p:nvPr/>
        </p:nvGrpSpPr>
        <p:grpSpPr>
          <a:xfrm>
            <a:off x="6938928" y="7834902"/>
            <a:ext cx="1311771" cy="253294"/>
            <a:chOff x="146678" y="5255307"/>
            <a:chExt cx="848362" cy="163813"/>
          </a:xfrm>
          <a:solidFill>
            <a:srgbClr val="B3E2FF"/>
          </a:solidFill>
        </p:grpSpPr>
        <p:grpSp>
          <p:nvGrpSpPr>
            <p:cNvPr id="223" name="グループ化 222"/>
            <p:cNvGrpSpPr/>
            <p:nvPr/>
          </p:nvGrpSpPr>
          <p:grpSpPr>
            <a:xfrm>
              <a:off x="677475" y="5299670"/>
              <a:ext cx="317565" cy="119450"/>
              <a:chOff x="1110048" y="5295894"/>
              <a:chExt cx="317565" cy="119450"/>
            </a:xfrm>
            <a:grpFill/>
          </p:grpSpPr>
          <p:sp>
            <p:nvSpPr>
              <p:cNvPr id="228" name="フローチャート: 処理 227"/>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29" name="フローチャート: 処理 228"/>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30" name="フローチャート: 処理 229"/>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224" name="グループ化 223"/>
            <p:cNvGrpSpPr/>
            <p:nvPr/>
          </p:nvGrpSpPr>
          <p:grpSpPr>
            <a:xfrm rot="13216654">
              <a:off x="146678" y="5255307"/>
              <a:ext cx="317565" cy="119450"/>
              <a:chOff x="1110048" y="5295894"/>
              <a:chExt cx="317565" cy="119450"/>
            </a:xfrm>
            <a:grpFill/>
          </p:grpSpPr>
          <p:sp>
            <p:nvSpPr>
              <p:cNvPr id="225" name="フローチャート: 処理 224"/>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26" name="フローチャート: 処理 225"/>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27" name="フローチャート: 処理 226"/>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grpSp>
        <p:nvGrpSpPr>
          <p:cNvPr id="231" name="グループ化 230"/>
          <p:cNvGrpSpPr/>
          <p:nvPr/>
        </p:nvGrpSpPr>
        <p:grpSpPr>
          <a:xfrm>
            <a:off x="6938914" y="1654926"/>
            <a:ext cx="1311771" cy="253294"/>
            <a:chOff x="146678" y="5255307"/>
            <a:chExt cx="848362" cy="163813"/>
          </a:xfrm>
          <a:solidFill>
            <a:srgbClr val="B3E2FF"/>
          </a:solidFill>
        </p:grpSpPr>
        <p:grpSp>
          <p:nvGrpSpPr>
            <p:cNvPr id="232" name="グループ化 231"/>
            <p:cNvGrpSpPr/>
            <p:nvPr/>
          </p:nvGrpSpPr>
          <p:grpSpPr>
            <a:xfrm>
              <a:off x="677475" y="5299670"/>
              <a:ext cx="317565" cy="119450"/>
              <a:chOff x="1110048" y="5295894"/>
              <a:chExt cx="317565" cy="119450"/>
            </a:xfrm>
            <a:grpFill/>
          </p:grpSpPr>
          <p:sp>
            <p:nvSpPr>
              <p:cNvPr id="237" name="フローチャート: 処理 236"/>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38" name="フローチャート: 処理 237"/>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39" name="フローチャート: 処理 238"/>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233" name="グループ化 232"/>
            <p:cNvGrpSpPr/>
            <p:nvPr/>
          </p:nvGrpSpPr>
          <p:grpSpPr>
            <a:xfrm rot="13216654">
              <a:off x="146678" y="5255307"/>
              <a:ext cx="317565" cy="119450"/>
              <a:chOff x="1110048" y="5295894"/>
              <a:chExt cx="317565" cy="119450"/>
            </a:xfrm>
            <a:grpFill/>
          </p:grpSpPr>
          <p:sp>
            <p:nvSpPr>
              <p:cNvPr id="234" name="フローチャート: 処理 233"/>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35" name="フローチャート: 処理 234"/>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36" name="フローチャート: 処理 235"/>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grpSp>
        <p:nvGrpSpPr>
          <p:cNvPr id="240" name="グループ化 239"/>
          <p:cNvGrpSpPr/>
          <p:nvPr/>
        </p:nvGrpSpPr>
        <p:grpSpPr>
          <a:xfrm>
            <a:off x="358799" y="7481404"/>
            <a:ext cx="1361481" cy="271524"/>
            <a:chOff x="114529" y="5243517"/>
            <a:chExt cx="880511" cy="175603"/>
          </a:xfrm>
          <a:solidFill>
            <a:srgbClr val="B3E2FF"/>
          </a:solidFill>
        </p:grpSpPr>
        <p:grpSp>
          <p:nvGrpSpPr>
            <p:cNvPr id="241" name="グループ化 240"/>
            <p:cNvGrpSpPr/>
            <p:nvPr/>
          </p:nvGrpSpPr>
          <p:grpSpPr>
            <a:xfrm>
              <a:off x="677475" y="5299670"/>
              <a:ext cx="317565" cy="119450"/>
              <a:chOff x="1110048" y="5295894"/>
              <a:chExt cx="317565" cy="119450"/>
            </a:xfrm>
            <a:grpFill/>
          </p:grpSpPr>
          <p:sp>
            <p:nvSpPr>
              <p:cNvPr id="246" name="フローチャート: 処理 245"/>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47" name="フローチャート: 処理 246"/>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48" name="フローチャート: 処理 247"/>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242" name="グループ化 241"/>
            <p:cNvGrpSpPr/>
            <p:nvPr/>
          </p:nvGrpSpPr>
          <p:grpSpPr>
            <a:xfrm rot="13216654">
              <a:off x="114529" y="5243517"/>
              <a:ext cx="345391" cy="143029"/>
              <a:chOff x="1110048" y="5272315"/>
              <a:chExt cx="345391" cy="143029"/>
            </a:xfrm>
            <a:grpFill/>
          </p:grpSpPr>
          <p:sp>
            <p:nvSpPr>
              <p:cNvPr id="243" name="フローチャート: 処理 242"/>
              <p:cNvSpPr/>
              <p:nvPr/>
            </p:nvSpPr>
            <p:spPr>
              <a:xfrm rot="803242">
                <a:off x="1338028" y="5272315"/>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44" name="フローチャート: 処理 243"/>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245" name="フローチャート: 処理 244"/>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sp>
        <p:nvSpPr>
          <p:cNvPr id="249" name="テキスト ボックス 248"/>
          <p:cNvSpPr txBox="1"/>
          <p:nvPr/>
        </p:nvSpPr>
        <p:spPr>
          <a:xfrm>
            <a:off x="119158" y="7392888"/>
            <a:ext cx="6425658" cy="816015"/>
          </a:xfrm>
          <a:prstGeom prst="rect">
            <a:avLst/>
          </a:prstGeom>
          <a:noFill/>
          <a:ln w="19050">
            <a:noFill/>
          </a:ln>
        </p:spPr>
        <p:txBody>
          <a:bodyPr wrap="square" rtlCol="0" anchor="t">
            <a:noAutofit/>
          </a:bodyPr>
          <a:lstStyle/>
          <a:p>
            <a:r>
              <a:rPr lang="en-US" altLang="ja-JP" sz="1400" b="1" dirty="0">
                <a:latin typeface="+mn-ea"/>
                <a:ea typeface="+mn-ea"/>
              </a:rPr>
              <a:t>4</a:t>
            </a:r>
            <a:r>
              <a:rPr kumimoji="1" lang="en-US" altLang="ja-JP" sz="1400" b="1" dirty="0" smtClean="0">
                <a:latin typeface="+mn-ea"/>
                <a:ea typeface="+mn-ea"/>
              </a:rPr>
              <a:t>.3 </a:t>
            </a:r>
            <a:r>
              <a:rPr kumimoji="1" lang="ja-JP" altLang="en-US" sz="1400" b="1" dirty="0" smtClean="0">
                <a:latin typeface="+mn-ea"/>
                <a:ea typeface="+mn-ea"/>
              </a:rPr>
              <a:t>対策</a:t>
            </a:r>
            <a:endParaRPr kumimoji="1" lang="en-US" altLang="ja-JP" sz="1400" b="1" dirty="0" smtClean="0">
              <a:latin typeface="+mn-ea"/>
              <a:ea typeface="+mn-ea"/>
            </a:endParaRPr>
          </a:p>
          <a:p>
            <a:endParaRPr kumimoji="1" lang="en-US" altLang="ja-JP" sz="1400" dirty="0" smtClean="0">
              <a:latin typeface="+mn-ea"/>
              <a:ea typeface="+mn-ea"/>
            </a:endParaRPr>
          </a:p>
          <a:p>
            <a:endParaRPr lang="en-US" altLang="ja-JP" sz="1400" dirty="0">
              <a:latin typeface="+mn-ea"/>
              <a:ea typeface="+mn-ea"/>
            </a:endParaRPr>
          </a:p>
          <a:p>
            <a:endParaRPr kumimoji="1" lang="en-US" altLang="ja-JP" sz="1400" dirty="0" smtClean="0">
              <a:latin typeface="+mn-ea"/>
              <a:ea typeface="+mn-ea"/>
            </a:endParaRPr>
          </a:p>
        </p:txBody>
      </p:sp>
      <p:sp>
        <p:nvSpPr>
          <p:cNvPr id="250" name="正方形/長方形 249"/>
          <p:cNvSpPr/>
          <p:nvPr/>
        </p:nvSpPr>
        <p:spPr>
          <a:xfrm>
            <a:off x="0" y="-1"/>
            <a:ext cx="12801600" cy="1405894"/>
          </a:xfrm>
          <a:prstGeom prst="rect">
            <a:avLst/>
          </a:prstGeom>
          <a:gradFill>
            <a:gsLst>
              <a:gs pos="2000">
                <a:schemeClr val="accent1">
                  <a:lumMod val="5000"/>
                  <a:lumOff val="95000"/>
                </a:schemeClr>
              </a:gs>
              <a:gs pos="0">
                <a:schemeClr val="accent1">
                  <a:lumMod val="45000"/>
                  <a:lumOff val="55000"/>
                </a:schemeClr>
              </a:gs>
              <a:gs pos="49000">
                <a:srgbClr val="31D8FF"/>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pic>
        <p:nvPicPr>
          <p:cNvPr id="251" name="図 2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75" y="67430"/>
            <a:ext cx="2839980" cy="452227"/>
          </a:xfrm>
          <a:prstGeom prst="rect">
            <a:avLst/>
          </a:prstGeom>
        </p:spPr>
      </p:pic>
      <p:sp>
        <p:nvSpPr>
          <p:cNvPr id="252" name="テキスト ボックス 251"/>
          <p:cNvSpPr txBox="1"/>
          <p:nvPr/>
        </p:nvSpPr>
        <p:spPr>
          <a:xfrm>
            <a:off x="5280739" y="202851"/>
            <a:ext cx="2198038" cy="695575"/>
          </a:xfrm>
          <a:prstGeom prst="rect">
            <a:avLst/>
          </a:prstGeom>
          <a:noFill/>
        </p:spPr>
        <p:txBody>
          <a:bodyPr wrap="none" rtlCol="0">
            <a:spAutoFit/>
          </a:bodyPr>
          <a:lstStyle/>
          <a:p>
            <a:r>
              <a:rPr lang="ja-JP" altLang="en-US" sz="3920" dirty="0">
                <a:ln>
                  <a:solidFill>
                    <a:schemeClr val="bg1"/>
                  </a:solidFill>
                </a:ln>
                <a:latin typeface="HGS創英角ｺﾞｼｯｸUB" panose="020B0900000000000000" pitchFamily="50" charset="-128"/>
                <a:ea typeface="HGS創英角ｺﾞｼｯｸUB" panose="020B0900000000000000" pitchFamily="50" charset="-128"/>
              </a:rPr>
              <a:t>しろくま</a:t>
            </a:r>
          </a:p>
        </p:txBody>
      </p:sp>
      <p:pic>
        <p:nvPicPr>
          <p:cNvPr id="253" name="図 2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6688" y="229169"/>
            <a:ext cx="2508244" cy="501648"/>
          </a:xfrm>
          <a:prstGeom prst="rect">
            <a:avLst/>
          </a:prstGeom>
          <a:ln>
            <a:solidFill>
              <a:srgbClr val="0070C0"/>
            </a:solidFill>
          </a:ln>
          <a:effectLst>
            <a:outerShdw blurRad="50800" dist="38100" dir="2700000" algn="tl" rotWithShape="0">
              <a:prstClr val="black">
                <a:alpha val="40000"/>
              </a:prstClr>
            </a:outerShdw>
          </a:effectLst>
        </p:spPr>
      </p:pic>
      <p:sp>
        <p:nvSpPr>
          <p:cNvPr id="254" name="テキスト ボックス 253"/>
          <p:cNvSpPr txBox="1"/>
          <p:nvPr/>
        </p:nvSpPr>
        <p:spPr>
          <a:xfrm>
            <a:off x="1227025" y="718111"/>
            <a:ext cx="1861407" cy="329321"/>
          </a:xfrm>
          <a:prstGeom prst="rect">
            <a:avLst/>
          </a:prstGeom>
          <a:noFill/>
        </p:spPr>
        <p:txBody>
          <a:bodyPr wrap="none" rtlCol="0">
            <a:spAutoFit/>
          </a:bodyPr>
          <a:lstStyle/>
          <a:p>
            <a:r>
              <a:rPr lang="ja-JP" altLang="en-US" sz="1540" dirty="0" smtClean="0"/>
              <a:t>出場地区</a:t>
            </a:r>
            <a:r>
              <a:rPr lang="ja-JP" altLang="en-US" sz="1540" dirty="0"/>
              <a:t>：東海地区</a:t>
            </a:r>
            <a:endParaRPr lang="en-US" altLang="ja-JP" sz="1540" dirty="0"/>
          </a:p>
        </p:txBody>
      </p:sp>
      <p:sp>
        <p:nvSpPr>
          <p:cNvPr id="255" name="正方形/長方形 254"/>
          <p:cNvSpPr/>
          <p:nvPr/>
        </p:nvSpPr>
        <p:spPr>
          <a:xfrm>
            <a:off x="486702" y="506032"/>
            <a:ext cx="3305328" cy="333938"/>
          </a:xfrm>
          <a:prstGeom prst="rect">
            <a:avLst/>
          </a:prstGeom>
          <a:noFill/>
        </p:spPr>
        <p:txBody>
          <a:bodyPr wrap="none" lIns="96012" tIns="48006" rIns="96012" bIns="48006">
            <a:spAutoFit/>
            <a:scene3d>
              <a:camera prst="orthographicFront"/>
              <a:lightRig rig="threePt" dir="t"/>
            </a:scene3d>
            <a:sp3d extrusionH="57150">
              <a:bevelT w="38100" h="38100"/>
            </a:sp3d>
          </a:bodyPr>
          <a:lstStyle/>
          <a:p>
            <a:pPr algn="ctr"/>
            <a:r>
              <a:rPr lang="ja-JP" altLang="en-US" sz="1540" dirty="0">
                <a:ln w="3175">
                  <a:solidFill>
                    <a:schemeClr val="accent5">
                      <a:lumMod val="50000"/>
                    </a:schemeClr>
                  </a:solidFill>
                </a:ln>
                <a:solidFill>
                  <a:schemeClr val="accent5">
                    <a:lumMod val="75000"/>
                  </a:schemeClr>
                </a:solidFill>
                <a:effectLst>
                  <a:outerShdw blurRad="38100" dist="25400" dir="5400000" algn="ctr" rotWithShape="0">
                    <a:srgbClr val="6E747A">
                      <a:alpha val="43000"/>
                    </a:srgbClr>
                  </a:outerShdw>
                </a:effectLst>
              </a:rPr>
              <a:t>デベロッパー部門　プライマリークラス</a:t>
            </a:r>
          </a:p>
        </p:txBody>
      </p:sp>
      <p:sp>
        <p:nvSpPr>
          <p:cNvPr id="256" name="正方形/長方形 255"/>
          <p:cNvSpPr/>
          <p:nvPr/>
        </p:nvSpPr>
        <p:spPr>
          <a:xfrm rot="1718587">
            <a:off x="3970536" y="521632"/>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57" name="正方形/長方形 256"/>
          <p:cNvSpPr/>
          <p:nvPr/>
        </p:nvSpPr>
        <p:spPr>
          <a:xfrm rot="4454026">
            <a:off x="4121007" y="308060"/>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58" name="正方形/長方形 257"/>
          <p:cNvSpPr/>
          <p:nvPr/>
        </p:nvSpPr>
        <p:spPr>
          <a:xfrm rot="1718587">
            <a:off x="3901820" y="118730"/>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59" name="正方形/長方形 258"/>
          <p:cNvSpPr/>
          <p:nvPr/>
        </p:nvSpPr>
        <p:spPr>
          <a:xfrm rot="4317039">
            <a:off x="9058125" y="599424"/>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60" name="正方形/長方形 259"/>
          <p:cNvSpPr/>
          <p:nvPr/>
        </p:nvSpPr>
        <p:spPr>
          <a:xfrm rot="7899150">
            <a:off x="11623280" y="118731"/>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61" name="正方形/長方形 260"/>
          <p:cNvSpPr/>
          <p:nvPr/>
        </p:nvSpPr>
        <p:spPr>
          <a:xfrm rot="7899150">
            <a:off x="11623279" y="568266"/>
            <a:ext cx="245977" cy="2428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62" name="正方形/長方形 261"/>
          <p:cNvSpPr/>
          <p:nvPr/>
        </p:nvSpPr>
        <p:spPr>
          <a:xfrm rot="7899150">
            <a:off x="11263382" y="805823"/>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63" name="正方形/長方形 262"/>
          <p:cNvSpPr/>
          <p:nvPr/>
        </p:nvSpPr>
        <p:spPr>
          <a:xfrm rot="1718587">
            <a:off x="11998364" y="291334"/>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64" name="正方形/長方形 263"/>
          <p:cNvSpPr/>
          <p:nvPr/>
        </p:nvSpPr>
        <p:spPr>
          <a:xfrm rot="1718587">
            <a:off x="12512462" y="620577"/>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65" name="正方形/長方形 264"/>
          <p:cNvSpPr/>
          <p:nvPr/>
        </p:nvSpPr>
        <p:spPr>
          <a:xfrm rot="1718587">
            <a:off x="56517" y="488947"/>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66" name="正方形/長方形 265"/>
          <p:cNvSpPr/>
          <p:nvPr/>
        </p:nvSpPr>
        <p:spPr>
          <a:xfrm rot="1718587">
            <a:off x="184753" y="701861"/>
            <a:ext cx="155474" cy="15351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67" name="正方形/長方形 266"/>
          <p:cNvSpPr/>
          <p:nvPr/>
        </p:nvSpPr>
        <p:spPr>
          <a:xfrm rot="1718587">
            <a:off x="7894351" y="111524"/>
            <a:ext cx="245977" cy="2428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68" name="正方形/長方形 267"/>
          <p:cNvSpPr/>
          <p:nvPr/>
        </p:nvSpPr>
        <p:spPr>
          <a:xfrm rot="4454026">
            <a:off x="7674105" y="390590"/>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69" name="正方形/長方形 268"/>
          <p:cNvSpPr/>
          <p:nvPr/>
        </p:nvSpPr>
        <p:spPr>
          <a:xfrm rot="4454026">
            <a:off x="7868288" y="639834"/>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70" name="正方形/長方形 269"/>
          <p:cNvSpPr/>
          <p:nvPr/>
        </p:nvSpPr>
        <p:spPr>
          <a:xfrm rot="4454026">
            <a:off x="8399092" y="811815"/>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71" name="正方形/長方形 270"/>
          <p:cNvSpPr/>
          <p:nvPr/>
        </p:nvSpPr>
        <p:spPr>
          <a:xfrm rot="4454026">
            <a:off x="5081213" y="654756"/>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sp>
        <p:nvSpPr>
          <p:cNvPr id="272" name="正方形/長方形 271"/>
          <p:cNvSpPr/>
          <p:nvPr/>
        </p:nvSpPr>
        <p:spPr>
          <a:xfrm rot="7899150">
            <a:off x="386223" y="320101"/>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ja-JP" altLang="en-US" sz="1890"/>
          </a:p>
        </p:txBody>
      </p:sp>
      <p:pic>
        <p:nvPicPr>
          <p:cNvPr id="273" name="図 2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78" y="67433"/>
            <a:ext cx="2839980" cy="452227"/>
          </a:xfrm>
          <a:prstGeom prst="rect">
            <a:avLst/>
          </a:prstGeom>
        </p:spPr>
      </p:pic>
      <p:sp>
        <p:nvSpPr>
          <p:cNvPr id="274" name="テキスト ボックス 273"/>
          <p:cNvSpPr txBox="1"/>
          <p:nvPr/>
        </p:nvSpPr>
        <p:spPr>
          <a:xfrm>
            <a:off x="5282582" y="206662"/>
            <a:ext cx="2198038" cy="695575"/>
          </a:xfrm>
          <a:prstGeom prst="rect">
            <a:avLst/>
          </a:prstGeom>
          <a:noFill/>
        </p:spPr>
        <p:txBody>
          <a:bodyPr wrap="none" rtlCol="0">
            <a:spAutoFit/>
          </a:bodyPr>
          <a:lstStyle/>
          <a:p>
            <a:r>
              <a:rPr lang="ja-JP" altLang="en-US" sz="3920" dirty="0">
                <a:ln>
                  <a:solidFill>
                    <a:schemeClr val="bg1"/>
                  </a:solidFill>
                </a:ln>
                <a:latin typeface="HGS創英角ｺﾞｼｯｸUB" panose="020B0900000000000000" pitchFamily="50" charset="-128"/>
                <a:ea typeface="HGS創英角ｺﾞｼｯｸUB" panose="020B0900000000000000" pitchFamily="50" charset="-128"/>
              </a:rPr>
              <a:t>しろくま</a:t>
            </a:r>
          </a:p>
        </p:txBody>
      </p:sp>
      <p:pic>
        <p:nvPicPr>
          <p:cNvPr id="275" name="図 2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6691" y="229169"/>
            <a:ext cx="2508244" cy="501648"/>
          </a:xfrm>
          <a:prstGeom prst="rect">
            <a:avLst/>
          </a:prstGeom>
          <a:ln>
            <a:solidFill>
              <a:srgbClr val="0070C0"/>
            </a:solidFill>
          </a:ln>
          <a:effectLst>
            <a:outerShdw blurRad="50800" dist="38100" dir="2700000" algn="tl" rotWithShape="0">
              <a:prstClr val="black">
                <a:alpha val="40000"/>
              </a:prstClr>
            </a:outerShdw>
          </a:effectLst>
        </p:spPr>
      </p:pic>
      <p:sp>
        <p:nvSpPr>
          <p:cNvPr id="277" name="正方形/長方形 276"/>
          <p:cNvSpPr/>
          <p:nvPr/>
        </p:nvSpPr>
        <p:spPr>
          <a:xfrm>
            <a:off x="486705" y="506036"/>
            <a:ext cx="3305328" cy="333940"/>
          </a:xfrm>
          <a:prstGeom prst="rect">
            <a:avLst/>
          </a:prstGeom>
          <a:noFill/>
        </p:spPr>
        <p:txBody>
          <a:bodyPr wrap="none" lIns="96012" tIns="48007" rIns="96012" bIns="48007">
            <a:spAutoFit/>
            <a:scene3d>
              <a:camera prst="orthographicFront"/>
              <a:lightRig rig="threePt" dir="t"/>
            </a:scene3d>
            <a:sp3d extrusionH="57150">
              <a:bevelT w="38100" h="38100"/>
            </a:sp3d>
          </a:bodyPr>
          <a:lstStyle/>
          <a:p>
            <a:pPr algn="ctr"/>
            <a:r>
              <a:rPr lang="ja-JP" altLang="en-US" sz="1540" dirty="0">
                <a:ln w="3175">
                  <a:solidFill>
                    <a:schemeClr val="accent5">
                      <a:lumMod val="50000"/>
                    </a:schemeClr>
                  </a:solidFill>
                </a:ln>
                <a:solidFill>
                  <a:schemeClr val="accent5">
                    <a:lumMod val="75000"/>
                  </a:schemeClr>
                </a:solidFill>
                <a:effectLst>
                  <a:outerShdw blurRad="38100" dist="25400" dir="5400000" algn="ctr" rotWithShape="0">
                    <a:srgbClr val="6E747A">
                      <a:alpha val="43000"/>
                    </a:srgbClr>
                  </a:outerShdw>
                </a:effectLst>
              </a:rPr>
              <a:t>デベロッパー部門　プライマリークラス</a:t>
            </a:r>
          </a:p>
        </p:txBody>
      </p:sp>
      <p:sp>
        <p:nvSpPr>
          <p:cNvPr id="278" name="正方形/長方形 277"/>
          <p:cNvSpPr/>
          <p:nvPr/>
        </p:nvSpPr>
        <p:spPr>
          <a:xfrm rot="1718587">
            <a:off x="3970538" y="521632"/>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79" name="正方形/長方形 278"/>
          <p:cNvSpPr/>
          <p:nvPr/>
        </p:nvSpPr>
        <p:spPr>
          <a:xfrm rot="4454026">
            <a:off x="4121008" y="308062"/>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80" name="正方形/長方形 279"/>
          <p:cNvSpPr/>
          <p:nvPr/>
        </p:nvSpPr>
        <p:spPr>
          <a:xfrm rot="1718587">
            <a:off x="3901820" y="118732"/>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81" name="正方形/長方形 280"/>
          <p:cNvSpPr/>
          <p:nvPr/>
        </p:nvSpPr>
        <p:spPr>
          <a:xfrm rot="4317039">
            <a:off x="9058127" y="599426"/>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82" name="正方形/長方形 281"/>
          <p:cNvSpPr/>
          <p:nvPr/>
        </p:nvSpPr>
        <p:spPr>
          <a:xfrm rot="7899150">
            <a:off x="11623282" y="118733"/>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83" name="正方形/長方形 282"/>
          <p:cNvSpPr/>
          <p:nvPr/>
        </p:nvSpPr>
        <p:spPr>
          <a:xfrm rot="7899150">
            <a:off x="11623279" y="568268"/>
            <a:ext cx="245979" cy="24287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84" name="正方形/長方形 283"/>
          <p:cNvSpPr/>
          <p:nvPr/>
        </p:nvSpPr>
        <p:spPr>
          <a:xfrm rot="7899150">
            <a:off x="11263386" y="805828"/>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85" name="正方形/長方形 284"/>
          <p:cNvSpPr/>
          <p:nvPr/>
        </p:nvSpPr>
        <p:spPr>
          <a:xfrm rot="1718587">
            <a:off x="11998366" y="291337"/>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86" name="正方形/長方形 285"/>
          <p:cNvSpPr/>
          <p:nvPr/>
        </p:nvSpPr>
        <p:spPr>
          <a:xfrm rot="1718587">
            <a:off x="12512464" y="620579"/>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87" name="正方形/長方形 286"/>
          <p:cNvSpPr/>
          <p:nvPr/>
        </p:nvSpPr>
        <p:spPr>
          <a:xfrm rot="1718587">
            <a:off x="56519" y="488949"/>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88" name="正方形/長方形 287"/>
          <p:cNvSpPr/>
          <p:nvPr/>
        </p:nvSpPr>
        <p:spPr>
          <a:xfrm rot="1718587">
            <a:off x="184757" y="701862"/>
            <a:ext cx="155474" cy="15351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89" name="正方形/長方形 288"/>
          <p:cNvSpPr/>
          <p:nvPr/>
        </p:nvSpPr>
        <p:spPr>
          <a:xfrm rot="1718587">
            <a:off x="7894351" y="111526"/>
            <a:ext cx="245979" cy="24287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90" name="正方形/長方形 289"/>
          <p:cNvSpPr/>
          <p:nvPr/>
        </p:nvSpPr>
        <p:spPr>
          <a:xfrm rot="4454026">
            <a:off x="7674108" y="390590"/>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91" name="正方形/長方形 290"/>
          <p:cNvSpPr/>
          <p:nvPr/>
        </p:nvSpPr>
        <p:spPr>
          <a:xfrm rot="4454026">
            <a:off x="7868292" y="639834"/>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92" name="正方形/長方形 291"/>
          <p:cNvSpPr/>
          <p:nvPr/>
        </p:nvSpPr>
        <p:spPr>
          <a:xfrm rot="4454026">
            <a:off x="8399095" y="811815"/>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93" name="正方形/長方形 292"/>
          <p:cNvSpPr/>
          <p:nvPr/>
        </p:nvSpPr>
        <p:spPr>
          <a:xfrm rot="4454026">
            <a:off x="5081217" y="654756"/>
            <a:ext cx="154063" cy="1521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sp>
        <p:nvSpPr>
          <p:cNvPr id="294" name="正方形/長方形 293"/>
          <p:cNvSpPr/>
          <p:nvPr/>
        </p:nvSpPr>
        <p:spPr>
          <a:xfrm rot="7899150">
            <a:off x="386227" y="320107"/>
            <a:ext cx="82912" cy="867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6012" tIns="48007" rIns="96012" bIns="48007" numCol="1" spcCol="0" rtlCol="0" fromWordArt="0" anchor="ctr" anchorCtr="0" forceAA="0" compatLnSpc="1">
            <a:prstTxWarp prst="textNoShape">
              <a:avLst/>
            </a:prstTxWarp>
            <a:noAutofit/>
          </a:bodyPr>
          <a:lstStyle/>
          <a:p>
            <a:pPr algn="ctr"/>
            <a:endParaRPr lang="ja-JP" altLang="en-US" sz="1891"/>
          </a:p>
        </p:txBody>
      </p:sp>
      <p:cxnSp>
        <p:nvCxnSpPr>
          <p:cNvPr id="295" name="直線コネクタ 294"/>
          <p:cNvCxnSpPr/>
          <p:nvPr/>
        </p:nvCxnSpPr>
        <p:spPr>
          <a:xfrm>
            <a:off x="-19664" y="1419696"/>
            <a:ext cx="12788243" cy="0"/>
          </a:xfrm>
          <a:prstGeom prst="line">
            <a:avLst/>
          </a:prstGeom>
          <a:ln>
            <a:solidFill>
              <a:schemeClr val="accent4">
                <a:lumMod val="20000"/>
                <a:lumOff val="80000"/>
              </a:schemeClr>
            </a:solidFill>
          </a:ln>
          <a:effectLst>
            <a:glow rad="63500">
              <a:schemeClr val="accent5">
                <a:satMod val="175000"/>
                <a:alpha val="40000"/>
              </a:schemeClr>
            </a:glow>
          </a:effectLst>
        </p:spPr>
        <p:style>
          <a:lnRef idx="3">
            <a:schemeClr val="accent4"/>
          </a:lnRef>
          <a:fillRef idx="0">
            <a:schemeClr val="accent4"/>
          </a:fillRef>
          <a:effectRef idx="2">
            <a:schemeClr val="accent4"/>
          </a:effectRef>
          <a:fontRef idx="minor">
            <a:schemeClr val="tx1"/>
          </a:fontRef>
        </p:style>
      </p:cxnSp>
      <p:sp>
        <p:nvSpPr>
          <p:cNvPr id="296" name="正方形/長方形 295"/>
          <p:cNvSpPr/>
          <p:nvPr/>
        </p:nvSpPr>
        <p:spPr>
          <a:xfrm>
            <a:off x="5338949" y="993705"/>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3-1. </a:t>
            </a:r>
            <a:r>
              <a:rPr lang="ja-JP" altLang="en-US" sz="1400" b="1" dirty="0" smtClean="0">
                <a:effectLst>
                  <a:outerShdw blurRad="38100" dist="38100" dir="2700000" algn="tl">
                    <a:srgbClr val="000000">
                      <a:alpha val="43137"/>
                    </a:srgbClr>
                  </a:outerShdw>
                </a:effectLst>
              </a:rPr>
              <a:t>振る舞い</a:t>
            </a:r>
            <a:r>
              <a:rPr lang="ja-JP" altLang="en-US" sz="1400" b="1" dirty="0">
                <a:effectLst>
                  <a:outerShdw blurRad="38100" dist="38100" dir="2700000" algn="tl">
                    <a:srgbClr val="000000">
                      <a:alpha val="43137"/>
                    </a:srgbClr>
                  </a:outerShdw>
                </a:effectLst>
              </a:rPr>
              <a:t>モデル①</a:t>
            </a:r>
            <a:endParaRPr lang="en-US" altLang="ja-JP" sz="1400" b="1" dirty="0">
              <a:effectLst>
                <a:outerShdw blurRad="38100" dist="38100" dir="2700000" algn="tl">
                  <a:srgbClr val="000000">
                    <a:alpha val="43137"/>
                  </a:srgbClr>
                </a:outerShdw>
              </a:effectLst>
            </a:endParaRPr>
          </a:p>
        </p:txBody>
      </p:sp>
      <p:sp>
        <p:nvSpPr>
          <p:cNvPr id="297" name="正方形/長方形 296"/>
          <p:cNvSpPr/>
          <p:nvPr/>
        </p:nvSpPr>
        <p:spPr>
          <a:xfrm>
            <a:off x="8014642" y="993705"/>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effectLst>
                  <a:outerShdw blurRad="38100" dist="38100" dir="2700000" algn="tl">
                    <a:srgbClr val="000000">
                      <a:alpha val="43137"/>
                    </a:srgbClr>
                  </a:outerShdw>
                </a:effectLst>
              </a:rPr>
              <a:t>3-2</a:t>
            </a:r>
            <a:r>
              <a:rPr lang="en-US" altLang="ja-JP" sz="1400" b="1" dirty="0" smtClean="0">
                <a:effectLst>
                  <a:outerShdw blurRad="38100" dist="38100" dir="2700000" algn="tl">
                    <a:srgbClr val="000000">
                      <a:alpha val="43137"/>
                    </a:srgbClr>
                  </a:outerShdw>
                </a:effectLst>
              </a:rPr>
              <a:t>. </a:t>
            </a:r>
            <a:r>
              <a:rPr lang="ja-JP" altLang="en-US" sz="1400" b="1" dirty="0" smtClean="0">
                <a:effectLst>
                  <a:outerShdw blurRad="38100" dist="38100" dir="2700000" algn="tl">
                    <a:srgbClr val="000000">
                      <a:alpha val="43137"/>
                    </a:srgbClr>
                  </a:outerShdw>
                </a:effectLst>
              </a:rPr>
              <a:t>振る舞い</a:t>
            </a:r>
            <a:r>
              <a:rPr lang="ja-JP" altLang="en-US" sz="1400" b="1" dirty="0">
                <a:effectLst>
                  <a:outerShdw blurRad="38100" dist="38100" dir="2700000" algn="tl">
                    <a:srgbClr val="000000">
                      <a:alpha val="43137"/>
                    </a:srgbClr>
                  </a:outerShdw>
                </a:effectLst>
              </a:rPr>
              <a:t>モデル②</a:t>
            </a:r>
            <a:endParaRPr lang="en-US" altLang="ja-JP" sz="1400" b="1" dirty="0">
              <a:effectLst>
                <a:outerShdw blurRad="38100" dist="38100" dir="2700000" algn="tl">
                  <a:srgbClr val="000000">
                    <a:alpha val="43137"/>
                  </a:srgbClr>
                </a:outerShdw>
              </a:effectLst>
            </a:endParaRPr>
          </a:p>
        </p:txBody>
      </p:sp>
      <p:sp>
        <p:nvSpPr>
          <p:cNvPr id="298" name="正方形/長方形 297"/>
          <p:cNvSpPr/>
          <p:nvPr/>
        </p:nvSpPr>
        <p:spPr>
          <a:xfrm>
            <a:off x="10690335" y="993705"/>
            <a:ext cx="2113200" cy="40084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4. </a:t>
            </a:r>
            <a:r>
              <a:rPr lang="ja-JP" altLang="en-US" sz="1400" b="1" dirty="0" smtClean="0">
                <a:effectLst>
                  <a:outerShdw blurRad="38100" dist="38100" dir="2700000" algn="tl">
                    <a:srgbClr val="000000">
                      <a:alpha val="43137"/>
                    </a:srgbClr>
                  </a:outerShdw>
                </a:effectLst>
              </a:rPr>
              <a:t>工夫点</a:t>
            </a:r>
            <a:endParaRPr lang="ja-JP" altLang="en-US" sz="1400" dirty="0"/>
          </a:p>
        </p:txBody>
      </p:sp>
      <p:sp>
        <p:nvSpPr>
          <p:cNvPr id="299" name="正方形/長方形 298"/>
          <p:cNvSpPr/>
          <p:nvPr/>
        </p:nvSpPr>
        <p:spPr>
          <a:xfrm>
            <a:off x="-12437" y="982674"/>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1. </a:t>
            </a:r>
            <a:r>
              <a:rPr lang="ja-JP" altLang="en-US" sz="1400" b="1" dirty="0">
                <a:effectLst>
                  <a:outerShdw blurRad="38100" dist="38100" dir="2700000" algn="tl">
                    <a:srgbClr val="000000">
                      <a:alpha val="43137"/>
                    </a:srgbClr>
                  </a:outerShdw>
                </a:effectLst>
              </a:rPr>
              <a:t>機能</a:t>
            </a:r>
            <a:r>
              <a:rPr lang="ja-JP" altLang="en-US" sz="1400" b="1" dirty="0" smtClean="0">
                <a:effectLst>
                  <a:outerShdw blurRad="38100" dist="38100" dir="2700000" algn="tl">
                    <a:srgbClr val="000000">
                      <a:alpha val="43137"/>
                    </a:srgbClr>
                  </a:outerShdw>
                </a:effectLst>
              </a:rPr>
              <a:t>モデル</a:t>
            </a:r>
            <a:endParaRPr lang="en-US" altLang="ja-JP" sz="1400" b="1" dirty="0">
              <a:effectLst>
                <a:outerShdw blurRad="38100" dist="38100" dir="2700000" algn="tl">
                  <a:srgbClr val="000000">
                    <a:alpha val="43137"/>
                  </a:srgbClr>
                </a:outerShdw>
              </a:effectLst>
            </a:endParaRPr>
          </a:p>
        </p:txBody>
      </p:sp>
      <p:sp>
        <p:nvSpPr>
          <p:cNvPr id="300" name="正方形/長方形 299"/>
          <p:cNvSpPr/>
          <p:nvPr/>
        </p:nvSpPr>
        <p:spPr>
          <a:xfrm>
            <a:off x="2663256" y="988920"/>
            <a:ext cx="2112634" cy="400840"/>
          </a:xfrm>
          <a:prstGeom prst="rect">
            <a:avLst/>
          </a:prstGeom>
          <a:gradFill flip="none" rotWithShape="1">
            <a:gsLst>
              <a:gs pos="0">
                <a:srgbClr val="3393FD">
                  <a:shade val="30000"/>
                  <a:satMod val="115000"/>
                </a:srgbClr>
              </a:gs>
              <a:gs pos="50000">
                <a:srgbClr val="3393FD">
                  <a:shade val="67500"/>
                  <a:satMod val="115000"/>
                </a:srgbClr>
              </a:gs>
              <a:gs pos="100000">
                <a:srgbClr val="3393FD">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effectLst>
                  <a:outerShdw blurRad="38100" dist="38100" dir="2700000" algn="tl">
                    <a:srgbClr val="000000">
                      <a:alpha val="43137"/>
                    </a:srgbClr>
                  </a:outerShdw>
                </a:effectLst>
              </a:rPr>
              <a:t>2. </a:t>
            </a:r>
            <a:r>
              <a:rPr lang="ja-JP" altLang="en-US" sz="1400" b="1" dirty="0" smtClean="0">
                <a:effectLst>
                  <a:outerShdw blurRad="38100" dist="38100" dir="2700000" algn="tl">
                    <a:srgbClr val="000000">
                      <a:alpha val="43137"/>
                    </a:srgbClr>
                  </a:outerShdw>
                </a:effectLst>
              </a:rPr>
              <a:t>構造</a:t>
            </a:r>
            <a:r>
              <a:rPr lang="ja-JP" altLang="en-US" sz="1400" b="1" dirty="0">
                <a:effectLst>
                  <a:outerShdw blurRad="38100" dist="38100" dir="2700000" algn="tl">
                    <a:srgbClr val="000000">
                      <a:alpha val="43137"/>
                    </a:srgbClr>
                  </a:outerShdw>
                </a:effectLst>
              </a:rPr>
              <a:t>モデル</a:t>
            </a:r>
            <a:endParaRPr lang="en-US" altLang="ja-JP" sz="1400" b="1" dirty="0">
              <a:effectLst>
                <a:outerShdw blurRad="38100" dist="38100" dir="2700000" algn="tl">
                  <a:srgbClr val="000000">
                    <a:alpha val="43137"/>
                  </a:srgbClr>
                </a:outerShdw>
              </a:effectLst>
            </a:endParaRPr>
          </a:p>
        </p:txBody>
      </p:sp>
      <p:sp>
        <p:nvSpPr>
          <p:cNvPr id="301" name="テキスト ボックス 300"/>
          <p:cNvSpPr txBox="1"/>
          <p:nvPr/>
        </p:nvSpPr>
        <p:spPr>
          <a:xfrm>
            <a:off x="6696000" y="1555155"/>
            <a:ext cx="5976000" cy="6053758"/>
          </a:xfrm>
          <a:prstGeom prst="rect">
            <a:avLst/>
          </a:prstGeom>
          <a:noFill/>
          <a:ln w="19050">
            <a:noFill/>
          </a:ln>
        </p:spPr>
        <p:txBody>
          <a:bodyPr wrap="square" lIns="90000" rIns="90000" rtlCol="0" anchor="t">
            <a:noAutofit/>
          </a:bodyPr>
          <a:lstStyle/>
          <a:p>
            <a:r>
              <a:rPr lang="en-US" altLang="ja-JP" sz="1400" b="1" dirty="0">
                <a:latin typeface="+mn-ea"/>
                <a:ea typeface="+mn-ea"/>
              </a:rPr>
              <a:t>4</a:t>
            </a:r>
            <a:r>
              <a:rPr lang="en-US" altLang="ja-JP" sz="1400" b="1" dirty="0" smtClean="0">
                <a:latin typeface="+mn-ea"/>
                <a:ea typeface="+mn-ea"/>
              </a:rPr>
              <a:t>.4 </a:t>
            </a:r>
            <a:r>
              <a:rPr lang="ja-JP" altLang="en-US" sz="1400" b="1" dirty="0" smtClean="0">
                <a:latin typeface="+mn-ea"/>
                <a:ea typeface="+mn-ea"/>
              </a:rPr>
              <a:t>対策の効果</a:t>
            </a:r>
            <a:endParaRPr lang="en-US" altLang="ja-JP" sz="1400" b="1" dirty="0" smtClean="0">
              <a:latin typeface="+mn-ea"/>
              <a:ea typeface="+mn-ea"/>
            </a:endParaRPr>
          </a:p>
        </p:txBody>
      </p:sp>
      <p:sp>
        <p:nvSpPr>
          <p:cNvPr id="302" name="テキスト ボックス 301"/>
          <p:cNvSpPr txBox="1"/>
          <p:nvPr/>
        </p:nvSpPr>
        <p:spPr>
          <a:xfrm>
            <a:off x="269215" y="7640850"/>
            <a:ext cx="6105242" cy="400110"/>
          </a:xfrm>
          <a:prstGeom prst="rect">
            <a:avLst/>
          </a:prstGeom>
          <a:noFill/>
        </p:spPr>
        <p:txBody>
          <a:bodyPr wrap="square" rtlCol="0">
            <a:spAutoFit/>
          </a:bodyPr>
          <a:lstStyle/>
          <a:p>
            <a:pPr lvl="0"/>
            <a:r>
              <a:rPr lang="ja-JP" altLang="en-US" sz="1000" dirty="0" smtClean="0">
                <a:latin typeface="游ゴシック" panose="020B0400000000000000" pitchFamily="50" charset="-128"/>
                <a:ea typeface="游ゴシック" panose="020B0400000000000000" pitchFamily="50" charset="-128"/>
              </a:rPr>
              <a:t>倒立振子</a:t>
            </a:r>
            <a:r>
              <a:rPr lang="en-US" altLang="ja-JP" sz="1000" dirty="0" smtClean="0">
                <a:latin typeface="游ゴシック" panose="020B0400000000000000" pitchFamily="50" charset="-128"/>
                <a:ea typeface="游ゴシック" panose="020B0400000000000000" pitchFamily="50" charset="-128"/>
              </a:rPr>
              <a:t>API</a:t>
            </a:r>
            <a:r>
              <a:rPr lang="ja-JP" altLang="en-US" sz="1000" dirty="0" smtClean="0">
                <a:latin typeface="游ゴシック" panose="020B0400000000000000" pitchFamily="50" charset="-128"/>
                <a:ea typeface="游ゴシック" panose="020B0400000000000000" pitchFamily="50" charset="-128"/>
              </a:rPr>
              <a:t>に渡す角速度の値を補正する。</a:t>
            </a:r>
            <a:endParaRPr lang="en-US" altLang="ja-JP" sz="1000" dirty="0" smtClean="0">
              <a:latin typeface="游ゴシック" panose="020B0400000000000000" pitchFamily="50" charset="-128"/>
              <a:ea typeface="游ゴシック" panose="020B0400000000000000" pitchFamily="50" charset="-128"/>
            </a:endParaRPr>
          </a:p>
          <a:p>
            <a:pPr lvl="0"/>
            <a:r>
              <a:rPr lang="ja-JP" altLang="en-US" sz="1000" dirty="0" smtClean="0">
                <a:latin typeface="游ゴシック" panose="020B0400000000000000" pitchFamily="50" charset="-128"/>
                <a:ea typeface="游ゴシック" panose="020B0400000000000000" pitchFamily="50" charset="-128"/>
              </a:rPr>
              <a:t>→走行体が前に傾かないように抑制！</a:t>
            </a:r>
            <a:endParaRPr lang="en-US" altLang="ja-JP" sz="1000" dirty="0" smtClean="0">
              <a:latin typeface="游ゴシック" panose="020B0400000000000000" pitchFamily="50" charset="-128"/>
              <a:ea typeface="游ゴシック" panose="020B0400000000000000" pitchFamily="50" charset="-128"/>
            </a:endParaRPr>
          </a:p>
        </p:txBody>
      </p:sp>
      <p:sp>
        <p:nvSpPr>
          <p:cNvPr id="303" name="正方形/長方形 302"/>
          <p:cNvSpPr/>
          <p:nvPr/>
        </p:nvSpPr>
        <p:spPr>
          <a:xfrm>
            <a:off x="6908026" y="4641776"/>
            <a:ext cx="5555182" cy="230832"/>
          </a:xfrm>
          <a:prstGeom prst="rect">
            <a:avLst/>
          </a:prstGeom>
        </p:spPr>
        <p:txBody>
          <a:bodyPr wrap="square">
            <a:spAutoFit/>
          </a:bodyPr>
          <a:lstStyle/>
          <a:p>
            <a:pPr algn="ctr"/>
            <a:r>
              <a:rPr lang="ja-JP" altLang="en-US" sz="900" dirty="0" smtClean="0">
                <a:latin typeface="+mn-ea"/>
                <a:ea typeface="+mn-ea"/>
              </a:rPr>
              <a:t>図</a:t>
            </a:r>
            <a:r>
              <a:rPr lang="en-US" altLang="ja-JP" sz="900" dirty="0" smtClean="0">
                <a:latin typeface="+mn-ea"/>
                <a:ea typeface="+mn-ea"/>
              </a:rPr>
              <a:t>4.4</a:t>
            </a:r>
            <a:r>
              <a:rPr lang="ja-JP" altLang="en-US" sz="900" dirty="0" smtClean="0">
                <a:latin typeface="+mn-ea"/>
                <a:ea typeface="+mn-ea"/>
              </a:rPr>
              <a:t>　走行開始からシーソー衝突までの角位置の変化</a:t>
            </a:r>
            <a:endParaRPr lang="en-US" altLang="ja-JP" sz="900" dirty="0">
              <a:latin typeface="+mn-ea"/>
              <a:ea typeface="+mn-ea"/>
            </a:endParaRPr>
          </a:p>
        </p:txBody>
      </p:sp>
      <p:sp>
        <p:nvSpPr>
          <p:cNvPr id="304" name="円形吹き出し 303"/>
          <p:cNvSpPr/>
          <p:nvPr/>
        </p:nvSpPr>
        <p:spPr>
          <a:xfrm>
            <a:off x="7187868" y="7075383"/>
            <a:ext cx="3936506" cy="389513"/>
          </a:xfrm>
          <a:prstGeom prst="wedgeEllipseCallout">
            <a:avLst>
              <a:gd name="adj1" fmla="val 62369"/>
              <a:gd name="adj2" fmla="val -15752"/>
            </a:avLst>
          </a:prstGeom>
          <a:solidFill>
            <a:srgbClr val="FFCC66"/>
          </a:solidFill>
        </p:spPr>
        <p:txBody>
          <a:bodyPr wrap="square">
            <a:spAutoFit/>
          </a:bodyPr>
          <a:lstStyle/>
          <a:p>
            <a:pPr algn="ctr"/>
            <a:r>
              <a:rPr lang="ja-JP" altLang="en-US" sz="1200" b="1" dirty="0" smtClean="0">
                <a:latin typeface="+mn-ea"/>
                <a:ea typeface="+mn-ea"/>
              </a:rPr>
              <a:t>昇段の成功率</a:t>
            </a:r>
            <a:r>
              <a:rPr lang="en-US" altLang="ja-JP" sz="1200" b="1" dirty="0" smtClean="0">
                <a:solidFill>
                  <a:srgbClr val="FF0000"/>
                </a:solidFill>
                <a:latin typeface="+mn-ea"/>
                <a:ea typeface="+mn-ea"/>
              </a:rPr>
              <a:t>100%</a:t>
            </a:r>
            <a:r>
              <a:rPr lang="ja-JP" altLang="en-US" sz="1200" b="1" dirty="0" smtClean="0">
                <a:latin typeface="+mn-ea"/>
                <a:ea typeface="+mn-ea"/>
              </a:rPr>
              <a:t>達成！</a:t>
            </a:r>
            <a:endParaRPr lang="ja-JP" altLang="en-US" sz="1200" b="1" dirty="0">
              <a:latin typeface="+mn-ea"/>
              <a:ea typeface="+mn-ea"/>
            </a:endParaRPr>
          </a:p>
        </p:txBody>
      </p:sp>
      <p:sp>
        <p:nvSpPr>
          <p:cNvPr id="305" name="円形吹き出し 304"/>
          <p:cNvSpPr/>
          <p:nvPr/>
        </p:nvSpPr>
        <p:spPr>
          <a:xfrm>
            <a:off x="7123666" y="4867065"/>
            <a:ext cx="3597728" cy="697926"/>
          </a:xfrm>
          <a:prstGeom prst="wedgeEllipseCallout">
            <a:avLst>
              <a:gd name="adj1" fmla="val 77183"/>
              <a:gd name="adj2" fmla="val -12509"/>
            </a:avLst>
          </a:prstGeom>
          <a:solidFill>
            <a:srgbClr val="FFCC66"/>
          </a:solidFill>
        </p:spPr>
        <p:txBody>
          <a:bodyPr wrap="square" lIns="0" tIns="0" rIns="0" bIns="0">
            <a:noAutofit/>
          </a:bodyPr>
          <a:lstStyle/>
          <a:p>
            <a:pPr algn="ctr"/>
            <a:r>
              <a:rPr lang="ja-JP" altLang="en-US" sz="1200" b="1" dirty="0" smtClean="0">
                <a:latin typeface="+mn-ea"/>
                <a:ea typeface="+mn-ea"/>
              </a:rPr>
              <a:t>倒立振子</a:t>
            </a:r>
            <a:r>
              <a:rPr lang="en-US" altLang="ja-JP" sz="1200" b="1" dirty="0" smtClean="0">
                <a:latin typeface="+mn-ea"/>
                <a:ea typeface="+mn-ea"/>
              </a:rPr>
              <a:t>API</a:t>
            </a:r>
            <a:r>
              <a:rPr lang="ja-JP" altLang="en-US" sz="1200" b="1" dirty="0" smtClean="0">
                <a:latin typeface="+mn-ea"/>
                <a:ea typeface="+mn-ea"/>
              </a:rPr>
              <a:t>に渡す角速度の値を</a:t>
            </a:r>
            <a:endParaRPr lang="en-US" altLang="ja-JP" sz="1200" b="1" dirty="0" smtClean="0">
              <a:latin typeface="+mn-ea"/>
              <a:ea typeface="+mn-ea"/>
            </a:endParaRPr>
          </a:p>
          <a:p>
            <a:pPr algn="ctr"/>
            <a:r>
              <a:rPr lang="ja-JP" altLang="en-US" sz="1200" b="1" dirty="0" smtClean="0">
                <a:latin typeface="+mn-ea"/>
                <a:ea typeface="+mn-ea"/>
              </a:rPr>
              <a:t>補正することで、</a:t>
            </a:r>
            <a:endParaRPr lang="en-US" altLang="ja-JP" sz="1200" b="1" dirty="0" smtClean="0">
              <a:latin typeface="+mn-ea"/>
              <a:ea typeface="+mn-ea"/>
            </a:endParaRPr>
          </a:p>
          <a:p>
            <a:pPr algn="ctr"/>
            <a:r>
              <a:rPr lang="ja-JP" altLang="en-US" sz="1200" b="1" dirty="0" smtClean="0">
                <a:latin typeface="+mn-ea"/>
                <a:ea typeface="+mn-ea"/>
              </a:rPr>
              <a:t>走行体の角</a:t>
            </a:r>
            <a:r>
              <a:rPr lang="ja-JP" altLang="en-US" sz="1200" b="1" dirty="0">
                <a:latin typeface="+mn-ea"/>
                <a:ea typeface="+mn-ea"/>
              </a:rPr>
              <a:t>位置</a:t>
            </a:r>
            <a:r>
              <a:rPr lang="ja-JP" altLang="en-US" sz="1200" b="1" dirty="0" smtClean="0">
                <a:latin typeface="+mn-ea"/>
                <a:ea typeface="+mn-ea"/>
              </a:rPr>
              <a:t>が</a:t>
            </a:r>
            <a:r>
              <a:rPr lang="en-US" altLang="ja-JP" sz="1200" b="1" dirty="0" smtClean="0">
                <a:solidFill>
                  <a:srgbClr val="FF0000"/>
                </a:solidFill>
                <a:latin typeface="+mn-ea"/>
                <a:ea typeface="+mn-ea"/>
              </a:rPr>
              <a:t>45%</a:t>
            </a:r>
            <a:r>
              <a:rPr lang="ja-JP" altLang="en-US" sz="1200" b="1" dirty="0" smtClean="0">
                <a:latin typeface="+mn-ea"/>
                <a:ea typeface="+mn-ea"/>
              </a:rPr>
              <a:t>改善！</a:t>
            </a:r>
            <a:endParaRPr lang="ja-JP" altLang="en-US" sz="1200" b="1" dirty="0">
              <a:latin typeface="+mn-ea"/>
              <a:ea typeface="+mn-ea"/>
            </a:endParaRPr>
          </a:p>
        </p:txBody>
      </p:sp>
      <p:sp>
        <p:nvSpPr>
          <p:cNvPr id="306" name="正方形/長方形 305"/>
          <p:cNvSpPr/>
          <p:nvPr/>
        </p:nvSpPr>
        <p:spPr>
          <a:xfrm>
            <a:off x="6825256" y="5577880"/>
            <a:ext cx="5717488" cy="230832"/>
          </a:xfrm>
          <a:prstGeom prst="rect">
            <a:avLst/>
          </a:prstGeom>
        </p:spPr>
        <p:txBody>
          <a:bodyPr wrap="square">
            <a:spAutoFit/>
          </a:bodyPr>
          <a:lstStyle/>
          <a:p>
            <a:pPr algn="ctr"/>
            <a:r>
              <a:rPr lang="ja-JP" altLang="en-US" sz="900" dirty="0" smtClean="0">
                <a:latin typeface="+mn-ea"/>
                <a:ea typeface="+mn-ea"/>
              </a:rPr>
              <a:t>表</a:t>
            </a:r>
            <a:r>
              <a:rPr lang="en-US" altLang="ja-JP" sz="900" dirty="0" smtClean="0">
                <a:latin typeface="+mn-ea"/>
                <a:ea typeface="+mn-ea"/>
              </a:rPr>
              <a:t>4.1</a:t>
            </a:r>
            <a:r>
              <a:rPr lang="ja-JP" altLang="en-US" sz="900" dirty="0" smtClean="0">
                <a:latin typeface="+mn-ea"/>
                <a:ea typeface="+mn-ea"/>
              </a:rPr>
              <a:t>　昇段の成功率</a:t>
            </a:r>
            <a:endParaRPr lang="ja-JP" altLang="en-US" sz="900" dirty="0">
              <a:latin typeface="+mn-ea"/>
              <a:ea typeface="+mn-ea"/>
            </a:endParaRPr>
          </a:p>
        </p:txBody>
      </p:sp>
      <p:graphicFrame>
        <p:nvGraphicFramePr>
          <p:cNvPr id="307" name="表 306"/>
          <p:cNvGraphicFramePr>
            <a:graphicFrameLocks noGrp="1"/>
          </p:cNvGraphicFramePr>
          <p:nvPr>
            <p:extLst/>
          </p:nvPr>
        </p:nvGraphicFramePr>
        <p:xfrm>
          <a:off x="6825256" y="5799006"/>
          <a:ext cx="5717488" cy="1112520"/>
        </p:xfrm>
        <a:graphic>
          <a:graphicData uri="http://schemas.openxmlformats.org/drawingml/2006/table">
            <a:tbl>
              <a:tblPr firstRow="1" bandRow="1">
                <a:tableStyleId>{5C22544A-7EE6-4342-B048-85BDC9FD1C3A}</a:tableStyleId>
              </a:tblPr>
              <a:tblGrid>
                <a:gridCol w="468000">
                  <a:extLst>
                    <a:ext uri="{9D8B030D-6E8A-4147-A177-3AD203B41FA5}">
                      <a16:colId xmlns:a16="http://schemas.microsoft.com/office/drawing/2014/main" val="1020334430"/>
                    </a:ext>
                  </a:extLst>
                </a:gridCol>
                <a:gridCol w="468000">
                  <a:extLst>
                    <a:ext uri="{9D8B030D-6E8A-4147-A177-3AD203B41FA5}">
                      <a16:colId xmlns:a16="http://schemas.microsoft.com/office/drawing/2014/main" val="3666645427"/>
                    </a:ext>
                  </a:extLst>
                </a:gridCol>
                <a:gridCol w="468000">
                  <a:extLst>
                    <a:ext uri="{9D8B030D-6E8A-4147-A177-3AD203B41FA5}">
                      <a16:colId xmlns:a16="http://schemas.microsoft.com/office/drawing/2014/main" val="2096270334"/>
                    </a:ext>
                  </a:extLst>
                </a:gridCol>
                <a:gridCol w="468000">
                  <a:extLst>
                    <a:ext uri="{9D8B030D-6E8A-4147-A177-3AD203B41FA5}">
                      <a16:colId xmlns:a16="http://schemas.microsoft.com/office/drawing/2014/main" val="614056347"/>
                    </a:ext>
                  </a:extLst>
                </a:gridCol>
                <a:gridCol w="468000">
                  <a:extLst>
                    <a:ext uri="{9D8B030D-6E8A-4147-A177-3AD203B41FA5}">
                      <a16:colId xmlns:a16="http://schemas.microsoft.com/office/drawing/2014/main" val="981666808"/>
                    </a:ext>
                  </a:extLst>
                </a:gridCol>
                <a:gridCol w="468000">
                  <a:extLst>
                    <a:ext uri="{9D8B030D-6E8A-4147-A177-3AD203B41FA5}">
                      <a16:colId xmlns:a16="http://schemas.microsoft.com/office/drawing/2014/main" val="3880732950"/>
                    </a:ext>
                  </a:extLst>
                </a:gridCol>
                <a:gridCol w="468000">
                  <a:extLst>
                    <a:ext uri="{9D8B030D-6E8A-4147-A177-3AD203B41FA5}">
                      <a16:colId xmlns:a16="http://schemas.microsoft.com/office/drawing/2014/main" val="2348246756"/>
                    </a:ext>
                  </a:extLst>
                </a:gridCol>
                <a:gridCol w="468000">
                  <a:extLst>
                    <a:ext uri="{9D8B030D-6E8A-4147-A177-3AD203B41FA5}">
                      <a16:colId xmlns:a16="http://schemas.microsoft.com/office/drawing/2014/main" val="1585606988"/>
                    </a:ext>
                  </a:extLst>
                </a:gridCol>
                <a:gridCol w="468000">
                  <a:extLst>
                    <a:ext uri="{9D8B030D-6E8A-4147-A177-3AD203B41FA5}">
                      <a16:colId xmlns:a16="http://schemas.microsoft.com/office/drawing/2014/main" val="3624824892"/>
                    </a:ext>
                  </a:extLst>
                </a:gridCol>
                <a:gridCol w="468000">
                  <a:extLst>
                    <a:ext uri="{9D8B030D-6E8A-4147-A177-3AD203B41FA5}">
                      <a16:colId xmlns:a16="http://schemas.microsoft.com/office/drawing/2014/main" val="3877167417"/>
                    </a:ext>
                  </a:extLst>
                </a:gridCol>
                <a:gridCol w="468000">
                  <a:extLst>
                    <a:ext uri="{9D8B030D-6E8A-4147-A177-3AD203B41FA5}">
                      <a16:colId xmlns:a16="http://schemas.microsoft.com/office/drawing/2014/main" val="1548033211"/>
                    </a:ext>
                  </a:extLst>
                </a:gridCol>
                <a:gridCol w="569488">
                  <a:extLst>
                    <a:ext uri="{9D8B030D-6E8A-4147-A177-3AD203B41FA5}">
                      <a16:colId xmlns:a16="http://schemas.microsoft.com/office/drawing/2014/main" val="3348301826"/>
                    </a:ext>
                  </a:extLst>
                </a:gridCol>
              </a:tblGrid>
              <a:tr h="370840">
                <a:tc>
                  <a:txBody>
                    <a:bodyPr/>
                    <a:lstStyle/>
                    <a:p>
                      <a:pPr algn="ctr"/>
                      <a:endParaRPr kumimoji="1" lang="ja-JP" altLang="en-US" sz="900" dirty="0"/>
                    </a:p>
                  </a:txBody>
                  <a:tcPr anchor="ctr"/>
                </a:tc>
                <a:tc>
                  <a:txBody>
                    <a:bodyPr/>
                    <a:lstStyle/>
                    <a:p>
                      <a:pPr algn="ctr"/>
                      <a:r>
                        <a:rPr kumimoji="1" lang="en-US" altLang="ja-JP" sz="900" dirty="0" smtClean="0"/>
                        <a:t>1</a:t>
                      </a:r>
                      <a:endParaRPr kumimoji="1" lang="ja-JP" altLang="en-US" sz="900" dirty="0"/>
                    </a:p>
                  </a:txBody>
                  <a:tcPr anchor="ctr"/>
                </a:tc>
                <a:tc>
                  <a:txBody>
                    <a:bodyPr/>
                    <a:lstStyle/>
                    <a:p>
                      <a:pPr algn="ctr"/>
                      <a:r>
                        <a:rPr kumimoji="1" lang="en-US" altLang="ja-JP" sz="900" dirty="0" smtClean="0"/>
                        <a:t>2</a:t>
                      </a:r>
                      <a:endParaRPr kumimoji="1" lang="ja-JP" altLang="en-US" sz="900" dirty="0"/>
                    </a:p>
                  </a:txBody>
                  <a:tcPr anchor="ctr"/>
                </a:tc>
                <a:tc>
                  <a:txBody>
                    <a:bodyPr/>
                    <a:lstStyle/>
                    <a:p>
                      <a:pPr algn="ctr"/>
                      <a:r>
                        <a:rPr kumimoji="1" lang="en-US" altLang="ja-JP" sz="900" dirty="0" smtClean="0"/>
                        <a:t>3</a:t>
                      </a:r>
                      <a:endParaRPr kumimoji="1" lang="ja-JP" altLang="en-US" sz="900" dirty="0"/>
                    </a:p>
                  </a:txBody>
                  <a:tcPr anchor="ctr"/>
                </a:tc>
                <a:tc>
                  <a:txBody>
                    <a:bodyPr/>
                    <a:lstStyle/>
                    <a:p>
                      <a:pPr algn="ctr"/>
                      <a:r>
                        <a:rPr kumimoji="1" lang="en-US" altLang="ja-JP" sz="900" dirty="0" smtClean="0"/>
                        <a:t>4</a:t>
                      </a:r>
                      <a:endParaRPr kumimoji="1" lang="ja-JP" altLang="en-US" sz="900" dirty="0"/>
                    </a:p>
                  </a:txBody>
                  <a:tcPr anchor="ctr"/>
                </a:tc>
                <a:tc>
                  <a:txBody>
                    <a:bodyPr/>
                    <a:lstStyle/>
                    <a:p>
                      <a:pPr algn="ctr"/>
                      <a:r>
                        <a:rPr kumimoji="1" lang="en-US" altLang="ja-JP" sz="900" dirty="0" smtClean="0"/>
                        <a:t>5</a:t>
                      </a:r>
                      <a:endParaRPr kumimoji="1" lang="ja-JP" altLang="en-US" sz="900" dirty="0"/>
                    </a:p>
                  </a:txBody>
                  <a:tcPr anchor="ctr"/>
                </a:tc>
                <a:tc>
                  <a:txBody>
                    <a:bodyPr/>
                    <a:lstStyle/>
                    <a:p>
                      <a:pPr algn="ctr"/>
                      <a:r>
                        <a:rPr kumimoji="1" lang="en-US" altLang="ja-JP" sz="900" dirty="0" smtClean="0"/>
                        <a:t>6</a:t>
                      </a:r>
                      <a:endParaRPr kumimoji="1" lang="ja-JP" altLang="en-US" sz="900" dirty="0"/>
                    </a:p>
                  </a:txBody>
                  <a:tcPr anchor="ctr"/>
                </a:tc>
                <a:tc>
                  <a:txBody>
                    <a:bodyPr/>
                    <a:lstStyle/>
                    <a:p>
                      <a:pPr algn="ctr"/>
                      <a:r>
                        <a:rPr kumimoji="1" lang="en-US" altLang="ja-JP" sz="900" dirty="0" smtClean="0"/>
                        <a:t>7</a:t>
                      </a:r>
                      <a:endParaRPr kumimoji="1" lang="ja-JP" altLang="en-US" sz="900" dirty="0"/>
                    </a:p>
                  </a:txBody>
                  <a:tcPr anchor="ctr"/>
                </a:tc>
                <a:tc>
                  <a:txBody>
                    <a:bodyPr/>
                    <a:lstStyle/>
                    <a:p>
                      <a:pPr algn="ctr"/>
                      <a:r>
                        <a:rPr kumimoji="1" lang="en-US" altLang="ja-JP" sz="900" dirty="0" smtClean="0"/>
                        <a:t>8</a:t>
                      </a:r>
                      <a:endParaRPr kumimoji="1" lang="ja-JP" altLang="en-US" sz="900" dirty="0"/>
                    </a:p>
                  </a:txBody>
                  <a:tcPr anchor="ctr"/>
                </a:tc>
                <a:tc>
                  <a:txBody>
                    <a:bodyPr/>
                    <a:lstStyle/>
                    <a:p>
                      <a:pPr algn="ctr"/>
                      <a:r>
                        <a:rPr kumimoji="1" lang="en-US" altLang="ja-JP" sz="900" dirty="0" smtClean="0"/>
                        <a:t>9</a:t>
                      </a:r>
                      <a:endParaRPr kumimoji="1" lang="ja-JP" altLang="en-US" sz="900" dirty="0"/>
                    </a:p>
                  </a:txBody>
                  <a:tcPr anchor="ctr"/>
                </a:tc>
                <a:tc>
                  <a:txBody>
                    <a:bodyPr/>
                    <a:lstStyle/>
                    <a:p>
                      <a:pPr algn="ctr"/>
                      <a:r>
                        <a:rPr kumimoji="1" lang="en-US" altLang="ja-JP" sz="900" dirty="0" smtClean="0"/>
                        <a:t>10</a:t>
                      </a:r>
                      <a:endParaRPr kumimoji="1" lang="ja-JP" altLang="en-US" sz="900" dirty="0"/>
                    </a:p>
                  </a:txBody>
                  <a:tcPr anchor="ctr"/>
                </a:tc>
                <a:tc>
                  <a:txBody>
                    <a:bodyPr/>
                    <a:lstStyle/>
                    <a:p>
                      <a:pPr algn="ctr"/>
                      <a:r>
                        <a:rPr kumimoji="1" lang="ja-JP" altLang="en-US" sz="900" dirty="0" smtClean="0"/>
                        <a:t>成功率</a:t>
                      </a:r>
                      <a:endParaRPr kumimoji="1" lang="ja-JP" altLang="en-US" sz="900" dirty="0"/>
                    </a:p>
                  </a:txBody>
                  <a:tcPr anchor="ctr"/>
                </a:tc>
                <a:extLst>
                  <a:ext uri="{0D108BD9-81ED-4DB2-BD59-A6C34878D82A}">
                    <a16:rowId xmlns:a16="http://schemas.microsoft.com/office/drawing/2014/main" val="488279859"/>
                  </a:ext>
                </a:extLst>
              </a:tr>
              <a:tr h="370840">
                <a:tc>
                  <a:txBody>
                    <a:bodyPr/>
                    <a:lstStyle/>
                    <a:p>
                      <a:pPr algn="ctr"/>
                      <a:r>
                        <a:rPr kumimoji="1" lang="ja-JP" altLang="en-US" sz="900" dirty="0" smtClean="0"/>
                        <a:t>補正なし</a:t>
                      </a:r>
                      <a:endParaRPr kumimoji="1" lang="ja-JP" altLang="en-US" sz="900" dirty="0"/>
                    </a:p>
                  </a:txBody>
                  <a:tcPr anchor="ctr"/>
                </a:tc>
                <a:tc>
                  <a:txBody>
                    <a:bodyPr/>
                    <a:lstStyle/>
                    <a:p>
                      <a:pPr algn="ctr"/>
                      <a:r>
                        <a:rPr kumimoji="1" lang="ja-JP" altLang="en-US" sz="900" dirty="0" smtClean="0"/>
                        <a:t>○</a:t>
                      </a:r>
                      <a:endParaRPr kumimoji="1" lang="ja-JP" altLang="en-US" sz="900" dirty="0"/>
                    </a:p>
                  </a:txBody>
                  <a:tcPr anchor="ctr"/>
                </a:tc>
                <a:tc>
                  <a:txBody>
                    <a:bodyPr/>
                    <a:lstStyle/>
                    <a:p>
                      <a:pPr algn="ctr"/>
                      <a:r>
                        <a:rPr kumimoji="1" lang="en-US" altLang="ja-JP" sz="900" dirty="0" smtClean="0"/>
                        <a:t>×</a:t>
                      </a:r>
                      <a:endParaRPr kumimoji="1" lang="ja-JP" altLang="en-US" sz="900" dirty="0"/>
                    </a:p>
                  </a:txBody>
                  <a:tcPr anchor="ctr"/>
                </a:tc>
                <a:tc>
                  <a:txBody>
                    <a:bodyPr/>
                    <a:lstStyle/>
                    <a:p>
                      <a:pPr algn="ctr"/>
                      <a:r>
                        <a:rPr kumimoji="1" lang="en-US" altLang="ja-JP" sz="900" dirty="0" smtClean="0"/>
                        <a:t>×</a:t>
                      </a:r>
                      <a:endParaRPr kumimoji="1" lang="ja-JP" altLang="en-US" sz="900" dirty="0"/>
                    </a:p>
                  </a:txBody>
                  <a:tcPr anchor="ctr"/>
                </a:tc>
                <a:tc>
                  <a:txBody>
                    <a:bodyPr/>
                    <a:lstStyle/>
                    <a:p>
                      <a:pPr algn="ctr"/>
                      <a:r>
                        <a:rPr kumimoji="1" lang="en-US" altLang="ja-JP" sz="900" dirty="0" smtClean="0"/>
                        <a:t>×</a:t>
                      </a:r>
                      <a:endParaRPr kumimoji="1" lang="ja-JP" altLang="en-US" sz="900" dirty="0"/>
                    </a:p>
                  </a:txBody>
                  <a:tcPr anchor="ctr"/>
                </a:tc>
                <a:tc>
                  <a:txBody>
                    <a:bodyPr/>
                    <a:lstStyle/>
                    <a:p>
                      <a:pPr algn="ctr"/>
                      <a:r>
                        <a:rPr kumimoji="1" lang="en-US" altLang="ja-JP" sz="900" dirty="0" smtClean="0"/>
                        <a:t>×</a:t>
                      </a:r>
                      <a:endParaRPr kumimoji="1" lang="ja-JP" altLang="en-US" sz="900" dirty="0"/>
                    </a:p>
                  </a:txBody>
                  <a:tcPr anchor="ctr"/>
                </a:tc>
                <a:tc>
                  <a:txBody>
                    <a:bodyPr/>
                    <a:lstStyle/>
                    <a:p>
                      <a:pPr algn="ctr"/>
                      <a:r>
                        <a:rPr kumimoji="1" lang="ja-JP" altLang="en-US" sz="900" dirty="0" smtClean="0"/>
                        <a:t>○</a:t>
                      </a:r>
                      <a:endParaRPr kumimoji="1" lang="ja-JP" altLang="en-US" sz="900" dirty="0"/>
                    </a:p>
                  </a:txBody>
                  <a:tcPr anchor="ctr"/>
                </a:tc>
                <a:tc>
                  <a:txBody>
                    <a:bodyPr/>
                    <a:lstStyle/>
                    <a:p>
                      <a:pPr algn="ctr"/>
                      <a:r>
                        <a:rPr kumimoji="1" lang="ja-JP" altLang="en-US" sz="900" dirty="0" smtClean="0"/>
                        <a:t>○</a:t>
                      </a:r>
                      <a:endParaRPr kumimoji="1" lang="ja-JP" altLang="en-US" sz="900" dirty="0"/>
                    </a:p>
                  </a:txBody>
                  <a:tcPr anchor="ctr"/>
                </a:tc>
                <a:tc>
                  <a:txBody>
                    <a:bodyPr/>
                    <a:lstStyle/>
                    <a:p>
                      <a:pPr algn="ctr"/>
                      <a:r>
                        <a:rPr kumimoji="1" lang="en-US" altLang="ja-JP" sz="900" dirty="0" smtClean="0"/>
                        <a:t>×</a:t>
                      </a:r>
                      <a:endParaRPr kumimoji="1" lang="ja-JP" altLang="en-US" sz="900" dirty="0"/>
                    </a:p>
                  </a:txBody>
                  <a:tcPr anchor="ctr"/>
                </a:tc>
                <a:tc>
                  <a:txBody>
                    <a:bodyPr/>
                    <a:lstStyle/>
                    <a:p>
                      <a:pPr algn="ctr"/>
                      <a:r>
                        <a:rPr kumimoji="1" lang="en-US" altLang="ja-JP" sz="900" dirty="0" smtClean="0"/>
                        <a:t>×</a:t>
                      </a:r>
                      <a:endParaRPr kumimoji="1" lang="ja-JP" altLang="en-US" sz="900" dirty="0"/>
                    </a:p>
                  </a:txBody>
                  <a:tcPr anchor="ctr"/>
                </a:tc>
                <a:tc>
                  <a:txBody>
                    <a:bodyPr/>
                    <a:lstStyle/>
                    <a:p>
                      <a:pPr algn="ctr"/>
                      <a:r>
                        <a:rPr kumimoji="1" lang="en-US" altLang="ja-JP" sz="900" dirty="0" smtClean="0"/>
                        <a:t>×</a:t>
                      </a:r>
                      <a:endParaRPr kumimoji="1" lang="ja-JP" altLang="en-US" sz="900" dirty="0"/>
                    </a:p>
                  </a:txBody>
                  <a:tcPr anchor="ctr"/>
                </a:tc>
                <a:tc>
                  <a:txBody>
                    <a:bodyPr/>
                    <a:lstStyle/>
                    <a:p>
                      <a:pPr algn="ctr"/>
                      <a:r>
                        <a:rPr kumimoji="1" lang="en-US" altLang="ja-JP" sz="900" dirty="0" smtClean="0"/>
                        <a:t>30%</a:t>
                      </a:r>
                      <a:endParaRPr kumimoji="1" lang="ja-JP" altLang="en-US" sz="900" dirty="0"/>
                    </a:p>
                  </a:txBody>
                  <a:tcPr anchor="ctr"/>
                </a:tc>
                <a:extLst>
                  <a:ext uri="{0D108BD9-81ED-4DB2-BD59-A6C34878D82A}">
                    <a16:rowId xmlns:a16="http://schemas.microsoft.com/office/drawing/2014/main" val="4264613705"/>
                  </a:ext>
                </a:extLst>
              </a:tr>
              <a:tr h="370840">
                <a:tc>
                  <a:txBody>
                    <a:bodyPr/>
                    <a:lstStyle/>
                    <a:p>
                      <a:pPr algn="ctr"/>
                      <a:r>
                        <a:rPr kumimoji="1" lang="ja-JP" altLang="en-US" sz="900" dirty="0" smtClean="0"/>
                        <a:t>補正あり</a:t>
                      </a:r>
                      <a:endParaRPr kumimoji="1" lang="ja-JP" altLang="en-US" sz="900" dirty="0"/>
                    </a:p>
                  </a:txBody>
                  <a:tcPr anchor="ctr"/>
                </a:tc>
                <a:tc>
                  <a:txBody>
                    <a:bodyPr/>
                    <a:lstStyle/>
                    <a:p>
                      <a:pPr algn="ctr"/>
                      <a:r>
                        <a:rPr kumimoji="1" lang="ja-JP" altLang="en-US" sz="900" dirty="0" smtClean="0"/>
                        <a:t>○</a:t>
                      </a:r>
                      <a:endParaRPr kumimoji="1" lang="ja-JP" altLang="en-US" sz="9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smtClean="0"/>
                        <a:t>○</a:t>
                      </a:r>
                      <a:endParaRPr kumimoji="1" lang="ja-JP" altLang="en-US" sz="9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smtClean="0"/>
                        <a:t>○</a:t>
                      </a:r>
                      <a:endParaRPr kumimoji="1" lang="ja-JP" altLang="en-US" sz="9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smtClean="0"/>
                        <a:t>○</a:t>
                      </a:r>
                      <a:endParaRPr kumimoji="1" lang="ja-JP" altLang="en-US" sz="9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smtClean="0"/>
                        <a:t>○</a:t>
                      </a:r>
                      <a:endParaRPr kumimoji="1" lang="ja-JP" altLang="en-US" sz="9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smtClean="0"/>
                        <a:t>○</a:t>
                      </a:r>
                      <a:endParaRPr kumimoji="1" lang="ja-JP" altLang="en-US" sz="9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smtClean="0"/>
                        <a:t>○</a:t>
                      </a:r>
                      <a:endParaRPr kumimoji="1" lang="ja-JP" altLang="en-US" sz="9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smtClean="0"/>
                        <a:t>○</a:t>
                      </a:r>
                      <a:endParaRPr kumimoji="1" lang="ja-JP" altLang="en-US" sz="9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smtClean="0"/>
                        <a:t>○</a:t>
                      </a:r>
                      <a:endParaRPr kumimoji="1" lang="ja-JP" altLang="en-US" sz="9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smtClean="0"/>
                        <a:t>○</a:t>
                      </a:r>
                      <a:endParaRPr kumimoji="1" lang="ja-JP" altLang="en-US" sz="9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dirty="0" smtClean="0"/>
                        <a:t>100%</a:t>
                      </a:r>
                      <a:endParaRPr kumimoji="1" lang="ja-JP" altLang="en-US" sz="900" dirty="0"/>
                    </a:p>
                  </a:txBody>
                  <a:tcPr anchor="ctr"/>
                </a:tc>
                <a:extLst>
                  <a:ext uri="{0D108BD9-81ED-4DB2-BD59-A6C34878D82A}">
                    <a16:rowId xmlns:a16="http://schemas.microsoft.com/office/drawing/2014/main" val="2054621780"/>
                  </a:ext>
                </a:extLst>
              </a:tr>
            </a:tbl>
          </a:graphicData>
        </a:graphic>
      </p:graphicFrame>
      <p:grpSp>
        <p:nvGrpSpPr>
          <p:cNvPr id="308" name="グループ化 307"/>
          <p:cNvGrpSpPr/>
          <p:nvPr/>
        </p:nvGrpSpPr>
        <p:grpSpPr>
          <a:xfrm>
            <a:off x="175187" y="5299274"/>
            <a:ext cx="6425659" cy="797470"/>
            <a:chOff x="-6704656" y="4767522"/>
            <a:chExt cx="6425659" cy="797470"/>
          </a:xfrm>
        </p:grpSpPr>
        <p:grpSp>
          <p:nvGrpSpPr>
            <p:cNvPr id="309" name="グループ化 308"/>
            <p:cNvGrpSpPr/>
            <p:nvPr/>
          </p:nvGrpSpPr>
          <p:grpSpPr>
            <a:xfrm>
              <a:off x="-6479136" y="4872608"/>
              <a:ext cx="1311771" cy="253294"/>
              <a:chOff x="146678" y="5255307"/>
              <a:chExt cx="848362" cy="163813"/>
            </a:xfrm>
            <a:solidFill>
              <a:srgbClr val="B3E2FF"/>
            </a:solidFill>
          </p:grpSpPr>
          <p:grpSp>
            <p:nvGrpSpPr>
              <p:cNvPr id="312" name="グループ化 311"/>
              <p:cNvGrpSpPr/>
              <p:nvPr/>
            </p:nvGrpSpPr>
            <p:grpSpPr>
              <a:xfrm>
                <a:off x="677475" y="5299670"/>
                <a:ext cx="317565" cy="119450"/>
                <a:chOff x="1110048" y="5295894"/>
                <a:chExt cx="317565" cy="119450"/>
              </a:xfrm>
              <a:grpFill/>
            </p:grpSpPr>
            <p:sp>
              <p:nvSpPr>
                <p:cNvPr id="317" name="フローチャート: 処理 316"/>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318" name="フローチャート: 処理 317"/>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319" name="フローチャート: 処理 318"/>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nvGrpSpPr>
              <p:cNvPr id="313" name="グループ化 312"/>
              <p:cNvGrpSpPr/>
              <p:nvPr/>
            </p:nvGrpSpPr>
            <p:grpSpPr>
              <a:xfrm rot="13216654">
                <a:off x="146678" y="5255307"/>
                <a:ext cx="317565" cy="119450"/>
                <a:chOff x="1110048" y="5295894"/>
                <a:chExt cx="317565" cy="119450"/>
              </a:xfrm>
              <a:grpFill/>
            </p:grpSpPr>
            <p:sp>
              <p:nvSpPr>
                <p:cNvPr id="314" name="フローチャート: 処理 313"/>
                <p:cNvSpPr/>
                <p:nvPr/>
              </p:nvSpPr>
              <p:spPr>
                <a:xfrm rot="803242">
                  <a:off x="1310202" y="5295894"/>
                  <a:ext cx="117411" cy="113498"/>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315" name="フローチャート: 処理 314"/>
                <p:cNvSpPr/>
                <p:nvPr/>
              </p:nvSpPr>
              <p:spPr>
                <a:xfrm rot="803242">
                  <a:off x="1181004" y="5298741"/>
                  <a:ext cx="82722" cy="79965"/>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sp>
              <p:nvSpPr>
                <p:cNvPr id="316" name="フローチャート: 処理 315"/>
                <p:cNvSpPr/>
                <p:nvPr/>
              </p:nvSpPr>
              <p:spPr>
                <a:xfrm rot="803242">
                  <a:off x="1110048" y="5365711"/>
                  <a:ext cx="51345" cy="49633"/>
                </a:xfrm>
                <a:prstGeom prst="flowChartProcess">
                  <a:avLst/>
                </a:prstGeom>
                <a:grpFill/>
                <a:ln>
                  <a:solidFill>
                    <a:srgbClr val="E5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dirty="0">
                    <a:latin typeface="游ゴシック" panose="020B0400000000000000" pitchFamily="50" charset="-128"/>
                    <a:ea typeface="游ゴシック" panose="020B0400000000000000" pitchFamily="50" charset="-128"/>
                  </a:endParaRPr>
                </a:p>
              </p:txBody>
            </p:sp>
          </p:grpSp>
        </p:grpSp>
        <p:sp>
          <p:nvSpPr>
            <p:cNvPr id="310" name="テキスト ボックス 309"/>
            <p:cNvSpPr txBox="1"/>
            <p:nvPr/>
          </p:nvSpPr>
          <p:spPr>
            <a:xfrm>
              <a:off x="-6704656" y="4767522"/>
              <a:ext cx="6425659" cy="797470"/>
            </a:xfrm>
            <a:prstGeom prst="rect">
              <a:avLst/>
            </a:prstGeom>
            <a:noFill/>
            <a:ln w="19050">
              <a:noFill/>
            </a:ln>
          </p:spPr>
          <p:txBody>
            <a:bodyPr wrap="square" rtlCol="0" anchor="t">
              <a:noAutofit/>
            </a:bodyPr>
            <a:lstStyle/>
            <a:p>
              <a:r>
                <a:rPr lang="en-US" altLang="ja-JP" sz="1400" b="1" dirty="0">
                  <a:latin typeface="+mn-ea"/>
                  <a:ea typeface="+mn-ea"/>
                </a:rPr>
                <a:t>4</a:t>
              </a:r>
              <a:r>
                <a:rPr kumimoji="1" lang="en-US" altLang="ja-JP" sz="1400" b="1" dirty="0" smtClean="0">
                  <a:latin typeface="+mn-ea"/>
                  <a:ea typeface="+mn-ea"/>
                </a:rPr>
                <a:t>.2 </a:t>
              </a:r>
              <a:r>
                <a:rPr lang="ja-JP" altLang="en-US" sz="1400" b="1" dirty="0">
                  <a:latin typeface="+mn-ea"/>
                  <a:ea typeface="+mn-ea"/>
                </a:rPr>
                <a:t>原因</a:t>
              </a:r>
              <a:endParaRPr kumimoji="1" lang="en-US" altLang="ja-JP" sz="1400" b="1" dirty="0" smtClean="0">
                <a:latin typeface="+mn-ea"/>
                <a:ea typeface="+mn-ea"/>
              </a:endParaRPr>
            </a:p>
            <a:p>
              <a:endParaRPr kumimoji="1" lang="en-US" altLang="ja-JP" sz="1400" dirty="0" smtClean="0">
                <a:latin typeface="+mn-ea"/>
                <a:ea typeface="+mn-ea"/>
              </a:endParaRPr>
            </a:p>
            <a:p>
              <a:endParaRPr lang="en-US" altLang="ja-JP" sz="1400" dirty="0">
                <a:latin typeface="+mn-ea"/>
                <a:ea typeface="+mn-ea"/>
              </a:endParaRPr>
            </a:p>
            <a:p>
              <a:endParaRPr kumimoji="1" lang="en-US" altLang="ja-JP" sz="1400" dirty="0" smtClean="0">
                <a:latin typeface="+mn-ea"/>
                <a:ea typeface="+mn-ea"/>
              </a:endParaRPr>
            </a:p>
          </p:txBody>
        </p:sp>
        <p:sp>
          <p:nvSpPr>
            <p:cNvPr id="311" name="テキスト ボックス 310"/>
            <p:cNvSpPr txBox="1"/>
            <p:nvPr/>
          </p:nvSpPr>
          <p:spPr>
            <a:xfrm>
              <a:off x="-6663964" y="4988928"/>
              <a:ext cx="6296829" cy="246221"/>
            </a:xfrm>
            <a:prstGeom prst="rect">
              <a:avLst/>
            </a:prstGeom>
            <a:noFill/>
          </p:spPr>
          <p:txBody>
            <a:bodyPr wrap="square" rtlCol="0">
              <a:spAutoFit/>
            </a:bodyPr>
            <a:lstStyle/>
            <a:p>
              <a:pPr lvl="0"/>
              <a:r>
                <a:rPr lang="ja-JP" altLang="en-US" sz="1000" dirty="0" smtClean="0">
                  <a:solidFill>
                    <a:prstClr val="black"/>
                  </a:solidFill>
                  <a:latin typeface="+mn-ea"/>
                  <a:ea typeface="+mn-ea"/>
                </a:rPr>
                <a:t>角</a:t>
              </a:r>
              <a:r>
                <a:rPr lang="ja-JP" altLang="en-US" sz="1000" dirty="0">
                  <a:solidFill>
                    <a:prstClr val="black"/>
                  </a:solidFill>
                  <a:latin typeface="+mn-ea"/>
                  <a:ea typeface="+mn-ea"/>
                </a:rPr>
                <a:t>速度</a:t>
              </a:r>
              <a:r>
                <a:rPr lang="ja-JP" altLang="en-US" sz="1000" dirty="0" smtClean="0">
                  <a:solidFill>
                    <a:prstClr val="black"/>
                  </a:solidFill>
                  <a:latin typeface="+mn-ea"/>
                  <a:ea typeface="+mn-ea"/>
                </a:rPr>
                <a:t>のグラフを作成したところ、走行中に徐々に大きくなっていることが確認できた。</a:t>
              </a:r>
              <a:endParaRPr lang="en-US" altLang="ja-JP" sz="1000" dirty="0">
                <a:latin typeface="+mn-ea"/>
                <a:ea typeface="+mn-ea"/>
              </a:endParaRPr>
            </a:p>
          </p:txBody>
        </p:sp>
      </p:grpSp>
      <p:sp>
        <p:nvSpPr>
          <p:cNvPr id="320" name="テキスト ボックス 319"/>
          <p:cNvSpPr txBox="1"/>
          <p:nvPr/>
        </p:nvSpPr>
        <p:spPr>
          <a:xfrm>
            <a:off x="280560" y="7103694"/>
            <a:ext cx="6120240" cy="230832"/>
          </a:xfrm>
          <a:prstGeom prst="rect">
            <a:avLst/>
          </a:prstGeom>
          <a:noFill/>
        </p:spPr>
        <p:txBody>
          <a:bodyPr wrap="square" rtlCol="0">
            <a:spAutoFit/>
          </a:bodyPr>
          <a:lstStyle/>
          <a:p>
            <a:pPr lvl="0" algn="ctr"/>
            <a:r>
              <a:rPr lang="ja-JP" altLang="en-US" sz="900" dirty="0" smtClean="0">
                <a:solidFill>
                  <a:prstClr val="black"/>
                </a:solidFill>
                <a:latin typeface="游ゴシック" panose="020B0400000000000000" pitchFamily="50" charset="-128"/>
                <a:ea typeface="游ゴシック" panose="020B0400000000000000" pitchFamily="50" charset="-128"/>
              </a:rPr>
              <a:t>図</a:t>
            </a:r>
            <a:r>
              <a:rPr lang="en-US" altLang="ja-JP" sz="900" dirty="0" smtClean="0">
                <a:solidFill>
                  <a:prstClr val="black"/>
                </a:solidFill>
                <a:latin typeface="游ゴシック" panose="020B0400000000000000" pitchFamily="50" charset="-128"/>
                <a:ea typeface="游ゴシック" panose="020B0400000000000000" pitchFamily="50" charset="-128"/>
              </a:rPr>
              <a:t>4.2</a:t>
            </a:r>
            <a:r>
              <a:rPr lang="ja-JP" altLang="en-US" sz="900" dirty="0" smtClean="0">
                <a:solidFill>
                  <a:prstClr val="black"/>
                </a:solidFill>
                <a:latin typeface="游ゴシック" panose="020B0400000000000000" pitchFamily="50" charset="-128"/>
                <a:ea typeface="游ゴシック" panose="020B0400000000000000" pitchFamily="50" charset="-128"/>
              </a:rPr>
              <a:t>　走行</a:t>
            </a:r>
            <a:r>
              <a:rPr lang="ja-JP" altLang="en-US" sz="900" dirty="0">
                <a:solidFill>
                  <a:prstClr val="black"/>
                </a:solidFill>
                <a:latin typeface="游ゴシック" panose="020B0400000000000000" pitchFamily="50" charset="-128"/>
                <a:ea typeface="游ゴシック" panose="020B0400000000000000" pitchFamily="50" charset="-128"/>
              </a:rPr>
              <a:t>開始</a:t>
            </a:r>
            <a:r>
              <a:rPr lang="ja-JP" altLang="en-US" sz="900" dirty="0" smtClean="0">
                <a:solidFill>
                  <a:prstClr val="black"/>
                </a:solidFill>
                <a:latin typeface="游ゴシック" panose="020B0400000000000000" pitchFamily="50" charset="-128"/>
                <a:ea typeface="游ゴシック" panose="020B0400000000000000" pitchFamily="50" charset="-128"/>
              </a:rPr>
              <a:t>からシーソー衝突までの角速度の変化（対策前）</a:t>
            </a:r>
            <a:endParaRPr lang="ja-JP" altLang="en-US" sz="900" dirty="0">
              <a:solidFill>
                <a:prstClr val="black"/>
              </a:solidFill>
              <a:latin typeface="游ゴシック" panose="020B0400000000000000" pitchFamily="50" charset="-128"/>
              <a:ea typeface="游ゴシック" panose="020B0400000000000000" pitchFamily="50" charset="-128"/>
            </a:endParaRPr>
          </a:p>
        </p:txBody>
      </p:sp>
      <p:sp>
        <p:nvSpPr>
          <p:cNvPr id="321" name="テキスト ボックス 320"/>
          <p:cNvSpPr txBox="1"/>
          <p:nvPr/>
        </p:nvSpPr>
        <p:spPr>
          <a:xfrm>
            <a:off x="6696001" y="7738123"/>
            <a:ext cx="5976000" cy="1742997"/>
          </a:xfrm>
          <a:prstGeom prst="rect">
            <a:avLst/>
          </a:prstGeom>
          <a:noFill/>
          <a:ln w="19050">
            <a:noFill/>
          </a:ln>
        </p:spPr>
        <p:txBody>
          <a:bodyPr wrap="square" rtlCol="0" anchor="t">
            <a:noAutofit/>
          </a:bodyPr>
          <a:lstStyle/>
          <a:p>
            <a:r>
              <a:rPr lang="en-US" altLang="ja-JP" sz="1400" b="1" dirty="0">
                <a:latin typeface="+mn-ea"/>
                <a:ea typeface="+mn-ea"/>
              </a:rPr>
              <a:t>4</a:t>
            </a:r>
            <a:r>
              <a:rPr lang="en-US" altLang="ja-JP" sz="1400" b="1" dirty="0" smtClean="0">
                <a:latin typeface="+mn-ea"/>
                <a:ea typeface="+mn-ea"/>
              </a:rPr>
              <a:t>.5 </a:t>
            </a:r>
            <a:r>
              <a:rPr lang="ja-JP" altLang="en-US" sz="1400" b="1" dirty="0" smtClean="0">
                <a:latin typeface="+mn-ea"/>
                <a:ea typeface="+mn-ea"/>
              </a:rPr>
              <a:t>まとめ</a:t>
            </a:r>
            <a:endParaRPr lang="en-US" altLang="ja-JP" sz="1400" b="1" dirty="0" smtClean="0">
              <a:latin typeface="+mn-ea"/>
              <a:ea typeface="+mn-ea"/>
            </a:endParaRPr>
          </a:p>
        </p:txBody>
      </p:sp>
      <p:sp>
        <p:nvSpPr>
          <p:cNvPr id="322" name="テキスト ボックス 321"/>
          <p:cNvSpPr txBox="1"/>
          <p:nvPr/>
        </p:nvSpPr>
        <p:spPr>
          <a:xfrm>
            <a:off x="269499" y="9322296"/>
            <a:ext cx="6104958" cy="230832"/>
          </a:xfrm>
          <a:prstGeom prst="rect">
            <a:avLst/>
          </a:prstGeom>
          <a:noFill/>
        </p:spPr>
        <p:txBody>
          <a:bodyPr wrap="square" rtlCol="0">
            <a:spAutoFit/>
          </a:bodyPr>
          <a:lstStyle/>
          <a:p>
            <a:pPr lvl="0" algn="ctr"/>
            <a:r>
              <a:rPr lang="ja-JP" altLang="en-US" sz="900" dirty="0" smtClean="0">
                <a:solidFill>
                  <a:prstClr val="black"/>
                </a:solidFill>
                <a:latin typeface="游ゴシック" panose="020B0400000000000000" pitchFamily="50" charset="-128"/>
                <a:ea typeface="游ゴシック" panose="020B0400000000000000" pitchFamily="50" charset="-128"/>
              </a:rPr>
              <a:t>図</a:t>
            </a:r>
            <a:r>
              <a:rPr lang="en-US" altLang="ja-JP" sz="900" dirty="0" smtClean="0">
                <a:solidFill>
                  <a:prstClr val="black"/>
                </a:solidFill>
                <a:latin typeface="游ゴシック" panose="020B0400000000000000" pitchFamily="50" charset="-128"/>
                <a:ea typeface="游ゴシック" panose="020B0400000000000000" pitchFamily="50" charset="-128"/>
              </a:rPr>
              <a:t>4.3</a:t>
            </a:r>
            <a:r>
              <a:rPr lang="ja-JP" altLang="en-US" sz="900" dirty="0" smtClean="0">
                <a:solidFill>
                  <a:prstClr val="black"/>
                </a:solidFill>
                <a:latin typeface="游ゴシック" panose="020B0400000000000000" pitchFamily="50" charset="-128"/>
                <a:ea typeface="游ゴシック" panose="020B0400000000000000" pitchFamily="50" charset="-128"/>
              </a:rPr>
              <a:t>　走行</a:t>
            </a:r>
            <a:r>
              <a:rPr lang="ja-JP" altLang="en-US" sz="900" dirty="0">
                <a:solidFill>
                  <a:prstClr val="black"/>
                </a:solidFill>
                <a:latin typeface="游ゴシック" panose="020B0400000000000000" pitchFamily="50" charset="-128"/>
                <a:ea typeface="游ゴシック" panose="020B0400000000000000" pitchFamily="50" charset="-128"/>
              </a:rPr>
              <a:t>開始</a:t>
            </a:r>
            <a:r>
              <a:rPr lang="ja-JP" altLang="en-US" sz="900" dirty="0" smtClean="0">
                <a:solidFill>
                  <a:prstClr val="black"/>
                </a:solidFill>
                <a:latin typeface="游ゴシック" panose="020B0400000000000000" pitchFamily="50" charset="-128"/>
                <a:ea typeface="游ゴシック" panose="020B0400000000000000" pitchFamily="50" charset="-128"/>
              </a:rPr>
              <a:t>からシーソー衝突までの角速度の変化（対策後）</a:t>
            </a:r>
            <a:endParaRPr lang="ja-JP" altLang="en-US" sz="900" dirty="0">
              <a:solidFill>
                <a:prstClr val="black"/>
              </a:solidFill>
              <a:latin typeface="游ゴシック" panose="020B0400000000000000" pitchFamily="50" charset="-128"/>
              <a:ea typeface="游ゴシック" panose="020B0400000000000000" pitchFamily="50" charset="-128"/>
            </a:endParaRPr>
          </a:p>
        </p:txBody>
      </p:sp>
      <p:cxnSp>
        <p:nvCxnSpPr>
          <p:cNvPr id="323" name="直線矢印コネクタ 322"/>
          <p:cNvCxnSpPr/>
          <p:nvPr/>
        </p:nvCxnSpPr>
        <p:spPr>
          <a:xfrm>
            <a:off x="12397502" y="2017803"/>
            <a:ext cx="0" cy="778550"/>
          </a:xfrm>
          <a:prstGeom prst="straightConnector1">
            <a:avLst/>
          </a:prstGeom>
          <a:ln w="381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4" name="直線コネクタ 323"/>
          <p:cNvCxnSpPr/>
          <p:nvPr/>
        </p:nvCxnSpPr>
        <p:spPr>
          <a:xfrm flipV="1">
            <a:off x="10960716" y="2352329"/>
            <a:ext cx="1436786" cy="274929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25" name="図 3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1687809" y="4829287"/>
            <a:ext cx="854935" cy="802805"/>
          </a:xfrm>
          <a:prstGeom prst="rect">
            <a:avLst/>
          </a:prstGeom>
        </p:spPr>
      </p:pic>
      <p:pic>
        <p:nvPicPr>
          <p:cNvPr id="326" name="図 3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3791" y="6975649"/>
            <a:ext cx="993974" cy="590048"/>
          </a:xfrm>
          <a:prstGeom prst="rect">
            <a:avLst/>
          </a:prstGeom>
        </p:spPr>
      </p:pic>
      <p:pic>
        <p:nvPicPr>
          <p:cNvPr id="327" name="図 326"/>
          <p:cNvPicPr>
            <a:picLocks noChangeAspect="1"/>
          </p:cNvPicPr>
          <p:nvPr/>
        </p:nvPicPr>
        <p:blipFill>
          <a:blip r:embed="rId7"/>
          <a:stretch>
            <a:fillRect/>
          </a:stretch>
        </p:blipFill>
        <p:spPr>
          <a:xfrm>
            <a:off x="3736504" y="7376280"/>
            <a:ext cx="246254" cy="555151"/>
          </a:xfrm>
          <a:prstGeom prst="rect">
            <a:avLst/>
          </a:prstGeom>
        </p:spPr>
      </p:pic>
      <p:sp>
        <p:nvSpPr>
          <p:cNvPr id="328" name="正方形/長方形 327"/>
          <p:cNvSpPr/>
          <p:nvPr/>
        </p:nvSpPr>
        <p:spPr>
          <a:xfrm rot="20266734">
            <a:off x="3807863" y="7796798"/>
            <a:ext cx="854405" cy="664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9" name="円形吹き出し 328"/>
          <p:cNvSpPr/>
          <p:nvPr/>
        </p:nvSpPr>
        <p:spPr>
          <a:xfrm>
            <a:off x="4408303" y="7375883"/>
            <a:ext cx="1852777" cy="509993"/>
          </a:xfrm>
          <a:prstGeom prst="wedgeEllipseCallout">
            <a:avLst>
              <a:gd name="adj1" fmla="val -68120"/>
              <a:gd name="adj2" fmla="val 6619"/>
            </a:avLst>
          </a:prstGeom>
          <a:solidFill>
            <a:srgbClr val="B4D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chemeClr val="tx1"/>
                </a:solidFill>
                <a:latin typeface="+mn-ea"/>
              </a:rPr>
              <a:t>登りや</a:t>
            </a:r>
            <a:r>
              <a:rPr kumimoji="1" lang="ja-JP" altLang="en-US" sz="1100" b="1" dirty="0" err="1" smtClean="0">
                <a:solidFill>
                  <a:schemeClr val="tx1"/>
                </a:solidFill>
                <a:latin typeface="+mn-ea"/>
              </a:rPr>
              <a:t>す</a:t>
            </a:r>
            <a:r>
              <a:rPr kumimoji="1" lang="ja-JP" altLang="en-US" sz="1100" b="1" dirty="0" smtClean="0">
                <a:solidFill>
                  <a:schemeClr val="tx1"/>
                </a:solidFill>
                <a:latin typeface="+mn-ea"/>
              </a:rPr>
              <a:t>～～い！</a:t>
            </a:r>
            <a:endParaRPr kumimoji="1" lang="ja-JP" altLang="en-US" sz="1100" b="1" dirty="0">
              <a:solidFill>
                <a:schemeClr val="tx1"/>
              </a:solidFill>
              <a:latin typeface="+mn-ea"/>
            </a:endParaRPr>
          </a:p>
        </p:txBody>
      </p:sp>
      <p:cxnSp>
        <p:nvCxnSpPr>
          <p:cNvPr id="330" name="直線コネクタ 329"/>
          <p:cNvCxnSpPr/>
          <p:nvPr/>
        </p:nvCxnSpPr>
        <p:spPr>
          <a:xfrm flipV="1">
            <a:off x="3504867" y="7830015"/>
            <a:ext cx="184334" cy="727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線コネクタ 330"/>
          <p:cNvCxnSpPr/>
          <p:nvPr/>
        </p:nvCxnSpPr>
        <p:spPr>
          <a:xfrm flipV="1">
            <a:off x="3520480" y="7896238"/>
            <a:ext cx="184334" cy="727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flipV="1">
            <a:off x="3520480" y="7752222"/>
            <a:ext cx="184334" cy="727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テキスト ボックス 332"/>
          <p:cNvSpPr txBox="1"/>
          <p:nvPr/>
        </p:nvSpPr>
        <p:spPr>
          <a:xfrm>
            <a:off x="64861" y="1488232"/>
            <a:ext cx="2951563" cy="338554"/>
          </a:xfrm>
          <a:prstGeom prst="rect">
            <a:avLst/>
          </a:prstGeom>
          <a:noFill/>
        </p:spPr>
        <p:txBody>
          <a:bodyPr wrap="square" rtlCol="0">
            <a:spAutoFit/>
          </a:bodyPr>
          <a:lstStyle/>
          <a:p>
            <a:r>
              <a:rPr lang="en-US" altLang="ja-JP" b="1" dirty="0">
                <a:latin typeface="+mn-ea"/>
                <a:ea typeface="+mn-ea"/>
              </a:rPr>
              <a:t>4</a:t>
            </a:r>
            <a:r>
              <a:rPr kumimoji="1" lang="en-US" altLang="ja-JP" b="1" dirty="0" smtClean="0">
                <a:latin typeface="+mn-ea"/>
                <a:ea typeface="+mn-ea"/>
              </a:rPr>
              <a:t>.</a:t>
            </a:r>
            <a:r>
              <a:rPr lang="ja-JP" altLang="en-US" b="1" dirty="0" smtClean="0">
                <a:latin typeface="+mn-ea"/>
                <a:ea typeface="+mn-ea"/>
              </a:rPr>
              <a:t> しろく</a:t>
            </a:r>
            <a:r>
              <a:rPr lang="ja-JP" altLang="en-US" b="1" dirty="0" err="1" smtClean="0">
                <a:latin typeface="+mn-ea"/>
                <a:ea typeface="+mn-ea"/>
              </a:rPr>
              <a:t>ま</a:t>
            </a:r>
            <a:r>
              <a:rPr lang="ja-JP" altLang="en-US" b="1" dirty="0" smtClean="0">
                <a:latin typeface="+mn-ea"/>
                <a:ea typeface="+mn-ea"/>
              </a:rPr>
              <a:t>式姿勢制御</a:t>
            </a:r>
            <a:endParaRPr kumimoji="1" lang="ja-JP" altLang="en-US" b="1" dirty="0">
              <a:latin typeface="+mn-ea"/>
              <a:ea typeface="+mn-ea"/>
            </a:endParaRPr>
          </a:p>
        </p:txBody>
      </p:sp>
      <p:sp>
        <p:nvSpPr>
          <p:cNvPr id="334" name="テキスト ボックス 333"/>
          <p:cNvSpPr txBox="1"/>
          <p:nvPr/>
        </p:nvSpPr>
        <p:spPr>
          <a:xfrm>
            <a:off x="2182637" y="2191661"/>
            <a:ext cx="769026" cy="241980"/>
          </a:xfrm>
          <a:prstGeom prst="rect">
            <a:avLst/>
          </a:prstGeom>
          <a:solidFill>
            <a:schemeClr val="bg1"/>
          </a:solidFill>
          <a:ln>
            <a:noFill/>
          </a:ln>
        </p:spPr>
        <p:txBody>
          <a:bodyPr wrap="square" lIns="36000" tIns="36000" rIns="36000" bIns="36000" rtlCol="0">
            <a:spAutoFit/>
          </a:bodyPr>
          <a:lstStyle/>
          <a:p>
            <a:r>
              <a:rPr lang="ja-JP" altLang="en-US" sz="1100" b="1" dirty="0" smtClean="0">
                <a:latin typeface="+mn-ea"/>
                <a:ea typeface="+mn-ea"/>
              </a:rPr>
              <a:t>問題点</a:t>
            </a:r>
            <a:endParaRPr lang="en-US" altLang="ja-JP" sz="1100" b="1" dirty="0" smtClean="0">
              <a:latin typeface="+mn-ea"/>
              <a:ea typeface="+mn-ea"/>
            </a:endParaRPr>
          </a:p>
        </p:txBody>
      </p:sp>
      <p:graphicFrame>
        <p:nvGraphicFramePr>
          <p:cNvPr id="335" name="グラフ 334"/>
          <p:cNvGraphicFramePr>
            <a:graphicFrameLocks/>
          </p:cNvGraphicFramePr>
          <p:nvPr>
            <p:extLst/>
          </p:nvPr>
        </p:nvGraphicFramePr>
        <p:xfrm>
          <a:off x="183407" y="3432448"/>
          <a:ext cx="4572000" cy="1396351"/>
        </p:xfrm>
        <a:graphic>
          <a:graphicData uri="http://schemas.openxmlformats.org/drawingml/2006/chart">
            <c:chart xmlns:c="http://schemas.openxmlformats.org/drawingml/2006/chart" xmlns:r="http://schemas.openxmlformats.org/officeDocument/2006/relationships" r:id="rId8"/>
          </a:graphicData>
        </a:graphic>
      </p:graphicFrame>
      <p:sp>
        <p:nvSpPr>
          <p:cNvPr id="336" name="楕円 335"/>
          <p:cNvSpPr/>
          <p:nvPr/>
        </p:nvSpPr>
        <p:spPr>
          <a:xfrm>
            <a:off x="713501" y="4296544"/>
            <a:ext cx="286699" cy="286699"/>
          </a:xfrm>
          <a:prstGeom prst="ellipse">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7" name="グループ化 336"/>
          <p:cNvGrpSpPr/>
          <p:nvPr/>
        </p:nvGrpSpPr>
        <p:grpSpPr>
          <a:xfrm>
            <a:off x="4522652" y="3648472"/>
            <a:ext cx="220913" cy="923330"/>
            <a:chOff x="4522652" y="3906187"/>
            <a:chExt cx="220913" cy="923330"/>
          </a:xfrm>
        </p:grpSpPr>
        <p:sp>
          <p:nvSpPr>
            <p:cNvPr id="338" name="テキスト ボックス 337"/>
            <p:cNvSpPr txBox="1"/>
            <p:nvPr/>
          </p:nvSpPr>
          <p:spPr>
            <a:xfrm>
              <a:off x="4522652" y="3906187"/>
              <a:ext cx="220913" cy="923330"/>
            </a:xfrm>
            <a:prstGeom prst="rect">
              <a:avLst/>
            </a:prstGeom>
            <a:noFill/>
          </p:spPr>
          <p:txBody>
            <a:bodyPr wrap="square" rtlCol="0">
              <a:spAutoFit/>
            </a:bodyPr>
            <a:lstStyle/>
            <a:p>
              <a:r>
                <a:rPr lang="ja-JP" altLang="en-US" sz="900" b="1" dirty="0" smtClean="0">
                  <a:solidFill>
                    <a:srgbClr val="FF0000"/>
                  </a:solidFill>
                  <a:latin typeface="游ゴシック" panose="020B0400000000000000" pitchFamily="50" charset="-128"/>
                  <a:ea typeface="游ゴシック" panose="020B0400000000000000" pitchFamily="50" charset="-128"/>
                </a:rPr>
                <a:t>走行</a:t>
              </a:r>
              <a:r>
                <a:rPr lang="ja-JP" altLang="en-US" sz="900" b="1" dirty="0">
                  <a:solidFill>
                    <a:srgbClr val="FF0000"/>
                  </a:solidFill>
                  <a:latin typeface="游ゴシック" panose="020B0400000000000000" pitchFamily="50" charset="-128"/>
                  <a:ea typeface="游ゴシック" panose="020B0400000000000000" pitchFamily="50" charset="-128"/>
                </a:rPr>
                <a:t>体</a:t>
              </a:r>
              <a:r>
                <a:rPr lang="ja-JP" altLang="en-US" sz="900" b="1" dirty="0" smtClean="0">
                  <a:solidFill>
                    <a:srgbClr val="FF0000"/>
                  </a:solidFill>
                  <a:latin typeface="游ゴシック" panose="020B0400000000000000" pitchFamily="50" charset="-128"/>
                  <a:ea typeface="游ゴシック" panose="020B0400000000000000" pitchFamily="50" charset="-128"/>
                </a:rPr>
                <a:t>の</a:t>
              </a:r>
              <a:r>
                <a:rPr lang="ja-JP" altLang="en-US" sz="900" b="1" dirty="0">
                  <a:solidFill>
                    <a:srgbClr val="FF0000"/>
                  </a:solidFill>
                  <a:latin typeface="游ゴシック" panose="020B0400000000000000" pitchFamily="50" charset="-128"/>
                  <a:ea typeface="游ゴシック" panose="020B0400000000000000" pitchFamily="50" charset="-128"/>
                </a:rPr>
                <a:t>傾</a:t>
              </a:r>
              <a:r>
                <a:rPr lang="ja-JP" altLang="en-US" sz="900" b="1" dirty="0" smtClean="0">
                  <a:solidFill>
                    <a:srgbClr val="FF0000"/>
                  </a:solidFill>
                  <a:latin typeface="游ゴシック" panose="020B0400000000000000" pitchFamily="50" charset="-128"/>
                  <a:ea typeface="游ゴシック" panose="020B0400000000000000" pitchFamily="50" charset="-128"/>
                </a:rPr>
                <a:t>き</a:t>
              </a:r>
              <a:endParaRPr kumimoji="1" lang="ja-JP" altLang="en-US" sz="900" b="1" dirty="0">
                <a:solidFill>
                  <a:srgbClr val="FF0000"/>
                </a:solidFill>
                <a:latin typeface="游ゴシック" panose="020B0400000000000000" pitchFamily="50" charset="-128"/>
                <a:ea typeface="游ゴシック" panose="020B0400000000000000" pitchFamily="50" charset="-128"/>
              </a:endParaRPr>
            </a:p>
          </p:txBody>
        </p:sp>
        <p:cxnSp>
          <p:nvCxnSpPr>
            <p:cNvPr id="339" name="直線矢印コネクタ 338"/>
            <p:cNvCxnSpPr/>
            <p:nvPr/>
          </p:nvCxnSpPr>
          <p:spPr>
            <a:xfrm>
              <a:off x="4559229" y="3906187"/>
              <a:ext cx="0" cy="86113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40" name="楕円 339"/>
          <p:cNvSpPr/>
          <p:nvPr/>
        </p:nvSpPr>
        <p:spPr>
          <a:xfrm>
            <a:off x="4424792" y="3456829"/>
            <a:ext cx="271824" cy="271824"/>
          </a:xfrm>
          <a:prstGeom prst="ellipse">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テキスト ボックス 340"/>
          <p:cNvSpPr txBox="1"/>
          <p:nvPr/>
        </p:nvSpPr>
        <p:spPr>
          <a:xfrm>
            <a:off x="1160989" y="4801180"/>
            <a:ext cx="2990667" cy="215444"/>
          </a:xfrm>
          <a:prstGeom prst="rect">
            <a:avLst/>
          </a:prstGeom>
          <a:noFill/>
        </p:spPr>
        <p:txBody>
          <a:bodyPr wrap="square" rtlCol="0">
            <a:spAutoFit/>
          </a:bodyPr>
          <a:lstStyle/>
          <a:p>
            <a:pPr algn="ctr"/>
            <a:r>
              <a:rPr kumimoji="1" lang="ja-JP" altLang="en-US" sz="800" dirty="0" smtClean="0">
                <a:latin typeface="游ゴシック" panose="020B0400000000000000" pitchFamily="50" charset="-128"/>
                <a:ea typeface="游ゴシック" panose="020B0400000000000000" pitchFamily="50" charset="-128"/>
              </a:rPr>
              <a:t>図</a:t>
            </a:r>
            <a:r>
              <a:rPr lang="en-US" altLang="ja-JP" sz="800" dirty="0">
                <a:latin typeface="游ゴシック" panose="020B0400000000000000" pitchFamily="50" charset="-128"/>
                <a:ea typeface="游ゴシック" panose="020B0400000000000000" pitchFamily="50" charset="-128"/>
              </a:rPr>
              <a:t>4</a:t>
            </a:r>
            <a:r>
              <a:rPr kumimoji="1" lang="en-US" altLang="ja-JP" sz="800" dirty="0" smtClean="0">
                <a:latin typeface="游ゴシック" panose="020B0400000000000000" pitchFamily="50" charset="-128"/>
                <a:ea typeface="游ゴシック" panose="020B0400000000000000" pitchFamily="50" charset="-128"/>
              </a:rPr>
              <a:t>.1</a:t>
            </a:r>
            <a:r>
              <a:rPr lang="ja-JP" altLang="en-US" sz="800" dirty="0">
                <a:latin typeface="游ゴシック" panose="020B0400000000000000" pitchFamily="50" charset="-128"/>
                <a:ea typeface="游ゴシック" panose="020B0400000000000000" pitchFamily="50" charset="-128"/>
              </a:rPr>
              <a:t>　</a:t>
            </a:r>
            <a:r>
              <a:rPr kumimoji="1" lang="ja-JP" altLang="en-US" sz="800" dirty="0" smtClean="0">
                <a:latin typeface="游ゴシック" panose="020B0400000000000000" pitchFamily="50" charset="-128"/>
                <a:ea typeface="游ゴシック" panose="020B0400000000000000" pitchFamily="50" charset="-128"/>
              </a:rPr>
              <a:t>走行開始からシーソー衝突までの角位置の変化</a:t>
            </a:r>
            <a:endParaRPr kumimoji="1" lang="ja-JP" altLang="en-US" sz="800" dirty="0">
              <a:latin typeface="游ゴシック" panose="020B0400000000000000" pitchFamily="50" charset="-128"/>
              <a:ea typeface="游ゴシック" panose="020B0400000000000000" pitchFamily="50" charset="-128"/>
            </a:endParaRPr>
          </a:p>
        </p:txBody>
      </p:sp>
      <p:sp>
        <p:nvSpPr>
          <p:cNvPr id="342" name="テキスト ボックス 341"/>
          <p:cNvSpPr txBox="1"/>
          <p:nvPr/>
        </p:nvSpPr>
        <p:spPr>
          <a:xfrm>
            <a:off x="496144" y="4585156"/>
            <a:ext cx="720080" cy="215444"/>
          </a:xfrm>
          <a:prstGeom prst="rect">
            <a:avLst/>
          </a:prstGeom>
          <a:noFill/>
        </p:spPr>
        <p:txBody>
          <a:bodyPr wrap="square" rtlCol="0">
            <a:spAutoFit/>
          </a:bodyPr>
          <a:lstStyle/>
          <a:p>
            <a:r>
              <a:rPr kumimoji="1" lang="ja-JP" altLang="en-US" sz="800" b="1" dirty="0" smtClean="0">
                <a:solidFill>
                  <a:schemeClr val="accent2"/>
                </a:solidFill>
                <a:latin typeface="+mj-lt"/>
                <a:ea typeface="游ゴシック" panose="020B0400000000000000" pitchFamily="50" charset="-128"/>
              </a:rPr>
              <a:t>スタート</a:t>
            </a:r>
            <a:endParaRPr kumimoji="1" lang="ja-JP" altLang="en-US" sz="800" b="1" dirty="0">
              <a:solidFill>
                <a:schemeClr val="accent2"/>
              </a:solidFill>
              <a:latin typeface="+mj-lt"/>
              <a:ea typeface="游ゴシック" panose="020B0400000000000000" pitchFamily="50" charset="-128"/>
            </a:endParaRPr>
          </a:p>
        </p:txBody>
      </p:sp>
      <p:sp>
        <p:nvSpPr>
          <p:cNvPr id="343" name="テキスト ボックス 342"/>
          <p:cNvSpPr txBox="1"/>
          <p:nvPr/>
        </p:nvSpPr>
        <p:spPr>
          <a:xfrm>
            <a:off x="4359290" y="3269777"/>
            <a:ext cx="547636" cy="215444"/>
          </a:xfrm>
          <a:prstGeom prst="rect">
            <a:avLst/>
          </a:prstGeom>
          <a:noFill/>
        </p:spPr>
        <p:txBody>
          <a:bodyPr wrap="square" rtlCol="0">
            <a:spAutoFit/>
          </a:bodyPr>
          <a:lstStyle/>
          <a:p>
            <a:r>
              <a:rPr kumimoji="1" lang="ja-JP" altLang="en-US" sz="800" b="1" dirty="0" smtClean="0">
                <a:solidFill>
                  <a:schemeClr val="accent2"/>
                </a:solidFill>
                <a:latin typeface="+mj-lt"/>
                <a:ea typeface="游ゴシック" panose="020B0400000000000000" pitchFamily="50" charset="-128"/>
              </a:rPr>
              <a:t>衝突</a:t>
            </a:r>
            <a:endParaRPr kumimoji="1" lang="ja-JP" altLang="en-US" sz="800" b="1" dirty="0">
              <a:solidFill>
                <a:schemeClr val="accent2"/>
              </a:solidFill>
              <a:latin typeface="+mj-lt"/>
              <a:ea typeface="游ゴシック" panose="020B0400000000000000" pitchFamily="50" charset="-128"/>
            </a:endParaRPr>
          </a:p>
        </p:txBody>
      </p:sp>
      <p:sp>
        <p:nvSpPr>
          <p:cNvPr id="344" name="テキスト ボックス 343"/>
          <p:cNvSpPr txBox="1"/>
          <p:nvPr/>
        </p:nvSpPr>
        <p:spPr>
          <a:xfrm>
            <a:off x="164683" y="3216424"/>
            <a:ext cx="3317880" cy="246221"/>
          </a:xfrm>
          <a:prstGeom prst="rect">
            <a:avLst/>
          </a:prstGeom>
          <a:noFill/>
        </p:spPr>
        <p:txBody>
          <a:bodyPr wrap="square" rtlCol="0">
            <a:spAutoFit/>
          </a:bodyPr>
          <a:lstStyle/>
          <a:p>
            <a:r>
              <a:rPr lang="ja-JP" altLang="en-US" sz="1000" dirty="0" smtClean="0">
                <a:latin typeface="游ゴシック" panose="020B0400000000000000" pitchFamily="50" charset="-128"/>
                <a:ea typeface="游ゴシック" panose="020B0400000000000000" pitchFamily="50" charset="-128"/>
              </a:rPr>
              <a:t>角速度から角位置を計算し、走行体の傾きを調べた。</a:t>
            </a:r>
            <a:endParaRPr lang="en-US" altLang="ja-JP" sz="1000" dirty="0" smtClean="0">
              <a:latin typeface="游ゴシック" panose="020B0400000000000000" pitchFamily="50" charset="-128"/>
              <a:ea typeface="游ゴシック" panose="020B0400000000000000" pitchFamily="50" charset="-128"/>
            </a:endParaRPr>
          </a:p>
        </p:txBody>
      </p:sp>
      <p:sp>
        <p:nvSpPr>
          <p:cNvPr id="345" name="雲形吹き出し 344"/>
          <p:cNvSpPr/>
          <p:nvPr/>
        </p:nvSpPr>
        <p:spPr>
          <a:xfrm>
            <a:off x="4456584" y="1735586"/>
            <a:ext cx="1616265" cy="400718"/>
          </a:xfrm>
          <a:prstGeom prst="cloudCallout">
            <a:avLst>
              <a:gd name="adj1" fmla="val 12699"/>
              <a:gd name="adj2" fmla="val 116497"/>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900" dirty="0" smtClean="0">
                <a:solidFill>
                  <a:schemeClr val="tx1"/>
                </a:solidFill>
                <a:latin typeface="HGP行書体" panose="03000600000000000000" pitchFamily="66" charset="-128"/>
                <a:ea typeface="HGP行書体" panose="03000600000000000000" pitchFamily="66" charset="-128"/>
              </a:rPr>
              <a:t>走行体が</a:t>
            </a:r>
            <a:endParaRPr kumimoji="1" lang="en-US" altLang="ja-JP" sz="900" dirty="0" smtClean="0">
              <a:solidFill>
                <a:schemeClr val="tx1"/>
              </a:solidFill>
              <a:latin typeface="HGP行書体" panose="03000600000000000000" pitchFamily="66" charset="-128"/>
              <a:ea typeface="HGP行書体" panose="03000600000000000000" pitchFamily="66" charset="-128"/>
            </a:endParaRPr>
          </a:p>
          <a:p>
            <a:pPr algn="ctr"/>
            <a:r>
              <a:rPr kumimoji="1" lang="ja-JP" altLang="en-US" sz="900" dirty="0" smtClean="0">
                <a:solidFill>
                  <a:schemeClr val="tx1"/>
                </a:solidFill>
                <a:latin typeface="HGP行書体" panose="03000600000000000000" pitchFamily="66" charset="-128"/>
                <a:ea typeface="HGP行書体" panose="03000600000000000000" pitchFamily="66" charset="-128"/>
              </a:rPr>
              <a:t>前に傾いている？</a:t>
            </a:r>
            <a:endParaRPr kumimoji="1" lang="ja-JP" altLang="en-US" sz="900" dirty="0">
              <a:solidFill>
                <a:schemeClr val="tx1"/>
              </a:solidFill>
              <a:latin typeface="HGP行書体" panose="03000600000000000000" pitchFamily="66" charset="-128"/>
              <a:ea typeface="HGP行書体" panose="03000600000000000000" pitchFamily="66" charset="-128"/>
            </a:endParaRPr>
          </a:p>
        </p:txBody>
      </p:sp>
      <p:grpSp>
        <p:nvGrpSpPr>
          <p:cNvPr id="346" name="グループ化 345"/>
          <p:cNvGrpSpPr/>
          <p:nvPr/>
        </p:nvGrpSpPr>
        <p:grpSpPr>
          <a:xfrm>
            <a:off x="529629" y="2220363"/>
            <a:ext cx="1349807" cy="918752"/>
            <a:chOff x="2085649" y="1361722"/>
            <a:chExt cx="6699795" cy="4560245"/>
          </a:xfrm>
        </p:grpSpPr>
        <p:grpSp>
          <p:nvGrpSpPr>
            <p:cNvPr id="347" name="グループ化 346"/>
            <p:cNvGrpSpPr/>
            <p:nvPr/>
          </p:nvGrpSpPr>
          <p:grpSpPr>
            <a:xfrm>
              <a:off x="3114956" y="4667018"/>
              <a:ext cx="5193101" cy="1230815"/>
              <a:chOff x="5689035" y="1865845"/>
              <a:chExt cx="1852213" cy="438992"/>
            </a:xfrm>
          </p:grpSpPr>
          <p:sp>
            <p:nvSpPr>
              <p:cNvPr id="381" name="正方形/長方形 380"/>
              <p:cNvSpPr/>
              <p:nvPr/>
            </p:nvSpPr>
            <p:spPr>
              <a:xfrm rot="20202827">
                <a:off x="5689035" y="1865845"/>
                <a:ext cx="1852213" cy="70936"/>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ea typeface="ＭＳ Ｐゴシック" panose="020B0600070205080204" pitchFamily="50" charset="-128"/>
                </a:endParaRPr>
              </a:p>
            </p:txBody>
          </p:sp>
          <p:sp>
            <p:nvSpPr>
              <p:cNvPr id="382" name="片側の 2 つの角を切り取った四角形 381"/>
              <p:cNvSpPr/>
              <p:nvPr/>
            </p:nvSpPr>
            <p:spPr>
              <a:xfrm rot="21546613">
                <a:off x="6615141" y="1901313"/>
                <a:ext cx="90641" cy="394442"/>
              </a:xfrm>
              <a:prstGeom prst="snip2Same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ea typeface="ＭＳ Ｐゴシック" panose="020B0600070205080204" pitchFamily="50" charset="-128"/>
                </a:endParaRPr>
              </a:p>
            </p:txBody>
          </p:sp>
          <p:sp>
            <p:nvSpPr>
              <p:cNvPr id="383" name="正方形/長方形 382"/>
              <p:cNvSpPr/>
              <p:nvPr/>
            </p:nvSpPr>
            <p:spPr>
              <a:xfrm>
                <a:off x="6022038" y="2237842"/>
                <a:ext cx="1276845" cy="66995"/>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ea typeface="ＭＳ Ｐゴシック" panose="020B0600070205080204" pitchFamily="50" charset="-128"/>
                </a:endParaRPr>
              </a:p>
            </p:txBody>
          </p:sp>
        </p:grpSp>
        <p:sp>
          <p:nvSpPr>
            <p:cNvPr id="348" name="フローチャート: 結合子 347"/>
            <p:cNvSpPr/>
            <p:nvPr/>
          </p:nvSpPr>
          <p:spPr>
            <a:xfrm rot="20414730" flipV="1">
              <a:off x="2950488" y="5713762"/>
              <a:ext cx="530976" cy="15805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9" name="グループ化 348"/>
            <p:cNvGrpSpPr/>
            <p:nvPr/>
          </p:nvGrpSpPr>
          <p:grpSpPr>
            <a:xfrm rot="323778">
              <a:off x="2483253" y="3942192"/>
              <a:ext cx="867785" cy="1978287"/>
              <a:chOff x="4249192" y="2471970"/>
              <a:chExt cx="682752" cy="1556472"/>
            </a:xfrm>
          </p:grpSpPr>
          <p:sp>
            <p:nvSpPr>
              <p:cNvPr id="376" name="正方形/長方形 375"/>
              <p:cNvSpPr/>
              <p:nvPr/>
            </p:nvSpPr>
            <p:spPr>
              <a:xfrm>
                <a:off x="4763542" y="2509956"/>
                <a:ext cx="45719"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grpSp>
            <p:nvGrpSpPr>
              <p:cNvPr id="377" name="グループ化 376"/>
              <p:cNvGrpSpPr/>
              <p:nvPr/>
            </p:nvGrpSpPr>
            <p:grpSpPr>
              <a:xfrm>
                <a:off x="4249192" y="2471970"/>
                <a:ext cx="682752" cy="1556472"/>
                <a:chOff x="4249192" y="2471970"/>
                <a:chExt cx="682752" cy="1556472"/>
              </a:xfrm>
            </p:grpSpPr>
            <p:sp>
              <p:nvSpPr>
                <p:cNvPr id="378" name="正方形/長方形 377"/>
                <p:cNvSpPr/>
                <p:nvPr/>
              </p:nvSpPr>
              <p:spPr>
                <a:xfrm>
                  <a:off x="4259026" y="2756812"/>
                  <a:ext cx="672918" cy="92285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379" name="フローチャート: 結合子 378"/>
                <p:cNvSpPr/>
                <p:nvPr/>
              </p:nvSpPr>
              <p:spPr>
                <a:xfrm>
                  <a:off x="4249192" y="3349173"/>
                  <a:ext cx="682752" cy="67926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sp>
              <p:nvSpPr>
                <p:cNvPr id="380" name="正方形/長方形 379"/>
                <p:cNvSpPr/>
                <p:nvPr/>
              </p:nvSpPr>
              <p:spPr>
                <a:xfrm>
                  <a:off x="4408666" y="2471970"/>
                  <a:ext cx="354875" cy="2342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240"/>
                </a:p>
              </p:txBody>
            </p:sp>
          </p:grpSp>
        </p:grpSp>
        <p:sp>
          <p:nvSpPr>
            <p:cNvPr id="350" name="円形吹き出し 349"/>
            <p:cNvSpPr/>
            <p:nvPr/>
          </p:nvSpPr>
          <p:spPr>
            <a:xfrm>
              <a:off x="3282357" y="1433853"/>
              <a:ext cx="3734184" cy="3056071"/>
            </a:xfrm>
            <a:prstGeom prst="wedgeEllipseCallout">
              <a:avLst>
                <a:gd name="adj1" fmla="val -38783"/>
                <a:gd name="adj2" fmla="val 752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1" name="正方形/長方形 16"/>
            <p:cNvSpPr/>
            <p:nvPr/>
          </p:nvSpPr>
          <p:spPr>
            <a:xfrm rot="20202827">
              <a:off x="5206872" y="2914291"/>
              <a:ext cx="1868749" cy="326170"/>
            </a:xfrm>
            <a:custGeom>
              <a:avLst/>
              <a:gdLst>
                <a:gd name="connsiteX0" fmla="*/ 0 w 1766340"/>
                <a:gd name="connsiteY0" fmla="*/ 0 h 326170"/>
                <a:gd name="connsiteX1" fmla="*/ 1766340 w 1766340"/>
                <a:gd name="connsiteY1" fmla="*/ 0 h 326170"/>
                <a:gd name="connsiteX2" fmla="*/ 1766340 w 1766340"/>
                <a:gd name="connsiteY2" fmla="*/ 326170 h 326170"/>
                <a:gd name="connsiteX3" fmla="*/ 0 w 1766340"/>
                <a:gd name="connsiteY3" fmla="*/ 326170 h 326170"/>
                <a:gd name="connsiteX4" fmla="*/ 0 w 1766340"/>
                <a:gd name="connsiteY4" fmla="*/ 0 h 326170"/>
                <a:gd name="connsiteX0" fmla="*/ 0 w 1868749"/>
                <a:gd name="connsiteY0" fmla="*/ 0 h 326170"/>
                <a:gd name="connsiteX1" fmla="*/ 1868749 w 1868749"/>
                <a:gd name="connsiteY1" fmla="*/ 155 h 326170"/>
                <a:gd name="connsiteX2" fmla="*/ 1766340 w 1868749"/>
                <a:gd name="connsiteY2" fmla="*/ 326170 h 326170"/>
                <a:gd name="connsiteX3" fmla="*/ 0 w 1868749"/>
                <a:gd name="connsiteY3" fmla="*/ 326170 h 326170"/>
                <a:gd name="connsiteX4" fmla="*/ 0 w 1868749"/>
                <a:gd name="connsiteY4" fmla="*/ 0 h 32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8749" h="326170">
                  <a:moveTo>
                    <a:pt x="0" y="0"/>
                  </a:moveTo>
                  <a:lnTo>
                    <a:pt x="1868749" y="155"/>
                  </a:lnTo>
                  <a:lnTo>
                    <a:pt x="1766340" y="326170"/>
                  </a:lnTo>
                  <a:lnTo>
                    <a:pt x="0" y="326170"/>
                  </a:lnTo>
                  <a:lnTo>
                    <a:pt x="0" y="0"/>
                  </a:lnTo>
                  <a:close/>
                </a:path>
              </a:pathLst>
            </a:cu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dirty="0">
                <a:ea typeface="ＭＳ Ｐゴシック" panose="020B0600070205080204" pitchFamily="50" charset="-128"/>
              </a:endParaRPr>
            </a:p>
          </p:txBody>
        </p:sp>
        <p:grpSp>
          <p:nvGrpSpPr>
            <p:cNvPr id="352" name="グループ化 351"/>
            <p:cNvGrpSpPr/>
            <p:nvPr/>
          </p:nvGrpSpPr>
          <p:grpSpPr>
            <a:xfrm rot="5400000">
              <a:off x="5098939" y="2435761"/>
              <a:ext cx="757535" cy="446308"/>
              <a:chOff x="2972736" y="2019869"/>
              <a:chExt cx="548386" cy="323086"/>
            </a:xfrm>
          </p:grpSpPr>
          <p:sp>
            <p:nvSpPr>
              <p:cNvPr id="373" name="正方形/長方形 372"/>
              <p:cNvSpPr/>
              <p:nvPr/>
            </p:nvSpPr>
            <p:spPr>
              <a:xfrm>
                <a:off x="2972736" y="2019869"/>
                <a:ext cx="548386" cy="3230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74" name="正方形/長方形 373"/>
              <p:cNvSpPr/>
              <p:nvPr/>
            </p:nvSpPr>
            <p:spPr>
              <a:xfrm>
                <a:off x="3240418" y="2019869"/>
                <a:ext cx="265869" cy="313278"/>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5" name="正方形/長方形 374"/>
              <p:cNvSpPr/>
              <p:nvPr/>
            </p:nvSpPr>
            <p:spPr>
              <a:xfrm>
                <a:off x="3036437" y="2080257"/>
                <a:ext cx="436728" cy="228052"/>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sp>
          <p:nvSpPr>
            <p:cNvPr id="353" name="フローチャート: 結合子 352"/>
            <p:cNvSpPr/>
            <p:nvPr/>
          </p:nvSpPr>
          <p:spPr>
            <a:xfrm rot="20128192" flipV="1">
              <a:off x="5188528" y="3098660"/>
              <a:ext cx="530976" cy="15805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4" name="正方形/長方形 55"/>
            <p:cNvSpPr/>
            <p:nvPr/>
          </p:nvSpPr>
          <p:spPr>
            <a:xfrm rot="5768379">
              <a:off x="4402299" y="704439"/>
              <a:ext cx="729520" cy="2044085"/>
            </a:xfrm>
            <a:custGeom>
              <a:avLst/>
              <a:gdLst>
                <a:gd name="connsiteX0" fmla="*/ 0 w 619149"/>
                <a:gd name="connsiteY0" fmla="*/ 0 h 1451079"/>
                <a:gd name="connsiteX1" fmla="*/ 619149 w 619149"/>
                <a:gd name="connsiteY1" fmla="*/ 0 h 1451079"/>
                <a:gd name="connsiteX2" fmla="*/ 619149 w 619149"/>
                <a:gd name="connsiteY2" fmla="*/ 1451079 h 1451079"/>
                <a:gd name="connsiteX3" fmla="*/ 0 w 619149"/>
                <a:gd name="connsiteY3" fmla="*/ 1451079 h 1451079"/>
                <a:gd name="connsiteX4" fmla="*/ 0 w 619149"/>
                <a:gd name="connsiteY4" fmla="*/ 0 h 1451079"/>
                <a:gd name="connsiteX0" fmla="*/ 0 w 619149"/>
                <a:gd name="connsiteY0" fmla="*/ 0 h 1451079"/>
                <a:gd name="connsiteX1" fmla="*/ 619149 w 619149"/>
                <a:gd name="connsiteY1" fmla="*/ 0 h 1451079"/>
                <a:gd name="connsiteX2" fmla="*/ 619149 w 619149"/>
                <a:gd name="connsiteY2" fmla="*/ 1451079 h 1451079"/>
                <a:gd name="connsiteX3" fmla="*/ 296562 w 619149"/>
                <a:gd name="connsiteY3" fmla="*/ 1265728 h 1451079"/>
                <a:gd name="connsiteX4" fmla="*/ 0 w 619149"/>
                <a:gd name="connsiteY4" fmla="*/ 0 h 1451079"/>
                <a:gd name="connsiteX0" fmla="*/ 0 w 619149"/>
                <a:gd name="connsiteY0" fmla="*/ 0 h 1451079"/>
                <a:gd name="connsiteX1" fmla="*/ 619149 w 619149"/>
                <a:gd name="connsiteY1" fmla="*/ 0 h 1451079"/>
                <a:gd name="connsiteX2" fmla="*/ 619149 w 619149"/>
                <a:gd name="connsiteY2" fmla="*/ 1451079 h 1451079"/>
                <a:gd name="connsiteX3" fmla="*/ 296562 w 619149"/>
                <a:gd name="connsiteY3" fmla="*/ 1265728 h 1451079"/>
                <a:gd name="connsiteX4" fmla="*/ 0 w 619149"/>
                <a:gd name="connsiteY4" fmla="*/ 0 h 1451079"/>
                <a:gd name="connsiteX0" fmla="*/ 0 w 483225"/>
                <a:gd name="connsiteY0" fmla="*/ 24713 h 1451079"/>
                <a:gd name="connsiteX1" fmla="*/ 483225 w 483225"/>
                <a:gd name="connsiteY1" fmla="*/ 0 h 1451079"/>
                <a:gd name="connsiteX2" fmla="*/ 483225 w 483225"/>
                <a:gd name="connsiteY2" fmla="*/ 1451079 h 1451079"/>
                <a:gd name="connsiteX3" fmla="*/ 160638 w 483225"/>
                <a:gd name="connsiteY3" fmla="*/ 1265728 h 1451079"/>
                <a:gd name="connsiteX4" fmla="*/ 0 w 483225"/>
                <a:gd name="connsiteY4" fmla="*/ 24713 h 1451079"/>
                <a:gd name="connsiteX0" fmla="*/ 27030 w 510255"/>
                <a:gd name="connsiteY0" fmla="*/ 24713 h 1451079"/>
                <a:gd name="connsiteX1" fmla="*/ 510255 w 510255"/>
                <a:gd name="connsiteY1" fmla="*/ 0 h 1451079"/>
                <a:gd name="connsiteX2" fmla="*/ 510255 w 510255"/>
                <a:gd name="connsiteY2" fmla="*/ 1451079 h 1451079"/>
                <a:gd name="connsiteX3" fmla="*/ 187668 w 510255"/>
                <a:gd name="connsiteY3" fmla="*/ 1265728 h 1451079"/>
                <a:gd name="connsiteX4" fmla="*/ 27030 w 510255"/>
                <a:gd name="connsiteY4" fmla="*/ 24713 h 1451079"/>
                <a:gd name="connsiteX0" fmla="*/ 25213 w 508438"/>
                <a:gd name="connsiteY0" fmla="*/ 24713 h 1451079"/>
                <a:gd name="connsiteX1" fmla="*/ 508438 w 508438"/>
                <a:gd name="connsiteY1" fmla="*/ 0 h 1451079"/>
                <a:gd name="connsiteX2" fmla="*/ 508438 w 508438"/>
                <a:gd name="connsiteY2" fmla="*/ 1451079 h 1451079"/>
                <a:gd name="connsiteX3" fmla="*/ 198208 w 508438"/>
                <a:gd name="connsiteY3" fmla="*/ 1253371 h 1451079"/>
                <a:gd name="connsiteX4" fmla="*/ 25213 w 508438"/>
                <a:gd name="connsiteY4" fmla="*/ 24713 h 1451079"/>
                <a:gd name="connsiteX0" fmla="*/ 22162 w 505387"/>
                <a:gd name="connsiteY0" fmla="*/ 24713 h 1451079"/>
                <a:gd name="connsiteX1" fmla="*/ 505387 w 505387"/>
                <a:gd name="connsiteY1" fmla="*/ 0 h 1451079"/>
                <a:gd name="connsiteX2" fmla="*/ 505387 w 505387"/>
                <a:gd name="connsiteY2" fmla="*/ 1451079 h 1451079"/>
                <a:gd name="connsiteX3" fmla="*/ 219874 w 505387"/>
                <a:gd name="connsiteY3" fmla="*/ 1203944 h 1451079"/>
                <a:gd name="connsiteX4" fmla="*/ 22162 w 505387"/>
                <a:gd name="connsiteY4" fmla="*/ 24713 h 1451079"/>
                <a:gd name="connsiteX0" fmla="*/ 23470 w 506695"/>
                <a:gd name="connsiteY0" fmla="*/ 24713 h 1451079"/>
                <a:gd name="connsiteX1" fmla="*/ 506695 w 506695"/>
                <a:gd name="connsiteY1" fmla="*/ 0 h 1451079"/>
                <a:gd name="connsiteX2" fmla="*/ 506695 w 506695"/>
                <a:gd name="connsiteY2" fmla="*/ 1451079 h 1451079"/>
                <a:gd name="connsiteX3" fmla="*/ 221182 w 506695"/>
                <a:gd name="connsiteY3" fmla="*/ 1203944 h 1451079"/>
                <a:gd name="connsiteX4" fmla="*/ 23470 w 506695"/>
                <a:gd name="connsiteY4" fmla="*/ 24713 h 1451079"/>
                <a:gd name="connsiteX0" fmla="*/ 25057 w 495925"/>
                <a:gd name="connsiteY0" fmla="*/ 0 h 1463436"/>
                <a:gd name="connsiteX1" fmla="*/ 495925 w 495925"/>
                <a:gd name="connsiteY1" fmla="*/ 12357 h 1463436"/>
                <a:gd name="connsiteX2" fmla="*/ 495925 w 495925"/>
                <a:gd name="connsiteY2" fmla="*/ 1463436 h 1463436"/>
                <a:gd name="connsiteX3" fmla="*/ 210412 w 495925"/>
                <a:gd name="connsiteY3" fmla="*/ 1216301 h 1463436"/>
                <a:gd name="connsiteX4" fmla="*/ 25057 w 495925"/>
                <a:gd name="connsiteY4" fmla="*/ 0 h 1463436"/>
                <a:gd name="connsiteX0" fmla="*/ 25057 w 495925"/>
                <a:gd name="connsiteY0" fmla="*/ 0 h 1463436"/>
                <a:gd name="connsiteX1" fmla="*/ 495925 w 495925"/>
                <a:gd name="connsiteY1" fmla="*/ 12357 h 1463436"/>
                <a:gd name="connsiteX2" fmla="*/ 495925 w 495925"/>
                <a:gd name="connsiteY2" fmla="*/ 1463436 h 1463436"/>
                <a:gd name="connsiteX3" fmla="*/ 210415 w 495925"/>
                <a:gd name="connsiteY3" fmla="*/ 1203945 h 1463436"/>
                <a:gd name="connsiteX4" fmla="*/ 25057 w 495925"/>
                <a:gd name="connsiteY4" fmla="*/ 0 h 1463436"/>
                <a:gd name="connsiteX0" fmla="*/ 32422 w 503290"/>
                <a:gd name="connsiteY0" fmla="*/ 0 h 1463436"/>
                <a:gd name="connsiteX1" fmla="*/ 503290 w 503290"/>
                <a:gd name="connsiteY1" fmla="*/ 12357 h 1463436"/>
                <a:gd name="connsiteX2" fmla="*/ 503290 w 503290"/>
                <a:gd name="connsiteY2" fmla="*/ 1463436 h 1463436"/>
                <a:gd name="connsiteX3" fmla="*/ 217780 w 503290"/>
                <a:gd name="connsiteY3" fmla="*/ 1203945 h 1463436"/>
                <a:gd name="connsiteX4" fmla="*/ 32422 w 503290"/>
                <a:gd name="connsiteY4" fmla="*/ 0 h 1463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290" h="1463436">
                  <a:moveTo>
                    <a:pt x="32422" y="0"/>
                  </a:moveTo>
                  <a:lnTo>
                    <a:pt x="503290" y="12357"/>
                  </a:lnTo>
                  <a:lnTo>
                    <a:pt x="503290" y="1463436"/>
                  </a:lnTo>
                  <a:lnTo>
                    <a:pt x="217780" y="1203945"/>
                  </a:lnTo>
                  <a:cubicBezTo>
                    <a:pt x="7719" y="646111"/>
                    <a:pt x="-41719" y="483692"/>
                    <a:pt x="32422"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40"/>
            </a:p>
          </p:txBody>
        </p:sp>
        <p:sp>
          <p:nvSpPr>
            <p:cNvPr id="355" name="フローチャート: 結合子 354"/>
            <p:cNvSpPr/>
            <p:nvPr/>
          </p:nvSpPr>
          <p:spPr>
            <a:xfrm>
              <a:off x="3615095" y="1763269"/>
              <a:ext cx="1813484" cy="1857487"/>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56" name="直線コネクタ 355"/>
            <p:cNvCxnSpPr/>
            <p:nvPr/>
          </p:nvCxnSpPr>
          <p:spPr>
            <a:xfrm flipV="1">
              <a:off x="5818584" y="2126631"/>
              <a:ext cx="209253" cy="527907"/>
            </a:xfrm>
            <a:prstGeom prst="line">
              <a:avLst/>
            </a:prstGeom>
          </p:spPr>
          <p:style>
            <a:lnRef idx="1">
              <a:schemeClr val="accent2"/>
            </a:lnRef>
            <a:fillRef idx="0">
              <a:schemeClr val="accent2"/>
            </a:fillRef>
            <a:effectRef idx="0">
              <a:schemeClr val="accent2"/>
            </a:effectRef>
            <a:fontRef idx="minor">
              <a:schemeClr val="tx1"/>
            </a:fontRef>
          </p:style>
        </p:cxnSp>
        <p:cxnSp>
          <p:nvCxnSpPr>
            <p:cNvPr id="357" name="直線コネクタ 356"/>
            <p:cNvCxnSpPr/>
            <p:nvPr/>
          </p:nvCxnSpPr>
          <p:spPr>
            <a:xfrm flipV="1">
              <a:off x="6018669" y="2112360"/>
              <a:ext cx="9168" cy="5100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58" name="直線コネクタ 357"/>
            <p:cNvCxnSpPr/>
            <p:nvPr/>
          </p:nvCxnSpPr>
          <p:spPr>
            <a:xfrm flipV="1">
              <a:off x="6043285" y="2382031"/>
              <a:ext cx="288412" cy="210524"/>
            </a:xfrm>
            <a:prstGeom prst="line">
              <a:avLst/>
            </a:prstGeom>
          </p:spPr>
          <p:style>
            <a:lnRef idx="1">
              <a:schemeClr val="accent2"/>
            </a:lnRef>
            <a:fillRef idx="0">
              <a:schemeClr val="accent2"/>
            </a:fillRef>
            <a:effectRef idx="0">
              <a:schemeClr val="accent2"/>
            </a:effectRef>
            <a:fontRef idx="minor">
              <a:schemeClr val="tx1"/>
            </a:fontRef>
          </p:style>
        </p:cxnSp>
        <p:cxnSp>
          <p:nvCxnSpPr>
            <p:cNvPr id="359" name="直線コネクタ 358"/>
            <p:cNvCxnSpPr/>
            <p:nvPr/>
          </p:nvCxnSpPr>
          <p:spPr>
            <a:xfrm flipV="1">
              <a:off x="6240256" y="2329672"/>
              <a:ext cx="118443" cy="457046"/>
            </a:xfrm>
            <a:prstGeom prst="line">
              <a:avLst/>
            </a:prstGeom>
          </p:spPr>
          <p:style>
            <a:lnRef idx="1">
              <a:schemeClr val="accent2"/>
            </a:lnRef>
            <a:fillRef idx="0">
              <a:schemeClr val="accent2"/>
            </a:fillRef>
            <a:effectRef idx="0">
              <a:schemeClr val="accent2"/>
            </a:effectRef>
            <a:fontRef idx="minor">
              <a:schemeClr val="tx1"/>
            </a:fontRef>
          </p:style>
        </p:cxnSp>
        <p:cxnSp>
          <p:nvCxnSpPr>
            <p:cNvPr id="360" name="直線コネクタ 359"/>
            <p:cNvCxnSpPr/>
            <p:nvPr/>
          </p:nvCxnSpPr>
          <p:spPr>
            <a:xfrm flipV="1">
              <a:off x="6269689" y="2620870"/>
              <a:ext cx="301429" cy="119551"/>
            </a:xfrm>
            <a:prstGeom prst="line">
              <a:avLst/>
            </a:prstGeom>
          </p:spPr>
          <p:style>
            <a:lnRef idx="1">
              <a:schemeClr val="accent2"/>
            </a:lnRef>
            <a:fillRef idx="0">
              <a:schemeClr val="accent2"/>
            </a:fillRef>
            <a:effectRef idx="0">
              <a:schemeClr val="accent2"/>
            </a:effectRef>
            <a:fontRef idx="minor">
              <a:schemeClr val="tx1"/>
            </a:fontRef>
          </p:style>
        </p:cxnSp>
        <p:grpSp>
          <p:nvGrpSpPr>
            <p:cNvPr id="361" name="グループ化 360"/>
            <p:cNvGrpSpPr/>
            <p:nvPr/>
          </p:nvGrpSpPr>
          <p:grpSpPr>
            <a:xfrm rot="1406162">
              <a:off x="3106878" y="3893003"/>
              <a:ext cx="655741" cy="442934"/>
              <a:chOff x="2810702" y="3707301"/>
              <a:chExt cx="655741" cy="442934"/>
            </a:xfrm>
          </p:grpSpPr>
          <p:cxnSp>
            <p:nvCxnSpPr>
              <p:cNvPr id="369" name="直線コネクタ 368"/>
              <p:cNvCxnSpPr/>
              <p:nvPr/>
            </p:nvCxnSpPr>
            <p:spPr>
              <a:xfrm>
                <a:off x="2810702" y="3778360"/>
                <a:ext cx="480105" cy="120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直線コネクタ 369"/>
              <p:cNvCxnSpPr/>
              <p:nvPr/>
            </p:nvCxnSpPr>
            <p:spPr>
              <a:xfrm>
                <a:off x="2813608" y="3707301"/>
                <a:ext cx="480105" cy="120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1" name="直線コネクタ 370"/>
              <p:cNvCxnSpPr/>
              <p:nvPr/>
            </p:nvCxnSpPr>
            <p:spPr>
              <a:xfrm>
                <a:off x="3132844" y="3829993"/>
                <a:ext cx="266676" cy="320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直線コネクタ 371"/>
              <p:cNvCxnSpPr/>
              <p:nvPr/>
            </p:nvCxnSpPr>
            <p:spPr>
              <a:xfrm>
                <a:off x="3199767" y="3792197"/>
                <a:ext cx="266676" cy="3202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2" name="グループ化 361"/>
            <p:cNvGrpSpPr/>
            <p:nvPr/>
          </p:nvGrpSpPr>
          <p:grpSpPr>
            <a:xfrm>
              <a:off x="2085649" y="5277924"/>
              <a:ext cx="525223" cy="525991"/>
              <a:chOff x="1869286" y="5239365"/>
              <a:chExt cx="525223" cy="525991"/>
            </a:xfrm>
          </p:grpSpPr>
          <p:cxnSp>
            <p:nvCxnSpPr>
              <p:cNvPr id="365" name="直線コネクタ 364"/>
              <p:cNvCxnSpPr/>
              <p:nvPr/>
            </p:nvCxnSpPr>
            <p:spPr>
              <a:xfrm rot="13022089">
                <a:off x="1914404" y="5590365"/>
                <a:ext cx="480105" cy="120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直線コネクタ 365"/>
              <p:cNvCxnSpPr/>
              <p:nvPr/>
            </p:nvCxnSpPr>
            <p:spPr>
              <a:xfrm rot="13022089">
                <a:off x="1869286" y="5645339"/>
                <a:ext cx="480105" cy="120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直線コネクタ 366"/>
              <p:cNvCxnSpPr/>
              <p:nvPr/>
            </p:nvCxnSpPr>
            <p:spPr>
              <a:xfrm rot="13022089">
                <a:off x="1940546" y="5239365"/>
                <a:ext cx="266676" cy="320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直線コネクタ 367"/>
              <p:cNvCxnSpPr/>
              <p:nvPr/>
            </p:nvCxnSpPr>
            <p:spPr>
              <a:xfrm rot="13022089">
                <a:off x="1880201" y="5270278"/>
                <a:ext cx="266676" cy="32024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63" name="直線コネクタ 362"/>
            <p:cNvCxnSpPr/>
            <p:nvPr/>
          </p:nvCxnSpPr>
          <p:spPr>
            <a:xfrm>
              <a:off x="2306382" y="5921967"/>
              <a:ext cx="6479062" cy="0"/>
            </a:xfrm>
            <a:prstGeom prst="line">
              <a:avLst/>
            </a:prstGeom>
          </p:spPr>
          <p:style>
            <a:lnRef idx="3">
              <a:schemeClr val="dk1"/>
            </a:lnRef>
            <a:fillRef idx="0">
              <a:schemeClr val="dk1"/>
            </a:fillRef>
            <a:effectRef idx="2">
              <a:schemeClr val="dk1"/>
            </a:effectRef>
            <a:fontRef idx="minor">
              <a:schemeClr val="tx1"/>
            </a:fontRef>
          </p:style>
        </p:cxnSp>
        <p:cxnSp>
          <p:nvCxnSpPr>
            <p:cNvPr id="364" name="直線コネクタ 363"/>
            <p:cNvCxnSpPr/>
            <p:nvPr/>
          </p:nvCxnSpPr>
          <p:spPr>
            <a:xfrm flipV="1">
              <a:off x="3734245" y="3595877"/>
              <a:ext cx="2836873" cy="24879"/>
            </a:xfrm>
            <a:prstGeom prst="line">
              <a:avLst/>
            </a:prstGeom>
          </p:spPr>
          <p:style>
            <a:lnRef idx="3">
              <a:schemeClr val="dk1"/>
            </a:lnRef>
            <a:fillRef idx="0">
              <a:schemeClr val="dk1"/>
            </a:fillRef>
            <a:effectRef idx="2">
              <a:schemeClr val="dk1"/>
            </a:effectRef>
            <a:fontRef idx="minor">
              <a:schemeClr val="tx1"/>
            </a:fontRef>
          </p:style>
        </p:cxnSp>
      </p:grpSp>
      <p:sp>
        <p:nvSpPr>
          <p:cNvPr id="384" name="角丸四角形 383"/>
          <p:cNvSpPr/>
          <p:nvPr/>
        </p:nvSpPr>
        <p:spPr>
          <a:xfrm>
            <a:off x="2148115" y="2183289"/>
            <a:ext cx="2275579" cy="4164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smtClean="0">
                <a:solidFill>
                  <a:srgbClr val="FF0000"/>
                </a:solidFill>
                <a:latin typeface="游ゴシック" panose="020B0400000000000000" pitchFamily="50" charset="-128"/>
                <a:ea typeface="游ゴシック" panose="020B0400000000000000" pitchFamily="50" charset="-128"/>
              </a:rPr>
              <a:t>カラーセンサが</a:t>
            </a:r>
            <a:endParaRPr kumimoji="1" lang="en-US" altLang="ja-JP" sz="1100" b="1" dirty="0" smtClean="0">
              <a:solidFill>
                <a:srgbClr val="FF0000"/>
              </a:solidFill>
              <a:latin typeface="游ゴシック" panose="020B0400000000000000" pitchFamily="50" charset="-128"/>
              <a:ea typeface="游ゴシック" panose="020B0400000000000000" pitchFamily="50" charset="-128"/>
            </a:endParaRPr>
          </a:p>
          <a:p>
            <a:pPr algn="ctr"/>
            <a:r>
              <a:rPr kumimoji="1" lang="ja-JP" altLang="en-US" sz="1100" b="1" dirty="0" smtClean="0">
                <a:solidFill>
                  <a:srgbClr val="FF0000"/>
                </a:solidFill>
                <a:latin typeface="游ゴシック" panose="020B0400000000000000" pitchFamily="50" charset="-128"/>
                <a:ea typeface="游ゴシック" panose="020B0400000000000000" pitchFamily="50" charset="-128"/>
              </a:rPr>
              <a:t>シーソーに衝突する</a:t>
            </a:r>
            <a:r>
              <a:rPr kumimoji="1" lang="ja-JP" altLang="en-US" sz="1100" b="1" dirty="0" smtClean="0">
                <a:solidFill>
                  <a:srgbClr val="FF0000"/>
                </a:solidFill>
              </a:rPr>
              <a:t>。</a:t>
            </a:r>
            <a:endParaRPr kumimoji="1" lang="ja-JP" altLang="en-US" sz="1050" b="1" dirty="0">
              <a:solidFill>
                <a:srgbClr val="FF0000"/>
              </a:solidFill>
            </a:endParaRPr>
          </a:p>
        </p:txBody>
      </p:sp>
      <p:sp>
        <p:nvSpPr>
          <p:cNvPr id="385" name="下矢印 384"/>
          <p:cNvSpPr/>
          <p:nvPr/>
        </p:nvSpPr>
        <p:spPr>
          <a:xfrm>
            <a:off x="3057520" y="2728943"/>
            <a:ext cx="570161" cy="14572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6" name="角丸四角形 385"/>
          <p:cNvSpPr/>
          <p:nvPr/>
        </p:nvSpPr>
        <p:spPr>
          <a:xfrm>
            <a:off x="1862853" y="2920071"/>
            <a:ext cx="2952310" cy="32014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smtClean="0">
                <a:solidFill>
                  <a:schemeClr val="tx1"/>
                </a:solidFill>
              </a:rPr>
              <a:t>走行体が前に傾いていると推測。</a:t>
            </a:r>
            <a:endParaRPr kumimoji="1" lang="ja-JP" altLang="en-US" sz="1050" b="1" dirty="0">
              <a:solidFill>
                <a:schemeClr val="tx1"/>
              </a:solidFill>
            </a:endParaRPr>
          </a:p>
        </p:txBody>
      </p:sp>
      <p:sp>
        <p:nvSpPr>
          <p:cNvPr id="387" name="線吹き出し 2 (枠付き) 386"/>
          <p:cNvSpPr/>
          <p:nvPr/>
        </p:nvSpPr>
        <p:spPr>
          <a:xfrm>
            <a:off x="4840756" y="4440561"/>
            <a:ext cx="1630826" cy="367892"/>
          </a:xfrm>
          <a:prstGeom prst="borderCallout2">
            <a:avLst>
              <a:gd name="adj1" fmla="val 73873"/>
              <a:gd name="adj2" fmla="val 224"/>
              <a:gd name="adj3" fmla="val 59258"/>
              <a:gd name="adj4" fmla="val -10524"/>
              <a:gd name="adj5" fmla="val 20148"/>
              <a:gd name="adj6" fmla="val -1036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700" dirty="0">
                <a:solidFill>
                  <a:schemeClr val="tx1"/>
                </a:solidFill>
              </a:rPr>
              <a:t>スタート</a:t>
            </a:r>
            <a:r>
              <a:rPr lang="ja-JP" altLang="en-US" sz="700" dirty="0" smtClean="0">
                <a:solidFill>
                  <a:schemeClr val="tx1"/>
                </a:solidFill>
              </a:rPr>
              <a:t>を衝突するまでに</a:t>
            </a:r>
            <a:endParaRPr lang="en-US" altLang="ja-JP" sz="700" dirty="0" smtClean="0">
              <a:solidFill>
                <a:schemeClr val="tx1"/>
              </a:solidFill>
            </a:endParaRPr>
          </a:p>
          <a:p>
            <a:pPr algn="ctr"/>
            <a:r>
              <a:rPr lang="ja-JP" altLang="en-US" sz="700" b="1" dirty="0" smtClean="0">
                <a:solidFill>
                  <a:schemeClr val="tx1"/>
                </a:solidFill>
              </a:rPr>
              <a:t>約</a:t>
            </a:r>
            <a:r>
              <a:rPr lang="en-US" altLang="ja-JP" sz="700" b="1" dirty="0" smtClean="0">
                <a:solidFill>
                  <a:schemeClr val="tx1"/>
                </a:solidFill>
              </a:rPr>
              <a:t>28[</a:t>
            </a:r>
            <a:r>
              <a:rPr lang="en-US" altLang="ja-JP" sz="700" b="1" dirty="0" err="1" smtClean="0">
                <a:solidFill>
                  <a:schemeClr val="tx1"/>
                </a:solidFill>
              </a:rPr>
              <a:t>deg</a:t>
            </a:r>
            <a:r>
              <a:rPr lang="en-US" altLang="ja-JP" sz="700" b="1" dirty="0" smtClean="0">
                <a:solidFill>
                  <a:schemeClr val="tx1"/>
                </a:solidFill>
              </a:rPr>
              <a:t>]</a:t>
            </a:r>
            <a:r>
              <a:rPr lang="ja-JP" altLang="en-US" sz="700" dirty="0" smtClean="0">
                <a:solidFill>
                  <a:schemeClr val="tx1"/>
                </a:solidFill>
              </a:rPr>
              <a:t>のずれが発生している。</a:t>
            </a:r>
            <a:endParaRPr kumimoji="1" lang="ja-JP" altLang="en-US" sz="700" dirty="0">
              <a:solidFill>
                <a:schemeClr val="tx1"/>
              </a:solidFill>
            </a:endParaRPr>
          </a:p>
        </p:txBody>
      </p:sp>
      <mc:AlternateContent xmlns:mc="http://schemas.openxmlformats.org/markup-compatibility/2006" xmlns:a14="http://schemas.microsoft.com/office/drawing/2010/main">
        <mc:Choice Requires="a14">
          <p:sp>
            <p:nvSpPr>
              <p:cNvPr id="388" name="縦巻き 387"/>
              <p:cNvSpPr/>
              <p:nvPr/>
            </p:nvSpPr>
            <p:spPr>
              <a:xfrm>
                <a:off x="4780142" y="3216424"/>
                <a:ext cx="1757158" cy="1157210"/>
              </a:xfrm>
              <a:prstGeom prst="verticalScroll">
                <a:avLst>
                  <a:gd name="adj" fmla="val 5637"/>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800" dirty="0" smtClean="0">
                  <a:solidFill>
                    <a:schemeClr val="tx1"/>
                  </a:solidFill>
                </a:endParaRPr>
              </a:p>
              <a:p>
                <a:pPr algn="just"/>
                <a:r>
                  <a:rPr lang="en-US" altLang="ja-JP" sz="800" dirty="0" smtClean="0">
                    <a:solidFill>
                      <a:schemeClr val="tx1"/>
                    </a:solidFill>
                  </a:rPr>
                  <a:t>EV3</a:t>
                </a:r>
                <a:r>
                  <a:rPr lang="ja-JP" altLang="en-US" sz="800" dirty="0" smtClean="0">
                    <a:solidFill>
                      <a:schemeClr val="tx1"/>
                    </a:solidFill>
                  </a:rPr>
                  <a:t>では角位置を取得することができるが</a:t>
                </a:r>
                <a:r>
                  <a:rPr lang="ja-JP" altLang="en-US" sz="800" dirty="0">
                    <a:solidFill>
                      <a:schemeClr val="tx1"/>
                    </a:solidFill>
                  </a:rPr>
                  <a:t>、</a:t>
                </a:r>
                <a:r>
                  <a:rPr lang="ja-JP" altLang="en-US" sz="800" dirty="0" smtClean="0">
                    <a:solidFill>
                      <a:schemeClr val="tx1"/>
                    </a:solidFill>
                  </a:rPr>
                  <a:t>倒立制御をする際に角速度を使っている。</a:t>
                </a:r>
                <a:endParaRPr lang="en-US" altLang="ja-JP" sz="800" dirty="0" smtClean="0">
                  <a:solidFill>
                    <a:schemeClr val="tx1"/>
                  </a:solidFill>
                </a:endParaRPr>
              </a:p>
              <a:p>
                <a:pPr algn="just"/>
                <a:r>
                  <a:rPr lang="ja-JP" altLang="en-US" sz="800" dirty="0" smtClean="0">
                    <a:solidFill>
                      <a:schemeClr val="tx1"/>
                    </a:solidFill>
                  </a:rPr>
                  <a:t>以下に角位置の計算方法を示す。</a:t>
                </a:r>
                <a:endParaRPr kumimoji="1" lang="en-US" altLang="ja-JP" sz="800" i="1" dirty="0" smtClean="0">
                  <a:solidFill>
                    <a:schemeClr val="tx1"/>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sz="800" i="1" smtClean="0">
                              <a:solidFill>
                                <a:schemeClr val="tx1"/>
                              </a:solidFill>
                              <a:latin typeface="Cambria Math" panose="02040503050406030204" pitchFamily="18" charset="0"/>
                            </a:rPr>
                          </m:ctrlPr>
                        </m:naryPr>
                        <m:sub/>
                        <m:sup/>
                        <m:e>
                          <m:d>
                            <m:dPr>
                              <m:ctrlPr>
                                <a:rPr kumimoji="1" lang="en-US" altLang="ja-JP" sz="800" b="0" i="1" smtClean="0">
                                  <a:solidFill>
                                    <a:schemeClr val="tx1"/>
                                  </a:solidFill>
                                  <a:latin typeface="Cambria Math" panose="02040503050406030204" pitchFamily="18" charset="0"/>
                                </a:rPr>
                              </m:ctrlPr>
                            </m:dPr>
                            <m:e>
                              <m:r>
                                <a:rPr lang="ja-JP" altLang="en-US" sz="800" i="1">
                                  <a:solidFill>
                                    <a:schemeClr val="tx1"/>
                                  </a:solidFill>
                                  <a:latin typeface="Cambria Math" panose="02040503050406030204" pitchFamily="18" charset="0"/>
                                </a:rPr>
                                <m:t>角速度</m:t>
                              </m:r>
                            </m:e>
                          </m:d>
                          <m:r>
                            <a:rPr kumimoji="1" lang="en-US" altLang="ja-JP" sz="800" b="0" i="1" smtClean="0">
                              <a:solidFill>
                                <a:schemeClr val="tx1"/>
                              </a:solidFill>
                              <a:latin typeface="Cambria Math" panose="02040503050406030204" pitchFamily="18" charset="0"/>
                            </a:rPr>
                            <m:t>𝑑𝑡</m:t>
                          </m:r>
                          <m:r>
                            <a:rPr kumimoji="1" lang="en-US" altLang="ja-JP" sz="800" b="0" i="1" smtClean="0">
                              <a:solidFill>
                                <a:schemeClr val="tx1"/>
                              </a:solidFill>
                              <a:latin typeface="Cambria Math" panose="02040503050406030204" pitchFamily="18" charset="0"/>
                            </a:rPr>
                            <m:t>=(</m:t>
                          </m:r>
                          <m:r>
                            <a:rPr lang="ja-JP" altLang="en-US" sz="800" i="1">
                              <a:solidFill>
                                <a:schemeClr val="tx1"/>
                              </a:solidFill>
                              <a:latin typeface="Cambria Math" panose="02040503050406030204" pitchFamily="18" charset="0"/>
                            </a:rPr>
                            <m:t>角位置</m:t>
                          </m:r>
                          <m:r>
                            <a:rPr lang="en-US" altLang="ja-JP" sz="800" b="0" i="1" smtClean="0">
                              <a:solidFill>
                                <a:schemeClr val="tx1"/>
                              </a:solidFill>
                              <a:latin typeface="Cambria Math" panose="02040503050406030204" pitchFamily="18" charset="0"/>
                            </a:rPr>
                            <m:t>)</m:t>
                          </m:r>
                        </m:e>
                      </m:nary>
                    </m:oMath>
                  </m:oMathPara>
                </a14:m>
                <a:endParaRPr kumimoji="1" lang="ja-JP" altLang="en-US" sz="800" dirty="0">
                  <a:solidFill>
                    <a:schemeClr val="tx1"/>
                  </a:solidFill>
                </a:endParaRPr>
              </a:p>
            </p:txBody>
          </p:sp>
        </mc:Choice>
        <mc:Fallback xmlns="">
          <p:sp>
            <p:nvSpPr>
              <p:cNvPr id="388" name="縦巻き 387"/>
              <p:cNvSpPr>
                <a:spLocks noRot="1" noChangeAspect="1" noMove="1" noResize="1" noEditPoints="1" noAdjustHandles="1" noChangeArrowheads="1" noChangeShapeType="1" noTextEdit="1"/>
              </p:cNvSpPr>
              <p:nvPr/>
            </p:nvSpPr>
            <p:spPr>
              <a:xfrm>
                <a:off x="4780142" y="3216424"/>
                <a:ext cx="1757158" cy="1157210"/>
              </a:xfrm>
              <a:prstGeom prst="verticalScroll">
                <a:avLst>
                  <a:gd name="adj" fmla="val 5637"/>
                </a:avLst>
              </a:prstGeom>
              <a:blipFill>
                <a:blip r:embed="rId9"/>
                <a:stretch>
                  <a:fillRect l="-6228" b="-52105"/>
                </a:stretch>
              </a:blipFill>
              <a:ln w="6350">
                <a:solidFill>
                  <a:schemeClr val="tx1"/>
                </a:solidFill>
              </a:ln>
            </p:spPr>
            <p:txBody>
              <a:bodyPr/>
              <a:lstStyle/>
              <a:p>
                <a:r>
                  <a:rPr lang="ja-JP" altLang="en-US">
                    <a:noFill/>
                  </a:rPr>
                  <a:t> </a:t>
                </a:r>
              </a:p>
            </p:txBody>
          </p:sp>
        </mc:Fallback>
      </mc:AlternateContent>
      <p:sp>
        <p:nvSpPr>
          <p:cNvPr id="389" name="フリーフォーム 388"/>
          <p:cNvSpPr/>
          <p:nvPr/>
        </p:nvSpPr>
        <p:spPr>
          <a:xfrm>
            <a:off x="4083778" y="3238716"/>
            <a:ext cx="800100" cy="554644"/>
          </a:xfrm>
          <a:custGeom>
            <a:avLst/>
            <a:gdLst>
              <a:gd name="connsiteX0" fmla="*/ 800100 w 800100"/>
              <a:gd name="connsiteY0" fmla="*/ 27594 h 554644"/>
              <a:gd name="connsiteX1" fmla="*/ 247650 w 800100"/>
              <a:gd name="connsiteY1" fmla="*/ 59344 h 554644"/>
              <a:gd name="connsiteX2" fmla="*/ 0 w 800100"/>
              <a:gd name="connsiteY2" fmla="*/ 554644 h 554644"/>
            </a:gdLst>
            <a:ahLst/>
            <a:cxnLst>
              <a:cxn ang="0">
                <a:pos x="connsiteX0" y="connsiteY0"/>
              </a:cxn>
              <a:cxn ang="0">
                <a:pos x="connsiteX1" y="connsiteY1"/>
              </a:cxn>
              <a:cxn ang="0">
                <a:pos x="connsiteX2" y="connsiteY2"/>
              </a:cxn>
            </a:cxnLst>
            <a:rect l="l" t="t" r="r" b="b"/>
            <a:pathLst>
              <a:path w="800100" h="554644">
                <a:moveTo>
                  <a:pt x="800100" y="27594"/>
                </a:moveTo>
                <a:cubicBezTo>
                  <a:pt x="590550" y="-452"/>
                  <a:pt x="381000" y="-28498"/>
                  <a:pt x="247650" y="59344"/>
                </a:cubicBezTo>
                <a:cubicBezTo>
                  <a:pt x="114300" y="147186"/>
                  <a:pt x="57150" y="350915"/>
                  <a:pt x="0" y="55464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0" name="グループ化 389"/>
          <p:cNvGrpSpPr/>
          <p:nvPr/>
        </p:nvGrpSpPr>
        <p:grpSpPr>
          <a:xfrm>
            <a:off x="405836" y="4971038"/>
            <a:ext cx="5778940" cy="265981"/>
            <a:chOff x="405836" y="4896523"/>
            <a:chExt cx="5778940" cy="265981"/>
          </a:xfrm>
        </p:grpSpPr>
        <p:sp>
          <p:nvSpPr>
            <p:cNvPr id="391" name="角丸四角形 390"/>
            <p:cNvSpPr/>
            <p:nvPr/>
          </p:nvSpPr>
          <p:spPr>
            <a:xfrm>
              <a:off x="405836" y="4899213"/>
              <a:ext cx="5778940" cy="24772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b="1" dirty="0">
                <a:solidFill>
                  <a:srgbClr val="FF0000"/>
                </a:solidFill>
              </a:endParaRPr>
            </a:p>
          </p:txBody>
        </p:sp>
        <p:sp>
          <p:nvSpPr>
            <p:cNvPr id="392" name="テキスト ボックス 391"/>
            <p:cNvSpPr txBox="1"/>
            <p:nvPr/>
          </p:nvSpPr>
          <p:spPr>
            <a:xfrm>
              <a:off x="457034" y="4896523"/>
              <a:ext cx="3063446" cy="261610"/>
            </a:xfrm>
            <a:prstGeom prst="rect">
              <a:avLst/>
            </a:prstGeom>
            <a:noFill/>
          </p:spPr>
          <p:txBody>
            <a:bodyPr wrap="square" rtlCol="0">
              <a:spAutoFit/>
            </a:bodyPr>
            <a:lstStyle/>
            <a:p>
              <a:pPr algn="ctr"/>
              <a:r>
                <a:rPr kumimoji="1" lang="ja-JP" altLang="en-US" sz="1100" b="1" dirty="0" smtClean="0">
                  <a:latin typeface="游ゴシック" panose="020B0400000000000000" pitchFamily="50" charset="-128"/>
                  <a:ea typeface="游ゴシック" panose="020B0400000000000000" pitchFamily="50" charset="-128"/>
                </a:rPr>
                <a:t>走行体が少しずつ前に傾いてい</a:t>
              </a:r>
              <a:r>
                <a:rPr lang="ja-JP" altLang="en-US" sz="1100" b="1" dirty="0">
                  <a:latin typeface="游ゴシック" panose="020B0400000000000000" pitchFamily="50" charset="-128"/>
                  <a:ea typeface="游ゴシック" panose="020B0400000000000000" pitchFamily="50" charset="-128"/>
                </a:rPr>
                <a:t>る</a:t>
              </a:r>
              <a:r>
                <a:rPr kumimoji="1" lang="ja-JP" altLang="en-US" sz="1100" b="1" dirty="0" smtClean="0">
                  <a:latin typeface="游ゴシック" panose="020B0400000000000000" pitchFamily="50" charset="-128"/>
                  <a:ea typeface="游ゴシック" panose="020B0400000000000000" pitchFamily="50" charset="-128"/>
                </a:rPr>
                <a:t>ことが判明</a:t>
              </a:r>
              <a:endParaRPr kumimoji="1" lang="ja-JP" altLang="en-US" sz="1100" b="1" dirty="0">
                <a:latin typeface="游ゴシック" panose="020B0400000000000000" pitchFamily="50" charset="-128"/>
                <a:ea typeface="游ゴシック" panose="020B0400000000000000" pitchFamily="50" charset="-128"/>
              </a:endParaRPr>
            </a:p>
          </p:txBody>
        </p:sp>
        <p:sp>
          <p:nvSpPr>
            <p:cNvPr id="393" name="右矢印 392"/>
            <p:cNvSpPr/>
            <p:nvPr/>
          </p:nvSpPr>
          <p:spPr>
            <a:xfrm>
              <a:off x="3676328" y="4914000"/>
              <a:ext cx="420216" cy="19959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4" name="テキスト ボックス 393"/>
            <p:cNvSpPr txBox="1"/>
            <p:nvPr/>
          </p:nvSpPr>
          <p:spPr>
            <a:xfrm>
              <a:off x="4157967" y="4900894"/>
              <a:ext cx="1810785" cy="261610"/>
            </a:xfrm>
            <a:prstGeom prst="rect">
              <a:avLst/>
            </a:prstGeom>
            <a:noFill/>
          </p:spPr>
          <p:txBody>
            <a:bodyPr wrap="square" rtlCol="0">
              <a:spAutoFit/>
            </a:bodyPr>
            <a:lstStyle/>
            <a:p>
              <a:pPr algn="ctr"/>
              <a:r>
                <a:rPr kumimoji="1" lang="ja-JP" altLang="en-US" sz="1100" b="1" dirty="0" smtClean="0">
                  <a:solidFill>
                    <a:srgbClr val="FF0000"/>
                  </a:solidFill>
                  <a:latin typeface="游ゴシック" panose="020B0400000000000000" pitchFamily="50" charset="-128"/>
                  <a:ea typeface="游ゴシック" panose="020B0400000000000000" pitchFamily="50" charset="-128"/>
                </a:rPr>
                <a:t>角速度に原因が！！</a:t>
              </a:r>
              <a:endParaRPr kumimoji="1" lang="ja-JP" altLang="en-US" sz="1100" b="1" dirty="0">
                <a:solidFill>
                  <a:srgbClr val="FF0000"/>
                </a:solidFill>
                <a:latin typeface="游ゴシック" panose="020B0400000000000000" pitchFamily="50" charset="-128"/>
                <a:ea typeface="游ゴシック" panose="020B0400000000000000" pitchFamily="50" charset="-128"/>
              </a:endParaRPr>
            </a:p>
          </p:txBody>
        </p:sp>
      </p:grpSp>
      <p:cxnSp>
        <p:nvCxnSpPr>
          <p:cNvPr id="395" name="直線コネクタ 394"/>
          <p:cNvCxnSpPr/>
          <p:nvPr/>
        </p:nvCxnSpPr>
        <p:spPr>
          <a:xfrm>
            <a:off x="6616824" y="1555155"/>
            <a:ext cx="0" cy="7925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直線コネクタ 395"/>
          <p:cNvCxnSpPr/>
          <p:nvPr/>
        </p:nvCxnSpPr>
        <p:spPr>
          <a:xfrm>
            <a:off x="6721723" y="7680920"/>
            <a:ext cx="58717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7" name="直線コネクタ 396"/>
          <p:cNvCxnSpPr/>
          <p:nvPr/>
        </p:nvCxnSpPr>
        <p:spPr>
          <a:xfrm>
            <a:off x="119158" y="7320880"/>
            <a:ext cx="6418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8" name="直線コネクタ 397"/>
          <p:cNvCxnSpPr/>
          <p:nvPr/>
        </p:nvCxnSpPr>
        <p:spPr>
          <a:xfrm>
            <a:off x="101491" y="1809842"/>
            <a:ext cx="2266861"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9" name="直線コネクタ 398"/>
          <p:cNvCxnSpPr/>
          <p:nvPr/>
        </p:nvCxnSpPr>
        <p:spPr>
          <a:xfrm>
            <a:off x="119158" y="5275064"/>
            <a:ext cx="64181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00" name="図 39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22701" y="2130741"/>
            <a:ext cx="905892" cy="1023699"/>
          </a:xfrm>
          <a:prstGeom prst="rect">
            <a:avLst/>
          </a:prstGeom>
        </p:spPr>
      </p:pic>
      <p:sp>
        <p:nvSpPr>
          <p:cNvPr id="402" name="テキスト ボックス 401"/>
          <p:cNvSpPr txBox="1"/>
          <p:nvPr/>
        </p:nvSpPr>
        <p:spPr>
          <a:xfrm>
            <a:off x="6641193" y="8260007"/>
            <a:ext cx="6134352" cy="954107"/>
          </a:xfrm>
          <a:prstGeom prst="rect">
            <a:avLst/>
          </a:prstGeom>
          <a:noFill/>
        </p:spPr>
        <p:txBody>
          <a:bodyPr wrap="square" rtlCol="0">
            <a:spAutoFit/>
          </a:bodyPr>
          <a:lstStyle/>
          <a:p>
            <a:pPr algn="ctr"/>
            <a:r>
              <a:rPr lang="ja-JP" altLang="en-US" sz="1400" b="1" dirty="0" smtClean="0">
                <a:latin typeface="+mn-ea"/>
                <a:ea typeface="+mn-ea"/>
              </a:rPr>
              <a:t>倒立振子</a:t>
            </a:r>
            <a:r>
              <a:rPr lang="en-US" altLang="ja-JP" sz="1400" b="1" dirty="0" smtClean="0">
                <a:latin typeface="+mn-ea"/>
                <a:ea typeface="+mn-ea"/>
              </a:rPr>
              <a:t>API</a:t>
            </a:r>
            <a:r>
              <a:rPr lang="ja-JP" altLang="en-US" sz="1400" b="1" dirty="0" smtClean="0">
                <a:latin typeface="+mn-ea"/>
                <a:ea typeface="+mn-ea"/>
              </a:rPr>
              <a:t>に渡す角速度の値を補正することで</a:t>
            </a:r>
            <a:r>
              <a:rPr lang="ja-JP" altLang="en-US" sz="1400" b="1" dirty="0" smtClean="0">
                <a:latin typeface="+mn-ea"/>
                <a:ea typeface="+mn-ea"/>
              </a:rPr>
              <a:t>走行体の姿勢を</a:t>
            </a:r>
            <a:r>
              <a:rPr lang="ja-JP" altLang="en-US" sz="1400" b="1" dirty="0" smtClean="0">
                <a:latin typeface="+mn-ea"/>
                <a:ea typeface="+mn-ea"/>
              </a:rPr>
              <a:t>改善！</a:t>
            </a:r>
            <a:endParaRPr lang="en-US" altLang="ja-JP" sz="1400" b="1" dirty="0" smtClean="0">
              <a:latin typeface="+mn-ea"/>
              <a:ea typeface="+mn-ea"/>
            </a:endParaRPr>
          </a:p>
          <a:p>
            <a:pPr algn="ctr"/>
            <a:endParaRPr lang="en-US" altLang="ja-JP" sz="1400" b="1" dirty="0" smtClean="0">
              <a:latin typeface="+mn-ea"/>
              <a:ea typeface="+mn-ea"/>
            </a:endParaRPr>
          </a:p>
          <a:p>
            <a:pPr algn="ctr"/>
            <a:endParaRPr lang="en-US" altLang="ja-JP" sz="1400" b="1" dirty="0" smtClean="0">
              <a:latin typeface="+mn-ea"/>
              <a:ea typeface="+mn-ea"/>
            </a:endParaRPr>
          </a:p>
          <a:p>
            <a:pPr algn="ctr"/>
            <a:r>
              <a:rPr kumimoji="1" lang="ja-JP" altLang="en-US" sz="1400" b="1" dirty="0" smtClean="0">
                <a:latin typeface="+mn-ea"/>
                <a:ea typeface="+mn-ea"/>
              </a:rPr>
              <a:t>走行体の角度が</a:t>
            </a:r>
            <a:r>
              <a:rPr kumimoji="1" lang="en-US" altLang="ja-JP" sz="1400" b="1" dirty="0" smtClean="0">
                <a:solidFill>
                  <a:srgbClr val="FF0000"/>
                </a:solidFill>
                <a:latin typeface="+mn-ea"/>
                <a:ea typeface="+mn-ea"/>
              </a:rPr>
              <a:t>45%</a:t>
            </a:r>
            <a:r>
              <a:rPr kumimoji="1" lang="ja-JP" altLang="en-US" sz="1400" b="1" dirty="0" smtClean="0">
                <a:latin typeface="+mn-ea"/>
                <a:ea typeface="+mn-ea"/>
              </a:rPr>
              <a:t>改善し、</a:t>
            </a:r>
            <a:r>
              <a:rPr lang="ja-JP" altLang="en-US" sz="1400" b="1" dirty="0">
                <a:latin typeface="+mn-ea"/>
                <a:ea typeface="+mn-ea"/>
              </a:rPr>
              <a:t>昇段</a:t>
            </a:r>
            <a:r>
              <a:rPr kumimoji="1" lang="ja-JP" altLang="en-US" sz="1400" b="1" dirty="0" smtClean="0">
                <a:latin typeface="+mn-ea"/>
                <a:ea typeface="+mn-ea"/>
              </a:rPr>
              <a:t>の成功率</a:t>
            </a:r>
            <a:r>
              <a:rPr lang="en-US" altLang="ja-JP" sz="1400" b="1" dirty="0" smtClean="0">
                <a:solidFill>
                  <a:srgbClr val="FF0000"/>
                </a:solidFill>
                <a:latin typeface="+mn-ea"/>
                <a:ea typeface="+mn-ea"/>
              </a:rPr>
              <a:t>100%</a:t>
            </a:r>
            <a:r>
              <a:rPr lang="ja-JP" altLang="en-US" sz="1400" b="1" dirty="0" smtClean="0">
                <a:latin typeface="+mn-ea"/>
                <a:ea typeface="+mn-ea"/>
              </a:rPr>
              <a:t>達成</a:t>
            </a:r>
            <a:r>
              <a:rPr kumimoji="1" lang="ja-JP" altLang="en-US" sz="1400" b="1" dirty="0" smtClean="0">
                <a:latin typeface="+mn-ea"/>
                <a:ea typeface="+mn-ea"/>
              </a:rPr>
              <a:t>！！</a:t>
            </a:r>
            <a:endParaRPr kumimoji="1" lang="ja-JP" altLang="en-US" sz="1400" b="1" dirty="0">
              <a:latin typeface="+mn-ea"/>
              <a:ea typeface="+mn-ea"/>
            </a:endParaRPr>
          </a:p>
        </p:txBody>
      </p:sp>
      <p:sp>
        <p:nvSpPr>
          <p:cNvPr id="403" name="下矢印 402"/>
          <p:cNvSpPr/>
          <p:nvPr/>
        </p:nvSpPr>
        <p:spPr>
          <a:xfrm>
            <a:off x="9365917" y="8609621"/>
            <a:ext cx="684904" cy="24563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04" name="グラフ 403"/>
          <p:cNvGraphicFramePr>
            <a:graphicFrameLocks/>
          </p:cNvGraphicFramePr>
          <p:nvPr>
            <p:extLst>
              <p:ext uri="{D42A27DB-BD31-4B8C-83A1-F6EECF244321}">
                <p14:modId xmlns:p14="http://schemas.microsoft.com/office/powerpoint/2010/main" val="1817518204"/>
              </p:ext>
            </p:extLst>
          </p:nvPr>
        </p:nvGraphicFramePr>
        <p:xfrm>
          <a:off x="280844" y="5736704"/>
          <a:ext cx="6119956" cy="1376622"/>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05" name="グラフ 404"/>
          <p:cNvGraphicFramePr>
            <a:graphicFrameLocks/>
          </p:cNvGraphicFramePr>
          <p:nvPr>
            <p:extLst>
              <p:ext uri="{D42A27DB-BD31-4B8C-83A1-F6EECF244321}">
                <p14:modId xmlns:p14="http://schemas.microsoft.com/office/powerpoint/2010/main" val="4189172047"/>
              </p:ext>
            </p:extLst>
          </p:nvPr>
        </p:nvGraphicFramePr>
        <p:xfrm>
          <a:off x="271803" y="8026698"/>
          <a:ext cx="6102654" cy="1309862"/>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3238716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1827</TotalTime>
  <Words>1175</Words>
  <Application>Microsoft Office PowerPoint</Application>
  <PresentationFormat>A3 297x420 mm</PresentationFormat>
  <Paragraphs>444</Paragraphs>
  <Slides>6</Slides>
  <Notes>3</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6</vt:i4>
      </vt:variant>
    </vt:vector>
  </HeadingPairs>
  <TitlesOfParts>
    <vt:vector size="22" baseType="lpstr">
      <vt:lpstr>HGP行書体</vt:lpstr>
      <vt:lpstr>HGS創英角ｺﾞｼｯｸUB</vt:lpstr>
      <vt:lpstr>HG丸ｺﾞｼｯｸM-PRO</vt:lpstr>
      <vt:lpstr>HG教科書体</vt:lpstr>
      <vt:lpstr>HG行書体</vt:lpstr>
      <vt:lpstr>Meiryo UI</vt:lpstr>
      <vt:lpstr>ＭＳ Ｐゴシック</vt:lpstr>
      <vt:lpstr>ＭＳ Ｐ明朝</vt:lpstr>
      <vt:lpstr>游ゴシック</vt:lpstr>
      <vt:lpstr>游ゴシック Light</vt:lpstr>
      <vt:lpstr>游ゴシック 本文</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juko01</cp:lastModifiedBy>
  <cp:revision>234</cp:revision>
  <cp:lastPrinted>2018-04-01T05:10:42Z</cp:lastPrinted>
  <dcterms:created xsi:type="dcterms:W3CDTF">2002-02-28T07:41:56Z</dcterms:created>
  <dcterms:modified xsi:type="dcterms:W3CDTF">2018-09-03T02:25:13Z</dcterms:modified>
</cp:coreProperties>
</file>