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258" r:id="rId3"/>
    <p:sldId id="268" r:id="rId4"/>
    <p:sldId id="269" r:id="rId5"/>
    <p:sldId id="271" r:id="rId6"/>
    <p:sldId id="272" r:id="rId7"/>
    <p:sldId id="270" r:id="rId8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アドバンストクラス）" id="{3DA37361-5870-43F5-A78E-D2A5D23C209F}">
          <p14:sldIdLst>
            <p14:sldId id="258"/>
          </p14:sldIdLst>
        </p14:section>
        <p14:section name="モデル図ページ（アドバンストクラス）" id="{46087027-09ED-4232-B7C0-C8FBFF40BA2A}">
          <p14:sldIdLst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660"/>
  </p:normalViewPr>
  <p:slideViewPr>
    <p:cSldViewPr showGuides="1">
      <p:cViewPr varScale="1">
        <p:scale>
          <a:sx n="63" d="100"/>
          <a:sy n="63" d="100"/>
        </p:scale>
        <p:origin x="324" y="6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4EA5150-586A-DE41-805B-38D9E0F3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DB9EE4-A8CE-D847-B8E4-F9D0D400AE19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36F07C8-6D1D-1E4C-9B1F-D478F390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82A002-5E19-4742-B355-FC9795D99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アドバンスト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D5D88259-ED24-BD49-9587-FD79AC5A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215" y="1128192"/>
            <a:ext cx="72109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28DDC781-0083-4B44-A3FB-9FF0E3B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76" y="1168957"/>
            <a:ext cx="4462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XXXXXXXXXXXXXXXX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3079" name="Rectangle 17">
            <a:extLst>
              <a:ext uri="{FF2B5EF4-FFF2-40B4-BE49-F238E27FC236}">
                <a16:creationId xmlns:a16="http://schemas.microsoft.com/office/drawing/2014/main" id="{5382B293-F7D3-6840-BDDD-720EDDF9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91" y="336104"/>
            <a:ext cx="17281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</a:t>
            </a:r>
            <a:endParaRPr lang="ja-JP" altLang="en-US" sz="2400" dirty="0"/>
          </a:p>
        </p:txBody>
      </p:sp>
      <p:sp>
        <p:nvSpPr>
          <p:cNvPr id="3081" name="Rectangle 19">
            <a:extLst>
              <a:ext uri="{FF2B5EF4-FFF2-40B4-BE49-F238E27FC236}">
                <a16:creationId xmlns:a16="http://schemas.microsoft.com/office/drawing/2014/main" id="{A4EA8F5C-B909-8246-862C-84810179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032" y="336104"/>
            <a:ext cx="2303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latin typeface="ＭＳ Ｐゴシック" panose="020B0600070205080204" pitchFamily="34" charset="-128"/>
              </a:rPr>
              <a:t>XXXXXXXXX</a:t>
            </a:r>
            <a:endParaRPr lang="ja-JP" altLang="en-US" sz="2400" dirty="0"/>
          </a:p>
        </p:txBody>
      </p:sp>
      <p:sp>
        <p:nvSpPr>
          <p:cNvPr id="3082" name="Rectangle 20">
            <a:extLst>
              <a:ext uri="{FF2B5EF4-FFF2-40B4-BE49-F238E27FC236}">
                <a16:creationId xmlns:a16="http://schemas.microsoft.com/office/drawing/2014/main" id="{88BB8863-1101-664A-A3BB-4EDEC868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144" y="1200200"/>
            <a:ext cx="201550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3999" rIns="127998" bIns="6399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XXXXXXXXXX</a:t>
            </a:r>
            <a:endParaRPr lang="en-US" altLang="ja-JP" sz="3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27A30-C9DB-489E-84A9-224A19E4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39142"/>
            <a:ext cx="6189062" cy="74979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モデルの構成</a:t>
            </a:r>
            <a:endParaRPr lang="en-US" altLang="ja-JP" sz="1947" b="1" dirty="0">
              <a:solidFill>
                <a:srgbClr val="FF0000"/>
              </a:solidFill>
            </a:endParaRP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42900" lvl="0" indent="-342900" defTabSz="914400" eaLnBrk="1" hangingPunct="1">
              <a:lnSpc>
                <a:spcPct val="8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ja-JP" altLang="en-US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43864-034B-4B1F-989D-660E752C29D3}"/>
              </a:ext>
            </a:extLst>
          </p:cNvPr>
          <p:cNvSpPr txBox="1"/>
          <p:nvPr/>
        </p:nvSpPr>
        <p:spPr>
          <a:xfrm>
            <a:off x="239366" y="8689032"/>
            <a:ext cx="587340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BAB15-89E8-4BE3-AEFC-6878394403C2}"/>
              </a:ext>
            </a:extLst>
          </p:cNvPr>
          <p:cNvSpPr txBox="1"/>
          <p:nvPr/>
        </p:nvSpPr>
        <p:spPr>
          <a:xfrm>
            <a:off x="6429378" y="8473008"/>
            <a:ext cx="61464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25249A-8E40-48E0-9B85-4D476A8A707F}"/>
              </a:ext>
            </a:extLst>
          </p:cNvPr>
          <p:cNvSpPr txBox="1"/>
          <p:nvPr/>
        </p:nvSpPr>
        <p:spPr>
          <a:xfrm>
            <a:off x="267090" y="4840086"/>
            <a:ext cx="587340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配布時のこの領域の大きさが記載可能な範囲です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AB1D8E-EFB7-4B4C-85D5-45369CF4A8D5}"/>
              </a:ext>
            </a:extLst>
          </p:cNvPr>
          <p:cNvSpPr/>
          <p:nvPr/>
        </p:nvSpPr>
        <p:spPr>
          <a:xfrm>
            <a:off x="8714095" y="2490957"/>
            <a:ext cx="3794720" cy="1096888"/>
          </a:xfrm>
          <a:prstGeom prst="wedgeRectCallout">
            <a:avLst>
              <a:gd name="adj1" fmla="val -77216"/>
              <a:gd name="adj2" fmla="val -2023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注：北海道、東北、北関東、東京、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南関東、東海、北陸、関西、中四国、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九州北、九州南、沖縄のいずれか</a:t>
            </a:r>
          </a:p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52E665-B879-48C3-8043-EA2E46118074}"/>
              </a:ext>
            </a:extLst>
          </p:cNvPr>
          <p:cNvSpPr/>
          <p:nvPr/>
        </p:nvSpPr>
        <p:spPr>
          <a:xfrm>
            <a:off x="9929192" y="1569952"/>
            <a:ext cx="2600672" cy="792088"/>
          </a:xfrm>
          <a:prstGeom prst="wedgeRectCallout">
            <a:avLst>
              <a:gd name="adj1" fmla="val -36460"/>
              <a:gd name="adj2" fmla="val -1434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注：公開されている地域、</a:t>
            </a:r>
          </a:p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例）「東京都中央区」等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6F06F687-E105-4E40-9EA8-A139ED0DCF58}"/>
              </a:ext>
            </a:extLst>
          </p:cNvPr>
          <p:cNvSpPr/>
          <p:nvPr/>
        </p:nvSpPr>
        <p:spPr>
          <a:xfrm>
            <a:off x="8733428" y="3694819"/>
            <a:ext cx="3794720" cy="792088"/>
          </a:xfrm>
          <a:prstGeom prst="wedgeRectCallout">
            <a:avLst>
              <a:gd name="adj1" fmla="val -105881"/>
              <a:gd name="adj2" fmla="val -30570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注：公開されている所属名を記載、個人参加の場合は”個人”を記載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12CA54B-B385-4F66-81F3-7EBDCD912BFD}"/>
              </a:ext>
            </a:extLst>
          </p:cNvPr>
          <p:cNvSpPr/>
          <p:nvPr/>
        </p:nvSpPr>
        <p:spPr>
          <a:xfrm>
            <a:off x="8562082" y="6438546"/>
            <a:ext cx="2879278" cy="792088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6757885-A218-4B8A-BEA8-4A623B751178}"/>
              </a:ext>
            </a:extLst>
          </p:cNvPr>
          <p:cNvSpPr/>
          <p:nvPr/>
        </p:nvSpPr>
        <p:spPr>
          <a:xfrm>
            <a:off x="8562082" y="6396403"/>
            <a:ext cx="2879278" cy="792088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A66799-1054-423B-9A84-217A539D8FBA}"/>
              </a:ext>
            </a:extLst>
          </p:cNvPr>
          <p:cNvSpPr/>
          <p:nvPr/>
        </p:nvSpPr>
        <p:spPr>
          <a:xfrm>
            <a:off x="8562082" y="6374275"/>
            <a:ext cx="2879278" cy="792088"/>
          </a:xfrm>
          <a:prstGeom prst="wedgeRectCallout">
            <a:avLst>
              <a:gd name="adj1" fmla="val -138970"/>
              <a:gd name="adj2" fmla="val -2147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F45394F-2A27-48B9-9452-A5EEF5A2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12" y="1839142"/>
            <a:ext cx="5976664" cy="34200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/>
              <a:t>チーム紹介、目標、意気込み</a:t>
            </a:r>
            <a:endParaRPr lang="ja-JP" altLang="en-US" dirty="0"/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</a:t>
            </a:r>
          </a:p>
          <a:p>
            <a:pPr marL="0" indent="0"/>
            <a:endParaRPr lang="ja-JP" altLang="en-US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ECDC21-A1BA-4270-AFFC-AD78C4C5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8" y="5436692"/>
            <a:ext cx="5973038" cy="390041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376" tIns="54188" rIns="108376" bIns="54188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774222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947" b="1" dirty="0">
                <a:solidFill>
                  <a:srgbClr val="FF0000"/>
                </a:solidFill>
              </a:rPr>
              <a:t>モデルの概要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96850" indent="-19685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</a:pPr>
            <a:endParaRPr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ここに要求のモデルを書く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808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5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</a:t>
            </a:r>
            <a:r>
              <a:rPr kumimoji="1" lang="ja-JP" altLang="en-US" dirty="0"/>
              <a:t>モデルまたは</a:t>
            </a:r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ここに分析の</a:t>
            </a:r>
            <a:r>
              <a:rPr lang="ja-JP" altLang="en-US" dirty="0"/>
              <a:t>モデルまたは設計のモデルを書く</a:t>
            </a:r>
            <a:endParaRPr lang="en-US" altLang="ja-JP" dirty="0"/>
          </a:p>
          <a:p>
            <a:pPr lvl="1"/>
            <a:r>
              <a:rPr lang="ja-JP" altLang="en-US" dirty="0"/>
              <a:t>このページは、分析と設計のどちらかに使うことも、分析と設計の両方に使うこともできる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5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設計モデル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</a:t>
            </a:r>
            <a:r>
              <a:rPr lang="ja-JP" altLang="en-US" dirty="0"/>
              <a:t>設計のモデルを書く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58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最後のページ</a:t>
            </a:r>
            <a:endParaRPr kumimoji="1" lang="en-US" altLang="ja-JP" dirty="0"/>
          </a:p>
          <a:p>
            <a:r>
              <a:rPr kumimoji="1" lang="ja-JP" altLang="en-US" dirty="0"/>
              <a:t>ここに制御のモデルを書く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224834148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アドバンスト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302</Words>
  <Application>Microsoft Office PowerPoint</Application>
  <PresentationFormat>A3 297x420 mm</PresentationFormat>
  <Paragraphs>52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HG丸ｺﾞｼｯｸM-PRO</vt:lpstr>
      <vt:lpstr>ＭＳ Ｐゴシック</vt:lpstr>
      <vt:lpstr>游ゴシック</vt:lpstr>
      <vt:lpstr>游ゴシック Light</vt:lpstr>
      <vt:lpstr>Arial</vt:lpstr>
      <vt:lpstr>Times New Roman</vt:lpstr>
      <vt:lpstr>アブストラクトページ用（アドバンストクラス）</vt:lpstr>
      <vt:lpstr>デザインの設定</vt:lpstr>
      <vt:lpstr>PowerPoint プレゼンテーション</vt:lpstr>
      <vt:lpstr>要求モデル</vt:lpstr>
      <vt:lpstr>分析モデル</vt:lpstr>
      <vt:lpstr>分析モデルまたは設計モデル</vt:lpstr>
      <vt:lpstr>設計モデル</vt:lpstr>
      <vt:lpstr>制御モデル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久保秋真</cp:lastModifiedBy>
  <cp:revision>190</cp:revision>
  <cp:lastPrinted>2018-04-01T05:10:42Z</cp:lastPrinted>
  <dcterms:created xsi:type="dcterms:W3CDTF">2002-02-28T07:41:56Z</dcterms:created>
  <dcterms:modified xsi:type="dcterms:W3CDTF">2019-05-03T17:17:09Z</dcterms:modified>
</cp:coreProperties>
</file>