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0"/>
  </p:notesMasterIdLst>
  <p:sldIdLst>
    <p:sldId id="273" r:id="rId5"/>
    <p:sldId id="272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  <a:srgbClr val="606070"/>
    <a:srgbClr val="454551"/>
    <a:srgbClr val="FFFFFF"/>
    <a:srgbClr val="E2DBDA"/>
    <a:srgbClr val="C9C9C9"/>
    <a:srgbClr val="9F9F9F"/>
    <a:srgbClr val="8C9DAE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23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6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5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6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6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2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3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4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8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0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Chapkanov20/Dynamic-develop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8C9DA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-apple-system"/>
              </a:rPr>
              <a:t>Dynamic-developers</a:t>
            </a:r>
            <a:br>
              <a:rPr lang="en-US" b="1" i="0" dirty="0">
                <a:solidFill>
                  <a:srgbClr val="C9D1D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-apple-system"/>
              </a:rPr>
            </a:br>
            <a:endParaRPr lang="en-US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7A75B-2C14-4486-86CE-357933E96260}"/>
              </a:ext>
            </a:extLst>
          </p:cNvPr>
          <p:cNvSpPr/>
          <p:nvPr/>
        </p:nvSpPr>
        <p:spPr>
          <a:xfrm>
            <a:off x="1228165" y="1532965"/>
            <a:ext cx="9637059" cy="208877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384131"/>
            <a:ext cx="12191980" cy="7626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pc="150" dirty="0">
                <a:solidFill>
                  <a:srgbClr val="8C9DA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-apple-system"/>
              </a:rPr>
              <a:t>About Us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47B688-3D86-4A6C-B695-3F6704052BE7}"/>
              </a:ext>
            </a:extLst>
          </p:cNvPr>
          <p:cNvSpPr/>
          <p:nvPr/>
        </p:nvSpPr>
        <p:spPr>
          <a:xfrm>
            <a:off x="4814049" y="3021105"/>
            <a:ext cx="2088776" cy="205291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F27E0E-CB58-4349-B7B0-C685A6A75EC5}"/>
              </a:ext>
            </a:extLst>
          </p:cNvPr>
          <p:cNvSpPr/>
          <p:nvPr/>
        </p:nvSpPr>
        <p:spPr>
          <a:xfrm>
            <a:off x="1095763" y="3056963"/>
            <a:ext cx="2088776" cy="205291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863512-35D9-4025-8DD7-975B512BE6E6}"/>
              </a:ext>
            </a:extLst>
          </p:cNvPr>
          <p:cNvSpPr/>
          <p:nvPr/>
        </p:nvSpPr>
        <p:spPr>
          <a:xfrm>
            <a:off x="8797024" y="3056964"/>
            <a:ext cx="2051291" cy="205291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0A6950-2690-472A-ADCF-6A8F9984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150584"/>
            <a:ext cx="1874464" cy="18573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F9856B-FE99-4D62-8301-A0E1B3150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729" y="3112980"/>
            <a:ext cx="1900518" cy="18691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1276418-69AB-4B05-B07B-A645BAA25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339" y="3150584"/>
            <a:ext cx="1864659" cy="18646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4105153-E8AB-421A-86AF-09F1AF8D8DE4}"/>
              </a:ext>
            </a:extLst>
          </p:cNvPr>
          <p:cNvSpPr txBox="1"/>
          <p:nvPr/>
        </p:nvSpPr>
        <p:spPr>
          <a:xfrm>
            <a:off x="295836" y="5146789"/>
            <a:ext cx="1169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                      Стефан Чапкънов                          </a:t>
            </a:r>
            <a:r>
              <a:rPr lang="en-US" dirty="0"/>
              <a:t>                       </a:t>
            </a:r>
            <a:r>
              <a:rPr lang="bg-BG" dirty="0"/>
              <a:t>Раян Христов		                   </a:t>
            </a:r>
            <a:r>
              <a:rPr lang="en-US" dirty="0"/>
              <a:t>                          </a:t>
            </a:r>
            <a:r>
              <a:rPr lang="bg-BG" dirty="0"/>
              <a:t>Йордан Жечев</a:t>
            </a:r>
            <a:endParaRPr lang="en-US" dirty="0"/>
          </a:p>
          <a:p>
            <a:r>
              <a:rPr lang="en-US" dirty="0"/>
              <a:t>		   </a:t>
            </a:r>
            <a:r>
              <a:rPr lang="en-US" b="1" dirty="0"/>
              <a:t>SCRUM Trainer                    Backend Developer and Frontend Developer                           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A01F-231D-4C94-96BF-CC1F3CEE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" y="248317"/>
            <a:ext cx="12183035" cy="1508760"/>
          </a:xfrm>
        </p:spPr>
        <p:txBody>
          <a:bodyPr>
            <a:normAutofit fontScale="90000"/>
          </a:bodyPr>
          <a:lstStyle/>
          <a:p>
            <a:r>
              <a:rPr lang="en-US" sz="6000" b="1" spc="150" dirty="0">
                <a:solidFill>
                  <a:srgbClr val="8C9DA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-apple-system"/>
              </a:rPr>
              <a:t>Used apps throughout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8EAF-1718-4422-B614-5F1F1060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07" y="1966857"/>
            <a:ext cx="9784080" cy="4747708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lphaUcPeriod"/>
            </a:pPr>
            <a:r>
              <a:rPr lang="en-US" sz="28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Communication –Discord</a:t>
            </a:r>
          </a:p>
          <a:p>
            <a:pPr marL="514350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lphaUcPeriod"/>
            </a:pPr>
            <a:endParaRPr lang="en-US" sz="2800" dirty="0"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marL="514350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lphaUcPeriod"/>
            </a:pPr>
            <a:r>
              <a:rPr lang="en-US" sz="28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App work – Visual Studio Code</a:t>
            </a:r>
          </a:p>
          <a:p>
            <a:pPr marL="514350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lphaUcPeriod"/>
            </a:pPr>
            <a:endParaRPr lang="en-US" sz="2800" dirty="0"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marL="514350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lphaUcPeriod"/>
            </a:pPr>
            <a:r>
              <a:rPr lang="en-US" sz="28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Documentation – Word</a:t>
            </a:r>
          </a:p>
          <a:p>
            <a:pPr marL="514350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lphaUcPeriod"/>
            </a:pPr>
            <a:endParaRPr lang="en-US" sz="2800" dirty="0"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marL="514350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lphaUcPeriod"/>
            </a:pPr>
            <a:r>
              <a:rPr lang="en-US" sz="28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Presentation – PowerPoint</a:t>
            </a:r>
          </a:p>
          <a:p>
            <a:pPr marL="514350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lphaUcPeriod"/>
            </a:pPr>
            <a:endParaRPr lang="en-US" sz="2800" dirty="0"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marL="514350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lphaUcPeriod"/>
            </a:pPr>
            <a:r>
              <a:rPr lang="en-US" sz="28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Submission - GitHub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A4B8B0-AEB3-4F6E-801B-62A56B44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89" y="4823014"/>
            <a:ext cx="1544367" cy="86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840AE2-9D5B-499D-A279-08801412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75" y="3541061"/>
            <a:ext cx="1281953" cy="12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C9F713-23FA-411B-8E3E-2725DC9E3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47" y="2536922"/>
            <a:ext cx="1453324" cy="14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715BD36-E850-456A-A6F6-692E9BF09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39" y="5564450"/>
            <a:ext cx="2415300" cy="120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F280858-E070-4FD6-9CB7-52002ACB2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06" y="1850803"/>
            <a:ext cx="1049281" cy="10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ED00-A80C-48F6-9FA0-7D3BA7AB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sz="5400" b="1" spc="150" dirty="0">
                <a:solidFill>
                  <a:srgbClr val="8C9DA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-apple-system"/>
              </a:rPr>
              <a:t>link to 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863E-913E-4B9B-A5FA-3CB1DEAB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073" y="3429000"/>
            <a:ext cx="9784080" cy="4206240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1577600" lvl="8" indent="0">
              <a:buNone/>
            </a:pPr>
            <a:r>
              <a:rPr lang="en-US" sz="4200" b="1" i="1" u="sng" spc="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</a:t>
            </a:r>
            <a:endParaRPr lang="en-US" sz="3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FCB91-BD25-4CDE-A024-9D747FE8B8BC}"/>
              </a:ext>
            </a:extLst>
          </p:cNvPr>
          <p:cNvSpPr/>
          <p:nvPr/>
        </p:nvSpPr>
        <p:spPr>
          <a:xfrm>
            <a:off x="2159670" y="2644595"/>
            <a:ext cx="7872660" cy="242047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28600">
              <a:srgbClr val="FFFFFF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77F7B-DA16-468F-BD24-0F87130A27F3}"/>
              </a:ext>
            </a:extLst>
          </p:cNvPr>
          <p:cNvSpPr/>
          <p:nvPr/>
        </p:nvSpPr>
        <p:spPr>
          <a:xfrm>
            <a:off x="10509664" y="6320124"/>
            <a:ext cx="1144454" cy="914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tx1">
                <a:lumMod val="85000"/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725ACA-DAD0-4419-8105-4417D18988D8}"/>
              </a:ext>
            </a:extLst>
          </p:cNvPr>
          <p:cNvSpPr/>
          <p:nvPr/>
        </p:nvSpPr>
        <p:spPr>
          <a:xfrm>
            <a:off x="152400" y="6400800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tx1">
                <a:lumMod val="85000"/>
                <a:alpha val="6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401B3-309E-4573-8731-69F767DA6EB8}"/>
              </a:ext>
            </a:extLst>
          </p:cNvPr>
          <p:cNvSpPr/>
          <p:nvPr/>
        </p:nvSpPr>
        <p:spPr>
          <a:xfrm>
            <a:off x="-376518" y="2198595"/>
            <a:ext cx="914400" cy="82474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tx1">
                <a:lumMod val="95000"/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AA032-D248-4567-900B-0B036875EC1C}"/>
              </a:ext>
            </a:extLst>
          </p:cNvPr>
          <p:cNvSpPr/>
          <p:nvPr/>
        </p:nvSpPr>
        <p:spPr>
          <a:xfrm>
            <a:off x="11654118" y="1831033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tx1">
                <a:lumMod val="85000"/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83261-C797-4488-8155-CBC9B0615B22}"/>
              </a:ext>
            </a:extLst>
          </p:cNvPr>
          <p:cNvSpPr/>
          <p:nvPr/>
        </p:nvSpPr>
        <p:spPr>
          <a:xfrm>
            <a:off x="4652682" y="6466694"/>
            <a:ext cx="1667436" cy="62125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tx1">
                <a:lumMod val="85000"/>
                <a:alpha val="6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9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2136-6F82-4275-B128-84839C0D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353A-0CD9-49F9-B07E-EA34049C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6" y="2352340"/>
            <a:ext cx="10967788" cy="12335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400" b="1" cap="all" spc="150" dirty="0">
                <a:solidFill>
                  <a:srgbClr val="8C9DA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-apple-system"/>
                <a:ea typeface="+mj-ea"/>
                <a:cs typeface="+mj-cs"/>
              </a:rPr>
              <a:t>Thank you for your attention 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46AAF-3E6A-4578-82A3-8D6799C1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6" y="3292182"/>
            <a:ext cx="5889022" cy="2758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92F5433C-54C9-452A-9932-51203A73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314" y="243279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6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330</TotalTime>
  <Words>60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Calibri</vt:lpstr>
      <vt:lpstr>Corbel</vt:lpstr>
      <vt:lpstr>Wingdings</vt:lpstr>
      <vt:lpstr>Banded</vt:lpstr>
      <vt:lpstr>Dynamic-developers </vt:lpstr>
      <vt:lpstr>About Us</vt:lpstr>
      <vt:lpstr>Used apps throughout the project</vt:lpstr>
      <vt:lpstr> link to our 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Dynamic-developers </dc:title>
  <dc:creator>Стефан Николаев Чапкънов</dc:creator>
  <cp:lastModifiedBy>Стефан Николаев Чапкънов</cp:lastModifiedBy>
  <cp:revision>6</cp:revision>
  <dcterms:created xsi:type="dcterms:W3CDTF">2022-03-19T14:31:52Z</dcterms:created>
  <dcterms:modified xsi:type="dcterms:W3CDTF">2022-03-20T16:23:55Z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