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98" r:id="rId2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57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48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058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75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6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539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83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39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953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82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58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7775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78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82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6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45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076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11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87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65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0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290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66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081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21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2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650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208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98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FC12-02D0-433A-9381-826DC46C8195}" type="datetimeFigureOut">
              <a:rPr lang="nl-NL" smtClean="0"/>
              <a:t>15-11-2017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C91395-1D44-4305-B93F-B0A57F1C9ED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98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DF571747-0AFE-43B4-9753-9317BD72A4F2}"/>
              </a:ext>
            </a:extLst>
          </p:cNvPr>
          <p:cNvSpPr/>
          <p:nvPr/>
        </p:nvSpPr>
        <p:spPr>
          <a:xfrm>
            <a:off x="1326874" y="630565"/>
            <a:ext cx="90744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altLang="nl-NL" sz="4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Werkzaamheden</a:t>
            </a:r>
            <a:endParaRPr lang="nl-NL" sz="4000" dirty="0"/>
          </a:p>
        </p:txBody>
      </p:sp>
      <p:graphicFrame>
        <p:nvGraphicFramePr>
          <p:cNvPr id="32" name="Tabel 31">
            <a:extLst>
              <a:ext uri="{FF2B5EF4-FFF2-40B4-BE49-F238E27FC236}">
                <a16:creationId xmlns:a16="http://schemas.microsoft.com/office/drawing/2014/main" id="{67A76B82-A6C4-4688-B13A-927989D66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04729"/>
              </p:ext>
            </p:extLst>
          </p:nvPr>
        </p:nvGraphicFramePr>
        <p:xfrm>
          <a:off x="2837375" y="1995948"/>
          <a:ext cx="6517249" cy="3794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0024">
                  <a:extLst>
                    <a:ext uri="{9D8B030D-6E8A-4147-A177-3AD203B41FA5}">
                      <a16:colId xmlns:a16="http://schemas.microsoft.com/office/drawing/2014/main" val="2216311743"/>
                    </a:ext>
                  </a:extLst>
                </a:gridCol>
                <a:gridCol w="1493064">
                  <a:extLst>
                    <a:ext uri="{9D8B030D-6E8A-4147-A177-3AD203B41FA5}">
                      <a16:colId xmlns:a16="http://schemas.microsoft.com/office/drawing/2014/main" val="875308488"/>
                    </a:ext>
                  </a:extLst>
                </a:gridCol>
                <a:gridCol w="1534161">
                  <a:extLst>
                    <a:ext uri="{9D8B030D-6E8A-4147-A177-3AD203B41FA5}">
                      <a16:colId xmlns:a16="http://schemas.microsoft.com/office/drawing/2014/main" val="1994409318"/>
                    </a:ext>
                  </a:extLst>
                </a:gridCol>
              </a:tblGrid>
              <a:tr h="349107">
                <a:tc>
                  <a:txBody>
                    <a:bodyPr/>
                    <a:lstStyle/>
                    <a:p>
                      <a:r>
                        <a:rPr lang="nl-NL" b="1" dirty="0"/>
                        <a:t>Activiteit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Benodigde tijd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Begroting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8972322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nl-NL" dirty="0" err="1"/>
                        <a:t>Captive</a:t>
                      </a:r>
                      <a:r>
                        <a:rPr lang="nl-NL" dirty="0"/>
                        <a:t> Portal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 uur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EUR 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4345"/>
                  </a:ext>
                </a:extLst>
              </a:tr>
              <a:tr h="437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Servlet</a:t>
                      </a:r>
                      <a:r>
                        <a:rPr lang="nl-NL" dirty="0"/>
                        <a:t> testen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uur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EUR 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339142"/>
                  </a:ext>
                </a:extLst>
              </a:tr>
              <a:tr h="377682">
                <a:tc>
                  <a:txBody>
                    <a:bodyPr/>
                    <a:lstStyle/>
                    <a:p>
                      <a:r>
                        <a:rPr lang="nl-NL" dirty="0"/>
                        <a:t>Landingspage testen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uur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EUR 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191248"/>
                  </a:ext>
                </a:extLst>
              </a:tr>
              <a:tr h="377682">
                <a:tc>
                  <a:txBody>
                    <a:bodyPr/>
                    <a:lstStyle/>
                    <a:p>
                      <a:r>
                        <a:rPr lang="nl-NL" dirty="0"/>
                        <a:t>Koppeling met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uur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EUR 375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661873"/>
                  </a:ext>
                </a:extLst>
              </a:tr>
              <a:tr h="377682">
                <a:tc>
                  <a:txBody>
                    <a:bodyPr/>
                    <a:lstStyle/>
                    <a:p>
                      <a:r>
                        <a:rPr lang="nl-NL" dirty="0"/>
                        <a:t>Eindresultaat Business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 uur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EUR 750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9063423"/>
                  </a:ext>
                </a:extLst>
              </a:tr>
              <a:tr h="377682">
                <a:tc>
                  <a:txBody>
                    <a:bodyPr/>
                    <a:lstStyle/>
                    <a:p>
                      <a:r>
                        <a:rPr lang="nl-NL" dirty="0"/>
                        <a:t>Eindresultaat Functioneel Ontwerp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 uur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EUR 1125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7748099"/>
                  </a:ext>
                </a:extLst>
              </a:tr>
              <a:tr h="377682">
                <a:tc>
                  <a:txBody>
                    <a:bodyPr/>
                    <a:lstStyle/>
                    <a:p>
                      <a:r>
                        <a:rPr lang="nl-NL" dirty="0"/>
                        <a:t>Eindresultaat Technisch Ontwerp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 uur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EUR 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563162"/>
                  </a:ext>
                </a:extLst>
              </a:tr>
              <a:tr h="377682">
                <a:tc>
                  <a:txBody>
                    <a:bodyPr/>
                    <a:lstStyle/>
                    <a:p>
                      <a:r>
                        <a:rPr lang="nl-NL" b="1" dirty="0"/>
                        <a:t>Totaal: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64 uur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EUR 4800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33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8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DF571747-0AFE-43B4-9753-9317BD72A4F2}"/>
              </a:ext>
            </a:extLst>
          </p:cNvPr>
          <p:cNvSpPr/>
          <p:nvPr/>
        </p:nvSpPr>
        <p:spPr>
          <a:xfrm>
            <a:off x="1286062" y="582554"/>
            <a:ext cx="956291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altLang="nl-NL" sz="4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Mijlpalen Blok 2</a:t>
            </a:r>
            <a:endParaRPr lang="nl-NL" sz="4000" dirty="0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56E727EC-6830-4DC7-B61B-537E66C6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Werken volgens de planning</a:t>
            </a:r>
          </a:p>
          <a:p>
            <a:r>
              <a:rPr lang="nl-NL" dirty="0"/>
              <a:t>Goede resultaten leveren</a:t>
            </a:r>
          </a:p>
          <a:p>
            <a:r>
              <a:rPr lang="nl-NL" dirty="0"/>
              <a:t>Een goed werkend eindproduct</a:t>
            </a:r>
          </a:p>
          <a:p>
            <a:r>
              <a:rPr lang="nl-NL" dirty="0"/>
              <a:t>Goede communicatie en samenwerking binnen het team</a:t>
            </a:r>
          </a:p>
        </p:txBody>
      </p:sp>
    </p:spTree>
    <p:extLst>
      <p:ext uri="{BB962C8B-B14F-4D97-AF65-F5344CB8AC3E}">
        <p14:creationId xmlns:p14="http://schemas.microsoft.com/office/powerpoint/2010/main" val="142977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A2A2C28-8E30-4B35-A657-C1564CB5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altLang="nl-NL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Afhankelijkheden</a:t>
            </a:r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A00124F4-154A-4189-822A-1E660CC1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Servlet</a:t>
            </a:r>
            <a:r>
              <a:rPr lang="nl-NL" dirty="0"/>
              <a:t> &gt;&gt; </a:t>
            </a:r>
            <a:r>
              <a:rPr lang="nl-NL" dirty="0" err="1"/>
              <a:t>Captive</a:t>
            </a:r>
            <a:r>
              <a:rPr lang="nl-NL" dirty="0"/>
              <a:t> portal &gt;&gt; Landingspage </a:t>
            </a:r>
          </a:p>
          <a:p>
            <a:r>
              <a:rPr lang="nl-NL" dirty="0"/>
              <a:t>Business case &gt;&gt; Functioneel ontwerp &gt;&gt; Technisch onderwerp </a:t>
            </a:r>
          </a:p>
          <a:p>
            <a:r>
              <a:rPr lang="nl-NL" dirty="0"/>
              <a:t>Testen &gt;&gt; Eindresultaat </a:t>
            </a:r>
          </a:p>
        </p:txBody>
      </p:sp>
    </p:spTree>
    <p:extLst>
      <p:ext uri="{BB962C8B-B14F-4D97-AF65-F5344CB8AC3E}">
        <p14:creationId xmlns:p14="http://schemas.microsoft.com/office/powerpoint/2010/main" val="304688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DF571747-0AFE-43B4-9753-9317BD72A4F2}"/>
              </a:ext>
            </a:extLst>
          </p:cNvPr>
          <p:cNvSpPr/>
          <p:nvPr/>
        </p:nvSpPr>
        <p:spPr>
          <a:xfrm>
            <a:off x="1384024" y="560146"/>
            <a:ext cx="2064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nl-NL" altLang="nl-NL" sz="4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nl-NL" sz="4000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9DFDA673-240C-40AF-959E-B64AE7435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28487"/>
              </p:ext>
            </p:extLst>
          </p:nvPr>
        </p:nvGraphicFramePr>
        <p:xfrm>
          <a:off x="2149475" y="1895475"/>
          <a:ext cx="8102600" cy="4059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250">
                  <a:extLst>
                    <a:ext uri="{9D8B030D-6E8A-4147-A177-3AD203B41FA5}">
                      <a16:colId xmlns:a16="http://schemas.microsoft.com/office/drawing/2014/main" val="2216311743"/>
                    </a:ext>
                  </a:extLst>
                </a:gridCol>
                <a:gridCol w="6356350">
                  <a:extLst>
                    <a:ext uri="{9D8B030D-6E8A-4147-A177-3AD203B41FA5}">
                      <a16:colId xmlns:a16="http://schemas.microsoft.com/office/drawing/2014/main" val="87530848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r>
                        <a:rPr lang="nl-NL" b="1" dirty="0"/>
                        <a:t>Weken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Werkzaamheden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897232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Inleiding blok 2 + opstellen planning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4345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Access point, </a:t>
                      </a:r>
                      <a:r>
                        <a:rPr lang="nl-NL" dirty="0" err="1"/>
                        <a:t>Servlet</a:t>
                      </a:r>
                      <a:r>
                        <a:rPr lang="nl-NL" dirty="0"/>
                        <a:t> en landingspage testen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339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Servlet</a:t>
                      </a:r>
                      <a:r>
                        <a:rPr lang="nl-NL" dirty="0"/>
                        <a:t> installeren op </a:t>
                      </a:r>
                      <a:r>
                        <a:rPr lang="nl-NL" dirty="0" err="1"/>
                        <a:t>Raspberry</a:t>
                      </a:r>
                      <a:r>
                        <a:rPr lang="nl-NL" dirty="0"/>
                        <a:t> 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191248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Servlet</a:t>
                      </a:r>
                      <a:r>
                        <a:rPr lang="nl-NL" dirty="0"/>
                        <a:t> installeren op </a:t>
                      </a:r>
                      <a:r>
                        <a:rPr lang="nl-NL" dirty="0" err="1"/>
                        <a:t>Raspberry</a:t>
                      </a:r>
                      <a:r>
                        <a:rPr lang="nl-NL" dirty="0"/>
                        <a:t> 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661873"/>
                  </a:ext>
                </a:extLst>
              </a:tr>
              <a:tr h="175752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Koppeling database via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9063423"/>
                  </a:ext>
                </a:extLst>
              </a:tr>
              <a:tr h="377682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Koppeling database via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7748099"/>
                  </a:ext>
                </a:extLst>
              </a:tr>
              <a:tr h="377682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Bijwerken Business Case voor eindresultaat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563162"/>
                  </a:ext>
                </a:extLst>
              </a:tr>
              <a:tr h="377682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Bijwerken Functioneel Ontwerp voor eindresultaat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884226"/>
                  </a:ext>
                </a:extLst>
              </a:tr>
              <a:tr h="194247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Bijwerken Technisch Ontwerp voor eindresultaat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374915"/>
                  </a:ext>
                </a:extLst>
              </a:tr>
              <a:tr h="121365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Controleren eindproduct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685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81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DF571747-0AFE-43B4-9753-9317BD72A4F2}"/>
              </a:ext>
            </a:extLst>
          </p:cNvPr>
          <p:cNvSpPr/>
          <p:nvPr/>
        </p:nvSpPr>
        <p:spPr>
          <a:xfrm>
            <a:off x="1355449" y="620654"/>
            <a:ext cx="30396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nl-NL" altLang="nl-NL" sz="4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Risicoanalyse</a:t>
            </a:r>
            <a:endParaRPr lang="nl-NL" sz="4000" dirty="0"/>
          </a:p>
        </p:txBody>
      </p:sp>
      <p:sp>
        <p:nvSpPr>
          <p:cNvPr id="11" name="Tijdelijke aanduiding voor inhoud 6">
            <a:extLst>
              <a:ext uri="{FF2B5EF4-FFF2-40B4-BE49-F238E27FC236}">
                <a16:creationId xmlns:a16="http://schemas.microsoft.com/office/drawing/2014/main" id="{9D168359-3775-4300-919C-B08B68B79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jgjfugjf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3779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159</Words>
  <Application>Microsoft Office PowerPoint</Application>
  <PresentationFormat>Breedbeeld</PresentationFormat>
  <Paragraphs>62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Times New Roman</vt:lpstr>
      <vt:lpstr>Parallax</vt:lpstr>
      <vt:lpstr>Galerie</vt:lpstr>
      <vt:lpstr>PowerPoint-presentatie</vt:lpstr>
      <vt:lpstr>PowerPoint-presentatie</vt:lpstr>
      <vt:lpstr>PowerPoint-presentatie</vt:lpstr>
      <vt:lpstr>Afhankelijkheden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Rudolf van Zijverden</dc:creator>
  <cp:lastModifiedBy>Rudolf van Zijverden</cp:lastModifiedBy>
  <cp:revision>14</cp:revision>
  <dcterms:created xsi:type="dcterms:W3CDTF">2017-11-15T09:38:06Z</dcterms:created>
  <dcterms:modified xsi:type="dcterms:W3CDTF">2017-11-15T15:11:33Z</dcterms:modified>
</cp:coreProperties>
</file>