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7" r:id="rId9"/>
    <p:sldId id="260" r:id="rId10"/>
    <p:sldId id="261" r:id="rId11"/>
    <p:sldId id="262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ED8"/>
    <a:srgbClr val="CDCE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">
    <p:bg>
      <p:bgPr>
        <a:solidFill>
          <a:srgbClr val="C0CE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 circle with dots&#10;&#10;Description automatically generated">
            <a:extLst>
              <a:ext uri="{FF2B5EF4-FFF2-40B4-BE49-F238E27FC236}">
                <a16:creationId xmlns:a16="http://schemas.microsoft.com/office/drawing/2014/main" id="{F910039B-175E-ED74-C756-38E368E97A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</a:blip>
          <a:srcRect l="2242" t="22384" r="-1657" b="163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7B6120E-87D8-6254-BDB2-92556E4CB1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3201" y="2280065"/>
            <a:ext cx="7635657" cy="193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C0CE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circle with dots&#10;&#10;Description automatically generated">
            <a:extLst>
              <a:ext uri="{FF2B5EF4-FFF2-40B4-BE49-F238E27FC236}">
                <a16:creationId xmlns:a16="http://schemas.microsoft.com/office/drawing/2014/main" id="{7C8A0D2E-BBF6-5A36-230F-4F6458D53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</a:blip>
          <a:srcRect l="7351" t="5144" b="5144"/>
          <a:stretch/>
        </p:blipFill>
        <p:spPr>
          <a:xfrm>
            <a:off x="0" y="0"/>
            <a:ext cx="7760789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A12C6BD-3296-BF1C-C893-5060D61C6E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26800" y="2430000"/>
            <a:ext cx="5198400" cy="1256400"/>
          </a:xfrm>
        </p:spPr>
        <p:txBody>
          <a:bodyPr anchor="t">
            <a:normAutofit/>
          </a:bodyPr>
          <a:lstStyle>
            <a:lvl1pPr algn="l">
              <a:defRPr sz="5200" b="1"/>
            </a:lvl1pPr>
          </a:lstStyle>
          <a:p>
            <a:r>
              <a:rPr lang="en-US" dirty="0"/>
              <a:t>Add sub title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8438352-AE8F-4D7B-447F-E9AC0EE40E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26800" y="3690000"/>
            <a:ext cx="5198400" cy="12564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sub section intro text</a:t>
            </a:r>
            <a:endParaRPr lang="en-GB" dirty="0"/>
          </a:p>
        </p:txBody>
      </p:sp>
      <p:pic>
        <p:nvPicPr>
          <p:cNvPr id="10" name="Picture 9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631B2444-C73B-82F6-7B92-D81DE4B19A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44851" y="6174564"/>
            <a:ext cx="2603879" cy="65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8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solidFill>
          <a:srgbClr val="C0CE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circle with dots&#10;&#10;Description automatically generated">
            <a:extLst>
              <a:ext uri="{FF2B5EF4-FFF2-40B4-BE49-F238E27FC236}">
                <a16:creationId xmlns:a16="http://schemas.microsoft.com/office/drawing/2014/main" id="{7C8A0D2E-BBF6-5A36-230F-4F6458D53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</a:blip>
          <a:srcRect l="7351" t="5144" b="5144"/>
          <a:stretch/>
        </p:blipFill>
        <p:spPr>
          <a:xfrm>
            <a:off x="0" y="0"/>
            <a:ext cx="7760789" cy="6858000"/>
          </a:xfrm>
          <a:prstGeom prst="rect">
            <a:avLst/>
          </a:prstGeom>
        </p:spPr>
      </p:pic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FF3E32EC-A787-0031-5A48-90BD01F84D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34545" y="2685859"/>
            <a:ext cx="5404944" cy="13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7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C0CE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circle with dots&#10;&#10;Description automatically generated">
            <a:extLst>
              <a:ext uri="{FF2B5EF4-FFF2-40B4-BE49-F238E27FC236}">
                <a16:creationId xmlns:a16="http://schemas.microsoft.com/office/drawing/2014/main" id="{7C8A0D2E-BBF6-5A36-230F-4F6458D53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</a:blip>
          <a:srcRect l="7351" t="5144" b="5144"/>
          <a:stretch/>
        </p:blipFill>
        <p:spPr>
          <a:xfrm>
            <a:off x="0" y="0"/>
            <a:ext cx="7760789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A12C6BD-3296-BF1C-C893-5060D61C6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8879"/>
            <a:ext cx="7038109" cy="1041083"/>
          </a:xfrm>
        </p:spPr>
        <p:txBody>
          <a:bodyPr anchor="t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8438352-AE8F-4D7B-447F-E9AC0EE40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70457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0" name="Picture 9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631B2444-C73B-82F6-7B92-D81DE4B19A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44851" y="6174564"/>
            <a:ext cx="2603879" cy="65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4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010C-38F9-6491-D2FC-41185A88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C070-C1BA-F131-FA18-5516A55EC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B27DB-D4BB-D0F5-489C-126B10CA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B56B-E8C8-35D1-093E-D52B6846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4626-D2E3-4566-AAAF-0C3387E30676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3F4FEBF5-F701-9392-DB96-545A4691B2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44851" y="6174564"/>
            <a:ext cx="2603879" cy="65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6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B23C-225D-7DA8-1842-597FACF9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C601-29E7-243D-DC79-8427EABB1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509" y="1435532"/>
            <a:ext cx="5687291" cy="47414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80C52-6B18-F6AC-7BDB-AD0830AEE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5532"/>
            <a:ext cx="5687290" cy="47414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F842D-BA26-6453-AEFD-52B05980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402FD-FBFD-F34E-C1FF-C6F6284B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4626-D2E3-4566-AAAF-0C3387E30676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32733A50-36B5-70F2-6D20-10B94EACDA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44851" y="6174564"/>
            <a:ext cx="2603879" cy="65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6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B23C-225D-7DA8-1842-597FACF9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C601-29E7-243D-DC79-8427EABB1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510" y="1435532"/>
            <a:ext cx="4314306" cy="47414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80C52-6B18-F6AC-7BDB-AD0830AEE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3193" y="1435532"/>
            <a:ext cx="7096297" cy="47414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F842D-BA26-6453-AEFD-52B05980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402FD-FBFD-F34E-C1FF-C6F6284B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4626-D2E3-4566-AAAF-0C3387E30676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32733A50-36B5-70F2-6D20-10B94EACDA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44851" y="6174564"/>
            <a:ext cx="2603879" cy="65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7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3DC1-C0DC-23B3-26E4-CBB07CFF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331201"/>
            <a:ext cx="11515360" cy="938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5B844-D9D5-30E2-118C-6B6C35EC1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8" y="1436688"/>
            <a:ext cx="56067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F7F79-06A2-BD66-8CA0-41EBD9B12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068" y="2280920"/>
            <a:ext cx="5606733" cy="38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C78EF-A8E1-5999-05C2-15AEFDC90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6688"/>
            <a:ext cx="56743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F9F2C-B84A-CE49-3F77-5F664F897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81554"/>
            <a:ext cx="5674360" cy="3893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70E82-F047-0D70-C92A-B154CA16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2D539-4323-8303-8BAE-32B76F6B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4626-D2E3-4566-AAAF-0C3387E30676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59FCC8B3-F152-0D63-A78B-599C7DA5B4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44851" y="6174564"/>
            <a:ext cx="2603879" cy="65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E510-D780-1658-3023-B1B03695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D725E-11AD-F703-1F42-C0662057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6E4FC-6D25-E6C6-6CB8-53781F79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4626-D2E3-4566-AAAF-0C3387E30676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EAF74399-E379-BE49-8566-DE696720EA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44851" y="6174564"/>
            <a:ext cx="2603879" cy="65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246C9CFF-0593-AA37-2FE3-BD2F957F21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44851" y="6174564"/>
            <a:ext cx="2603879" cy="65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6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64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BB6D2-9068-B147-461B-86D5BAAA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331200"/>
            <a:ext cx="11517746" cy="924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BB65D-D0FD-E654-64F2-9E1375EDF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509" y="1431636"/>
            <a:ext cx="11517746" cy="4745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A86C7-F5D5-AE12-87D0-EE1C88159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3055" y="6356350"/>
            <a:ext cx="6474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626B1-8AE4-F877-C0D6-265BBA63A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7600"/>
            <a:ext cx="9167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6D4626-D2E3-4566-AAAF-0C3387E3067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23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  <p:sldLayoutId id="2147483652" r:id="rId4"/>
    <p:sldLayoutId id="2147483666" r:id="rId5"/>
    <p:sldLayoutId id="2147483653" r:id="rId6"/>
    <p:sldLayoutId id="2147483654" r:id="rId7"/>
    <p:sldLayoutId id="2147483655" r:id="rId8"/>
    <p:sldLayoutId id="2147483664" r:id="rId9"/>
    <p:sldLayoutId id="2147483665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381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536F-85D7-D671-7C89-CCD066F7D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6C6B7-151C-ACCB-E20F-E1D419BF1C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2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4C0F-48AB-832C-C793-43AC4DD97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F47DC-B465-2276-0D9B-BAEF18D23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BB1E-8E09-DED0-87C9-15E7C980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DFF9-55E2-5565-295B-E2055075A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74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CEE5-5FA7-7DC6-587A-A8F7CD16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D2FE-F4D0-0A26-7F54-A5C85F1E14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F8EEF-5A73-E156-37EA-F7680F907D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86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24C3-2A74-219A-EE89-A624D26B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B02AB-59F5-F895-352B-8038C5488E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1C75F-3CB0-A814-6FD1-A8FBE80811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41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5910-D6C6-04C7-DC59-45233A00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48A6F-E66E-B170-1D08-6C1734065B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80C07-755A-23A4-9656-3006175FB0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D73A0-902B-6854-70A0-B8F3EE88A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5589E-A9FA-BE96-A4B6-06B9D21DAEC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57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78B8-42A6-668F-11A2-A4939932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02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038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57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NEE_IF">
      <a:dk1>
        <a:srgbClr val="064169"/>
      </a:dk1>
      <a:lt1>
        <a:srgbClr val="FFFFFF"/>
      </a:lt1>
      <a:dk2>
        <a:srgbClr val="000000"/>
      </a:dk2>
      <a:lt2>
        <a:srgbClr val="C0CED8"/>
      </a:lt2>
      <a:accent1>
        <a:srgbClr val="55408E"/>
      </a:accent1>
      <a:accent2>
        <a:srgbClr val="0D9C93"/>
      </a:accent2>
      <a:accent3>
        <a:srgbClr val="B41E8C"/>
      </a:accent3>
      <a:accent4>
        <a:srgbClr val="005EB8"/>
      </a:accent4>
      <a:accent5>
        <a:srgbClr val="E38C03"/>
      </a:accent5>
      <a:accent6>
        <a:srgbClr val="706F6F"/>
      </a:accent6>
      <a:hlink>
        <a:srgbClr val="4790C8"/>
      </a:hlink>
      <a:folHlink>
        <a:srgbClr val="4790C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 algn="l">
          <a:defRPr sz="52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NEE_ppt_template" id="{DF586B79-CABD-4E66-8E33-9F3D911A6C60}" vid="{BFC7430F-E1D9-4ED6-A34A-FB3C0CCF60C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bf6443-d88a-4841-95d2-0bd668e1d4ca" xsi:nil="true"/>
    <lcf76f155ced4ddcb4097134ff3c332f xmlns="a214f09a-5dcf-407b-9b35-f755cc36fe1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3B6C449DF5C64DAF2A2D0028A3C219" ma:contentTypeVersion="13" ma:contentTypeDescription="Create a new document." ma:contentTypeScope="" ma:versionID="b96dd5a8627aacc4228a58af63e6f0ce">
  <xsd:schema xmlns:xsd="http://www.w3.org/2001/XMLSchema" xmlns:xs="http://www.w3.org/2001/XMLSchema" xmlns:p="http://schemas.microsoft.com/office/2006/metadata/properties" xmlns:ns2="a214f09a-5dcf-407b-9b35-f755cc36fe16" xmlns:ns3="65bf6443-d88a-4841-95d2-0bd668e1d4ca" targetNamespace="http://schemas.microsoft.com/office/2006/metadata/properties" ma:root="true" ma:fieldsID="38becf705a1297c5bf4857645801b7cd" ns2:_="" ns3:_="">
    <xsd:import namespace="a214f09a-5dcf-407b-9b35-f755cc36fe16"/>
    <xsd:import namespace="65bf6443-d88a-4841-95d2-0bd668e1d4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14f09a-5dcf-407b-9b35-f755cc36fe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06bf4c4-4eb2-40f1-bc0e-6b8189d6fc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bf6443-d88a-4841-95d2-0bd668e1d4c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727e2db-431e-46b3-996c-a21d9a16617d}" ma:internalName="TaxCatchAll" ma:showField="CatchAllData" ma:web="65bf6443-d88a-4841-95d2-0bd668e1d4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715B3A-1C98-43D8-9B26-83C3201F558F}">
  <ds:schemaRefs>
    <ds:schemaRef ds:uri="http://purl.org/dc/terms/"/>
    <ds:schemaRef ds:uri="http://purl.org/dc/dcmitype/"/>
    <ds:schemaRef ds:uri="http://schemas.microsoft.com/office/2006/documentManagement/types"/>
    <ds:schemaRef ds:uri="65bf6443-d88a-4841-95d2-0bd668e1d4ca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a214f09a-5dcf-407b-9b35-f755cc36fe1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BA9690A-192E-46E0-91A1-B65E06F834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2B4E33-545F-491F-A1B1-D4A8A289F9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14f09a-5dcf-407b-9b35-f755cc36fe16"/>
    <ds:schemaRef ds:uri="65bf6443-d88a-4841-95d2-0bd668e1d4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SNEE_ppt_template</Template>
  <TotalTime>13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Eilis Keeble</dc:creator>
  <cp:lastModifiedBy>Eilis Keeble</cp:lastModifiedBy>
  <cp:revision>2</cp:revision>
  <dcterms:created xsi:type="dcterms:W3CDTF">2024-02-14T11:21:59Z</dcterms:created>
  <dcterms:modified xsi:type="dcterms:W3CDTF">2024-02-14T11:37:20Z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0x010100653B6C449DF5C64DAF2A2D0028A3C219</vt:lpwstr>
  </property>
  <property fmtid="{D5CDD505-2E9C-101B-9397-08002B2CF9AE}" pid="3" name="MediaServiceImageTags">
    <vt:lpwstr/>
  </property>
</Properties>
</file>