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310" r:id="rId2"/>
    <p:sldId id="329" r:id="rId3"/>
    <p:sldId id="330" r:id="rId4"/>
    <p:sldId id="331" r:id="rId5"/>
    <p:sldId id="334" r:id="rId6"/>
    <p:sldId id="335" r:id="rId7"/>
    <p:sldId id="336" r:id="rId8"/>
    <p:sldId id="343" r:id="rId9"/>
    <p:sldId id="337" r:id="rId10"/>
    <p:sldId id="338" r:id="rId11"/>
    <p:sldId id="344" r:id="rId12"/>
    <p:sldId id="339" r:id="rId13"/>
    <p:sldId id="340" r:id="rId14"/>
    <p:sldId id="341" r:id="rId15"/>
    <p:sldId id="342" r:id="rId16"/>
    <p:sldId id="32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6BBCA1-A2A0-4761-BC86-2A712DAD7352}">
          <p14:sldIdLst>
            <p14:sldId id="310"/>
            <p14:sldId id="329"/>
          </p14:sldIdLst>
        </p14:section>
        <p14:section name="Untitled Section" id="{FF75394A-3C6F-48AB-8887-3DAEA3ADF3D2}">
          <p14:sldIdLst>
            <p14:sldId id="330"/>
            <p14:sldId id="331"/>
            <p14:sldId id="334"/>
            <p14:sldId id="335"/>
            <p14:sldId id="336"/>
            <p14:sldId id="343"/>
            <p14:sldId id="337"/>
            <p14:sldId id="338"/>
            <p14:sldId id="344"/>
            <p14:sldId id="339"/>
            <p14:sldId id="340"/>
            <p14:sldId id="341"/>
            <p14:sldId id="342"/>
          </p14:sldIdLst>
        </p14:section>
        <p14:section name="Untitled Section" id="{E3CED644-D54D-492E-AC82-7CFBDB8E2AF9}">
          <p14:sldIdLst>
            <p14:sldId id="32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B5CEA6-F490-46EA-996A-5AF3FABB299B}" v="39" dt="2023-12-18T04:44:36.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3792" autoAdjust="0"/>
  </p:normalViewPr>
  <p:slideViewPr>
    <p:cSldViewPr snapToGrid="0">
      <p:cViewPr varScale="1">
        <p:scale>
          <a:sx n="82" d="100"/>
          <a:sy n="82" d="100"/>
        </p:scale>
        <p:origin x="749"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oy Sen" userId="b1a05dcc15492f82" providerId="LiveId" clId="{9AB5CEA6-F490-46EA-996A-5AF3FABB299B}"/>
    <pc:docChg chg="undo custSel addSld delSld modSld sldOrd addSection modSection">
      <pc:chgData name="Sujoy Sen" userId="b1a05dcc15492f82" providerId="LiveId" clId="{9AB5CEA6-F490-46EA-996A-5AF3FABB299B}" dt="2023-12-18T04:44:44.610" v="2663" actId="1076"/>
      <pc:docMkLst>
        <pc:docMk/>
      </pc:docMkLst>
      <pc:sldChg chg="modSp mod">
        <pc:chgData name="Sujoy Sen" userId="b1a05dcc15492f82" providerId="LiveId" clId="{9AB5CEA6-F490-46EA-996A-5AF3FABB299B}" dt="2023-12-17T09:51:27.130" v="2392" actId="20577"/>
        <pc:sldMkLst>
          <pc:docMk/>
          <pc:sldMk cId="0" sldId="310"/>
        </pc:sldMkLst>
        <pc:spChg chg="mod">
          <ac:chgData name="Sujoy Sen" userId="b1a05dcc15492f82" providerId="LiveId" clId="{9AB5CEA6-F490-46EA-996A-5AF3FABB299B}" dt="2023-12-17T09:51:27.130" v="2392" actId="20577"/>
          <ac:spMkLst>
            <pc:docMk/>
            <pc:sldMk cId="0" sldId="310"/>
            <ac:spMk id="2" creationId="{00000000-0000-0000-0000-000000000000}"/>
          </ac:spMkLst>
        </pc:spChg>
        <pc:spChg chg="mod">
          <ac:chgData name="Sujoy Sen" userId="b1a05dcc15492f82" providerId="LiveId" clId="{9AB5CEA6-F490-46EA-996A-5AF3FABB299B}" dt="2023-12-17T09:17:42.348" v="2139" actId="6549"/>
          <ac:spMkLst>
            <pc:docMk/>
            <pc:sldMk cId="0" sldId="310"/>
            <ac:spMk id="6" creationId="{D6B6BDD9-D39F-B419-9A6C-7EBD43016E7C}"/>
          </ac:spMkLst>
        </pc:spChg>
        <pc:spChg chg="mod">
          <ac:chgData name="Sujoy Sen" userId="b1a05dcc15492f82" providerId="LiveId" clId="{9AB5CEA6-F490-46EA-996A-5AF3FABB299B}" dt="2023-12-17T08:20:37.827" v="158" actId="255"/>
          <ac:spMkLst>
            <pc:docMk/>
            <pc:sldMk cId="0" sldId="310"/>
            <ac:spMk id="12" creationId="{D6B6BDD9-D39F-B419-9A6C-7EBD43016E7C}"/>
          </ac:spMkLst>
        </pc:spChg>
      </pc:sldChg>
      <pc:sldChg chg="modSp mod">
        <pc:chgData name="Sujoy Sen" userId="b1a05dcc15492f82" providerId="LiveId" clId="{9AB5CEA6-F490-46EA-996A-5AF3FABB299B}" dt="2023-12-17T10:03:50.892" v="2509" actId="688"/>
        <pc:sldMkLst>
          <pc:docMk/>
          <pc:sldMk cId="0" sldId="328"/>
        </pc:sldMkLst>
        <pc:spChg chg="mod">
          <ac:chgData name="Sujoy Sen" userId="b1a05dcc15492f82" providerId="LiveId" clId="{9AB5CEA6-F490-46EA-996A-5AF3FABB299B}" dt="2023-12-17T10:03:50.892" v="2509" actId="688"/>
          <ac:spMkLst>
            <pc:docMk/>
            <pc:sldMk cId="0" sldId="328"/>
            <ac:spMk id="4" creationId="{00000000-0000-0000-0000-000000000000}"/>
          </ac:spMkLst>
        </pc:spChg>
      </pc:sldChg>
      <pc:sldChg chg="modSp mod">
        <pc:chgData name="Sujoy Sen" userId="b1a05dcc15492f82" providerId="LiveId" clId="{9AB5CEA6-F490-46EA-996A-5AF3FABB299B}" dt="2023-12-17T08:43:18.222" v="1153" actId="5793"/>
        <pc:sldMkLst>
          <pc:docMk/>
          <pc:sldMk cId="0" sldId="329"/>
        </pc:sldMkLst>
        <pc:spChg chg="mod">
          <ac:chgData name="Sujoy Sen" userId="b1a05dcc15492f82" providerId="LiveId" clId="{9AB5CEA6-F490-46EA-996A-5AF3FABB299B}" dt="2023-12-17T08:43:18.222" v="1153" actId="5793"/>
          <ac:spMkLst>
            <pc:docMk/>
            <pc:sldMk cId="0" sldId="329"/>
            <ac:spMk id="3" creationId="{F6596B33-B7A9-A041-9748-FCC5C6AC8DD4}"/>
          </ac:spMkLst>
        </pc:spChg>
      </pc:sldChg>
      <pc:sldChg chg="modSp new del mod">
        <pc:chgData name="Sujoy Sen" userId="b1a05dcc15492f82" providerId="LiveId" clId="{9AB5CEA6-F490-46EA-996A-5AF3FABB299B}" dt="2023-12-17T08:25:45.818" v="256" actId="2696"/>
        <pc:sldMkLst>
          <pc:docMk/>
          <pc:sldMk cId="1808099068" sldId="330"/>
        </pc:sldMkLst>
        <pc:spChg chg="mod">
          <ac:chgData name="Sujoy Sen" userId="b1a05dcc15492f82" providerId="LiveId" clId="{9AB5CEA6-F490-46EA-996A-5AF3FABB299B}" dt="2023-12-17T08:25:30.670" v="247" actId="14100"/>
          <ac:spMkLst>
            <pc:docMk/>
            <pc:sldMk cId="1808099068" sldId="330"/>
            <ac:spMk id="2" creationId="{950C003E-A4E5-E5BC-A9FE-287043F2BAF6}"/>
          </ac:spMkLst>
        </pc:spChg>
        <pc:spChg chg="mod">
          <ac:chgData name="Sujoy Sen" userId="b1a05dcc15492f82" providerId="LiveId" clId="{9AB5CEA6-F490-46EA-996A-5AF3FABB299B}" dt="2023-12-17T08:25:34.118" v="255" actId="20577"/>
          <ac:spMkLst>
            <pc:docMk/>
            <pc:sldMk cId="1808099068" sldId="330"/>
            <ac:spMk id="3" creationId="{BDF010B7-402B-8342-ED65-EDDA5EE9A3DD}"/>
          </ac:spMkLst>
        </pc:spChg>
      </pc:sldChg>
      <pc:sldChg chg="addSp delSp modSp new mod ord">
        <pc:chgData name="Sujoy Sen" userId="b1a05dcc15492f82" providerId="LiveId" clId="{9AB5CEA6-F490-46EA-996A-5AF3FABB299B}" dt="2023-12-17T10:54:56.572" v="2585" actId="1076"/>
        <pc:sldMkLst>
          <pc:docMk/>
          <pc:sldMk cId="3718702418" sldId="330"/>
        </pc:sldMkLst>
        <pc:spChg chg="mod">
          <ac:chgData name="Sujoy Sen" userId="b1a05dcc15492f82" providerId="LiveId" clId="{9AB5CEA6-F490-46EA-996A-5AF3FABB299B}" dt="2023-12-17T08:50:32.511" v="1285" actId="2711"/>
          <ac:spMkLst>
            <pc:docMk/>
            <pc:sldMk cId="3718702418" sldId="330"/>
            <ac:spMk id="2" creationId="{56DA2A2C-88FD-6BEB-BB55-946C3C9D56AC}"/>
          </ac:spMkLst>
        </pc:spChg>
        <pc:spChg chg="mod">
          <ac:chgData name="Sujoy Sen" userId="b1a05dcc15492f82" providerId="LiveId" clId="{9AB5CEA6-F490-46EA-996A-5AF3FABB299B}" dt="2023-12-17T10:10:23.179" v="2515" actId="27636"/>
          <ac:spMkLst>
            <pc:docMk/>
            <pc:sldMk cId="3718702418" sldId="330"/>
            <ac:spMk id="3" creationId="{39D85812-D83F-E0F3-4DD0-58860759A978}"/>
          </ac:spMkLst>
        </pc:spChg>
        <pc:spChg chg="del">
          <ac:chgData name="Sujoy Sen" userId="b1a05dcc15492f82" providerId="LiveId" clId="{9AB5CEA6-F490-46EA-996A-5AF3FABB299B}" dt="2023-12-17T09:51:03.121" v="2388" actId="478"/>
          <ac:spMkLst>
            <pc:docMk/>
            <pc:sldMk cId="3718702418" sldId="330"/>
            <ac:spMk id="4" creationId="{9634DCDB-683A-D238-3174-84F991846693}"/>
          </ac:spMkLst>
        </pc:spChg>
        <pc:picChg chg="add del mod">
          <ac:chgData name="Sujoy Sen" userId="b1a05dcc15492f82" providerId="LiveId" clId="{9AB5CEA6-F490-46EA-996A-5AF3FABB299B}" dt="2023-12-17T10:52:56.308" v="2564" actId="478"/>
          <ac:picMkLst>
            <pc:docMk/>
            <pc:sldMk cId="3718702418" sldId="330"/>
            <ac:picMk id="7" creationId="{5716E8E2-432B-5376-FD02-A660368DB958}"/>
          </ac:picMkLst>
        </pc:picChg>
        <pc:picChg chg="add del mod">
          <ac:chgData name="Sujoy Sen" userId="b1a05dcc15492f82" providerId="LiveId" clId="{9AB5CEA6-F490-46EA-996A-5AF3FABB299B}" dt="2023-12-17T10:53:20.174" v="2572" actId="478"/>
          <ac:picMkLst>
            <pc:docMk/>
            <pc:sldMk cId="3718702418" sldId="330"/>
            <ac:picMk id="9" creationId="{44A270CD-3BAE-464D-259A-0FC6577A0757}"/>
          </ac:picMkLst>
        </pc:picChg>
        <pc:picChg chg="add del mod">
          <ac:chgData name="Sujoy Sen" userId="b1a05dcc15492f82" providerId="LiveId" clId="{9AB5CEA6-F490-46EA-996A-5AF3FABB299B}" dt="2023-12-17T10:54:29.770" v="2579" actId="478"/>
          <ac:picMkLst>
            <pc:docMk/>
            <pc:sldMk cId="3718702418" sldId="330"/>
            <ac:picMk id="11" creationId="{5F087DC9-4587-7D13-66C0-1817AB2ABDA7}"/>
          </ac:picMkLst>
        </pc:picChg>
        <pc:picChg chg="add mod">
          <ac:chgData name="Sujoy Sen" userId="b1a05dcc15492f82" providerId="LiveId" clId="{9AB5CEA6-F490-46EA-996A-5AF3FABB299B}" dt="2023-12-17T10:54:56.572" v="2585" actId="1076"/>
          <ac:picMkLst>
            <pc:docMk/>
            <pc:sldMk cId="3718702418" sldId="330"/>
            <ac:picMk id="13" creationId="{71446BB9-728D-AA94-564E-8C1818CCFCCC}"/>
          </ac:picMkLst>
        </pc:picChg>
      </pc:sldChg>
      <pc:sldChg chg="new del">
        <pc:chgData name="Sujoy Sen" userId="b1a05dcc15492f82" providerId="LiveId" clId="{9AB5CEA6-F490-46EA-996A-5AF3FABB299B}" dt="2023-12-17T08:25:48.765" v="257" actId="2696"/>
        <pc:sldMkLst>
          <pc:docMk/>
          <pc:sldMk cId="1848842982" sldId="331"/>
        </pc:sldMkLst>
      </pc:sldChg>
      <pc:sldChg chg="delSp modSp new mod">
        <pc:chgData name="Sujoy Sen" userId="b1a05dcc15492f82" providerId="LiveId" clId="{9AB5CEA6-F490-46EA-996A-5AF3FABB299B}" dt="2023-12-17T09:51:11.504" v="2389" actId="478"/>
        <pc:sldMkLst>
          <pc:docMk/>
          <pc:sldMk cId="3707700733" sldId="331"/>
        </pc:sldMkLst>
        <pc:spChg chg="mod">
          <ac:chgData name="Sujoy Sen" userId="b1a05dcc15492f82" providerId="LiveId" clId="{9AB5CEA6-F490-46EA-996A-5AF3FABB299B}" dt="2023-12-17T08:50:38.029" v="1286" actId="2711"/>
          <ac:spMkLst>
            <pc:docMk/>
            <pc:sldMk cId="3707700733" sldId="331"/>
            <ac:spMk id="2" creationId="{2D73A781-7B06-5EF7-CCDC-8C072514E199}"/>
          </ac:spMkLst>
        </pc:spChg>
        <pc:spChg chg="mod">
          <ac:chgData name="Sujoy Sen" userId="b1a05dcc15492f82" providerId="LiveId" clId="{9AB5CEA6-F490-46EA-996A-5AF3FABB299B}" dt="2023-12-17T08:40:32.292" v="1150" actId="20577"/>
          <ac:spMkLst>
            <pc:docMk/>
            <pc:sldMk cId="3707700733" sldId="331"/>
            <ac:spMk id="3" creationId="{0A673D45-C52A-7AC3-970B-E1F226207361}"/>
          </ac:spMkLst>
        </pc:spChg>
        <pc:spChg chg="del">
          <ac:chgData name="Sujoy Sen" userId="b1a05dcc15492f82" providerId="LiveId" clId="{9AB5CEA6-F490-46EA-996A-5AF3FABB299B}" dt="2023-12-17T09:51:11.504" v="2389" actId="478"/>
          <ac:spMkLst>
            <pc:docMk/>
            <pc:sldMk cId="3707700733" sldId="331"/>
            <ac:spMk id="4" creationId="{845CFF41-89B1-17F4-5088-3989C56BD1FD}"/>
          </ac:spMkLst>
        </pc:spChg>
      </pc:sldChg>
      <pc:sldChg chg="new del">
        <pc:chgData name="Sujoy Sen" userId="b1a05dcc15492f82" providerId="LiveId" clId="{9AB5CEA6-F490-46EA-996A-5AF3FABB299B}" dt="2023-12-17T08:25:51.173" v="258" actId="2696"/>
        <pc:sldMkLst>
          <pc:docMk/>
          <pc:sldMk cId="162324881" sldId="332"/>
        </pc:sldMkLst>
      </pc:sldChg>
      <pc:sldChg chg="modSp new del mod">
        <pc:chgData name="Sujoy Sen" userId="b1a05dcc15492f82" providerId="LiveId" clId="{9AB5CEA6-F490-46EA-996A-5AF3FABB299B}" dt="2023-12-17T08:46:52.700" v="1231" actId="2696"/>
        <pc:sldMkLst>
          <pc:docMk/>
          <pc:sldMk cId="3733200982" sldId="332"/>
        </pc:sldMkLst>
        <pc:spChg chg="mod">
          <ac:chgData name="Sujoy Sen" userId="b1a05dcc15492f82" providerId="LiveId" clId="{9AB5CEA6-F490-46EA-996A-5AF3FABB299B}" dt="2023-12-17T08:45:53.346" v="1226" actId="14100"/>
          <ac:spMkLst>
            <pc:docMk/>
            <pc:sldMk cId="3733200982" sldId="332"/>
            <ac:spMk id="2" creationId="{AE9ED8BE-60E4-1B0E-214E-261DD71D4C64}"/>
          </ac:spMkLst>
        </pc:spChg>
        <pc:spChg chg="mod">
          <ac:chgData name="Sujoy Sen" userId="b1a05dcc15492f82" providerId="LiveId" clId="{9AB5CEA6-F490-46EA-996A-5AF3FABB299B}" dt="2023-12-17T08:46:05.465" v="1227" actId="14100"/>
          <ac:spMkLst>
            <pc:docMk/>
            <pc:sldMk cId="3733200982" sldId="332"/>
            <ac:spMk id="3" creationId="{B0DC854F-B3D8-C78B-0CB8-D18E0AD6BE83}"/>
          </ac:spMkLst>
        </pc:spChg>
      </pc:sldChg>
      <pc:sldChg chg="addSp delSp modSp new del mod ord modClrScheme chgLayout">
        <pc:chgData name="Sujoy Sen" userId="b1a05dcc15492f82" providerId="LiveId" clId="{9AB5CEA6-F490-46EA-996A-5AF3FABB299B}" dt="2023-12-17T08:49:18.850" v="1254" actId="2696"/>
        <pc:sldMkLst>
          <pc:docMk/>
          <pc:sldMk cId="2264748171" sldId="333"/>
        </pc:sldMkLst>
        <pc:spChg chg="mod ord">
          <ac:chgData name="Sujoy Sen" userId="b1a05dcc15492f82" providerId="LiveId" clId="{9AB5CEA6-F490-46EA-996A-5AF3FABB299B}" dt="2023-12-17T08:48:44.763" v="1249" actId="1076"/>
          <ac:spMkLst>
            <pc:docMk/>
            <pc:sldMk cId="2264748171" sldId="333"/>
            <ac:spMk id="2" creationId="{DA7CB9E6-4401-8EBD-5380-9BE29C1714FF}"/>
          </ac:spMkLst>
        </pc:spChg>
        <pc:spChg chg="mod ord">
          <ac:chgData name="Sujoy Sen" userId="b1a05dcc15492f82" providerId="LiveId" clId="{9AB5CEA6-F490-46EA-996A-5AF3FABB299B}" dt="2023-12-17T08:47:54.698" v="1239" actId="700"/>
          <ac:spMkLst>
            <pc:docMk/>
            <pc:sldMk cId="2264748171" sldId="333"/>
            <ac:spMk id="3" creationId="{7B03A1FD-CA83-5566-667C-DC6C41479346}"/>
          </ac:spMkLst>
        </pc:spChg>
        <pc:spChg chg="add del mod ord">
          <ac:chgData name="Sujoy Sen" userId="b1a05dcc15492f82" providerId="LiveId" clId="{9AB5CEA6-F490-46EA-996A-5AF3FABB299B}" dt="2023-12-17T08:47:23.632" v="1237" actId="700"/>
          <ac:spMkLst>
            <pc:docMk/>
            <pc:sldMk cId="2264748171" sldId="333"/>
            <ac:spMk id="4" creationId="{E3C5FCE7-107B-D6BF-21A5-C74D93DB10FF}"/>
          </ac:spMkLst>
        </pc:spChg>
        <pc:spChg chg="add del mod ord">
          <ac:chgData name="Sujoy Sen" userId="b1a05dcc15492f82" providerId="LiveId" clId="{9AB5CEA6-F490-46EA-996A-5AF3FABB299B}" dt="2023-12-17T08:47:23.632" v="1237" actId="700"/>
          <ac:spMkLst>
            <pc:docMk/>
            <pc:sldMk cId="2264748171" sldId="333"/>
            <ac:spMk id="5" creationId="{0D8C2614-3743-FCAD-3E16-506A6847C28E}"/>
          </ac:spMkLst>
        </pc:spChg>
        <pc:spChg chg="add mod ord">
          <ac:chgData name="Sujoy Sen" userId="b1a05dcc15492f82" providerId="LiveId" clId="{9AB5CEA6-F490-46EA-996A-5AF3FABB299B}" dt="2023-12-17T08:48:45.504" v="1250" actId="1076"/>
          <ac:spMkLst>
            <pc:docMk/>
            <pc:sldMk cId="2264748171" sldId="333"/>
            <ac:spMk id="6" creationId="{A9876D8E-D5F0-B2BF-D7E1-6A51C3C6767C}"/>
          </ac:spMkLst>
        </pc:spChg>
        <pc:spChg chg="add mod ord">
          <ac:chgData name="Sujoy Sen" userId="b1a05dcc15492f82" providerId="LiveId" clId="{9AB5CEA6-F490-46EA-996A-5AF3FABB299B}" dt="2023-12-17T08:48:35.073" v="1246" actId="1076"/>
          <ac:spMkLst>
            <pc:docMk/>
            <pc:sldMk cId="2264748171" sldId="333"/>
            <ac:spMk id="7" creationId="{BA7089F5-323E-766F-E26E-CB5677E83734}"/>
          </ac:spMkLst>
        </pc:spChg>
      </pc:sldChg>
      <pc:sldChg chg="addSp delSp modSp add mod ord">
        <pc:chgData name="Sujoy Sen" userId="b1a05dcc15492f82" providerId="LiveId" clId="{9AB5CEA6-F490-46EA-996A-5AF3FABB299B}" dt="2023-12-17T10:55:50.584" v="2588" actId="403"/>
        <pc:sldMkLst>
          <pc:docMk/>
          <pc:sldMk cId="3156723430" sldId="334"/>
        </pc:sldMkLst>
        <pc:spChg chg="add del mod">
          <ac:chgData name="Sujoy Sen" userId="b1a05dcc15492f82" providerId="LiveId" clId="{9AB5CEA6-F490-46EA-996A-5AF3FABB299B}" dt="2023-12-17T09:19:00.068" v="2176" actId="20577"/>
          <ac:spMkLst>
            <pc:docMk/>
            <pc:sldMk cId="3156723430" sldId="334"/>
            <ac:spMk id="2" creationId="{00000000-0000-0000-0000-000000000000}"/>
          </ac:spMkLst>
        </pc:spChg>
        <pc:spChg chg="add del mod">
          <ac:chgData name="Sujoy Sen" userId="b1a05dcc15492f82" providerId="LiveId" clId="{9AB5CEA6-F490-46EA-996A-5AF3FABB299B}" dt="2023-12-17T08:51:09.394" v="1292"/>
          <ac:spMkLst>
            <pc:docMk/>
            <pc:sldMk cId="3156723430" sldId="334"/>
            <ac:spMk id="6" creationId="{D6B6BDD9-D39F-B419-9A6C-7EBD43016E7C}"/>
          </ac:spMkLst>
        </pc:spChg>
        <pc:spChg chg="add del mod">
          <ac:chgData name="Sujoy Sen" userId="b1a05dcc15492f82" providerId="LiveId" clId="{9AB5CEA6-F490-46EA-996A-5AF3FABB299B}" dt="2023-12-17T10:55:50.584" v="2588" actId="403"/>
          <ac:spMkLst>
            <pc:docMk/>
            <pc:sldMk cId="3156723430" sldId="334"/>
            <ac:spMk id="12" creationId="{D6B6BDD9-D39F-B419-9A6C-7EBD43016E7C}"/>
          </ac:spMkLst>
        </pc:spChg>
        <pc:cxnChg chg="add del mod">
          <ac:chgData name="Sujoy Sen" userId="b1a05dcc15492f82" providerId="LiveId" clId="{9AB5CEA6-F490-46EA-996A-5AF3FABB299B}" dt="2023-12-17T09:12:14.981" v="2123" actId="478"/>
          <ac:cxnSpMkLst>
            <pc:docMk/>
            <pc:sldMk cId="3156723430" sldId="334"/>
            <ac:cxnSpMk id="4" creationId="{E3E0E4F9-26A6-A10E-F8F3-CDEDC3D2FDB5}"/>
          </ac:cxnSpMkLst>
        </pc:cxnChg>
      </pc:sldChg>
      <pc:sldChg chg="modSp add mod">
        <pc:chgData name="Sujoy Sen" userId="b1a05dcc15492f82" providerId="LiveId" clId="{9AB5CEA6-F490-46EA-996A-5AF3FABB299B}" dt="2023-12-17T10:55:58.308" v="2590" actId="403"/>
        <pc:sldMkLst>
          <pc:docMk/>
          <pc:sldMk cId="756169830" sldId="335"/>
        </pc:sldMkLst>
        <pc:spChg chg="mod">
          <ac:chgData name="Sujoy Sen" userId="b1a05dcc15492f82" providerId="LiveId" clId="{9AB5CEA6-F490-46EA-996A-5AF3FABB299B}" dt="2023-12-17T10:55:58.308" v="2590" actId="403"/>
          <ac:spMkLst>
            <pc:docMk/>
            <pc:sldMk cId="756169830" sldId="335"/>
            <ac:spMk id="12" creationId="{D6B6BDD9-D39F-B419-9A6C-7EBD43016E7C}"/>
          </ac:spMkLst>
        </pc:spChg>
      </pc:sldChg>
      <pc:sldChg chg="modSp new del mod">
        <pc:chgData name="Sujoy Sen" userId="b1a05dcc15492f82" providerId="LiveId" clId="{9AB5CEA6-F490-46EA-996A-5AF3FABB299B}" dt="2023-12-17T09:24:09" v="2208" actId="2696"/>
        <pc:sldMkLst>
          <pc:docMk/>
          <pc:sldMk cId="2776595168" sldId="335"/>
        </pc:sldMkLst>
        <pc:spChg chg="mod">
          <ac:chgData name="Sujoy Sen" userId="b1a05dcc15492f82" providerId="LiveId" clId="{9AB5CEA6-F490-46EA-996A-5AF3FABB299B}" dt="2023-12-17T09:23:51.609" v="2207" actId="14100"/>
          <ac:spMkLst>
            <pc:docMk/>
            <pc:sldMk cId="2776595168" sldId="335"/>
            <ac:spMk id="2" creationId="{7A31B1C3-83B1-272E-5F07-9E79886A74E4}"/>
          </ac:spMkLst>
        </pc:spChg>
      </pc:sldChg>
      <pc:sldChg chg="addSp delSp modSp add del mod">
        <pc:chgData name="Sujoy Sen" userId="b1a05dcc15492f82" providerId="LiveId" clId="{9AB5CEA6-F490-46EA-996A-5AF3FABB299B}" dt="2023-12-18T04:44:44.610" v="2663" actId="1076"/>
        <pc:sldMkLst>
          <pc:docMk/>
          <pc:sldMk cId="3983986377" sldId="336"/>
        </pc:sldMkLst>
        <pc:spChg chg="mod">
          <ac:chgData name="Sujoy Sen" userId="b1a05dcc15492f82" providerId="LiveId" clId="{9AB5CEA6-F490-46EA-996A-5AF3FABB299B}" dt="2023-12-17T11:29:31.742" v="2607" actId="20577"/>
          <ac:spMkLst>
            <pc:docMk/>
            <pc:sldMk cId="3983986377" sldId="336"/>
            <ac:spMk id="2" creationId="{00000000-0000-0000-0000-000000000000}"/>
          </ac:spMkLst>
        </pc:spChg>
        <pc:spChg chg="add del mod">
          <ac:chgData name="Sujoy Sen" userId="b1a05dcc15492f82" providerId="LiveId" clId="{9AB5CEA6-F490-46EA-996A-5AF3FABB299B}" dt="2023-12-17T11:30:17.880" v="2612" actId="767"/>
          <ac:spMkLst>
            <pc:docMk/>
            <pc:sldMk cId="3983986377" sldId="336"/>
            <ac:spMk id="3" creationId="{9F3D20EC-6F2E-9F3F-AABA-ACCCD41B8A84}"/>
          </ac:spMkLst>
        </pc:spChg>
        <pc:spChg chg="add del mod">
          <ac:chgData name="Sujoy Sen" userId="b1a05dcc15492f82" providerId="LiveId" clId="{9AB5CEA6-F490-46EA-996A-5AF3FABB299B}" dt="2023-12-17T11:30:20.904" v="2614" actId="767"/>
          <ac:spMkLst>
            <pc:docMk/>
            <pc:sldMk cId="3983986377" sldId="336"/>
            <ac:spMk id="4" creationId="{BF0CD00D-4EFE-A322-5AC5-E154F674D3EA}"/>
          </ac:spMkLst>
        </pc:spChg>
        <pc:spChg chg="add mod">
          <ac:chgData name="Sujoy Sen" userId="b1a05dcc15492f82" providerId="LiveId" clId="{9AB5CEA6-F490-46EA-996A-5AF3FABB299B}" dt="2023-12-17T11:36:29.807" v="2618" actId="6549"/>
          <ac:spMkLst>
            <pc:docMk/>
            <pc:sldMk cId="3983986377" sldId="336"/>
            <ac:spMk id="6" creationId="{0CDDABAD-168D-E794-0AE0-C5D4577B59C5}"/>
          </ac:spMkLst>
        </pc:spChg>
        <pc:spChg chg="del mod">
          <ac:chgData name="Sujoy Sen" userId="b1a05dcc15492f82" providerId="LiveId" clId="{9AB5CEA6-F490-46EA-996A-5AF3FABB299B}" dt="2023-12-17T11:29:40.132" v="2610"/>
          <ac:spMkLst>
            <pc:docMk/>
            <pc:sldMk cId="3983986377" sldId="336"/>
            <ac:spMk id="12" creationId="{D6B6BDD9-D39F-B419-9A6C-7EBD43016E7C}"/>
          </ac:spMkLst>
        </pc:spChg>
        <pc:picChg chg="add mod">
          <ac:chgData name="Sujoy Sen" userId="b1a05dcc15492f82" providerId="LiveId" clId="{9AB5CEA6-F490-46EA-996A-5AF3FABB299B}" dt="2023-12-18T04:44:44.610" v="2663" actId="1076"/>
          <ac:picMkLst>
            <pc:docMk/>
            <pc:sldMk cId="3983986377" sldId="336"/>
            <ac:picMk id="4" creationId="{3B8FC1F2-F59D-C126-B030-625291C3D70C}"/>
          </ac:picMkLst>
        </pc:picChg>
        <pc:picChg chg="add del mod">
          <ac:chgData name="Sujoy Sen" userId="b1a05dcc15492f82" providerId="LiveId" clId="{9AB5CEA6-F490-46EA-996A-5AF3FABB299B}" dt="2023-12-18T04:44:23.365" v="2659" actId="478"/>
          <ac:picMkLst>
            <pc:docMk/>
            <pc:sldMk cId="3983986377" sldId="336"/>
            <ac:picMk id="8" creationId="{1125B800-3CD1-0E0E-90B9-49E4D56C6C74}"/>
          </ac:picMkLst>
        </pc:picChg>
      </pc:sldChg>
      <pc:sldChg chg="addSp delSp modSp add mod">
        <pc:chgData name="Sujoy Sen" userId="b1a05dcc15492f82" providerId="LiveId" clId="{9AB5CEA6-F490-46EA-996A-5AF3FABB299B}" dt="2023-12-17T10:43:17.018" v="2542" actId="14100"/>
        <pc:sldMkLst>
          <pc:docMk/>
          <pc:sldMk cId="960058137" sldId="337"/>
        </pc:sldMkLst>
        <pc:spChg chg="mod">
          <ac:chgData name="Sujoy Sen" userId="b1a05dcc15492f82" providerId="LiveId" clId="{9AB5CEA6-F490-46EA-996A-5AF3FABB299B}" dt="2023-12-17T09:42:44.306" v="2323" actId="20577"/>
          <ac:spMkLst>
            <pc:docMk/>
            <pc:sldMk cId="960058137" sldId="337"/>
            <ac:spMk id="2" creationId="{00000000-0000-0000-0000-000000000000}"/>
          </ac:spMkLst>
        </pc:spChg>
        <pc:spChg chg="del mod">
          <ac:chgData name="Sujoy Sen" userId="b1a05dcc15492f82" providerId="LiveId" clId="{9AB5CEA6-F490-46EA-996A-5AF3FABB299B}" dt="2023-12-17T09:42:45.492" v="2325"/>
          <ac:spMkLst>
            <pc:docMk/>
            <pc:sldMk cId="960058137" sldId="337"/>
            <ac:spMk id="12" creationId="{D6B6BDD9-D39F-B419-9A6C-7EBD43016E7C}"/>
          </ac:spMkLst>
        </pc:spChg>
        <pc:picChg chg="add del mod">
          <ac:chgData name="Sujoy Sen" userId="b1a05dcc15492f82" providerId="LiveId" clId="{9AB5CEA6-F490-46EA-996A-5AF3FABB299B}" dt="2023-12-17T10:40:47.574" v="2517" actId="478"/>
          <ac:picMkLst>
            <pc:docMk/>
            <pc:sldMk cId="960058137" sldId="337"/>
            <ac:picMk id="4" creationId="{BC0A90B9-9D02-1BD7-D546-33D1A85DDF67}"/>
          </ac:picMkLst>
        </pc:picChg>
        <pc:picChg chg="add mod">
          <ac:chgData name="Sujoy Sen" userId="b1a05dcc15492f82" providerId="LiveId" clId="{9AB5CEA6-F490-46EA-996A-5AF3FABB299B}" dt="2023-12-17T10:43:00.621" v="2535" actId="14100"/>
          <ac:picMkLst>
            <pc:docMk/>
            <pc:sldMk cId="960058137" sldId="337"/>
            <ac:picMk id="7" creationId="{B977187D-B847-B18D-D124-6839720DABF1}"/>
          </ac:picMkLst>
        </pc:picChg>
        <pc:picChg chg="add mod">
          <ac:chgData name="Sujoy Sen" userId="b1a05dcc15492f82" providerId="LiveId" clId="{9AB5CEA6-F490-46EA-996A-5AF3FABB299B}" dt="2023-12-17T10:43:17.018" v="2542" actId="14100"/>
          <ac:picMkLst>
            <pc:docMk/>
            <pc:sldMk cId="960058137" sldId="337"/>
            <ac:picMk id="9" creationId="{224DBAE0-98C6-78A5-E33D-3C7F9A54CDA9}"/>
          </ac:picMkLst>
        </pc:picChg>
        <pc:picChg chg="add mod">
          <ac:chgData name="Sujoy Sen" userId="b1a05dcc15492f82" providerId="LiveId" clId="{9AB5CEA6-F490-46EA-996A-5AF3FABB299B}" dt="2023-12-17T10:43:13.167" v="2541" actId="1076"/>
          <ac:picMkLst>
            <pc:docMk/>
            <pc:sldMk cId="960058137" sldId="337"/>
            <ac:picMk id="11" creationId="{780C8BC5-2405-0CB8-F0F5-E41579050107}"/>
          </ac:picMkLst>
        </pc:picChg>
      </pc:sldChg>
      <pc:sldChg chg="addSp modSp add mod">
        <pc:chgData name="Sujoy Sen" userId="b1a05dcc15492f82" providerId="LiveId" clId="{9AB5CEA6-F490-46EA-996A-5AF3FABB299B}" dt="2023-12-17T10:45:20.258" v="2559" actId="14100"/>
        <pc:sldMkLst>
          <pc:docMk/>
          <pc:sldMk cId="1264948830" sldId="338"/>
        </pc:sldMkLst>
        <pc:picChg chg="add mod">
          <ac:chgData name="Sujoy Sen" userId="b1a05dcc15492f82" providerId="LiveId" clId="{9AB5CEA6-F490-46EA-996A-5AF3FABB299B}" dt="2023-12-17T10:43:41.842" v="2545" actId="1076"/>
          <ac:picMkLst>
            <pc:docMk/>
            <pc:sldMk cId="1264948830" sldId="338"/>
            <ac:picMk id="4" creationId="{CB1B3AA5-D8C5-4978-EAD1-8FA456A6283E}"/>
          </ac:picMkLst>
        </pc:picChg>
        <pc:picChg chg="add mod">
          <ac:chgData name="Sujoy Sen" userId="b1a05dcc15492f82" providerId="LiveId" clId="{9AB5CEA6-F490-46EA-996A-5AF3FABB299B}" dt="2023-12-17T10:44:04.711" v="2551" actId="14100"/>
          <ac:picMkLst>
            <pc:docMk/>
            <pc:sldMk cId="1264948830" sldId="338"/>
            <ac:picMk id="7" creationId="{9D70B384-62B8-E92E-BB0C-E782486540B2}"/>
          </ac:picMkLst>
        </pc:picChg>
        <pc:picChg chg="add mod">
          <ac:chgData name="Sujoy Sen" userId="b1a05dcc15492f82" providerId="LiveId" clId="{9AB5CEA6-F490-46EA-996A-5AF3FABB299B}" dt="2023-12-17T10:44:21.993" v="2555" actId="14100"/>
          <ac:picMkLst>
            <pc:docMk/>
            <pc:sldMk cId="1264948830" sldId="338"/>
            <ac:picMk id="9" creationId="{0D335C20-D5F8-8F16-0FE7-5C665ECC09FF}"/>
          </ac:picMkLst>
        </pc:picChg>
        <pc:picChg chg="add mod">
          <ac:chgData name="Sujoy Sen" userId="b1a05dcc15492f82" providerId="LiveId" clId="{9AB5CEA6-F490-46EA-996A-5AF3FABB299B}" dt="2023-12-17T10:45:20.258" v="2559" actId="14100"/>
          <ac:picMkLst>
            <pc:docMk/>
            <pc:sldMk cId="1264948830" sldId="338"/>
            <ac:picMk id="11" creationId="{90DB2688-FB7C-8720-65F3-16A4CE9C95AE}"/>
          </ac:picMkLst>
        </pc:picChg>
      </pc:sldChg>
      <pc:sldChg chg="addSp modSp add mod">
        <pc:chgData name="Sujoy Sen" userId="b1a05dcc15492f82" providerId="LiveId" clId="{9AB5CEA6-F490-46EA-996A-5AF3FABB299B}" dt="2023-12-17T09:49:54.299" v="2387" actId="403"/>
        <pc:sldMkLst>
          <pc:docMk/>
          <pc:sldMk cId="490335439" sldId="339"/>
        </pc:sldMkLst>
        <pc:spChg chg="mod">
          <ac:chgData name="Sujoy Sen" userId="b1a05dcc15492f82" providerId="LiveId" clId="{9AB5CEA6-F490-46EA-996A-5AF3FABB299B}" dt="2023-12-17T09:47:48.481" v="2368" actId="20577"/>
          <ac:spMkLst>
            <pc:docMk/>
            <pc:sldMk cId="490335439" sldId="339"/>
            <ac:spMk id="2" creationId="{00000000-0000-0000-0000-000000000000}"/>
          </ac:spMkLst>
        </pc:spChg>
        <pc:spChg chg="add mod">
          <ac:chgData name="Sujoy Sen" userId="b1a05dcc15492f82" providerId="LiveId" clId="{9AB5CEA6-F490-46EA-996A-5AF3FABB299B}" dt="2023-12-17T09:49:54.299" v="2387" actId="403"/>
          <ac:spMkLst>
            <pc:docMk/>
            <pc:sldMk cId="490335439" sldId="339"/>
            <ac:spMk id="3" creationId="{1677BB57-B548-A22A-0D5A-558E39277C9A}"/>
          </ac:spMkLst>
        </pc:spChg>
      </pc:sldChg>
      <pc:sldChg chg="modSp add mod">
        <pc:chgData name="Sujoy Sen" userId="b1a05dcc15492f82" providerId="LiveId" clId="{9AB5CEA6-F490-46EA-996A-5AF3FABB299B}" dt="2023-12-17T09:54:36.913" v="2417" actId="404"/>
        <pc:sldMkLst>
          <pc:docMk/>
          <pc:sldMk cId="3069865827" sldId="340"/>
        </pc:sldMkLst>
        <pc:spChg chg="mod">
          <ac:chgData name="Sujoy Sen" userId="b1a05dcc15492f82" providerId="LiveId" clId="{9AB5CEA6-F490-46EA-996A-5AF3FABB299B}" dt="2023-12-17T09:54:04.186" v="2403" actId="20577"/>
          <ac:spMkLst>
            <pc:docMk/>
            <pc:sldMk cId="3069865827" sldId="340"/>
            <ac:spMk id="2" creationId="{00000000-0000-0000-0000-000000000000}"/>
          </ac:spMkLst>
        </pc:spChg>
        <pc:spChg chg="mod">
          <ac:chgData name="Sujoy Sen" userId="b1a05dcc15492f82" providerId="LiveId" clId="{9AB5CEA6-F490-46EA-996A-5AF3FABB299B}" dt="2023-12-17T09:54:36.913" v="2417" actId="404"/>
          <ac:spMkLst>
            <pc:docMk/>
            <pc:sldMk cId="3069865827" sldId="340"/>
            <ac:spMk id="3" creationId="{1677BB57-B548-A22A-0D5A-558E39277C9A}"/>
          </ac:spMkLst>
        </pc:spChg>
      </pc:sldChg>
      <pc:sldChg chg="modSp add mod">
        <pc:chgData name="Sujoy Sen" userId="b1a05dcc15492f82" providerId="LiveId" clId="{9AB5CEA6-F490-46EA-996A-5AF3FABB299B}" dt="2023-12-17T09:59:00.209" v="2449" actId="20577"/>
        <pc:sldMkLst>
          <pc:docMk/>
          <pc:sldMk cId="496771700" sldId="341"/>
        </pc:sldMkLst>
        <pc:spChg chg="mod">
          <ac:chgData name="Sujoy Sen" userId="b1a05dcc15492f82" providerId="LiveId" clId="{9AB5CEA6-F490-46EA-996A-5AF3FABB299B}" dt="2023-12-17T09:57:15.159" v="2440" actId="20577"/>
          <ac:spMkLst>
            <pc:docMk/>
            <pc:sldMk cId="496771700" sldId="341"/>
            <ac:spMk id="2" creationId="{00000000-0000-0000-0000-000000000000}"/>
          </ac:spMkLst>
        </pc:spChg>
        <pc:spChg chg="mod">
          <ac:chgData name="Sujoy Sen" userId="b1a05dcc15492f82" providerId="LiveId" clId="{9AB5CEA6-F490-46EA-996A-5AF3FABB299B}" dt="2023-12-17T09:59:00.209" v="2449" actId="20577"/>
          <ac:spMkLst>
            <pc:docMk/>
            <pc:sldMk cId="496771700" sldId="341"/>
            <ac:spMk id="3" creationId="{1677BB57-B548-A22A-0D5A-558E39277C9A}"/>
          </ac:spMkLst>
        </pc:spChg>
      </pc:sldChg>
      <pc:sldChg chg="modSp add mod">
        <pc:chgData name="Sujoy Sen" userId="b1a05dcc15492f82" providerId="LiveId" clId="{9AB5CEA6-F490-46EA-996A-5AF3FABB299B}" dt="2023-12-17T10:02:35.230" v="2497" actId="20577"/>
        <pc:sldMkLst>
          <pc:docMk/>
          <pc:sldMk cId="368112353" sldId="342"/>
        </pc:sldMkLst>
        <pc:spChg chg="mod">
          <ac:chgData name="Sujoy Sen" userId="b1a05dcc15492f82" providerId="LiveId" clId="{9AB5CEA6-F490-46EA-996A-5AF3FABB299B}" dt="2023-12-17T09:59:25.083" v="2460" actId="20577"/>
          <ac:spMkLst>
            <pc:docMk/>
            <pc:sldMk cId="368112353" sldId="342"/>
            <ac:spMk id="2" creationId="{00000000-0000-0000-0000-000000000000}"/>
          </ac:spMkLst>
        </pc:spChg>
        <pc:spChg chg="mod">
          <ac:chgData name="Sujoy Sen" userId="b1a05dcc15492f82" providerId="LiveId" clId="{9AB5CEA6-F490-46EA-996A-5AF3FABB299B}" dt="2023-12-17T10:02:35.230" v="2497" actId="20577"/>
          <ac:spMkLst>
            <pc:docMk/>
            <pc:sldMk cId="368112353" sldId="342"/>
            <ac:spMk id="3" creationId="{1677BB57-B548-A22A-0D5A-558E39277C9A}"/>
          </ac:spMkLst>
        </pc:spChg>
      </pc:sldChg>
      <pc:sldChg chg="add">
        <pc:chgData name="Sujoy Sen" userId="b1a05dcc15492f82" providerId="LiveId" clId="{9AB5CEA6-F490-46EA-996A-5AF3FABB299B}" dt="2023-12-17T11:29:13.560" v="2593" actId="2890"/>
        <pc:sldMkLst>
          <pc:docMk/>
          <pc:sldMk cId="1108446590" sldId="343"/>
        </pc:sldMkLst>
      </pc:sldChg>
      <pc:sldChg chg="addSp delSp modSp add mod">
        <pc:chgData name="Sujoy Sen" userId="b1a05dcc15492f82" providerId="LiveId" clId="{9AB5CEA6-F490-46EA-996A-5AF3FABB299B}" dt="2023-12-17T13:37:50.958" v="2658" actId="14100"/>
        <pc:sldMkLst>
          <pc:docMk/>
          <pc:sldMk cId="375959403" sldId="344"/>
        </pc:sldMkLst>
        <pc:picChg chg="del">
          <ac:chgData name="Sujoy Sen" userId="b1a05dcc15492f82" providerId="LiveId" clId="{9AB5CEA6-F490-46EA-996A-5AF3FABB299B}" dt="2023-12-17T13:29:45.182" v="2624" actId="478"/>
          <ac:picMkLst>
            <pc:docMk/>
            <pc:sldMk cId="375959403" sldId="344"/>
            <ac:picMk id="4" creationId="{CB1B3AA5-D8C5-4978-EAD1-8FA456A6283E}"/>
          </ac:picMkLst>
        </pc:picChg>
        <pc:picChg chg="add mod">
          <ac:chgData name="Sujoy Sen" userId="b1a05dcc15492f82" providerId="LiveId" clId="{9AB5CEA6-F490-46EA-996A-5AF3FABB299B}" dt="2023-12-17T13:36:41.282" v="2644" actId="1076"/>
          <ac:picMkLst>
            <pc:docMk/>
            <pc:sldMk cId="375959403" sldId="344"/>
            <ac:picMk id="6" creationId="{F84A43CF-F5D3-A8DE-D75C-717B4120C903}"/>
          </ac:picMkLst>
        </pc:picChg>
        <pc:picChg chg="del">
          <ac:chgData name="Sujoy Sen" userId="b1a05dcc15492f82" providerId="LiveId" clId="{9AB5CEA6-F490-46EA-996A-5AF3FABB299B}" dt="2023-12-17T13:29:46.070" v="2625" actId="478"/>
          <ac:picMkLst>
            <pc:docMk/>
            <pc:sldMk cId="375959403" sldId="344"/>
            <ac:picMk id="7" creationId="{9D70B384-62B8-E92E-BB0C-E782486540B2}"/>
          </ac:picMkLst>
        </pc:picChg>
        <pc:picChg chg="del">
          <ac:chgData name="Sujoy Sen" userId="b1a05dcc15492f82" providerId="LiveId" clId="{9AB5CEA6-F490-46EA-996A-5AF3FABB299B}" dt="2023-12-17T13:29:46.840" v="2626" actId="478"/>
          <ac:picMkLst>
            <pc:docMk/>
            <pc:sldMk cId="375959403" sldId="344"/>
            <ac:picMk id="9" creationId="{0D335C20-D5F8-8F16-0FE7-5C665ECC09FF}"/>
          </ac:picMkLst>
        </pc:picChg>
        <pc:picChg chg="add mod">
          <ac:chgData name="Sujoy Sen" userId="b1a05dcc15492f82" providerId="LiveId" clId="{9AB5CEA6-F490-46EA-996A-5AF3FABB299B}" dt="2023-12-17T13:37:22.253" v="2651" actId="14100"/>
          <ac:picMkLst>
            <pc:docMk/>
            <pc:sldMk cId="375959403" sldId="344"/>
            <ac:picMk id="10" creationId="{D42902BB-258E-9A3A-88E0-707ABE7DB548}"/>
          </ac:picMkLst>
        </pc:picChg>
        <pc:picChg chg="del">
          <ac:chgData name="Sujoy Sen" userId="b1a05dcc15492f82" providerId="LiveId" clId="{9AB5CEA6-F490-46EA-996A-5AF3FABB299B}" dt="2023-12-17T13:29:47.788" v="2627" actId="478"/>
          <ac:picMkLst>
            <pc:docMk/>
            <pc:sldMk cId="375959403" sldId="344"/>
            <ac:picMk id="11" creationId="{90DB2688-FB7C-8720-65F3-16A4CE9C95AE}"/>
          </ac:picMkLst>
        </pc:picChg>
        <pc:picChg chg="add mod">
          <ac:chgData name="Sujoy Sen" userId="b1a05dcc15492f82" providerId="LiveId" clId="{9AB5CEA6-F490-46EA-996A-5AF3FABB299B}" dt="2023-12-17T13:37:13.203" v="2650" actId="14100"/>
          <ac:picMkLst>
            <pc:docMk/>
            <pc:sldMk cId="375959403" sldId="344"/>
            <ac:picMk id="13" creationId="{50D2FE4E-C16A-47BE-06BD-48B9BD6B1BC4}"/>
          </ac:picMkLst>
        </pc:picChg>
        <pc:picChg chg="add mod">
          <ac:chgData name="Sujoy Sen" userId="b1a05dcc15492f82" providerId="LiveId" clId="{9AB5CEA6-F490-46EA-996A-5AF3FABB299B}" dt="2023-12-17T13:37:50.958" v="2658" actId="14100"/>
          <ac:picMkLst>
            <pc:docMk/>
            <pc:sldMk cId="375959403" sldId="344"/>
            <ac:picMk id="15" creationId="{5363D976-76BB-B89D-FAF4-3100925A0E9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pPr/>
              <a:t>12/18/2023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pPr/>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pPr/>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pPr/>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EEB452-F5CF-40B2-95F1-A6053C66CD57}" type="datetime1">
              <a:rPr lang="en-US" smtClean="0"/>
              <a:pPr/>
              <a:t>12/18/2023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1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785BD-CEBD-4E64-A26B-D33019D50E27}" type="datetime1">
              <a:rPr lang="en-US" smtClean="0"/>
              <a:pPr/>
              <a:t>12/18/2023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347241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31ECB-716F-4FF7-893A-318AD98C9E40}" type="datetime1">
              <a:rPr lang="en-US" smtClean="0"/>
              <a:pPr/>
              <a:t>12/18/2023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11416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F2A33-CB10-4C07-98C6-D86D06F89527}" type="datetime1">
              <a:rPr lang="en-US" smtClean="0"/>
              <a:pPr/>
              <a:t>12/18/2023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167384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BF9A5-9A47-470E-9295-FD4D8F2C51BC}" type="datetime1">
              <a:rPr lang="en-US" smtClean="0"/>
              <a:pPr/>
              <a:t>12/18/2023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35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0795E-5B01-4738-8129-CB175515CDE4}" type="datetime1">
              <a:rPr lang="en-US" smtClean="0"/>
              <a:pPr/>
              <a:t>12/18/2023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60209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41298-23A2-4621-AE49-C561AB343EA4}" type="datetime1">
              <a:rPr lang="en-US" smtClean="0"/>
              <a:pPr/>
              <a:t>12/18/2023</a:t>
            </a:fld>
            <a:endParaRPr lang="en-US"/>
          </a:p>
        </p:txBody>
      </p:sp>
      <p:sp>
        <p:nvSpPr>
          <p:cNvPr id="8" name="Footer Placeholder 7"/>
          <p:cNvSpPr>
            <a:spLocks noGrp="1"/>
          </p:cNvSpPr>
          <p:nvPr>
            <p:ph type="ftr" sz="quarter" idx="11"/>
          </p:nvPr>
        </p:nvSpPr>
        <p:spPr/>
        <p:txBody>
          <a:bodyPr/>
          <a:lstStyle/>
          <a:p>
            <a:r>
              <a:rPr lang="en-US"/>
              <a:t>name1_name2_name3_name4</a:t>
            </a:r>
          </a:p>
        </p:txBody>
      </p:sp>
      <p:sp>
        <p:nvSpPr>
          <p:cNvPr id="9" name="Slide Number Placeholder 8"/>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190158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45189-7B3A-4C01-80BF-DD2A6814F5A8}" type="datetime1">
              <a:rPr lang="en-US" smtClean="0"/>
              <a:pPr/>
              <a:t>12/18/2023</a:t>
            </a:fld>
            <a:endParaRPr lang="en-US"/>
          </a:p>
        </p:txBody>
      </p:sp>
      <p:sp>
        <p:nvSpPr>
          <p:cNvPr id="4" name="Footer Placeholder 3"/>
          <p:cNvSpPr>
            <a:spLocks noGrp="1"/>
          </p:cNvSpPr>
          <p:nvPr>
            <p:ph type="ftr" sz="quarter" idx="11"/>
          </p:nvPr>
        </p:nvSpPr>
        <p:spPr/>
        <p:txBody>
          <a:bodyPr/>
          <a:lstStyle/>
          <a:p>
            <a:r>
              <a:rPr lang="en-US"/>
              <a:t>name1_name2_name3_name4</a:t>
            </a:r>
          </a:p>
        </p:txBody>
      </p:sp>
      <p:sp>
        <p:nvSpPr>
          <p:cNvPr id="5" name="Slide Number Placeholder 4"/>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209987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7D44DE-6A7D-47B9-BEDB-FB8067F58F4B}" type="datetime1">
              <a:rPr lang="en-US" smtClean="0"/>
              <a:pPr/>
              <a:t>12/18/2023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name1_name2_name3_name4</a:t>
            </a:r>
          </a:p>
        </p:txBody>
      </p:sp>
      <p:sp>
        <p:nvSpPr>
          <p:cNvPr id="9" name="Slide Number Placeholder 8"/>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352255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48AF05-8952-451C-AD62-23A321513D12}" type="datetime1">
              <a:rPr lang="en-US" smtClean="0"/>
              <a:pPr/>
              <a:t>12/18/2023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name1_name2_name3_name4</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A7E83D-D0ED-4D2D-8278-07767DB0C107}" type="slidenum">
              <a:rPr lang="en-US" smtClean="0"/>
              <a:pPr/>
              <a:t>‹#›</a:t>
            </a:fld>
            <a:endParaRPr lang="en-US"/>
          </a:p>
        </p:txBody>
      </p:sp>
    </p:spTree>
    <p:extLst>
      <p:ext uri="{BB962C8B-B14F-4D97-AF65-F5344CB8AC3E}">
        <p14:creationId xmlns:p14="http://schemas.microsoft.com/office/powerpoint/2010/main" val="339159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FEC3B2-942B-4428-81EA-74917D81F4DB}" type="datetime1">
              <a:rPr lang="en-US" smtClean="0"/>
              <a:pPr/>
              <a:t>12/18/2023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106763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41BF7B-ACA3-4DFF-BB25-DD260A7F51AE}" type="datetime1">
              <a:rPr lang="en-US" smtClean="0"/>
              <a:pPr/>
              <a:t>12/18/2023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name1_name2_name3_name4</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A7E83D-D0ED-4D2D-8278-07767DB0C107}"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735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ocs.python.org/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3539430"/>
          </a:xfrm>
          <a:prstGeom prst="rect">
            <a:avLst/>
          </a:prstGeom>
        </p:spPr>
        <p:txBody>
          <a:bodyPr wrap="square">
            <a:spAutoFit/>
          </a:bodyPr>
          <a:lstStyle/>
          <a:p>
            <a:pPr algn="ctr"/>
            <a:r>
              <a:rPr lang="en-IN" sz="2800" b="1" dirty="0">
                <a:solidFill>
                  <a:srgbClr val="FF0000"/>
                </a:solidFill>
                <a:latin typeface="Trebuchet MS" pitchFamily="34" charset="0"/>
              </a:rPr>
              <a:t>Subject: Python for Computational Problem Solving (PCPS)</a:t>
            </a:r>
          </a:p>
          <a:p>
            <a:pPr algn="ctr"/>
            <a:r>
              <a:rPr lang="en-IN" sz="2800" b="1" dirty="0">
                <a:solidFill>
                  <a:srgbClr val="FF0000"/>
                </a:solidFill>
                <a:latin typeface="Trebuchet MS" pitchFamily="34" charset="0"/>
              </a:rPr>
              <a:t>Subject Code: UE23CS151A</a:t>
            </a:r>
          </a:p>
          <a:p>
            <a:pPr algn="ctr"/>
            <a:endParaRPr lang="en-IN" sz="2800" dirty="0">
              <a:latin typeface="Trebuchet MS" pitchFamily="34" charset="0"/>
            </a:endParaRPr>
          </a:p>
          <a:p>
            <a:pPr algn="ctr"/>
            <a:r>
              <a:rPr lang="en-US" sz="3200" b="1" dirty="0">
                <a:solidFill>
                  <a:srgbClr val="FF0000"/>
                </a:solidFill>
                <a:latin typeface="Trebuchet MS" pitchFamily="34" charset="0"/>
              </a:rPr>
              <a:t>SEMESTER – I</a:t>
            </a:r>
          </a:p>
          <a:p>
            <a:pPr algn="ctr"/>
            <a:endParaRPr lang="en-US" sz="3200" b="1" dirty="0">
              <a:solidFill>
                <a:srgbClr val="FF0000"/>
              </a:solidFill>
              <a:latin typeface="Trebuchet MS" pitchFamily="34" charset="0"/>
            </a:endParaRPr>
          </a:p>
          <a:p>
            <a:pPr algn="ctr"/>
            <a:r>
              <a:rPr lang="en-US" sz="4800" b="1" dirty="0">
                <a:solidFill>
                  <a:srgbClr val="FF0000"/>
                </a:solidFill>
                <a:latin typeface="Trebuchet MS" pitchFamily="34" charset="0"/>
              </a:rPr>
              <a:t>“BANK MANAGEMENT SYSTEM”</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12" name="TextBox 11">
            <a:extLst>
              <a:ext uri="{FF2B5EF4-FFF2-40B4-BE49-F238E27FC236}">
                <a16:creationId xmlns:a16="http://schemas.microsoft.com/office/drawing/2014/main" id="{D6B6BDD9-D39F-B419-9A6C-7EBD43016E7C}"/>
              </a:ext>
            </a:extLst>
          </p:cNvPr>
          <p:cNvSpPr txBox="1"/>
          <p:nvPr/>
        </p:nvSpPr>
        <p:spPr>
          <a:xfrm>
            <a:off x="781595" y="4315100"/>
            <a:ext cx="4966062" cy="181588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2800" b="0" i="0" u="none" strike="noStrike" cap="none" dirty="0">
                <a:solidFill>
                  <a:srgbClr val="0000FF"/>
                </a:solidFill>
                <a:latin typeface="Trebuchet MS"/>
                <a:ea typeface="Trebuchet MS"/>
                <a:cs typeface="Trebuchet MS"/>
                <a:sym typeface="Trebuchet MS"/>
              </a:rPr>
              <a:t>Team details:</a:t>
            </a:r>
            <a:endParaRPr lang="en-IN" sz="2800"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IN" sz="2800" b="0" i="0" u="none" strike="noStrike" cap="none" dirty="0">
                <a:solidFill>
                  <a:srgbClr val="0000FF"/>
                </a:solidFill>
                <a:latin typeface="Trebuchet MS"/>
                <a:ea typeface="Trebuchet MS"/>
                <a:cs typeface="Trebuchet MS"/>
                <a:sym typeface="Trebuchet MS"/>
              </a:rPr>
              <a:t>Sneh Patel-PES2UG23CS584</a:t>
            </a:r>
          </a:p>
          <a:p>
            <a:pPr marL="0" marR="0" lvl="0" indent="0" algn="l" rtl="0">
              <a:lnSpc>
                <a:spcPct val="100000"/>
              </a:lnSpc>
              <a:spcBef>
                <a:spcPts val="0"/>
              </a:spcBef>
              <a:spcAft>
                <a:spcPts val="0"/>
              </a:spcAft>
              <a:buClr>
                <a:srgbClr val="000000"/>
              </a:buClr>
              <a:buSzPts val="1800"/>
              <a:buFont typeface="Arial"/>
              <a:buNone/>
            </a:pPr>
            <a:r>
              <a:rPr lang="en-IN" sz="2800" dirty="0">
                <a:solidFill>
                  <a:srgbClr val="0000FF"/>
                </a:solidFill>
                <a:latin typeface="Trebuchet MS"/>
                <a:ea typeface="Trebuchet MS"/>
                <a:cs typeface="Trebuchet MS"/>
                <a:sym typeface="Trebuchet MS"/>
              </a:rPr>
              <a:t>Tahir Shafiq-PES2UG23CS639</a:t>
            </a:r>
          </a:p>
          <a:p>
            <a:pPr marL="0" marR="0" lvl="0" indent="0" algn="l" rtl="0">
              <a:lnSpc>
                <a:spcPct val="100000"/>
              </a:lnSpc>
              <a:spcBef>
                <a:spcPts val="0"/>
              </a:spcBef>
              <a:spcAft>
                <a:spcPts val="0"/>
              </a:spcAft>
              <a:buClr>
                <a:srgbClr val="000000"/>
              </a:buClr>
              <a:buSzPts val="1800"/>
              <a:buFont typeface="Arial"/>
              <a:buNone/>
            </a:pPr>
            <a:r>
              <a:rPr lang="en-IN" sz="2800" b="0" i="0" u="none" strike="noStrike" cap="none" dirty="0">
                <a:solidFill>
                  <a:srgbClr val="0000FF"/>
                </a:solidFill>
                <a:latin typeface="Trebuchet MS"/>
                <a:ea typeface="Trebuchet MS"/>
                <a:cs typeface="Trebuchet MS"/>
                <a:sym typeface="Trebuchet MS"/>
              </a:rPr>
              <a:t>Sujoy Sen-PES2UG23CS621</a:t>
            </a:r>
          </a:p>
        </p:txBody>
      </p:sp>
      <p:sp>
        <p:nvSpPr>
          <p:cNvPr id="6" name="TextBox 5">
            <a:extLst>
              <a:ext uri="{FF2B5EF4-FFF2-40B4-BE49-F238E27FC236}">
                <a16:creationId xmlns:a16="http://schemas.microsoft.com/office/drawing/2014/main" id="{D6B6BDD9-D39F-B419-9A6C-7EBD43016E7C}"/>
              </a:ext>
            </a:extLst>
          </p:cNvPr>
          <p:cNvSpPr txBox="1"/>
          <p:nvPr/>
        </p:nvSpPr>
        <p:spPr>
          <a:xfrm>
            <a:off x="7334795" y="4336872"/>
            <a:ext cx="4395651" cy="193899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2400" b="0" i="0" u="none" strike="noStrike" cap="none" dirty="0">
                <a:solidFill>
                  <a:srgbClr val="0000FF"/>
                </a:solidFill>
                <a:latin typeface="Trebuchet MS"/>
                <a:ea typeface="Trebuchet MS"/>
                <a:cs typeface="Trebuchet MS"/>
                <a:sym typeface="Trebuchet MS"/>
              </a:rPr>
              <a:t>Under the guidance of,</a:t>
            </a:r>
          </a:p>
          <a:p>
            <a:pPr marL="0" marR="0" lvl="0" indent="0" algn="l" rtl="0">
              <a:lnSpc>
                <a:spcPct val="100000"/>
              </a:lnSpc>
              <a:spcBef>
                <a:spcPts val="0"/>
              </a:spcBef>
              <a:spcAft>
                <a:spcPts val="0"/>
              </a:spcAft>
              <a:buClr>
                <a:srgbClr val="000000"/>
              </a:buClr>
              <a:buSzPts val="1800"/>
              <a:buFont typeface="Arial"/>
              <a:buNone/>
            </a:pPr>
            <a:r>
              <a:rPr lang="en-IN" sz="2400" dirty="0">
                <a:solidFill>
                  <a:srgbClr val="0000FF"/>
                </a:solidFill>
                <a:latin typeface="Trebuchet MS"/>
                <a:ea typeface="Trebuchet MS"/>
                <a:cs typeface="Trebuchet MS"/>
                <a:sym typeface="Trebuchet MS"/>
              </a:rPr>
              <a:t>Ruby Dinakar</a:t>
            </a:r>
          </a:p>
          <a:p>
            <a:pPr marL="0" marR="0" lvl="0" indent="0" algn="l" rtl="0">
              <a:lnSpc>
                <a:spcPct val="100000"/>
              </a:lnSpc>
              <a:spcBef>
                <a:spcPts val="0"/>
              </a:spcBef>
              <a:spcAft>
                <a:spcPts val="0"/>
              </a:spcAft>
              <a:buClr>
                <a:srgbClr val="000000"/>
              </a:buClr>
              <a:buSzPts val="1800"/>
              <a:buFont typeface="Arial"/>
              <a:buNone/>
            </a:pPr>
            <a:r>
              <a:rPr lang="en-IN" sz="2400" dirty="0">
                <a:solidFill>
                  <a:srgbClr val="0000FF"/>
                </a:solidFill>
                <a:latin typeface="Trebuchet MS"/>
                <a:ea typeface="Trebuchet MS"/>
                <a:cs typeface="Trebuchet MS"/>
                <a:sym typeface="Trebuchet MS"/>
              </a:rPr>
              <a:t>Asst. Prof</a:t>
            </a:r>
          </a:p>
          <a:p>
            <a:pPr marL="0" marR="0" lvl="0" indent="0" algn="l" rtl="0">
              <a:lnSpc>
                <a:spcPct val="100000"/>
              </a:lnSpc>
              <a:spcBef>
                <a:spcPts val="0"/>
              </a:spcBef>
              <a:spcAft>
                <a:spcPts val="0"/>
              </a:spcAft>
              <a:buClr>
                <a:srgbClr val="000000"/>
              </a:buClr>
              <a:buSzPts val="1800"/>
              <a:buFont typeface="Arial"/>
              <a:buNone/>
            </a:pPr>
            <a:r>
              <a:rPr lang="en-IN" sz="2400" b="0" i="0" u="none" strike="noStrike" cap="none" dirty="0">
                <a:solidFill>
                  <a:srgbClr val="0000FF"/>
                </a:solidFill>
                <a:latin typeface="Trebuchet MS"/>
                <a:ea typeface="Trebuchet MS"/>
                <a:cs typeface="Trebuchet MS"/>
                <a:sym typeface="Trebuchet MS"/>
              </a:rPr>
              <a:t>Dept. of CSE</a:t>
            </a:r>
            <a:br>
              <a:rPr lang="en-IN" sz="2400" b="0" i="0" u="none" strike="noStrike" cap="none" dirty="0">
                <a:solidFill>
                  <a:srgbClr val="0000FF"/>
                </a:solidFill>
                <a:latin typeface="Trebuchet MS"/>
                <a:ea typeface="Trebuchet MS"/>
                <a:cs typeface="Trebuchet MS"/>
                <a:sym typeface="Trebuchet MS"/>
              </a:rPr>
            </a:br>
            <a:r>
              <a:rPr lang="en-IN" sz="2400" b="0" i="0" u="none" strike="noStrike" cap="none" dirty="0">
                <a:solidFill>
                  <a:srgbClr val="0000FF"/>
                </a:solidFill>
                <a:latin typeface="Trebuchet MS"/>
                <a:ea typeface="Trebuchet MS"/>
                <a:cs typeface="Trebuchet MS"/>
                <a:sym typeface="Trebuchet MS"/>
              </a:rPr>
              <a:t>PES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sym typeface="Trebuchet MS"/>
              </a:rPr>
              <a:t>RESULTS AND DISCUSSION</a:t>
            </a:r>
            <a:endParaRPr lang="en-US" sz="4800" b="1" dirty="0">
              <a:solidFill>
                <a:srgbClr val="FF0000"/>
              </a:solidFill>
              <a:latin typeface="Trebuchet MS" pitchFamily="34" charset="0"/>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pic>
        <p:nvPicPr>
          <p:cNvPr id="4" name="Picture 3">
            <a:extLst>
              <a:ext uri="{FF2B5EF4-FFF2-40B4-BE49-F238E27FC236}">
                <a16:creationId xmlns:a16="http://schemas.microsoft.com/office/drawing/2014/main" id="{CB1B3AA5-D8C5-4978-EAD1-8FA456A62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3" y="1025106"/>
            <a:ext cx="5002039" cy="2495809"/>
          </a:xfrm>
          <a:prstGeom prst="rect">
            <a:avLst/>
          </a:prstGeom>
        </p:spPr>
      </p:pic>
      <p:pic>
        <p:nvPicPr>
          <p:cNvPr id="7" name="Picture 6">
            <a:extLst>
              <a:ext uri="{FF2B5EF4-FFF2-40B4-BE49-F238E27FC236}">
                <a16:creationId xmlns:a16="http://schemas.microsoft.com/office/drawing/2014/main" id="{9D70B384-62B8-E92E-BB0C-E78248654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981" y="1025107"/>
            <a:ext cx="5032620" cy="2512368"/>
          </a:xfrm>
          <a:prstGeom prst="rect">
            <a:avLst/>
          </a:prstGeom>
        </p:spPr>
      </p:pic>
      <p:pic>
        <p:nvPicPr>
          <p:cNvPr id="9" name="Picture 8">
            <a:extLst>
              <a:ext uri="{FF2B5EF4-FFF2-40B4-BE49-F238E27FC236}">
                <a16:creationId xmlns:a16="http://schemas.microsoft.com/office/drawing/2014/main" id="{0D335C20-D5F8-8F16-0FE7-5C665ECC0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902" y="4058366"/>
            <a:ext cx="4469891" cy="1774527"/>
          </a:xfrm>
          <a:prstGeom prst="rect">
            <a:avLst/>
          </a:prstGeom>
        </p:spPr>
      </p:pic>
      <p:pic>
        <p:nvPicPr>
          <p:cNvPr id="11" name="Picture 10">
            <a:extLst>
              <a:ext uri="{FF2B5EF4-FFF2-40B4-BE49-F238E27FC236}">
                <a16:creationId xmlns:a16="http://schemas.microsoft.com/office/drawing/2014/main" id="{90DB2688-FB7C-8720-65F3-16A4CE9C9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9278" y="4058366"/>
            <a:ext cx="2728738" cy="1746112"/>
          </a:xfrm>
          <a:prstGeom prst="rect">
            <a:avLst/>
          </a:prstGeom>
        </p:spPr>
      </p:pic>
    </p:spTree>
    <p:extLst>
      <p:ext uri="{BB962C8B-B14F-4D97-AF65-F5344CB8AC3E}">
        <p14:creationId xmlns:p14="http://schemas.microsoft.com/office/powerpoint/2010/main" val="126494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sym typeface="Trebuchet MS"/>
              </a:rPr>
              <a:t>RESULTS AND DISCUSSION</a:t>
            </a:r>
            <a:endParaRPr lang="en-US" sz="4800" b="1" dirty="0">
              <a:solidFill>
                <a:srgbClr val="FF0000"/>
              </a:solidFill>
              <a:latin typeface="Trebuchet MS" pitchFamily="34" charset="0"/>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pic>
        <p:nvPicPr>
          <p:cNvPr id="6" name="Picture 5">
            <a:extLst>
              <a:ext uri="{FF2B5EF4-FFF2-40B4-BE49-F238E27FC236}">
                <a16:creationId xmlns:a16="http://schemas.microsoft.com/office/drawing/2014/main" id="{F84A43CF-F5D3-A8DE-D75C-717B4120C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25" y="1104917"/>
            <a:ext cx="4370980" cy="1600961"/>
          </a:xfrm>
          <a:prstGeom prst="rect">
            <a:avLst/>
          </a:prstGeom>
        </p:spPr>
      </p:pic>
      <p:pic>
        <p:nvPicPr>
          <p:cNvPr id="10" name="Picture 9">
            <a:extLst>
              <a:ext uri="{FF2B5EF4-FFF2-40B4-BE49-F238E27FC236}">
                <a16:creationId xmlns:a16="http://schemas.microsoft.com/office/drawing/2014/main" id="{D42902BB-258E-9A3A-88E0-707ABE7DB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930" y="1104917"/>
            <a:ext cx="4776707" cy="1600961"/>
          </a:xfrm>
          <a:prstGeom prst="rect">
            <a:avLst/>
          </a:prstGeom>
        </p:spPr>
      </p:pic>
      <p:pic>
        <p:nvPicPr>
          <p:cNvPr id="13" name="Picture 12">
            <a:extLst>
              <a:ext uri="{FF2B5EF4-FFF2-40B4-BE49-F238E27FC236}">
                <a16:creationId xmlns:a16="http://schemas.microsoft.com/office/drawing/2014/main" id="{50D2FE4E-C16A-47BE-06BD-48B9BD6B1B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24" y="3281586"/>
            <a:ext cx="4370981" cy="2158161"/>
          </a:xfrm>
          <a:prstGeom prst="rect">
            <a:avLst/>
          </a:prstGeom>
        </p:spPr>
      </p:pic>
      <p:pic>
        <p:nvPicPr>
          <p:cNvPr id="15" name="Picture 14">
            <a:extLst>
              <a:ext uri="{FF2B5EF4-FFF2-40B4-BE49-F238E27FC236}">
                <a16:creationId xmlns:a16="http://schemas.microsoft.com/office/drawing/2014/main" id="{5363D976-76BB-B89D-FAF4-3100925A0E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5930" y="3131688"/>
            <a:ext cx="4901116" cy="2621395"/>
          </a:xfrm>
          <a:prstGeom prst="rect">
            <a:avLst/>
          </a:prstGeom>
        </p:spPr>
      </p:pic>
    </p:spTree>
    <p:extLst>
      <p:ext uri="{BB962C8B-B14F-4D97-AF65-F5344CB8AC3E}">
        <p14:creationId xmlns:p14="http://schemas.microsoft.com/office/powerpoint/2010/main" val="3759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LEARNING FROM THIS PROJECT</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3" name="TextBox 2">
            <a:extLst>
              <a:ext uri="{FF2B5EF4-FFF2-40B4-BE49-F238E27FC236}">
                <a16:creationId xmlns:a16="http://schemas.microsoft.com/office/drawing/2014/main" id="{1677BB57-B548-A22A-0D5A-558E39277C9A}"/>
              </a:ext>
            </a:extLst>
          </p:cNvPr>
          <p:cNvSpPr txBox="1"/>
          <p:nvPr/>
        </p:nvSpPr>
        <p:spPr>
          <a:xfrm>
            <a:off x="438539" y="871651"/>
            <a:ext cx="10655559" cy="5509200"/>
          </a:xfrm>
          <a:prstGeom prst="rect">
            <a:avLst/>
          </a:prstGeom>
          <a:noFill/>
        </p:spPr>
        <p:txBody>
          <a:bodyPr wrap="square" rtlCol="0">
            <a:spAutoFit/>
          </a:bodyPr>
          <a:lstStyle/>
          <a:p>
            <a:pPr marL="342900" indent="-342900">
              <a:buFont typeface="Arial" panose="020B0604020202020204" pitchFamily="34" charset="0"/>
              <a:buChar char="•"/>
            </a:pPr>
            <a:r>
              <a:rPr lang="en-US" sz="3200" dirty="0"/>
              <a:t>Through the Python project on the bank management system, we gained valuable insights into various aspects of software development. </a:t>
            </a:r>
          </a:p>
          <a:p>
            <a:pPr marL="342900" indent="-342900">
              <a:buFont typeface="Arial" panose="020B0604020202020204" pitchFamily="34" charset="0"/>
              <a:buChar char="•"/>
            </a:pPr>
            <a:r>
              <a:rPr lang="en-US" sz="3200" dirty="0"/>
              <a:t>We learned how to implement user authentication, manage data in a text file, and ensure secure login procedures. </a:t>
            </a:r>
          </a:p>
          <a:p>
            <a:pPr marL="342900" indent="-342900">
              <a:buFont typeface="Arial" panose="020B0604020202020204" pitchFamily="34" charset="0"/>
              <a:buChar char="•"/>
            </a:pPr>
            <a:r>
              <a:rPr lang="en-US" sz="3200" dirty="0"/>
              <a:t>Additionally, the project enhanced our understanding of coding practices.</a:t>
            </a:r>
          </a:p>
          <a:p>
            <a:pPr marL="342900" indent="-342900">
              <a:buFont typeface="Arial" panose="020B0604020202020204" pitchFamily="34" charset="0"/>
              <a:buChar char="•"/>
            </a:pPr>
            <a:r>
              <a:rPr lang="en-US" sz="3200" dirty="0"/>
              <a:t> Overall, this experience provided a practical application of Python programming skills and a deeper understanding of building functional and secure systems for managing banking operations.</a:t>
            </a:r>
            <a:endParaRPr lang="en-IN" sz="3200" dirty="0"/>
          </a:p>
        </p:txBody>
      </p:sp>
    </p:spTree>
    <p:extLst>
      <p:ext uri="{BB962C8B-B14F-4D97-AF65-F5344CB8AC3E}">
        <p14:creationId xmlns:p14="http://schemas.microsoft.com/office/powerpoint/2010/main" val="49033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CONCLUSION</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3" name="TextBox 2">
            <a:extLst>
              <a:ext uri="{FF2B5EF4-FFF2-40B4-BE49-F238E27FC236}">
                <a16:creationId xmlns:a16="http://schemas.microsoft.com/office/drawing/2014/main" id="{1677BB57-B548-A22A-0D5A-558E39277C9A}"/>
              </a:ext>
            </a:extLst>
          </p:cNvPr>
          <p:cNvSpPr txBox="1"/>
          <p:nvPr/>
        </p:nvSpPr>
        <p:spPr>
          <a:xfrm>
            <a:off x="438539" y="871651"/>
            <a:ext cx="10655559" cy="4524315"/>
          </a:xfrm>
          <a:prstGeom prst="rect">
            <a:avLst/>
          </a:prstGeom>
          <a:noFill/>
        </p:spPr>
        <p:txBody>
          <a:bodyPr wrap="square" rtlCol="0">
            <a:spAutoFit/>
          </a:bodyPr>
          <a:lstStyle/>
          <a:p>
            <a:pPr marL="342900" indent="-342900">
              <a:buFont typeface="Arial" panose="020B0604020202020204" pitchFamily="34" charset="0"/>
              <a:buChar char="•"/>
            </a:pPr>
            <a:r>
              <a:rPr lang="en-US" sz="3200" dirty="0"/>
              <a:t>Applied Python programming skills in a practical project setting.</a:t>
            </a:r>
          </a:p>
          <a:p>
            <a:pPr marL="342900" indent="-342900">
              <a:buFont typeface="Arial" panose="020B0604020202020204" pitchFamily="34" charset="0"/>
              <a:buChar char="•"/>
            </a:pPr>
            <a:r>
              <a:rPr lang="en-US" sz="3200" dirty="0"/>
              <a:t>Successfully implemented features like user authentication and secure login procedures.</a:t>
            </a:r>
          </a:p>
          <a:p>
            <a:pPr marL="342900" indent="-342900">
              <a:buFont typeface="Arial" panose="020B0604020202020204" pitchFamily="34" charset="0"/>
              <a:buChar char="•"/>
            </a:pPr>
            <a:r>
              <a:rPr lang="en-US" sz="3200" dirty="0"/>
              <a:t>Managed and organized data effectively for the bank management system.</a:t>
            </a:r>
          </a:p>
          <a:p>
            <a:pPr marL="342900" indent="-342900">
              <a:buFont typeface="Arial" panose="020B0604020202020204" pitchFamily="34" charset="0"/>
              <a:buChar char="•"/>
            </a:pPr>
            <a:r>
              <a:rPr lang="en-US" sz="3200" dirty="0"/>
              <a:t>Deepened understanding of software development practices.</a:t>
            </a:r>
          </a:p>
          <a:p>
            <a:pPr marL="342900" indent="-342900">
              <a:buFont typeface="Arial" panose="020B0604020202020204" pitchFamily="34" charset="0"/>
              <a:buChar char="•"/>
            </a:pPr>
            <a:r>
              <a:rPr lang="en-US" sz="3200" dirty="0"/>
              <a:t>The project serves as a valuable foundation for future coding projects and development challenges.</a:t>
            </a:r>
            <a:endParaRPr lang="en-IN" sz="3200" dirty="0"/>
          </a:p>
        </p:txBody>
      </p:sp>
    </p:spTree>
    <p:extLst>
      <p:ext uri="{BB962C8B-B14F-4D97-AF65-F5344CB8AC3E}">
        <p14:creationId xmlns:p14="http://schemas.microsoft.com/office/powerpoint/2010/main" val="306986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FUTURE WORKS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3" name="TextBox 2">
            <a:extLst>
              <a:ext uri="{FF2B5EF4-FFF2-40B4-BE49-F238E27FC236}">
                <a16:creationId xmlns:a16="http://schemas.microsoft.com/office/drawing/2014/main" id="{1677BB57-B548-A22A-0D5A-558E39277C9A}"/>
              </a:ext>
            </a:extLst>
          </p:cNvPr>
          <p:cNvSpPr txBox="1"/>
          <p:nvPr/>
        </p:nvSpPr>
        <p:spPr>
          <a:xfrm>
            <a:off x="438539" y="871651"/>
            <a:ext cx="10655559" cy="4401205"/>
          </a:xfrm>
          <a:prstGeom prst="rect">
            <a:avLst/>
          </a:prstGeom>
          <a:noFill/>
        </p:spPr>
        <p:txBody>
          <a:bodyPr wrap="square" rtlCol="0">
            <a:spAutoFit/>
          </a:bodyPr>
          <a:lstStyle/>
          <a:p>
            <a:r>
              <a:rPr lang="en-US" sz="2800" dirty="0"/>
              <a:t>The knowledge and skills acquired through this bank management system project will undoubtedly shape my future work in software development. The hands-on experience with user authentication, secure login procedures, and effective data management will serve as a solid foundation. These insights into software development practices, gained through practical application, will guide my approach in creating functional and secure systems. The lessons learned from this project will be directly applicable, providing confidence and proficiency in addressing challenges and contributing meaningfully to future coding projects. </a:t>
            </a:r>
            <a:endParaRPr lang="en-IN" sz="2800" dirty="0"/>
          </a:p>
        </p:txBody>
      </p:sp>
    </p:spTree>
    <p:extLst>
      <p:ext uri="{BB962C8B-B14F-4D97-AF65-F5344CB8AC3E}">
        <p14:creationId xmlns:p14="http://schemas.microsoft.com/office/powerpoint/2010/main" val="49677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REFERENCES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3" name="TextBox 2">
            <a:extLst>
              <a:ext uri="{FF2B5EF4-FFF2-40B4-BE49-F238E27FC236}">
                <a16:creationId xmlns:a16="http://schemas.microsoft.com/office/drawing/2014/main" id="{1677BB57-B548-A22A-0D5A-558E39277C9A}"/>
              </a:ext>
            </a:extLst>
          </p:cNvPr>
          <p:cNvSpPr txBox="1"/>
          <p:nvPr/>
        </p:nvSpPr>
        <p:spPr>
          <a:xfrm>
            <a:off x="438539" y="871651"/>
            <a:ext cx="10655559" cy="2246769"/>
          </a:xfrm>
          <a:prstGeom prst="rect">
            <a:avLst/>
          </a:prstGeom>
          <a:noFill/>
        </p:spPr>
        <p:txBody>
          <a:bodyPr wrap="square" rtlCol="0">
            <a:spAutoFit/>
          </a:bodyPr>
          <a:lstStyle/>
          <a:p>
            <a:r>
              <a:rPr lang="en-US" sz="2800" b="1" dirty="0"/>
              <a:t>Geek for Geeks: </a:t>
            </a:r>
            <a:r>
              <a:rPr lang="en-US" sz="2800" dirty="0">
                <a:hlinkClick r:id="rId3"/>
              </a:rPr>
              <a:t>https://www.geeksforgeeks.org/python-programming-language/</a:t>
            </a:r>
            <a:endParaRPr lang="en-US" sz="2800" dirty="0"/>
          </a:p>
          <a:p>
            <a:endParaRPr lang="en-US" sz="2800" dirty="0"/>
          </a:p>
          <a:p>
            <a:r>
              <a:rPr lang="en-US" sz="2800" b="1" dirty="0"/>
              <a:t>Python Documentation: </a:t>
            </a:r>
            <a:r>
              <a:rPr lang="en-US" sz="2800" dirty="0">
                <a:hlinkClick r:id="rId4"/>
              </a:rPr>
              <a:t>https://docs.python.org/3/</a:t>
            </a:r>
            <a:r>
              <a:rPr lang="en-US" sz="2800" dirty="0"/>
              <a:t> </a:t>
            </a:r>
          </a:p>
          <a:p>
            <a:endParaRPr lang="en-IN" sz="2800" dirty="0"/>
          </a:p>
        </p:txBody>
      </p:sp>
    </p:spTree>
    <p:extLst>
      <p:ext uri="{BB962C8B-B14F-4D97-AF65-F5344CB8AC3E}">
        <p14:creationId xmlns:p14="http://schemas.microsoft.com/office/powerpoint/2010/main" val="36811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72603" y="2048070"/>
            <a:ext cx="5325152" cy="1323439"/>
          </a:xfrm>
          <a:prstGeom prst="rect">
            <a:avLst/>
          </a:prstGeom>
        </p:spPr>
        <p:txBody>
          <a:bodyPr wrap="square">
            <a:spAutoFit/>
          </a:bodyPr>
          <a:lstStyle/>
          <a:p>
            <a:pPr algn="ctr"/>
            <a:r>
              <a:rPr lang="en-US" sz="8000" b="1"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a:xfrm>
            <a:off x="381001" y="397458"/>
            <a:ext cx="10515600" cy="1325563"/>
          </a:xfrm>
        </p:spPr>
        <p:txBody>
          <a:bodyPr/>
          <a:lstStyle/>
          <a:p>
            <a:pPr algn="r"/>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a:xfrm>
            <a:off x="647700" y="1639887"/>
            <a:ext cx="10515600" cy="4351338"/>
          </a:xfrm>
        </p:spPr>
        <p:txBody>
          <a:bodyPr>
            <a:noAutofit/>
          </a:bodyPr>
          <a:lstStyle/>
          <a:p>
            <a:pPr marL="685791" indent="-342900" algn="just" eaLnBrk="0" hangingPunct="0">
              <a:spcBef>
                <a:spcPts val="0"/>
              </a:spcBef>
              <a:spcAft>
                <a:spcPts val="0"/>
              </a:spcAft>
              <a:buFont typeface="Wingdings" pitchFamily="2" charset="2"/>
              <a:buChar char="§"/>
              <a:defRPr/>
            </a:pPr>
            <a:endParaRPr lang="en-US" sz="2600" dirty="0">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Problem Statement</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Team Roles and Responsibilities.</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List of inbuilt modules with its features highlighted for each</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Implementation Details – Pseudocode / Algorithm</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Results and Discussion – Screenshots of outputs</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Learning from this project</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Conclusion</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Future Work</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References – Textbooks/ web Links/ Any resource used as reference</a:t>
            </a:r>
          </a:p>
          <a:p>
            <a:pPr marL="342891" indent="0" algn="just" eaLnBrk="0" hangingPunct="0">
              <a:spcBef>
                <a:spcPts val="0"/>
              </a:spcBef>
              <a:spcAft>
                <a:spcPts val="0"/>
              </a:spcAft>
              <a:buNone/>
              <a:defRPr/>
            </a:pPr>
            <a:endParaRPr lang="en-IN" sz="2600" dirty="0">
              <a:ea typeface="Trebuchet MS"/>
              <a:cs typeface="Trebuchet MS"/>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2A2C-88FD-6BEB-BB55-946C3C9D56AC}"/>
              </a:ext>
            </a:extLst>
          </p:cNvPr>
          <p:cNvSpPr>
            <a:spLocks noGrp="1"/>
          </p:cNvSpPr>
          <p:nvPr>
            <p:ph type="title"/>
          </p:nvPr>
        </p:nvSpPr>
        <p:spPr>
          <a:xfrm>
            <a:off x="1097280" y="286603"/>
            <a:ext cx="10058400" cy="1346253"/>
          </a:xfrm>
        </p:spPr>
        <p:txBody>
          <a:bodyPr/>
          <a:lstStyle/>
          <a:p>
            <a:pPr algn="ctr"/>
            <a:r>
              <a:rPr lang="en-US" b="1" dirty="0">
                <a:solidFill>
                  <a:srgbClr val="FF0000"/>
                </a:solidFill>
                <a:latin typeface="Trebuchet MS" panose="020B0603020202020204" pitchFamily="34" charset="0"/>
              </a:rPr>
              <a:t>PROBLEM STATEMENT</a:t>
            </a:r>
            <a:endParaRPr lang="en-IN" b="1"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39D85812-D83F-E0F3-4DD0-58860759A978}"/>
              </a:ext>
            </a:extLst>
          </p:cNvPr>
          <p:cNvSpPr>
            <a:spLocks noGrp="1"/>
          </p:cNvSpPr>
          <p:nvPr>
            <p:ph idx="1"/>
          </p:nvPr>
        </p:nvSpPr>
        <p:spPr>
          <a:xfrm>
            <a:off x="1097280" y="1845734"/>
            <a:ext cx="4822804" cy="4023360"/>
          </a:xfrm>
        </p:spPr>
        <p:txBody>
          <a:bodyPr>
            <a:normAutofit fontScale="92500"/>
          </a:bodyPr>
          <a:lstStyle/>
          <a:p>
            <a:r>
              <a:rPr lang="en-US" sz="3600" b="1" dirty="0"/>
              <a:t> We organized the Banking Software, making it useful, compatible and efficient for the end users. We inculcated stock analysis along with banking system making it smooth for the users to invest in stocks.</a:t>
            </a:r>
            <a:endParaRPr lang="en-IN" sz="3600" b="1" dirty="0"/>
          </a:p>
        </p:txBody>
      </p:sp>
      <p:sp>
        <p:nvSpPr>
          <p:cNvPr id="5" name="Slide Number Placeholder 4">
            <a:extLst>
              <a:ext uri="{FF2B5EF4-FFF2-40B4-BE49-F238E27FC236}">
                <a16:creationId xmlns:a16="http://schemas.microsoft.com/office/drawing/2014/main" id="{B0CBFC43-CB06-7577-EDBA-979646BE87FD}"/>
              </a:ext>
            </a:extLst>
          </p:cNvPr>
          <p:cNvSpPr>
            <a:spLocks noGrp="1"/>
          </p:cNvSpPr>
          <p:nvPr>
            <p:ph type="sldNum" sz="quarter" idx="12"/>
          </p:nvPr>
        </p:nvSpPr>
        <p:spPr/>
        <p:txBody>
          <a:bodyPr/>
          <a:lstStyle/>
          <a:p>
            <a:fld id="{B5A7E83D-D0ED-4D2D-8278-07767DB0C107}" type="slidenum">
              <a:rPr lang="en-US" smtClean="0"/>
              <a:pPr/>
              <a:t>3</a:t>
            </a:fld>
            <a:endParaRPr lang="en-US"/>
          </a:p>
        </p:txBody>
      </p:sp>
      <p:pic>
        <p:nvPicPr>
          <p:cNvPr id="13" name="Picture 12">
            <a:extLst>
              <a:ext uri="{FF2B5EF4-FFF2-40B4-BE49-F238E27FC236}">
                <a16:creationId xmlns:a16="http://schemas.microsoft.com/office/drawing/2014/main" id="{71446BB9-728D-AA94-564E-8C1818CCF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322" y="2139388"/>
            <a:ext cx="4539278" cy="25459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870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A781-7B06-5EF7-CCDC-8C072514E199}"/>
              </a:ext>
            </a:extLst>
          </p:cNvPr>
          <p:cNvSpPr>
            <a:spLocks noGrp="1"/>
          </p:cNvSpPr>
          <p:nvPr>
            <p:ph type="title"/>
          </p:nvPr>
        </p:nvSpPr>
        <p:spPr/>
        <p:txBody>
          <a:bodyPr/>
          <a:lstStyle/>
          <a:p>
            <a:pPr algn="ctr"/>
            <a:r>
              <a:rPr lang="en-US" b="1" dirty="0">
                <a:solidFill>
                  <a:srgbClr val="FF0000"/>
                </a:solidFill>
                <a:latin typeface="Trebuchet MS" panose="020B0603020202020204" pitchFamily="34" charset="0"/>
              </a:rPr>
              <a:t>TEAM ROLES AND RESPONSIBILITIES</a:t>
            </a:r>
            <a:endParaRPr lang="en-IN" b="1"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0A673D45-C52A-7AC3-970B-E1F226207361}"/>
              </a:ext>
            </a:extLst>
          </p:cNvPr>
          <p:cNvSpPr>
            <a:spLocks noGrp="1"/>
          </p:cNvSpPr>
          <p:nvPr>
            <p:ph idx="1"/>
          </p:nvPr>
        </p:nvSpPr>
        <p:spPr/>
        <p:txBody>
          <a:bodyPr/>
          <a:lstStyle/>
          <a:p>
            <a:r>
              <a:rPr lang="en-US" b="1" dirty="0"/>
              <a:t>Sneh Patel- </a:t>
            </a:r>
            <a:r>
              <a:rPr lang="en-US" dirty="0"/>
              <a:t>Wrote the code withdrawing and depositing any money from the users, checking the bank balance of the user and displaying the bank statement.</a:t>
            </a:r>
          </a:p>
          <a:p>
            <a:endParaRPr lang="en-US" dirty="0"/>
          </a:p>
          <a:p>
            <a:r>
              <a:rPr lang="en-US" b="1" dirty="0"/>
              <a:t>Sujoy Sen- </a:t>
            </a:r>
            <a:r>
              <a:rPr lang="en-US" dirty="0"/>
              <a:t>Wrote the code for Login and Register Page, Personal Profile, also helped in making the PPT.</a:t>
            </a:r>
          </a:p>
          <a:p>
            <a:endParaRPr lang="en-US" b="1" dirty="0"/>
          </a:p>
          <a:p>
            <a:r>
              <a:rPr lang="en-US" b="1" dirty="0"/>
              <a:t>Tahir Shafiq- </a:t>
            </a:r>
            <a:r>
              <a:rPr lang="en-US" dirty="0"/>
              <a:t>Wrote the code for inculcating the stock analysis, Changing pin and also helped in PPT making.</a:t>
            </a:r>
          </a:p>
          <a:p>
            <a:endParaRPr lang="en-IN" b="1" dirty="0"/>
          </a:p>
        </p:txBody>
      </p:sp>
      <p:sp>
        <p:nvSpPr>
          <p:cNvPr id="5" name="Slide Number Placeholder 4">
            <a:extLst>
              <a:ext uri="{FF2B5EF4-FFF2-40B4-BE49-F238E27FC236}">
                <a16:creationId xmlns:a16="http://schemas.microsoft.com/office/drawing/2014/main" id="{D9FFDA36-EBA1-1C9D-87A6-C2633CA77E4C}"/>
              </a:ext>
            </a:extLst>
          </p:cNvPr>
          <p:cNvSpPr>
            <a:spLocks noGrp="1"/>
          </p:cNvSpPr>
          <p:nvPr>
            <p:ph type="sldNum" sz="quarter" idx="12"/>
          </p:nvPr>
        </p:nvSpPr>
        <p:spPr/>
        <p:txBody>
          <a:bodyPr/>
          <a:lstStyle/>
          <a:p>
            <a:fld id="{B5A7E83D-D0ED-4D2D-8278-07767DB0C107}" type="slidenum">
              <a:rPr lang="en-US" smtClean="0"/>
              <a:pPr/>
              <a:t>4</a:t>
            </a:fld>
            <a:endParaRPr lang="en-US"/>
          </a:p>
        </p:txBody>
      </p:sp>
    </p:spTree>
    <p:extLst>
      <p:ext uri="{BB962C8B-B14F-4D97-AF65-F5344CB8AC3E}">
        <p14:creationId xmlns:p14="http://schemas.microsoft.com/office/powerpoint/2010/main" val="370770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FUNCTIONALITIES USED</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12" name="TextBox 11">
            <a:extLst>
              <a:ext uri="{FF2B5EF4-FFF2-40B4-BE49-F238E27FC236}">
                <a16:creationId xmlns:a16="http://schemas.microsoft.com/office/drawing/2014/main" id="{D6B6BDD9-D39F-B419-9A6C-7EBD43016E7C}"/>
              </a:ext>
            </a:extLst>
          </p:cNvPr>
          <p:cNvSpPr txBox="1"/>
          <p:nvPr/>
        </p:nvSpPr>
        <p:spPr>
          <a:xfrm>
            <a:off x="158619" y="1025106"/>
            <a:ext cx="11933853" cy="5078313"/>
          </a:xfrm>
          <a:prstGeom prst="rect">
            <a:avLst/>
          </a:prstGeom>
          <a:noFill/>
        </p:spPr>
        <p:txBody>
          <a:bodyPr wrap="square">
            <a:spAutoFit/>
          </a:bodyPr>
          <a:lstStyle/>
          <a:p>
            <a:pPr marL="342900" marR="0" lvl="0" indent="-342900" algn="l" rtl="0">
              <a:lnSpc>
                <a:spcPct val="100000"/>
              </a:lnSpc>
              <a:spcBef>
                <a:spcPts val="0"/>
              </a:spcBef>
              <a:spcAft>
                <a:spcPts val="0"/>
              </a:spcAft>
              <a:buClr>
                <a:srgbClr val="000000"/>
              </a:buClr>
              <a:buSzPts val="1800"/>
              <a:buFont typeface="+mj-lt"/>
              <a:buAutoNum type="arabicPeriod"/>
            </a:pPr>
            <a:r>
              <a:rPr lang="en-IN" sz="3600" b="1" i="0" u="none" strike="noStrike" cap="none" dirty="0">
                <a:solidFill>
                  <a:schemeClr val="bg2">
                    <a:lumMod val="10000"/>
                  </a:schemeClr>
                </a:solidFill>
                <a:latin typeface="Trebuchet MS"/>
                <a:ea typeface="Trebuchet MS"/>
                <a:cs typeface="Trebuchet MS"/>
                <a:sym typeface="Trebuchet MS"/>
              </a:rPr>
              <a:t>LOGIN AND REGISTER:</a:t>
            </a:r>
            <a:r>
              <a:rPr lang="en-IN" sz="3600" b="0" i="0" u="none" strike="noStrike" cap="none" dirty="0">
                <a:solidFill>
                  <a:schemeClr val="bg2">
                    <a:lumMod val="10000"/>
                  </a:schemeClr>
                </a:solidFill>
                <a:latin typeface="Trebuchet MS"/>
                <a:ea typeface="Trebuchet MS"/>
                <a:cs typeface="Trebuchet MS"/>
                <a:sym typeface="Trebuchet MS"/>
              </a:rPr>
              <a:t> For let the user login to his existing account or making a new bank account for a new user.</a:t>
            </a:r>
          </a:p>
          <a:p>
            <a:pPr marL="342900" marR="0" lvl="0" indent="-342900" algn="l" rtl="0">
              <a:lnSpc>
                <a:spcPct val="100000"/>
              </a:lnSpc>
              <a:spcBef>
                <a:spcPts val="0"/>
              </a:spcBef>
              <a:spcAft>
                <a:spcPts val="0"/>
              </a:spcAft>
              <a:buClr>
                <a:srgbClr val="000000"/>
              </a:buClr>
              <a:buSzPts val="1800"/>
              <a:buFont typeface="+mj-lt"/>
              <a:buAutoNum type="arabicPeriod"/>
            </a:pPr>
            <a:r>
              <a:rPr lang="en-IN" sz="3600" b="1" dirty="0">
                <a:solidFill>
                  <a:schemeClr val="bg2">
                    <a:lumMod val="10000"/>
                  </a:schemeClr>
                </a:solidFill>
                <a:latin typeface="Trebuchet MS"/>
                <a:ea typeface="Trebuchet MS"/>
                <a:cs typeface="Trebuchet MS"/>
                <a:sym typeface="Trebuchet MS"/>
              </a:rPr>
              <a:t>PERSONAL PROFILE: </a:t>
            </a:r>
            <a:r>
              <a:rPr lang="en-IN" sz="3600" dirty="0">
                <a:solidFill>
                  <a:schemeClr val="bg2">
                    <a:lumMod val="10000"/>
                  </a:schemeClr>
                </a:solidFill>
                <a:latin typeface="Trebuchet MS"/>
                <a:ea typeface="Trebuchet MS"/>
                <a:cs typeface="Trebuchet MS"/>
                <a:sym typeface="Trebuchet MS"/>
              </a:rPr>
              <a:t>To display the personal information of the user like name, age, gender, password and type of account.</a:t>
            </a:r>
          </a:p>
          <a:p>
            <a:pPr marL="342900" marR="0" lvl="0" indent="-342900" algn="l" rtl="0">
              <a:lnSpc>
                <a:spcPct val="100000"/>
              </a:lnSpc>
              <a:spcBef>
                <a:spcPts val="0"/>
              </a:spcBef>
              <a:spcAft>
                <a:spcPts val="0"/>
              </a:spcAft>
              <a:buClr>
                <a:srgbClr val="000000"/>
              </a:buClr>
              <a:buSzPts val="1800"/>
              <a:buFont typeface="+mj-lt"/>
              <a:buAutoNum type="arabicPeriod"/>
            </a:pPr>
            <a:r>
              <a:rPr lang="en-IN" sz="3600" b="1" i="0" u="none" strike="noStrike" cap="none" dirty="0">
                <a:solidFill>
                  <a:schemeClr val="bg2">
                    <a:lumMod val="10000"/>
                  </a:schemeClr>
                </a:solidFill>
                <a:latin typeface="Trebuchet MS"/>
                <a:ea typeface="Trebuchet MS"/>
                <a:cs typeface="Trebuchet MS"/>
                <a:sym typeface="Trebuchet MS"/>
              </a:rPr>
              <a:t>WITHDRAW AND DEPOSIT MONEY</a:t>
            </a:r>
            <a:r>
              <a:rPr lang="en-IN" sz="3600" b="0" i="0" u="none" strike="noStrike" cap="none" dirty="0">
                <a:solidFill>
                  <a:schemeClr val="bg2">
                    <a:lumMod val="10000"/>
                  </a:schemeClr>
                </a:solidFill>
                <a:latin typeface="Trebuchet MS"/>
                <a:ea typeface="Trebuchet MS"/>
                <a:cs typeface="Trebuchet MS"/>
                <a:sym typeface="Trebuchet MS"/>
              </a:rPr>
              <a:t>: To take money out and also to put money into the financial account of the user.</a:t>
            </a:r>
          </a:p>
        </p:txBody>
      </p:sp>
    </p:spTree>
    <p:extLst>
      <p:ext uri="{BB962C8B-B14F-4D97-AF65-F5344CB8AC3E}">
        <p14:creationId xmlns:p14="http://schemas.microsoft.com/office/powerpoint/2010/main" val="315672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FUNCTIONALITIES USED</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12" name="TextBox 11">
            <a:extLst>
              <a:ext uri="{FF2B5EF4-FFF2-40B4-BE49-F238E27FC236}">
                <a16:creationId xmlns:a16="http://schemas.microsoft.com/office/drawing/2014/main" id="{D6B6BDD9-D39F-B419-9A6C-7EBD43016E7C}"/>
              </a:ext>
            </a:extLst>
          </p:cNvPr>
          <p:cNvSpPr txBox="1"/>
          <p:nvPr/>
        </p:nvSpPr>
        <p:spPr>
          <a:xfrm>
            <a:off x="158619" y="1025106"/>
            <a:ext cx="11933853" cy="4893647"/>
          </a:xfrm>
          <a:prstGeom prst="rect">
            <a:avLst/>
          </a:prstGeom>
          <a:noFill/>
        </p:spPr>
        <p:txBody>
          <a:bodyPr wrap="square">
            <a:spAutoFit/>
          </a:bodyPr>
          <a:lstStyle/>
          <a:p>
            <a:pPr marR="0" lvl="0" algn="l" rtl="0">
              <a:lnSpc>
                <a:spcPct val="100000"/>
              </a:lnSpc>
              <a:spcBef>
                <a:spcPts val="0"/>
              </a:spcBef>
              <a:spcAft>
                <a:spcPts val="0"/>
              </a:spcAft>
              <a:buClr>
                <a:srgbClr val="000000"/>
              </a:buClr>
              <a:buSzPts val="1800"/>
            </a:pPr>
            <a:r>
              <a:rPr lang="en-IN" sz="3200" i="0" u="none" strike="noStrike" cap="none" dirty="0">
                <a:solidFill>
                  <a:schemeClr val="bg2">
                    <a:lumMod val="10000"/>
                  </a:schemeClr>
                </a:solidFill>
                <a:latin typeface="Trebuchet MS"/>
                <a:ea typeface="Trebuchet MS"/>
                <a:cs typeface="Trebuchet MS"/>
                <a:sym typeface="Trebuchet MS"/>
              </a:rPr>
              <a:t>4.</a:t>
            </a:r>
            <a:r>
              <a:rPr lang="en-IN" sz="3200" b="1" i="0" u="none" strike="noStrike" cap="none" dirty="0">
                <a:solidFill>
                  <a:schemeClr val="bg2">
                    <a:lumMod val="10000"/>
                  </a:schemeClr>
                </a:solidFill>
                <a:latin typeface="Trebuchet MS"/>
                <a:ea typeface="Trebuchet MS"/>
                <a:cs typeface="Trebuchet MS"/>
                <a:sym typeface="Trebuchet MS"/>
              </a:rPr>
              <a:t>  CHECKING BALANCE</a:t>
            </a:r>
            <a:r>
              <a:rPr lang="en-IN" sz="3200" i="0" u="none" strike="noStrike" cap="none" dirty="0">
                <a:solidFill>
                  <a:schemeClr val="bg2">
                    <a:lumMod val="10000"/>
                  </a:schemeClr>
                </a:solidFill>
                <a:latin typeface="Trebuchet MS"/>
                <a:ea typeface="Trebuchet MS"/>
                <a:cs typeface="Trebuchet MS"/>
                <a:sym typeface="Trebuchet MS"/>
              </a:rPr>
              <a:t>: To check the current bank balance of the user.</a:t>
            </a:r>
          </a:p>
          <a:p>
            <a:pPr marR="0" lvl="0" algn="l" rtl="0">
              <a:lnSpc>
                <a:spcPct val="100000"/>
              </a:lnSpc>
              <a:spcBef>
                <a:spcPts val="0"/>
              </a:spcBef>
              <a:spcAft>
                <a:spcPts val="0"/>
              </a:spcAft>
              <a:buClr>
                <a:srgbClr val="000000"/>
              </a:buClr>
              <a:buSzPts val="1800"/>
            </a:pPr>
            <a:r>
              <a:rPr lang="en-IN" sz="3200" dirty="0">
                <a:solidFill>
                  <a:schemeClr val="bg2">
                    <a:lumMod val="10000"/>
                  </a:schemeClr>
                </a:solidFill>
                <a:latin typeface="Trebuchet MS"/>
                <a:ea typeface="Trebuchet MS"/>
                <a:cs typeface="Trebuchet MS"/>
                <a:sym typeface="Trebuchet MS"/>
              </a:rPr>
              <a:t>5. </a:t>
            </a:r>
            <a:r>
              <a:rPr lang="en-IN" sz="3200" b="1" dirty="0">
                <a:solidFill>
                  <a:schemeClr val="bg2">
                    <a:lumMod val="10000"/>
                  </a:schemeClr>
                </a:solidFill>
                <a:latin typeface="Trebuchet MS"/>
                <a:ea typeface="Trebuchet MS"/>
                <a:cs typeface="Trebuchet MS"/>
                <a:sym typeface="Trebuchet MS"/>
              </a:rPr>
              <a:t>PIN CHANGE: </a:t>
            </a:r>
            <a:r>
              <a:rPr lang="en-IN" sz="3200" dirty="0">
                <a:solidFill>
                  <a:schemeClr val="bg2">
                    <a:lumMod val="10000"/>
                  </a:schemeClr>
                </a:solidFill>
                <a:latin typeface="Trebuchet MS"/>
                <a:ea typeface="Trebuchet MS"/>
                <a:cs typeface="Trebuchet MS"/>
                <a:sym typeface="Trebuchet MS"/>
              </a:rPr>
              <a:t>To change the pin of the account holder.</a:t>
            </a:r>
          </a:p>
          <a:p>
            <a:pPr marR="0" lvl="0" algn="l" rtl="0">
              <a:lnSpc>
                <a:spcPct val="100000"/>
              </a:lnSpc>
              <a:spcBef>
                <a:spcPts val="0"/>
              </a:spcBef>
              <a:spcAft>
                <a:spcPts val="0"/>
              </a:spcAft>
              <a:buClr>
                <a:srgbClr val="000000"/>
              </a:buClr>
              <a:buSzPts val="1800"/>
            </a:pPr>
            <a:r>
              <a:rPr lang="en-IN" sz="3200" dirty="0">
                <a:solidFill>
                  <a:schemeClr val="bg2">
                    <a:lumMod val="10000"/>
                  </a:schemeClr>
                </a:solidFill>
                <a:latin typeface="Trebuchet MS"/>
                <a:ea typeface="Trebuchet MS"/>
                <a:cs typeface="Trebuchet MS"/>
                <a:sym typeface="Trebuchet MS"/>
              </a:rPr>
              <a:t>6. </a:t>
            </a:r>
            <a:r>
              <a:rPr lang="en-IN" sz="3200" b="1" dirty="0">
                <a:solidFill>
                  <a:schemeClr val="bg2">
                    <a:lumMod val="10000"/>
                  </a:schemeClr>
                </a:solidFill>
                <a:latin typeface="Trebuchet MS"/>
                <a:ea typeface="Trebuchet MS"/>
                <a:cs typeface="Trebuchet MS"/>
                <a:sym typeface="Trebuchet MS"/>
              </a:rPr>
              <a:t>DISPLAY BANK STATEMENT: </a:t>
            </a:r>
            <a:r>
              <a:rPr lang="en-US" sz="3200" dirty="0">
                <a:solidFill>
                  <a:schemeClr val="bg2">
                    <a:lumMod val="10000"/>
                  </a:schemeClr>
                </a:solidFill>
                <a:latin typeface="Trebuchet MS"/>
                <a:ea typeface="Trebuchet MS"/>
                <a:cs typeface="Trebuchet MS"/>
                <a:sym typeface="Trebuchet MS"/>
              </a:rPr>
              <a:t>A bank statement is a monthly summary from a bank, showing an account holder's transactions, deposits, withdrawals, and the account balance.</a:t>
            </a:r>
          </a:p>
          <a:p>
            <a:pPr marR="0" lvl="0" algn="l" rtl="0">
              <a:lnSpc>
                <a:spcPct val="100000"/>
              </a:lnSpc>
              <a:spcBef>
                <a:spcPts val="0"/>
              </a:spcBef>
              <a:spcAft>
                <a:spcPts val="0"/>
              </a:spcAft>
              <a:buClr>
                <a:srgbClr val="000000"/>
              </a:buClr>
              <a:buSzPts val="1800"/>
            </a:pPr>
            <a:r>
              <a:rPr lang="en-US" sz="3200" dirty="0">
                <a:solidFill>
                  <a:schemeClr val="bg2">
                    <a:lumMod val="10000"/>
                  </a:schemeClr>
                </a:solidFill>
                <a:latin typeface="Trebuchet MS"/>
                <a:ea typeface="Trebuchet MS"/>
                <a:cs typeface="Trebuchet MS"/>
                <a:sym typeface="Trebuchet MS"/>
              </a:rPr>
              <a:t>7. </a:t>
            </a:r>
            <a:r>
              <a:rPr lang="en-US" sz="3200" b="1" dirty="0">
                <a:solidFill>
                  <a:schemeClr val="bg2">
                    <a:lumMod val="10000"/>
                  </a:schemeClr>
                </a:solidFill>
                <a:latin typeface="Trebuchet MS"/>
                <a:ea typeface="Trebuchet MS"/>
                <a:cs typeface="Trebuchet MS"/>
                <a:sym typeface="Trebuchet MS"/>
              </a:rPr>
              <a:t>STOCK ANALYSIS WITH GRAPH: </a:t>
            </a:r>
            <a:r>
              <a:rPr lang="en-US" sz="3200" dirty="0">
                <a:solidFill>
                  <a:schemeClr val="bg2">
                    <a:lumMod val="10000"/>
                  </a:schemeClr>
                </a:solidFill>
                <a:latin typeface="Trebuchet MS"/>
                <a:ea typeface="Trebuchet MS"/>
                <a:cs typeface="Trebuchet MS"/>
                <a:sym typeface="Trebuchet MS"/>
              </a:rPr>
              <a:t>To display  a stock's historical price movements, aiding users in analyzing trends and making informed investment decisions based on past performance.</a:t>
            </a:r>
          </a:p>
          <a:p>
            <a:pPr marL="342900" marR="0" lvl="0" indent="-342900" algn="l" rtl="0">
              <a:lnSpc>
                <a:spcPct val="100000"/>
              </a:lnSpc>
              <a:spcBef>
                <a:spcPts val="0"/>
              </a:spcBef>
              <a:spcAft>
                <a:spcPts val="0"/>
              </a:spcAft>
              <a:buClr>
                <a:srgbClr val="000000"/>
              </a:buClr>
              <a:buSzPts val="1800"/>
              <a:buFont typeface="+mj-lt"/>
              <a:buAutoNum type="arabicPeriod"/>
            </a:pPr>
            <a:endParaRPr lang="en-IN" sz="2400" b="0" i="0" u="none" strike="noStrike" cap="none" dirty="0">
              <a:solidFill>
                <a:schemeClr val="bg2">
                  <a:lumMod val="10000"/>
                </a:schemeClr>
              </a:solidFill>
              <a:latin typeface="Trebuchet MS"/>
              <a:ea typeface="Trebuchet MS"/>
              <a:cs typeface="Trebuchet MS"/>
              <a:sym typeface="Trebuchet MS"/>
            </a:endParaRPr>
          </a:p>
        </p:txBody>
      </p:sp>
    </p:spTree>
    <p:extLst>
      <p:ext uri="{BB962C8B-B14F-4D97-AF65-F5344CB8AC3E}">
        <p14:creationId xmlns:p14="http://schemas.microsoft.com/office/powerpoint/2010/main" val="75616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MODULES USED</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6" name="TextBox 5">
            <a:extLst>
              <a:ext uri="{FF2B5EF4-FFF2-40B4-BE49-F238E27FC236}">
                <a16:creationId xmlns:a16="http://schemas.microsoft.com/office/drawing/2014/main" id="{0CDDABAD-168D-E794-0AE0-C5D4577B59C5}"/>
              </a:ext>
            </a:extLst>
          </p:cNvPr>
          <p:cNvSpPr txBox="1"/>
          <p:nvPr/>
        </p:nvSpPr>
        <p:spPr>
          <a:xfrm>
            <a:off x="503853" y="1025106"/>
            <a:ext cx="11299371"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3B8FC1F2-F59D-C126-B030-625291C3D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648" y="1394438"/>
            <a:ext cx="8619454" cy="4201983"/>
          </a:xfrm>
          <a:prstGeom prst="rect">
            <a:avLst/>
          </a:prstGeom>
        </p:spPr>
      </p:pic>
    </p:spTree>
    <p:extLst>
      <p:ext uri="{BB962C8B-B14F-4D97-AF65-F5344CB8AC3E}">
        <p14:creationId xmlns:p14="http://schemas.microsoft.com/office/powerpoint/2010/main" val="398398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rPr>
              <a:t>IMPLEMENTATION DETAILS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12" name="TextBox 11">
            <a:extLst>
              <a:ext uri="{FF2B5EF4-FFF2-40B4-BE49-F238E27FC236}">
                <a16:creationId xmlns:a16="http://schemas.microsoft.com/office/drawing/2014/main" id="{D6B6BDD9-D39F-B419-9A6C-7EBD43016E7C}"/>
              </a:ext>
            </a:extLst>
          </p:cNvPr>
          <p:cNvSpPr txBox="1"/>
          <p:nvPr/>
        </p:nvSpPr>
        <p:spPr>
          <a:xfrm>
            <a:off x="158619" y="1025106"/>
            <a:ext cx="11933853" cy="4832092"/>
          </a:xfrm>
          <a:prstGeom prst="rect">
            <a:avLst/>
          </a:prstGeom>
          <a:noFill/>
        </p:spPr>
        <p:txBody>
          <a:bodyPr wrap="square">
            <a:spAutoFit/>
          </a:bodyPr>
          <a:lstStyle/>
          <a:p>
            <a:pPr marR="0" lvl="0" algn="l" rtl="0">
              <a:lnSpc>
                <a:spcPct val="100000"/>
              </a:lnSpc>
              <a:spcBef>
                <a:spcPts val="0"/>
              </a:spcBef>
              <a:spcAft>
                <a:spcPts val="0"/>
              </a:spcAft>
              <a:buClr>
                <a:srgbClr val="000000"/>
              </a:buClr>
              <a:buSzPts val="1800"/>
            </a:pPr>
            <a:r>
              <a:rPr lang="en-US" sz="2800" b="0" i="0" u="none" strike="noStrike" cap="none" dirty="0">
                <a:solidFill>
                  <a:schemeClr val="bg2">
                    <a:lumMod val="10000"/>
                  </a:schemeClr>
                </a:solidFill>
                <a:latin typeface="Trebuchet MS"/>
                <a:ea typeface="Trebuchet MS"/>
                <a:cs typeface="Trebuchet MS"/>
                <a:sym typeface="Trebuchet MS"/>
              </a:rPr>
              <a:t>In the bank management system project, the user authentication module will be implemented using Python's GUI  and securing users passwords in a text format on a txt file.</a:t>
            </a:r>
          </a:p>
          <a:p>
            <a:pPr marR="0" lvl="0" algn="l" rtl="0">
              <a:lnSpc>
                <a:spcPct val="100000"/>
              </a:lnSpc>
              <a:spcBef>
                <a:spcPts val="0"/>
              </a:spcBef>
              <a:spcAft>
                <a:spcPts val="0"/>
              </a:spcAft>
              <a:buClr>
                <a:srgbClr val="000000"/>
              </a:buClr>
              <a:buSzPts val="1800"/>
            </a:pPr>
            <a:r>
              <a:rPr lang="en-US" sz="2800" b="0" i="0" u="none" strike="noStrike" cap="none" dirty="0">
                <a:solidFill>
                  <a:schemeClr val="bg2">
                    <a:lumMod val="10000"/>
                  </a:schemeClr>
                </a:solidFill>
                <a:latin typeface="Trebuchet MS"/>
                <a:ea typeface="Trebuchet MS"/>
                <a:cs typeface="Trebuchet MS"/>
                <a:sym typeface="Trebuchet MS"/>
              </a:rPr>
              <a:t>User credentials, including usernames and  passwords, will be stored in a text file.</a:t>
            </a:r>
          </a:p>
          <a:p>
            <a:pPr marR="0" lvl="0" algn="l" rtl="0">
              <a:lnSpc>
                <a:spcPct val="100000"/>
              </a:lnSpc>
              <a:spcBef>
                <a:spcPts val="0"/>
              </a:spcBef>
              <a:spcAft>
                <a:spcPts val="0"/>
              </a:spcAft>
              <a:buClr>
                <a:srgbClr val="000000"/>
              </a:buClr>
              <a:buSzPts val="1800"/>
            </a:pPr>
            <a:r>
              <a:rPr lang="en-US" sz="2800" b="0" i="0" u="none" strike="noStrike" cap="none" dirty="0">
                <a:solidFill>
                  <a:schemeClr val="bg2">
                    <a:lumMod val="10000"/>
                  </a:schemeClr>
                </a:solidFill>
                <a:latin typeface="Trebuchet MS"/>
                <a:ea typeface="Trebuchet MS"/>
                <a:cs typeface="Trebuchet MS"/>
                <a:sym typeface="Trebuchet MS"/>
              </a:rPr>
              <a:t>During the login process, the bank management system validates user credentials by comparing the entered username and password with stored data. Subsequently, it verifies the entered password against the stored password. If both the username is valid and the password matches, the system grants access; otherwise, access is denied. After login it performs the set amount of functions on user's demand.</a:t>
            </a:r>
            <a:endParaRPr lang="en-IN" sz="2800" b="0" i="0" u="none" strike="noStrike" cap="none" dirty="0">
              <a:solidFill>
                <a:schemeClr val="bg2">
                  <a:lumMod val="10000"/>
                </a:schemeClr>
              </a:solidFill>
              <a:latin typeface="Trebuchet MS"/>
              <a:ea typeface="Trebuchet MS"/>
              <a:cs typeface="Trebuchet MS"/>
              <a:sym typeface="Trebuchet MS"/>
            </a:endParaRPr>
          </a:p>
        </p:txBody>
      </p:sp>
    </p:spTree>
    <p:extLst>
      <p:ext uri="{BB962C8B-B14F-4D97-AF65-F5344CB8AC3E}">
        <p14:creationId xmlns:p14="http://schemas.microsoft.com/office/powerpoint/2010/main" val="110844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211" y="40654"/>
            <a:ext cx="9744891" cy="830997"/>
          </a:xfrm>
          <a:prstGeom prst="rect">
            <a:avLst/>
          </a:prstGeom>
        </p:spPr>
        <p:txBody>
          <a:bodyPr wrap="square">
            <a:spAutoFit/>
          </a:bodyPr>
          <a:lstStyle/>
          <a:p>
            <a:pPr algn="ctr"/>
            <a:r>
              <a:rPr lang="en-US" sz="4800" b="1" dirty="0">
                <a:solidFill>
                  <a:srgbClr val="FF0000"/>
                </a:solidFill>
                <a:latin typeface="Trebuchet MS" pitchFamily="34" charset="0"/>
                <a:sym typeface="Trebuchet MS"/>
              </a:rPr>
              <a:t>RESULTS AND DISCUSSION</a:t>
            </a:r>
            <a:endParaRPr lang="en-US" sz="4800" b="1" dirty="0">
              <a:solidFill>
                <a:srgbClr val="FF0000"/>
              </a:solidFill>
              <a:latin typeface="Trebuchet MS" pitchFamily="34" charset="0"/>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pic>
        <p:nvPicPr>
          <p:cNvPr id="7" name="Picture 6">
            <a:extLst>
              <a:ext uri="{FF2B5EF4-FFF2-40B4-BE49-F238E27FC236}">
                <a16:creationId xmlns:a16="http://schemas.microsoft.com/office/drawing/2014/main" id="{B977187D-B847-B18D-D124-6839720DA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1025105"/>
            <a:ext cx="4505876" cy="2329249"/>
          </a:xfrm>
          <a:prstGeom prst="rect">
            <a:avLst/>
          </a:prstGeom>
        </p:spPr>
      </p:pic>
      <p:pic>
        <p:nvPicPr>
          <p:cNvPr id="9" name="Picture 8">
            <a:extLst>
              <a:ext uri="{FF2B5EF4-FFF2-40B4-BE49-F238E27FC236}">
                <a16:creationId xmlns:a16="http://schemas.microsoft.com/office/drawing/2014/main" id="{224DBAE0-98C6-78A5-E33D-3C7F9A54C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0818" y="1025106"/>
            <a:ext cx="4567536" cy="2336104"/>
          </a:xfrm>
          <a:prstGeom prst="rect">
            <a:avLst/>
          </a:prstGeom>
        </p:spPr>
      </p:pic>
      <p:pic>
        <p:nvPicPr>
          <p:cNvPr id="11" name="Picture 10">
            <a:extLst>
              <a:ext uri="{FF2B5EF4-FFF2-40B4-BE49-F238E27FC236}">
                <a16:creationId xmlns:a16="http://schemas.microsoft.com/office/drawing/2014/main" id="{780C8BC5-2405-0CB8-F0F5-E415790501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6995" y="3600791"/>
            <a:ext cx="4998009" cy="2509428"/>
          </a:xfrm>
          <a:prstGeom prst="rect">
            <a:avLst/>
          </a:prstGeom>
        </p:spPr>
      </p:pic>
    </p:spTree>
    <p:extLst>
      <p:ext uri="{BB962C8B-B14F-4D97-AF65-F5344CB8AC3E}">
        <p14:creationId xmlns:p14="http://schemas.microsoft.com/office/powerpoint/2010/main" val="9600581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2172</TotalTime>
  <Words>771</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Trebuchet MS</vt:lpstr>
      <vt:lpstr>Wingdings</vt:lpstr>
      <vt:lpstr>Retrospect</vt:lpstr>
      <vt:lpstr>PowerPoint Presentation</vt:lpstr>
      <vt:lpstr>Outline</vt:lpstr>
      <vt:lpstr>PROBLEM STATEMENT</vt:lpstr>
      <vt:lpstr>TEAM ROLES AND RESPONSIBILITIES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Sujoy Sen</cp:lastModifiedBy>
  <cp:revision>78</cp:revision>
  <dcterms:created xsi:type="dcterms:W3CDTF">2023-02-02T07:40:50Z</dcterms:created>
  <dcterms:modified xsi:type="dcterms:W3CDTF">2023-12-18T04:44:47Z</dcterms:modified>
</cp:coreProperties>
</file>