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B699C-2A86-4277-A739-F2869829EB93}" v="11" dt="2024-04-04T15:36:38.5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0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yeswanth" userId="a1f10f39cf7d3c79" providerId="LiveId" clId="{EB0B699C-2A86-4277-A739-F2869829EB93}"/>
    <pc:docChg chg="undo redo custSel modSld">
      <pc:chgData name="sree yeswanth" userId="a1f10f39cf7d3c79" providerId="LiveId" clId="{EB0B699C-2A86-4277-A739-F2869829EB93}" dt="2024-04-04T16:33:30.706" v="396" actId="20577"/>
      <pc:docMkLst>
        <pc:docMk/>
      </pc:docMkLst>
      <pc:sldChg chg="addSp delSp modSp mod">
        <pc:chgData name="sree yeswanth" userId="a1f10f39cf7d3c79" providerId="LiveId" clId="{EB0B699C-2A86-4277-A739-F2869829EB93}" dt="2024-04-04T15:36:55.309" v="195" actId="1076"/>
        <pc:sldMkLst>
          <pc:docMk/>
          <pc:sldMk cId="0" sldId="256"/>
        </pc:sldMkLst>
        <pc:spChg chg="del mod">
          <ac:chgData name="sree yeswanth" userId="a1f10f39cf7d3c79" providerId="LiveId" clId="{EB0B699C-2A86-4277-A739-F2869829EB93}" dt="2024-04-04T15:36:28.085" v="181" actId="478"/>
          <ac:spMkLst>
            <pc:docMk/>
            <pc:sldMk cId="0" sldId="256"/>
            <ac:spMk id="7" creationId="{00000000-0000-0000-0000-000000000000}"/>
          </ac:spMkLst>
        </pc:spChg>
        <pc:spChg chg="mod">
          <ac:chgData name="sree yeswanth" userId="a1f10f39cf7d3c79" providerId="LiveId" clId="{EB0B699C-2A86-4277-A739-F2869829EB93}" dt="2024-04-04T07:47:31.831" v="28" actId="1076"/>
          <ac:spMkLst>
            <pc:docMk/>
            <pc:sldMk cId="0" sldId="256"/>
            <ac:spMk id="8" creationId="{00000000-0000-0000-0000-000000000000}"/>
          </ac:spMkLst>
        </pc:spChg>
        <pc:spChg chg="del mod">
          <ac:chgData name="sree yeswanth" userId="a1f10f39cf7d3c79" providerId="LiveId" clId="{EB0B699C-2A86-4277-A739-F2869829EB93}" dt="2024-04-04T07:59:40.855" v="64" actId="478"/>
          <ac:spMkLst>
            <pc:docMk/>
            <pc:sldMk cId="0" sldId="256"/>
            <ac:spMk id="10" creationId="{00000000-0000-0000-0000-000000000000}"/>
          </ac:spMkLst>
        </pc:spChg>
        <pc:spChg chg="add del mod">
          <ac:chgData name="sree yeswanth" userId="a1f10f39cf7d3c79" providerId="LiveId" clId="{EB0B699C-2A86-4277-A739-F2869829EB93}" dt="2024-04-04T15:36:34.818" v="183" actId="478"/>
          <ac:spMkLst>
            <pc:docMk/>
            <pc:sldMk cId="0" sldId="256"/>
            <ac:spMk id="10" creationId="{65BBE14B-9068-1BE0-CBD6-954EE26A7FAD}"/>
          </ac:spMkLst>
        </pc:spChg>
        <pc:spChg chg="add mod">
          <ac:chgData name="sree yeswanth" userId="a1f10f39cf7d3c79" providerId="LiveId" clId="{EB0B699C-2A86-4277-A739-F2869829EB93}" dt="2024-04-04T15:36:55.309" v="195" actId="1076"/>
          <ac:spMkLst>
            <pc:docMk/>
            <pc:sldMk cId="0" sldId="256"/>
            <ac:spMk id="12" creationId="{0E73BFEA-71D9-92CC-039A-01ED36ACAA48}"/>
          </ac:spMkLst>
        </pc:spChg>
        <pc:picChg chg="del">
          <ac:chgData name="sree yeswanth" userId="a1f10f39cf7d3c79" providerId="LiveId" clId="{EB0B699C-2A86-4277-A739-F2869829EB93}" dt="2024-04-04T07:59:37.849" v="63" actId="478"/>
          <ac:picMkLst>
            <pc:docMk/>
            <pc:sldMk cId="0" sldId="256"/>
            <ac:picMk id="9" creationId="{00000000-0000-0000-0000-000000000000}"/>
          </ac:picMkLst>
        </pc:picChg>
      </pc:sldChg>
      <pc:sldChg chg="addSp delSp modSp mod">
        <pc:chgData name="sree yeswanth" userId="a1f10f39cf7d3c79" providerId="LiveId" clId="{EB0B699C-2A86-4277-A739-F2869829EB93}" dt="2024-04-04T15:39:07.292" v="263" actId="1076"/>
        <pc:sldMkLst>
          <pc:docMk/>
          <pc:sldMk cId="0" sldId="257"/>
        </pc:sldMkLst>
        <pc:spChg chg="add del mod">
          <ac:chgData name="sree yeswanth" userId="a1f10f39cf7d3c79" providerId="LiveId" clId="{EB0B699C-2A86-4277-A739-F2869829EB93}" dt="2024-04-04T15:38:57.668" v="260" actId="1076"/>
          <ac:spMkLst>
            <pc:docMk/>
            <pc:sldMk cId="0" sldId="257"/>
            <ac:spMk id="2" creationId="{00000000-0000-0000-0000-000000000000}"/>
          </ac:spMkLst>
        </pc:spChg>
        <pc:spChg chg="mod">
          <ac:chgData name="sree yeswanth" userId="a1f10f39cf7d3c79" providerId="LiveId" clId="{EB0B699C-2A86-4277-A739-F2869829EB93}" dt="2024-04-04T15:39:03.179" v="262" actId="1076"/>
          <ac:spMkLst>
            <pc:docMk/>
            <pc:sldMk cId="0" sldId="257"/>
            <ac:spMk id="15" creationId="{00000000-0000-0000-0000-000000000000}"/>
          </ac:spMkLst>
        </pc:spChg>
        <pc:spChg chg="mod">
          <ac:chgData name="sree yeswanth" userId="a1f10f39cf7d3c79" providerId="LiveId" clId="{EB0B699C-2A86-4277-A739-F2869829EB93}" dt="2024-04-04T07:56:44.231" v="60" actId="14100"/>
          <ac:spMkLst>
            <pc:docMk/>
            <pc:sldMk cId="0" sldId="257"/>
            <ac:spMk id="17" creationId="{00000000-0000-0000-0000-000000000000}"/>
          </ac:spMkLst>
        </pc:spChg>
        <pc:spChg chg="add del mod">
          <ac:chgData name="sree yeswanth" userId="a1f10f39cf7d3c79" providerId="LiveId" clId="{EB0B699C-2A86-4277-A739-F2869829EB93}" dt="2024-04-04T08:01:19.741" v="81" actId="478"/>
          <ac:spMkLst>
            <pc:docMk/>
            <pc:sldMk cId="0" sldId="257"/>
            <ac:spMk id="21" creationId="{00000000-0000-0000-0000-000000000000}"/>
          </ac:spMkLst>
        </pc:spChg>
        <pc:spChg chg="add mod">
          <ac:chgData name="sree yeswanth" userId="a1f10f39cf7d3c79" providerId="LiveId" clId="{EB0B699C-2A86-4277-A739-F2869829EB93}" dt="2024-04-04T15:39:07.292" v="263" actId="1076"/>
          <ac:spMkLst>
            <pc:docMk/>
            <pc:sldMk cId="0" sldId="257"/>
            <ac:spMk id="23" creationId="{E542B8CA-D330-CE11-879B-A3717273F441}"/>
          </ac:spMkLst>
        </pc:spChg>
        <pc:grpChg chg="del">
          <ac:chgData name="sree yeswanth" userId="a1f10f39cf7d3c79" providerId="LiveId" clId="{EB0B699C-2A86-4277-A739-F2869829EB93}" dt="2024-04-04T07:59:56.122" v="67" actId="478"/>
          <ac:grpSpMkLst>
            <pc:docMk/>
            <pc:sldMk cId="0" sldId="257"/>
            <ac:grpSpMk id="18" creationId="{00000000-0000-0000-0000-000000000000}"/>
          </ac:grpSpMkLst>
        </pc:grpChg>
        <pc:picChg chg="del topLvl">
          <ac:chgData name="sree yeswanth" userId="a1f10f39cf7d3c79" providerId="LiveId" clId="{EB0B699C-2A86-4277-A739-F2869829EB93}" dt="2024-04-04T07:59:58.651" v="68" actId="478"/>
          <ac:picMkLst>
            <pc:docMk/>
            <pc:sldMk cId="0" sldId="257"/>
            <ac:picMk id="19" creationId="{00000000-0000-0000-0000-000000000000}"/>
          </ac:picMkLst>
        </pc:picChg>
        <pc:picChg chg="del topLvl">
          <ac:chgData name="sree yeswanth" userId="a1f10f39cf7d3c79" providerId="LiveId" clId="{EB0B699C-2A86-4277-A739-F2869829EB93}" dt="2024-04-04T07:59:56.122" v="67" actId="478"/>
          <ac:picMkLst>
            <pc:docMk/>
            <pc:sldMk cId="0" sldId="257"/>
            <ac:picMk id="20" creationId="{00000000-0000-0000-0000-000000000000}"/>
          </ac:picMkLst>
        </pc:picChg>
      </pc:sldChg>
      <pc:sldChg chg="addSp modSp mod">
        <pc:chgData name="sree yeswanth" userId="a1f10f39cf7d3c79" providerId="LiveId" clId="{EB0B699C-2A86-4277-A739-F2869829EB93}" dt="2024-04-04T15:45:15.113" v="323" actId="20577"/>
        <pc:sldMkLst>
          <pc:docMk/>
          <pc:sldMk cId="0" sldId="258"/>
        </pc:sldMkLst>
        <pc:spChg chg="mod">
          <ac:chgData name="sree yeswanth" userId="a1f10f39cf7d3c79" providerId="LiveId" clId="{EB0B699C-2A86-4277-A739-F2869829EB93}" dt="2024-04-04T08:08:42.734" v="102" actId="1076"/>
          <ac:spMkLst>
            <pc:docMk/>
            <pc:sldMk cId="0" sldId="258"/>
            <ac:spMk id="2" creationId="{00000000-0000-0000-0000-000000000000}"/>
          </ac:spMkLst>
        </pc:spChg>
        <pc:spChg chg="add mod">
          <ac:chgData name="sree yeswanth" userId="a1f10f39cf7d3c79" providerId="LiveId" clId="{EB0B699C-2A86-4277-A739-F2869829EB93}" dt="2024-04-04T15:45:15.113" v="323" actId="20577"/>
          <ac:spMkLst>
            <pc:docMk/>
            <pc:sldMk cId="0" sldId="258"/>
            <ac:spMk id="23" creationId="{C2336935-901A-77AD-E96C-C25ECB558369}"/>
          </ac:spMkLst>
        </pc:spChg>
      </pc:sldChg>
      <pc:sldChg chg="addSp delSp modSp mod">
        <pc:chgData name="sree yeswanth" userId="a1f10f39cf7d3c79" providerId="LiveId" clId="{EB0B699C-2A86-4277-A739-F2869829EB93}" dt="2024-04-04T15:47:40.053" v="328" actId="255"/>
        <pc:sldMkLst>
          <pc:docMk/>
          <pc:sldMk cId="0" sldId="259"/>
        </pc:sldMkLst>
        <pc:spChg chg="mod">
          <ac:chgData name="sree yeswanth" userId="a1f10f39cf7d3c79" providerId="LiveId" clId="{EB0B699C-2A86-4277-A739-F2869829EB93}" dt="2024-04-04T08:05:15.626" v="95" actId="1076"/>
          <ac:spMkLst>
            <pc:docMk/>
            <pc:sldMk cId="0" sldId="259"/>
            <ac:spMk id="6" creationId="{00000000-0000-0000-0000-000000000000}"/>
          </ac:spMkLst>
        </pc:spChg>
        <pc:spChg chg="mod">
          <ac:chgData name="sree yeswanth" userId="a1f10f39cf7d3c79" providerId="LiveId" clId="{EB0B699C-2A86-4277-A739-F2869829EB93}" dt="2024-04-04T08:05:23.179" v="97" actId="1076"/>
          <ac:spMkLst>
            <pc:docMk/>
            <pc:sldMk cId="0" sldId="259"/>
            <ac:spMk id="7" creationId="{00000000-0000-0000-0000-000000000000}"/>
          </ac:spMkLst>
        </pc:spChg>
        <pc:spChg chg="del mod">
          <ac:chgData name="sree yeswanth" userId="a1f10f39cf7d3c79" providerId="LiveId" clId="{EB0B699C-2A86-4277-A739-F2869829EB93}" dt="2024-04-04T08:12:20.841" v="116" actId="478"/>
          <ac:spMkLst>
            <pc:docMk/>
            <pc:sldMk cId="0" sldId="259"/>
            <ac:spMk id="9" creationId="{00000000-0000-0000-0000-000000000000}"/>
          </ac:spMkLst>
        </pc:spChg>
        <pc:spChg chg="add mod">
          <ac:chgData name="sree yeswanth" userId="a1f10f39cf7d3c79" providerId="LiveId" clId="{EB0B699C-2A86-4277-A739-F2869829EB93}" dt="2024-04-04T15:47:40.053" v="328" actId="255"/>
          <ac:spMkLst>
            <pc:docMk/>
            <pc:sldMk cId="0" sldId="259"/>
            <ac:spMk id="11" creationId="{90726CC6-75E8-CDE0-538E-3D9A9054EB9E}"/>
          </ac:spMkLst>
        </pc:spChg>
        <pc:picChg chg="del">
          <ac:chgData name="sree yeswanth" userId="a1f10f39cf7d3c79" providerId="LiveId" clId="{EB0B699C-2A86-4277-A739-F2869829EB93}" dt="2024-04-04T08:12:19.966" v="115" actId="478"/>
          <ac:picMkLst>
            <pc:docMk/>
            <pc:sldMk cId="0" sldId="259"/>
            <ac:picMk id="8" creationId="{00000000-0000-0000-0000-000000000000}"/>
          </ac:picMkLst>
        </pc:picChg>
      </pc:sldChg>
      <pc:sldChg chg="addSp delSp modSp mod">
        <pc:chgData name="sree yeswanth" userId="a1f10f39cf7d3c79" providerId="LiveId" clId="{EB0B699C-2A86-4277-A739-F2869829EB93}" dt="2024-04-04T16:01:05.836" v="336" actId="255"/>
        <pc:sldMkLst>
          <pc:docMk/>
          <pc:sldMk cId="0" sldId="260"/>
        </pc:sldMkLst>
        <pc:spChg chg="mod">
          <ac:chgData name="sree yeswanth" userId="a1f10f39cf7d3c79" providerId="LiveId" clId="{EB0B699C-2A86-4277-A739-F2869829EB93}" dt="2024-04-04T16:00:50.188" v="334" actId="1076"/>
          <ac:spMkLst>
            <pc:docMk/>
            <pc:sldMk cId="0" sldId="260"/>
            <ac:spMk id="7" creationId="{00000000-0000-0000-0000-000000000000}"/>
          </ac:spMkLst>
        </pc:spChg>
        <pc:spChg chg="del">
          <ac:chgData name="sree yeswanth" userId="a1f10f39cf7d3c79" providerId="LiveId" clId="{EB0B699C-2A86-4277-A739-F2869829EB93}" dt="2024-04-04T08:12:23.766" v="117" actId="478"/>
          <ac:spMkLst>
            <pc:docMk/>
            <pc:sldMk cId="0" sldId="260"/>
            <ac:spMk id="9" creationId="{00000000-0000-0000-0000-000000000000}"/>
          </ac:spMkLst>
        </pc:spChg>
        <pc:spChg chg="add del mod">
          <ac:chgData name="sree yeswanth" userId="a1f10f39cf7d3c79" providerId="LiveId" clId="{EB0B699C-2A86-4277-A739-F2869829EB93}" dt="2024-04-04T08:11:21.941" v="106"/>
          <ac:spMkLst>
            <pc:docMk/>
            <pc:sldMk cId="0" sldId="260"/>
            <ac:spMk id="11" creationId="{36A355E8-4494-0543-27A1-F7C15B84830E}"/>
          </ac:spMkLst>
        </pc:spChg>
        <pc:spChg chg="add mod">
          <ac:chgData name="sree yeswanth" userId="a1f10f39cf7d3c79" providerId="LiveId" clId="{EB0B699C-2A86-4277-A739-F2869829EB93}" dt="2024-04-04T16:01:05.836" v="336" actId="255"/>
          <ac:spMkLst>
            <pc:docMk/>
            <pc:sldMk cId="0" sldId="260"/>
            <ac:spMk id="12" creationId="{81C509C3-D332-D7A4-AC2A-957F8CB3C80D}"/>
          </ac:spMkLst>
        </pc:spChg>
        <pc:picChg chg="del">
          <ac:chgData name="sree yeswanth" userId="a1f10f39cf7d3c79" providerId="LiveId" clId="{EB0B699C-2A86-4277-A739-F2869829EB93}" dt="2024-04-04T08:12:24.968" v="118" actId="478"/>
          <ac:picMkLst>
            <pc:docMk/>
            <pc:sldMk cId="0" sldId="260"/>
            <ac:picMk id="8" creationId="{00000000-0000-0000-0000-000000000000}"/>
          </ac:picMkLst>
        </pc:picChg>
      </pc:sldChg>
      <pc:sldChg chg="addSp delSp modSp mod">
        <pc:chgData name="sree yeswanth" userId="a1f10f39cf7d3c79" providerId="LiveId" clId="{EB0B699C-2A86-4277-A739-F2869829EB93}" dt="2024-04-04T16:02:14.707" v="340" actId="1076"/>
        <pc:sldMkLst>
          <pc:docMk/>
          <pc:sldMk cId="0" sldId="261"/>
        </pc:sldMkLst>
        <pc:spChg chg="mod">
          <ac:chgData name="sree yeswanth" userId="a1f10f39cf7d3c79" providerId="LiveId" clId="{EB0B699C-2A86-4277-A739-F2869829EB93}" dt="2024-04-04T08:20:30.410" v="132" actId="1076"/>
          <ac:spMkLst>
            <pc:docMk/>
            <pc:sldMk cId="0" sldId="261"/>
            <ac:spMk id="3" creationId="{00000000-0000-0000-0000-000000000000}"/>
          </ac:spMkLst>
        </pc:spChg>
        <pc:spChg chg="mod">
          <ac:chgData name="sree yeswanth" userId="a1f10f39cf7d3c79" providerId="LiveId" clId="{EB0B699C-2A86-4277-A739-F2869829EB93}" dt="2024-04-04T08:20:48.371" v="135" actId="1076"/>
          <ac:spMkLst>
            <pc:docMk/>
            <pc:sldMk cId="0" sldId="261"/>
            <ac:spMk id="5" creationId="{00000000-0000-0000-0000-000000000000}"/>
          </ac:spMkLst>
        </pc:spChg>
        <pc:spChg chg="del mod">
          <ac:chgData name="sree yeswanth" userId="a1f10f39cf7d3c79" providerId="LiveId" clId="{EB0B699C-2A86-4277-A739-F2869829EB93}" dt="2024-04-04T08:12:33.951" v="121" actId="478"/>
          <ac:spMkLst>
            <pc:docMk/>
            <pc:sldMk cId="0" sldId="261"/>
            <ac:spMk id="7" creationId="{00000000-0000-0000-0000-000000000000}"/>
          </ac:spMkLst>
        </pc:spChg>
        <pc:spChg chg="add del mod">
          <ac:chgData name="sree yeswanth" userId="a1f10f39cf7d3c79" providerId="LiveId" clId="{EB0B699C-2A86-4277-A739-F2869829EB93}" dt="2024-04-04T08:20:27.874" v="131"/>
          <ac:spMkLst>
            <pc:docMk/>
            <pc:sldMk cId="0" sldId="261"/>
            <ac:spMk id="9" creationId="{76D8A6F5-2BE1-E7E7-F510-9D5BA2AC1253}"/>
          </ac:spMkLst>
        </pc:spChg>
        <pc:spChg chg="add mod">
          <ac:chgData name="sree yeswanth" userId="a1f10f39cf7d3c79" providerId="LiveId" clId="{EB0B699C-2A86-4277-A739-F2869829EB93}" dt="2024-04-04T16:02:14.707" v="340" actId="1076"/>
          <ac:spMkLst>
            <pc:docMk/>
            <pc:sldMk cId="0" sldId="261"/>
            <ac:spMk id="10" creationId="{FA0A487F-7E08-BBE4-8862-2F13EC2F5087}"/>
          </ac:spMkLst>
        </pc:spChg>
        <pc:picChg chg="del">
          <ac:chgData name="sree yeswanth" userId="a1f10f39cf7d3c79" providerId="LiveId" clId="{EB0B699C-2A86-4277-A739-F2869829EB93}" dt="2024-04-04T08:12:33.129" v="120" actId="478"/>
          <ac:picMkLst>
            <pc:docMk/>
            <pc:sldMk cId="0" sldId="261"/>
            <ac:picMk id="6" creationId="{00000000-0000-0000-0000-000000000000}"/>
          </ac:picMkLst>
        </pc:picChg>
      </pc:sldChg>
      <pc:sldChg chg="addSp delSp modSp mod">
        <pc:chgData name="sree yeswanth" userId="a1f10f39cf7d3c79" providerId="LiveId" clId="{EB0B699C-2A86-4277-A739-F2869829EB93}" dt="2024-04-04T16:09:39.511" v="363" actId="478"/>
        <pc:sldMkLst>
          <pc:docMk/>
          <pc:sldMk cId="0" sldId="262"/>
        </pc:sldMkLst>
        <pc:spChg chg="mod">
          <ac:chgData name="sree yeswanth" userId="a1f10f39cf7d3c79" providerId="LiveId" clId="{EB0B699C-2A86-4277-A739-F2869829EB93}" dt="2024-04-04T08:23:17.907" v="144" actId="1076"/>
          <ac:spMkLst>
            <pc:docMk/>
            <pc:sldMk cId="0" sldId="262"/>
            <ac:spMk id="4" creationId="{00000000-0000-0000-0000-000000000000}"/>
          </ac:spMkLst>
        </pc:spChg>
        <pc:spChg chg="mod">
          <ac:chgData name="sree yeswanth" userId="a1f10f39cf7d3c79" providerId="LiveId" clId="{EB0B699C-2A86-4277-A739-F2869829EB93}" dt="2024-04-04T08:23:03.673" v="142" actId="1076"/>
          <ac:spMkLst>
            <pc:docMk/>
            <pc:sldMk cId="0" sldId="262"/>
            <ac:spMk id="6" creationId="{00000000-0000-0000-0000-000000000000}"/>
          </ac:spMkLst>
        </pc:spChg>
        <pc:spChg chg="del mod">
          <ac:chgData name="sree yeswanth" userId="a1f10f39cf7d3c79" providerId="LiveId" clId="{EB0B699C-2A86-4277-A739-F2869829EB93}" dt="2024-04-04T16:09:39.511" v="363" actId="478"/>
          <ac:spMkLst>
            <pc:docMk/>
            <pc:sldMk cId="0" sldId="262"/>
            <ac:spMk id="8" creationId="{00000000-0000-0000-0000-000000000000}"/>
          </ac:spMkLst>
        </pc:spChg>
        <pc:spChg chg="add mod">
          <ac:chgData name="sree yeswanth" userId="a1f10f39cf7d3c79" providerId="LiveId" clId="{EB0B699C-2A86-4277-A739-F2869829EB93}" dt="2024-04-04T16:06:31.728" v="347" actId="1076"/>
          <ac:spMkLst>
            <pc:docMk/>
            <pc:sldMk cId="0" sldId="262"/>
            <ac:spMk id="10" creationId="{EB7E7C23-88E2-EC26-E3E3-F3C55AD0151A}"/>
          </ac:spMkLst>
        </pc:spChg>
        <pc:spChg chg="add del mod">
          <ac:chgData name="sree yeswanth" userId="a1f10f39cf7d3c79" providerId="LiveId" clId="{EB0B699C-2A86-4277-A739-F2869829EB93}" dt="2024-04-04T16:06:18.936" v="346" actId="478"/>
          <ac:spMkLst>
            <pc:docMk/>
            <pc:sldMk cId="0" sldId="262"/>
            <ac:spMk id="11" creationId="{03304F02-996E-3008-0B0D-18E5E20DC64A}"/>
          </ac:spMkLst>
        </pc:spChg>
        <pc:picChg chg="mod">
          <ac:chgData name="sree yeswanth" userId="a1f10f39cf7d3c79" providerId="LiveId" clId="{EB0B699C-2A86-4277-A739-F2869829EB93}" dt="2024-04-04T08:23:09.173" v="143" actId="1076"/>
          <ac:picMkLst>
            <pc:docMk/>
            <pc:sldMk cId="0" sldId="262"/>
            <ac:picMk id="2" creationId="{00000000-0000-0000-0000-000000000000}"/>
          </ac:picMkLst>
        </pc:picChg>
        <pc:picChg chg="del">
          <ac:chgData name="sree yeswanth" userId="a1f10f39cf7d3c79" providerId="LiveId" clId="{EB0B699C-2A86-4277-A739-F2869829EB93}" dt="2024-04-04T16:09:38.569" v="362" actId="478"/>
          <ac:picMkLst>
            <pc:docMk/>
            <pc:sldMk cId="0" sldId="262"/>
            <ac:picMk id="7" creationId="{00000000-0000-0000-0000-000000000000}"/>
          </ac:picMkLst>
        </pc:picChg>
      </pc:sldChg>
      <pc:sldChg chg="addSp modSp mod">
        <pc:chgData name="sree yeswanth" userId="a1f10f39cf7d3c79" providerId="LiveId" clId="{EB0B699C-2A86-4277-A739-F2869829EB93}" dt="2024-04-04T16:07:51.641" v="351" actId="1076"/>
        <pc:sldMkLst>
          <pc:docMk/>
          <pc:sldMk cId="0" sldId="263"/>
        </pc:sldMkLst>
        <pc:spChg chg="mod">
          <ac:chgData name="sree yeswanth" userId="a1f10f39cf7d3c79" providerId="LiveId" clId="{EB0B699C-2A86-4277-A739-F2869829EB93}" dt="2024-04-04T08:35:44.758" v="168" actId="1076"/>
          <ac:spMkLst>
            <pc:docMk/>
            <pc:sldMk cId="0" sldId="263"/>
            <ac:spMk id="7" creationId="{00000000-0000-0000-0000-000000000000}"/>
          </ac:spMkLst>
        </pc:spChg>
        <pc:spChg chg="add mod">
          <ac:chgData name="sree yeswanth" userId="a1f10f39cf7d3c79" providerId="LiveId" clId="{EB0B699C-2A86-4277-A739-F2869829EB93}" dt="2024-04-04T16:07:51.641" v="351" actId="1076"/>
          <ac:spMkLst>
            <pc:docMk/>
            <pc:sldMk cId="0" sldId="263"/>
            <ac:spMk id="9" creationId="{9D25FCBC-CEE7-850B-9FD9-31E45CC32ADD}"/>
          </ac:spMkLst>
        </pc:spChg>
      </pc:sldChg>
      <pc:sldChg chg="delSp modSp mod">
        <pc:chgData name="sree yeswanth" userId="a1f10f39cf7d3c79" providerId="LiveId" clId="{EB0B699C-2A86-4277-A739-F2869829EB93}" dt="2024-04-04T16:10:24.298" v="374" actId="255"/>
        <pc:sldMkLst>
          <pc:docMk/>
          <pc:sldMk cId="0" sldId="264"/>
        </pc:sldMkLst>
        <pc:spChg chg="del mod">
          <ac:chgData name="sree yeswanth" userId="a1f10f39cf7d3c79" providerId="LiveId" clId="{EB0B699C-2A86-4277-A739-F2869829EB93}" dt="2024-04-04T16:09:46.458" v="365" actId="478"/>
          <ac:spMkLst>
            <pc:docMk/>
            <pc:sldMk cId="0" sldId="264"/>
            <ac:spMk id="2" creationId="{00000000-0000-0000-0000-000000000000}"/>
          </ac:spMkLst>
        </pc:spChg>
        <pc:spChg chg="mod">
          <ac:chgData name="sree yeswanth" userId="a1f10f39cf7d3c79" providerId="LiveId" clId="{EB0B699C-2A86-4277-A739-F2869829EB93}" dt="2024-04-04T16:10:24.298" v="374" actId="255"/>
          <ac:spMkLst>
            <pc:docMk/>
            <pc:sldMk cId="0" sldId="264"/>
            <ac:spMk id="7" creationId="{00000000-0000-0000-0000-000000000000}"/>
          </ac:spMkLst>
        </pc:spChg>
        <pc:spChg chg="mod">
          <ac:chgData name="sree yeswanth" userId="a1f10f39cf7d3c79" providerId="LiveId" clId="{EB0B699C-2A86-4277-A739-F2869829EB93}" dt="2024-04-04T16:09:17.420" v="357" actId="1076"/>
          <ac:spMkLst>
            <pc:docMk/>
            <pc:sldMk cId="0" sldId="264"/>
            <ac:spMk id="8" creationId="{00000000-0000-0000-0000-000000000000}"/>
          </ac:spMkLst>
        </pc:spChg>
      </pc:sldChg>
      <pc:sldChg chg="addSp delSp modSp mod">
        <pc:chgData name="sree yeswanth" userId="a1f10f39cf7d3c79" providerId="LiveId" clId="{EB0B699C-2A86-4277-A739-F2869829EB93}" dt="2024-04-04T16:33:30.706" v="396" actId="20577"/>
        <pc:sldMkLst>
          <pc:docMk/>
          <pc:sldMk cId="0" sldId="265"/>
        </pc:sldMkLst>
        <pc:spChg chg="mod">
          <ac:chgData name="sree yeswanth" userId="a1f10f39cf7d3c79" providerId="LiveId" clId="{EB0B699C-2A86-4277-A739-F2869829EB93}" dt="2024-04-04T16:33:30.706" v="396" actId="20577"/>
          <ac:spMkLst>
            <pc:docMk/>
            <pc:sldMk cId="0" sldId="265"/>
            <ac:spMk id="8" creationId="{00000000-0000-0000-0000-000000000000}"/>
          </ac:spMkLst>
        </pc:spChg>
        <pc:spChg chg="mod">
          <ac:chgData name="sree yeswanth" userId="a1f10f39cf7d3c79" providerId="LiveId" clId="{EB0B699C-2A86-4277-A739-F2869829EB93}" dt="2024-04-04T16:20:45.865" v="377" actId="255"/>
          <ac:spMkLst>
            <pc:docMk/>
            <pc:sldMk cId="0" sldId="265"/>
            <ac:spMk id="14" creationId="{D9A47B74-20B6-ADEA-4EDD-7C2364BA3743}"/>
          </ac:spMkLst>
        </pc:spChg>
        <pc:picChg chg="add mod">
          <ac:chgData name="sree yeswanth" userId="a1f10f39cf7d3c79" providerId="LiveId" clId="{EB0B699C-2A86-4277-A739-F2869829EB93}" dt="2024-04-04T16:23:02.676" v="384" actId="1076"/>
          <ac:picMkLst>
            <pc:docMk/>
            <pc:sldMk cId="0" sldId="265"/>
            <ac:picMk id="10" creationId="{68BABAB5-0438-69C7-C44C-27466671136B}"/>
          </ac:picMkLst>
        </pc:picChg>
        <pc:picChg chg="del">
          <ac:chgData name="sree yeswanth" userId="a1f10f39cf7d3c79" providerId="LiveId" clId="{EB0B699C-2A86-4277-A739-F2869829EB93}" dt="2024-04-04T16:22:46.484" v="378" actId="478"/>
          <ac:picMkLst>
            <pc:docMk/>
            <pc:sldMk cId="0" sldId="265"/>
            <ac:picMk id="11" creationId="{6E9D3915-DE9D-17BF-2A4A-6B203F220FD4}"/>
          </ac:picMkLst>
        </pc:picChg>
        <pc:picChg chg="del">
          <ac:chgData name="sree yeswanth" userId="a1f10f39cf7d3c79" providerId="LiveId" clId="{EB0B699C-2A86-4277-A739-F2869829EB93}" dt="2024-04-04T16:22:47.286" v="379" actId="478"/>
          <ac:picMkLst>
            <pc:docMk/>
            <pc:sldMk cId="0" sldId="265"/>
            <ac:picMk id="13" creationId="{932BF997-8BDA-96D8-D86B-E5B426D78622}"/>
          </ac:picMkLst>
        </pc:picChg>
        <pc:picChg chg="add mod">
          <ac:chgData name="sree yeswanth" userId="a1f10f39cf7d3c79" providerId="LiveId" clId="{EB0B699C-2A86-4277-A739-F2869829EB93}" dt="2024-04-04T16:23:44.548" v="390" actId="1076"/>
          <ac:picMkLst>
            <pc:docMk/>
            <pc:sldMk cId="0" sldId="265"/>
            <ac:picMk id="15" creationId="{E164F2D4-807D-1BCF-997F-9737F374BA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UKbdDkDwJsx-SrHRzy_s26XrWcgWjQrD"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8293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0E73BFEA-71D9-92CC-039A-01ED36ACAA48}"/>
              </a:ext>
            </a:extLst>
          </p:cNvPr>
          <p:cNvSpPr txBox="1"/>
          <p:nvPr/>
        </p:nvSpPr>
        <p:spPr>
          <a:xfrm>
            <a:off x="5677265" y="1892509"/>
            <a:ext cx="2190023" cy="769441"/>
          </a:xfrm>
          <a:prstGeom prst="rect">
            <a:avLst/>
          </a:prstGeom>
          <a:noFill/>
        </p:spPr>
        <p:txBody>
          <a:bodyPr wrap="none" rtlCol="0">
            <a:spAutoFit/>
          </a:bodyPr>
          <a:lstStyle/>
          <a:p>
            <a:r>
              <a:rPr lang="en-US" sz="4400" dirty="0"/>
              <a:t>SNEHA S</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5862727"/>
            <a:ext cx="1230630" cy="324448"/>
          </a:xfrm>
          <a:prstGeom prst="rect">
            <a:avLst/>
          </a:prstGeom>
        </p:spPr>
        <p:txBody>
          <a:bodyPr vert="horz" wrap="square" lIns="0" tIns="16510" rIns="0" bIns="0" rtlCol="0">
            <a:spAutoFit/>
          </a:bodyPr>
          <a:lstStyle/>
          <a:p>
            <a:pPr marL="12700">
              <a:lnSpc>
                <a:spcPct val="100000"/>
              </a:lnSpc>
              <a:spcBef>
                <a:spcPts val="130"/>
              </a:spcBef>
            </a:pPr>
            <a:r>
              <a:rPr sz="2000" spc="20" dirty="0">
                <a:solidFill>
                  <a:srgbClr val="006FC0"/>
                </a:solidFill>
                <a:uFill>
                  <a:solidFill>
                    <a:srgbClr val="006FC0"/>
                  </a:solidFill>
                </a:uFill>
                <a:latin typeface="Trebuchet MS"/>
                <a:cs typeface="Trebuchet MS"/>
                <a:hlinkClick r:id="rId3"/>
              </a:rPr>
              <a:t>Demo</a:t>
            </a:r>
            <a:r>
              <a:rPr sz="2000" spc="-130" dirty="0">
                <a:solidFill>
                  <a:srgbClr val="006FC0"/>
                </a:solidFill>
                <a:uFill>
                  <a:solidFill>
                    <a:srgbClr val="006FC0"/>
                  </a:solidFill>
                </a:uFill>
                <a:latin typeface="Trebuchet MS"/>
                <a:cs typeface="Trebuchet MS"/>
                <a:hlinkClick r:id="rId3"/>
              </a:rPr>
              <a:t> </a:t>
            </a:r>
            <a:r>
              <a:rPr sz="2000" spc="25" dirty="0">
                <a:solidFill>
                  <a:srgbClr val="006FC0"/>
                </a:solidFill>
                <a:uFill>
                  <a:solidFill>
                    <a:srgbClr val="006FC0"/>
                  </a:solidFill>
                </a:uFill>
                <a:latin typeface="Trebuchet MS"/>
                <a:cs typeface="Trebuchet MS"/>
                <a:hlinkClick r:id="rId3"/>
              </a:rPr>
              <a:t>Lin</a:t>
            </a:r>
            <a:r>
              <a:rPr lang="en-IN" sz="2000" spc="25" dirty="0">
                <a:solidFill>
                  <a:srgbClr val="006FC0"/>
                </a:solidFill>
                <a:uFill>
                  <a:solidFill>
                    <a:srgbClr val="006FC0"/>
                  </a:solidFill>
                </a:uFill>
                <a:latin typeface="Trebuchet MS"/>
                <a:cs typeface="Trebuchet MS"/>
              </a:rPr>
              <a:t>k</a:t>
            </a:r>
            <a:endParaRPr sz="2000" dirty="0">
              <a:latin typeface="Trebuchet MS"/>
              <a:cs typeface="Trebuchet MS"/>
            </a:endParaRPr>
          </a:p>
        </p:txBody>
      </p:sp>
      <p:sp>
        <p:nvSpPr>
          <p:cNvPr id="14" name="TextBox 13">
            <a:extLst>
              <a:ext uri="{FF2B5EF4-FFF2-40B4-BE49-F238E27FC236}">
                <a16:creationId xmlns:a16="http://schemas.microsoft.com/office/drawing/2014/main" id="{D9A47B74-20B6-ADEA-4EDD-7C2364BA3743}"/>
              </a:ext>
            </a:extLst>
          </p:cNvPr>
          <p:cNvSpPr txBox="1"/>
          <p:nvPr/>
        </p:nvSpPr>
        <p:spPr>
          <a:xfrm>
            <a:off x="752475" y="1143634"/>
            <a:ext cx="8620124" cy="1815882"/>
          </a:xfrm>
          <a:prstGeom prst="rect">
            <a:avLst/>
          </a:prstGeom>
          <a:noFill/>
        </p:spPr>
        <p:txBody>
          <a:bodyPr wrap="square" rtlCol="0">
            <a:spAutoFit/>
          </a:bodyPr>
          <a:lstStyle/>
          <a:p>
            <a:br>
              <a:rPr lang="en-US" sz="1600" dirty="0"/>
            </a:br>
            <a:r>
              <a:rPr lang="en-US" sz="1600" b="0" i="0" dirty="0">
                <a:effectLst/>
                <a:latin typeface="Söhne"/>
              </a:rPr>
              <a:t>The result of the Handwritten Digit Recognition project is a highly accurate Convolutional Neural Network (CNN) model capable of accurately classifying handwritten digits (0-9) from images. The model achieves a high level of precision, recall, and F1-score, demonstrating its effectiveness in real-world scenarios. The project includes comprehensive documentation, a well-structured codebase, and optional user interface and deployment instructions, making it accessible and ready for use in various applications and industries.</a:t>
            </a:r>
            <a:endParaRPr lang="en-IN" sz="1600" dirty="0"/>
          </a:p>
        </p:txBody>
      </p:sp>
      <p:pic>
        <p:nvPicPr>
          <p:cNvPr id="10" name="Picture 9">
            <a:extLst>
              <a:ext uri="{FF2B5EF4-FFF2-40B4-BE49-F238E27FC236}">
                <a16:creationId xmlns:a16="http://schemas.microsoft.com/office/drawing/2014/main" id="{68BABAB5-0438-69C7-C44C-27466671136B}"/>
              </a:ext>
            </a:extLst>
          </p:cNvPr>
          <p:cNvPicPr>
            <a:picLocks noChangeAspect="1"/>
          </p:cNvPicPr>
          <p:nvPr/>
        </p:nvPicPr>
        <p:blipFill>
          <a:blip r:embed="rId4"/>
          <a:stretch>
            <a:fillRect/>
          </a:stretch>
        </p:blipFill>
        <p:spPr>
          <a:xfrm>
            <a:off x="1856657" y="3147025"/>
            <a:ext cx="2671609" cy="2561440"/>
          </a:xfrm>
          <a:prstGeom prst="rect">
            <a:avLst/>
          </a:prstGeom>
        </p:spPr>
      </p:pic>
      <p:pic>
        <p:nvPicPr>
          <p:cNvPr id="15" name="Picture 14">
            <a:extLst>
              <a:ext uri="{FF2B5EF4-FFF2-40B4-BE49-F238E27FC236}">
                <a16:creationId xmlns:a16="http://schemas.microsoft.com/office/drawing/2014/main" id="{E164F2D4-807D-1BCF-997F-9737F374BABD}"/>
              </a:ext>
            </a:extLst>
          </p:cNvPr>
          <p:cNvPicPr>
            <a:picLocks noChangeAspect="1"/>
          </p:cNvPicPr>
          <p:nvPr/>
        </p:nvPicPr>
        <p:blipFill>
          <a:blip r:embed="rId5"/>
          <a:stretch>
            <a:fillRect/>
          </a:stretch>
        </p:blipFill>
        <p:spPr>
          <a:xfrm>
            <a:off x="4760195" y="3151495"/>
            <a:ext cx="2671609" cy="2552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959280" y="1038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2894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542B8CA-D330-CE11-879B-A3717273F441}"/>
              </a:ext>
            </a:extLst>
          </p:cNvPr>
          <p:cNvSpPr txBox="1"/>
          <p:nvPr/>
        </p:nvSpPr>
        <p:spPr>
          <a:xfrm>
            <a:off x="633381" y="1486102"/>
            <a:ext cx="9001127" cy="830997"/>
          </a:xfrm>
          <a:prstGeom prst="rect">
            <a:avLst/>
          </a:prstGeom>
          <a:noFill/>
        </p:spPr>
        <p:txBody>
          <a:bodyPr wrap="square" rtlCol="0">
            <a:spAutoFit/>
          </a:bodyPr>
          <a:lstStyle/>
          <a:p>
            <a:r>
              <a:rPr lang="en-US" sz="4800" b="1" dirty="0"/>
              <a:t>Hand Written Digit Recognition</a:t>
            </a:r>
            <a:endParaRPr lang="en-IN"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336935-901A-77AD-E96C-C25ECB558369}"/>
              </a:ext>
            </a:extLst>
          </p:cNvPr>
          <p:cNvSpPr txBox="1"/>
          <p:nvPr/>
        </p:nvSpPr>
        <p:spPr>
          <a:xfrm>
            <a:off x="671322" y="1370152"/>
            <a:ext cx="9082278" cy="2377574"/>
          </a:xfrm>
          <a:prstGeom prst="rect">
            <a:avLst/>
          </a:prstGeom>
          <a:noFill/>
        </p:spPr>
        <p:txBody>
          <a:bodyPr wrap="square" rtlCol="0">
            <a:spAutoFit/>
          </a:bodyPr>
          <a:lstStyle/>
          <a:p>
            <a:r>
              <a:rPr lang="en-IN" sz="4250" b="1" i="0" dirty="0">
                <a:effectLst/>
                <a:latin typeface="-apple-system"/>
              </a:rPr>
              <a:t>CNN - </a:t>
            </a:r>
            <a:r>
              <a:rPr lang="en-US" sz="4400" b="1" dirty="0"/>
              <a:t>Hand Written Digit Recognition-</a:t>
            </a:r>
          </a:p>
          <a:p>
            <a:r>
              <a:rPr lang="en-IN" sz="4400" b="1" dirty="0"/>
              <a:t>Image Classification</a:t>
            </a:r>
          </a:p>
          <a:p>
            <a:endParaRPr lang="en-IN" sz="425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0726CC6-75E8-CDE0-538E-3D9A9054EB9E}"/>
              </a:ext>
            </a:extLst>
          </p:cNvPr>
          <p:cNvSpPr txBox="1"/>
          <p:nvPr/>
        </p:nvSpPr>
        <p:spPr>
          <a:xfrm>
            <a:off x="654709" y="1490008"/>
            <a:ext cx="7248525" cy="3046988"/>
          </a:xfrm>
          <a:prstGeom prst="rect">
            <a:avLst/>
          </a:prstGeom>
          <a:noFill/>
        </p:spPr>
        <p:txBody>
          <a:bodyPr wrap="square" rtlCol="0">
            <a:spAutoFit/>
          </a:bodyPr>
          <a:lstStyle/>
          <a:p>
            <a:r>
              <a:rPr lang="en-US" sz="3200" b="0" i="0" dirty="0">
                <a:effectLst/>
                <a:latin typeface="Söhne"/>
              </a:rPr>
              <a:t>Develop a robust Convolutional Neural Network (CNN) model to accurately classify handwritten digits from the MNIST dataset. The goal is to build a system that can effectively recognize handwritten digits with high accuracy.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874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1C509C3-D332-D7A4-AC2A-957F8CB3C80D}"/>
              </a:ext>
            </a:extLst>
          </p:cNvPr>
          <p:cNvSpPr txBox="1"/>
          <p:nvPr/>
        </p:nvSpPr>
        <p:spPr>
          <a:xfrm>
            <a:off x="698740" y="1219200"/>
            <a:ext cx="8200067" cy="5355312"/>
          </a:xfrm>
          <a:prstGeom prst="rect">
            <a:avLst/>
          </a:prstGeom>
          <a:noFill/>
        </p:spPr>
        <p:txBody>
          <a:bodyPr wrap="square" rtlCol="0">
            <a:spAutoFit/>
          </a:bodyPr>
          <a:lstStyle/>
          <a:p>
            <a:pPr algn="l"/>
            <a:r>
              <a:rPr lang="en-US" b="0" i="0" dirty="0">
                <a:effectLst/>
                <a:latin typeface="Söhne"/>
              </a:rPr>
              <a:t>This project aims to develop a Convolutional Neural Network (CNN) model for recognizing handwritten digits using the MNIST dataset. The project involves the following key steps:</a:t>
            </a:r>
          </a:p>
          <a:p>
            <a:pPr algn="l">
              <a:buFont typeface="+mj-lt"/>
              <a:buAutoNum type="arabicPeriod"/>
            </a:pPr>
            <a:r>
              <a:rPr lang="en-US" b="1" i="0" dirty="0">
                <a:effectLst/>
                <a:latin typeface="Söhne"/>
              </a:rPr>
              <a:t>Dataset Description:</a:t>
            </a:r>
            <a:r>
              <a:rPr lang="en-US" b="0" i="0" dirty="0">
                <a:effectLst/>
                <a:latin typeface="Söhne"/>
              </a:rPr>
              <a:t> The MNIST dataset consists of 28x28 grayscale images of handwritten digits (0-9), totaling 70,000 samples.</a:t>
            </a:r>
          </a:p>
          <a:p>
            <a:pPr algn="l">
              <a:buFont typeface="+mj-lt"/>
              <a:buAutoNum type="arabicPeriod"/>
            </a:pPr>
            <a:r>
              <a:rPr lang="en-US" b="1" i="0" dirty="0">
                <a:effectLst/>
                <a:latin typeface="Söhne"/>
              </a:rPr>
              <a:t>Model Architecture:</a:t>
            </a:r>
            <a:r>
              <a:rPr lang="en-US" b="0" i="0" dirty="0">
                <a:effectLst/>
                <a:latin typeface="Söhne"/>
              </a:rPr>
              <a:t> A CNN model is designed with convolutional layers, pooling layers, fully connected layers, and dropout regularization to effectively capture spatial dependencies in images.</a:t>
            </a:r>
          </a:p>
          <a:p>
            <a:pPr algn="l">
              <a:buFont typeface="+mj-lt"/>
              <a:buAutoNum type="arabicPeriod"/>
            </a:pPr>
            <a:r>
              <a:rPr lang="en-US" b="1" i="0" dirty="0">
                <a:effectLst/>
                <a:latin typeface="Söhne"/>
              </a:rPr>
              <a:t>Data Preprocessing:</a:t>
            </a:r>
            <a:r>
              <a:rPr lang="en-US" b="0" i="0" dirty="0">
                <a:effectLst/>
                <a:latin typeface="Söhne"/>
              </a:rPr>
              <a:t> Images are preprocessed by resizing, converting to grayscale, and normalizing pixel values to facilitate training.</a:t>
            </a:r>
          </a:p>
          <a:p>
            <a:pPr algn="l">
              <a:buFont typeface="+mj-lt"/>
              <a:buAutoNum type="arabicPeriod"/>
            </a:pPr>
            <a:r>
              <a:rPr lang="en-US" b="1" i="0" dirty="0">
                <a:effectLst/>
                <a:latin typeface="Söhne"/>
              </a:rPr>
              <a:t>Model Training:</a:t>
            </a:r>
            <a:r>
              <a:rPr lang="en-US" b="0" i="0" dirty="0">
                <a:effectLst/>
                <a:latin typeface="Söhne"/>
              </a:rPr>
              <a:t> The CNN model is trained on the training dataset using appropriate optimization algorithms and loss functions, with performance monitored through epochs.</a:t>
            </a:r>
          </a:p>
          <a:p>
            <a:pPr algn="l">
              <a:buFont typeface="+mj-lt"/>
              <a:buAutoNum type="arabicPeriod"/>
            </a:pPr>
            <a:r>
              <a:rPr lang="en-US" b="1" i="0" dirty="0">
                <a:effectLst/>
                <a:latin typeface="Söhne"/>
              </a:rPr>
              <a:t>Model Evaluation:</a:t>
            </a:r>
            <a:r>
              <a:rPr lang="en-US" b="0" i="0" dirty="0">
                <a:effectLst/>
                <a:latin typeface="Söhne"/>
              </a:rPr>
              <a:t> The trained model is evaluated on a separate test dataset to measure its accuracy, precision, recall, and F1-score.</a:t>
            </a:r>
          </a:p>
          <a:p>
            <a:pPr algn="l">
              <a:buFont typeface="+mj-lt"/>
              <a:buAutoNum type="arabicPeriod"/>
            </a:pPr>
            <a:r>
              <a:rPr lang="en-US" b="1" i="0" dirty="0">
                <a:effectLst/>
                <a:latin typeface="Söhne"/>
              </a:rPr>
              <a:t>Model Optimization:</a:t>
            </a:r>
            <a:r>
              <a:rPr lang="en-US" b="0" i="0" dirty="0">
                <a:effectLst/>
                <a:latin typeface="Söhne"/>
              </a:rPr>
              <a:t> Techniques such as hyperparameter tuning and regularization are applied to optimize the model's performance and address overfitting.</a:t>
            </a:r>
          </a:p>
          <a:p>
            <a:pPr algn="l">
              <a:buFont typeface="+mj-lt"/>
              <a:buAutoNum type="arabicPeriod"/>
            </a:pPr>
            <a:r>
              <a:rPr lang="en-US" b="1" i="0" dirty="0">
                <a:effectLst/>
                <a:latin typeface="Söhne"/>
              </a:rPr>
              <a:t>Deployment and Integration:</a:t>
            </a:r>
            <a:r>
              <a:rPr lang="en-US" b="0" i="0" dirty="0">
                <a:effectLst/>
                <a:latin typeface="Söhne"/>
              </a:rPr>
              <a:t> Considerations for deploying the trained model in real-world applications, including scalability and integration, are discussed.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609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FA0A487F-7E08-BBE4-8862-2F13EC2F5087}"/>
              </a:ext>
            </a:extLst>
          </p:cNvPr>
          <p:cNvSpPr txBox="1"/>
          <p:nvPr/>
        </p:nvSpPr>
        <p:spPr>
          <a:xfrm>
            <a:off x="609600" y="1306413"/>
            <a:ext cx="7999347" cy="4770537"/>
          </a:xfrm>
          <a:prstGeom prst="rect">
            <a:avLst/>
          </a:prstGeom>
          <a:noFill/>
        </p:spPr>
        <p:txBody>
          <a:bodyPr wrap="square" rtlCol="0">
            <a:spAutoFit/>
          </a:bodyPr>
          <a:lstStyle/>
          <a:p>
            <a:pPr algn="l"/>
            <a:r>
              <a:rPr lang="en-US" sz="1600" b="0" i="0" dirty="0">
                <a:effectLst/>
                <a:latin typeface="Söhne"/>
              </a:rPr>
              <a:t>The end users for a handwritten digit recognition system with CNNs could vary depending on the application and context. Here are some potential end users for such a system:</a:t>
            </a:r>
          </a:p>
          <a:p>
            <a:pPr algn="l">
              <a:buFont typeface="+mj-lt"/>
              <a:buAutoNum type="arabicPeriod"/>
            </a:pPr>
            <a:r>
              <a:rPr lang="en-US" sz="1600" b="1" i="0" dirty="0">
                <a:effectLst/>
                <a:latin typeface="Söhne"/>
              </a:rPr>
              <a:t>Researchers and Developers:</a:t>
            </a:r>
            <a:r>
              <a:rPr lang="en-US" sz="1600" b="0" i="0" dirty="0">
                <a:effectLst/>
                <a:latin typeface="Söhne"/>
              </a:rPr>
              <a:t> Researchers and developers in the field of machine learning, computer vision, and artificial intelligence may use the system for experimentation, benchmarking, and further advancement of techniques in handwritten digit recognition.</a:t>
            </a:r>
          </a:p>
          <a:p>
            <a:pPr algn="l">
              <a:buFont typeface="+mj-lt"/>
              <a:buAutoNum type="arabicPeriod"/>
            </a:pPr>
            <a:r>
              <a:rPr lang="en-US" sz="1600" b="1" i="0" dirty="0">
                <a:effectLst/>
                <a:latin typeface="Söhne"/>
              </a:rPr>
              <a:t>Software Engineers:</a:t>
            </a:r>
            <a:r>
              <a:rPr lang="en-US" sz="1600" b="0" i="0" dirty="0">
                <a:effectLst/>
                <a:latin typeface="Söhne"/>
              </a:rPr>
              <a:t> Software engineers may integrate the system into larger applications or software tools that require digit recognition capabilities. For example, they might incorporate it into document scanning apps, banking software for check processing, or educational software for digitized quizzes and tests.</a:t>
            </a:r>
          </a:p>
          <a:p>
            <a:pPr algn="l">
              <a:buFont typeface="+mj-lt"/>
              <a:buAutoNum type="arabicPeriod"/>
            </a:pPr>
            <a:r>
              <a:rPr lang="en-US" sz="1600" b="1" i="0" dirty="0">
                <a:effectLst/>
                <a:latin typeface="Söhne"/>
              </a:rPr>
              <a:t>Educators and Students:</a:t>
            </a:r>
            <a:r>
              <a:rPr lang="en-US" sz="1600" b="0" i="0" dirty="0">
                <a:effectLst/>
                <a:latin typeface="Söhne"/>
              </a:rPr>
              <a:t> Educators and students in the field of machine learning and computer science may use the system for educational purposes, such as learning about CNNs, image classification, and model evaluation techniques.</a:t>
            </a:r>
          </a:p>
          <a:p>
            <a:pPr algn="l">
              <a:buFont typeface="+mj-lt"/>
              <a:buAutoNum type="arabicPeriod"/>
            </a:pPr>
            <a:r>
              <a:rPr lang="en-US" sz="1600" b="1" i="0" dirty="0">
                <a:effectLst/>
                <a:latin typeface="Söhne"/>
              </a:rPr>
              <a:t>Businesses and Enterprises:</a:t>
            </a:r>
            <a:r>
              <a:rPr lang="en-US" sz="1600" b="0" i="0" dirty="0">
                <a:effectLst/>
                <a:latin typeface="Söhne"/>
              </a:rPr>
              <a:t> Businesses and enterprises may deploy the system for various purposes, such as automatic data entry from handwritten forms, fraud detection in financial transactions, or digitizing handwritten documents for archival and retrieval purposes.</a:t>
            </a:r>
          </a:p>
          <a:p>
            <a:pPr algn="l">
              <a:buFont typeface="+mj-lt"/>
              <a:buAutoNum type="arabicPeriod"/>
            </a:pPr>
            <a:r>
              <a:rPr lang="en-US" sz="1600" b="1" i="0" dirty="0">
                <a:effectLst/>
                <a:latin typeface="Söhne"/>
              </a:rPr>
              <a:t>General Public:</a:t>
            </a:r>
            <a:r>
              <a:rPr lang="en-US" sz="1600" b="0" i="0" dirty="0">
                <a:effectLst/>
                <a:latin typeface="Söhne"/>
              </a:rPr>
              <a:t> The general public may indirectly benefit from the system through its integration into consumer-facing applications and services. For example, they might use it in mobile apps for digitizing handwritten notes, recognizing handwritten addresses on envelopes for postal services, or assisting visually impaired individuals in reading handwritten text.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90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0382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20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7E7C23-88E2-EC26-E3E3-F3C55AD0151A}"/>
              </a:ext>
            </a:extLst>
          </p:cNvPr>
          <p:cNvSpPr txBox="1"/>
          <p:nvPr/>
        </p:nvSpPr>
        <p:spPr>
          <a:xfrm>
            <a:off x="2789173" y="1544211"/>
            <a:ext cx="8686800" cy="4093428"/>
          </a:xfrm>
          <a:prstGeom prst="rect">
            <a:avLst/>
          </a:prstGeom>
          <a:noFill/>
        </p:spPr>
        <p:txBody>
          <a:bodyPr wrap="square" rtlCol="0">
            <a:spAutoFit/>
          </a:bodyPr>
          <a:lstStyle/>
          <a:p>
            <a:pPr algn="l"/>
            <a:r>
              <a:rPr lang="en-US" sz="2000" b="1" i="0" dirty="0">
                <a:effectLst/>
                <a:latin typeface="Söhne"/>
              </a:rPr>
              <a:t>Solution:</a:t>
            </a:r>
            <a:r>
              <a:rPr lang="en-US" sz="2000" b="0" i="0" dirty="0">
                <a:effectLst/>
                <a:latin typeface="Söhne"/>
              </a:rPr>
              <a:t> Our solution is a Handwritten Digit Recognition System powered by Convolutional Neural Networks (CNNs). It accurately identifies handwritten digits (0-9) from images through advanced CNN architectures and preprocessing techniques.</a:t>
            </a:r>
          </a:p>
          <a:p>
            <a:pPr algn="l"/>
            <a:r>
              <a:rPr lang="en-US" sz="2000" b="1" i="0" dirty="0">
                <a:effectLst/>
                <a:latin typeface="Söhne"/>
              </a:rPr>
              <a:t>Value Proposition:</a:t>
            </a:r>
            <a:endParaRPr lang="en-US" sz="2000" b="0" i="0" dirty="0">
              <a:effectLst/>
              <a:latin typeface="Söhne"/>
            </a:endParaRPr>
          </a:p>
          <a:p>
            <a:pPr algn="l">
              <a:buFont typeface="+mj-lt"/>
              <a:buAutoNum type="arabicPeriod"/>
            </a:pPr>
            <a:r>
              <a:rPr lang="en-US" sz="2000" b="1" i="0" dirty="0">
                <a:effectLst/>
                <a:latin typeface="Söhne"/>
              </a:rPr>
              <a:t>Accuracy:</a:t>
            </a:r>
            <a:r>
              <a:rPr lang="en-US" sz="2000" b="0" i="0" dirty="0">
                <a:effectLst/>
                <a:latin typeface="Söhne"/>
              </a:rPr>
              <a:t> Achieve high accuracy in digit recognition, ensuring reliable results across diverse datasets and handwriting styles.</a:t>
            </a:r>
          </a:p>
          <a:p>
            <a:pPr algn="l">
              <a:buFont typeface="+mj-lt"/>
              <a:buAutoNum type="arabicPeriod"/>
            </a:pPr>
            <a:r>
              <a:rPr lang="en-US" sz="2000" b="1" i="0" dirty="0">
                <a:effectLst/>
                <a:latin typeface="Söhne"/>
              </a:rPr>
              <a:t>Efficiency:</a:t>
            </a:r>
            <a:r>
              <a:rPr lang="en-US" sz="2000" b="0" i="0" dirty="0">
                <a:effectLst/>
                <a:latin typeface="Söhne"/>
              </a:rPr>
              <a:t> Automate manual data entry tasks, saving time and effort while increasing productivity.</a:t>
            </a:r>
          </a:p>
          <a:p>
            <a:pPr algn="l">
              <a:buFont typeface="+mj-lt"/>
              <a:buAutoNum type="arabicPeriod"/>
            </a:pPr>
            <a:r>
              <a:rPr lang="en-US" sz="2000" b="1" i="0" dirty="0">
                <a:effectLst/>
                <a:latin typeface="Söhne"/>
              </a:rPr>
              <a:t>Versatility:</a:t>
            </a:r>
            <a:r>
              <a:rPr lang="en-US" sz="2000" b="0" i="0" dirty="0">
                <a:effectLst/>
                <a:latin typeface="Söhne"/>
              </a:rPr>
              <a:t> Adapt to various applications and industries, including finance, logistics, and education, for streamlined digitization processes.</a:t>
            </a:r>
          </a:p>
          <a:p>
            <a:pPr algn="l">
              <a:buFont typeface="+mj-lt"/>
              <a:buAutoNum type="arabicPeriod"/>
            </a:pPr>
            <a:r>
              <a:rPr lang="en-US" sz="2000" b="1" i="0" dirty="0">
                <a:effectLst/>
                <a:latin typeface="Söhne"/>
              </a:rPr>
              <a:t>User-Friendly:</a:t>
            </a:r>
            <a:r>
              <a:rPr lang="en-US" sz="2000" b="0" i="0" dirty="0">
                <a:effectLst/>
                <a:latin typeface="Söhne"/>
              </a:rPr>
              <a:t> Provide a simple and intuitive interface for seamless integration and easy adoption by users of all technical levels.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606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D25FCBC-CEE7-850B-9FD9-31E45CC32ADD}"/>
              </a:ext>
            </a:extLst>
          </p:cNvPr>
          <p:cNvSpPr txBox="1"/>
          <p:nvPr/>
        </p:nvSpPr>
        <p:spPr>
          <a:xfrm>
            <a:off x="2404254" y="1418570"/>
            <a:ext cx="9372600" cy="4401205"/>
          </a:xfrm>
          <a:prstGeom prst="rect">
            <a:avLst/>
          </a:prstGeom>
          <a:noFill/>
        </p:spPr>
        <p:txBody>
          <a:bodyPr wrap="square" rtlCol="0">
            <a:spAutoFit/>
          </a:bodyPr>
          <a:lstStyle/>
          <a:p>
            <a:pPr algn="l"/>
            <a:r>
              <a:rPr lang="en-US" sz="2000" b="0" i="0" dirty="0">
                <a:effectLst/>
                <a:latin typeface="Söhne"/>
              </a:rPr>
              <a:t>The best thing about our Handwritten Digit Recognition System is its unparalleled accuracy combined with its versatility. Here's why it stands out:</a:t>
            </a:r>
          </a:p>
          <a:p>
            <a:pPr algn="l">
              <a:buFont typeface="+mj-lt"/>
              <a:buAutoNum type="arabicPeriod"/>
            </a:pPr>
            <a:r>
              <a:rPr lang="en-US" sz="2000" b="1" i="0" dirty="0">
                <a:effectLst/>
                <a:latin typeface="Söhne"/>
              </a:rPr>
              <a:t>Unrivaled Accuracy:</a:t>
            </a:r>
            <a:r>
              <a:rPr lang="en-US" sz="2000" b="0" i="0" dirty="0">
                <a:effectLst/>
                <a:latin typeface="Söhne"/>
              </a:rPr>
              <a:t> Our system achieves exceptional accuracy in recognizing handwritten digits, ensuring reliable results even in challenging conditions. This high level of accuracy instills confidence in users, making it suitable for critical applications where precision is paramount.</a:t>
            </a:r>
          </a:p>
          <a:p>
            <a:pPr algn="l">
              <a:buFont typeface="+mj-lt"/>
              <a:buAutoNum type="arabicPeriod"/>
            </a:pPr>
            <a:r>
              <a:rPr lang="en-US" sz="2000" b="1" i="0" dirty="0">
                <a:effectLst/>
                <a:latin typeface="Söhne"/>
              </a:rPr>
              <a:t>Versatility:</a:t>
            </a:r>
            <a:r>
              <a:rPr lang="en-US" sz="2000" b="0" i="0" dirty="0">
                <a:effectLst/>
                <a:latin typeface="Söhne"/>
              </a:rPr>
              <a:t> Our solution is highly versatile, catering to a wide range of applications and industries. Whether it's used in banking for check processing, logistics for address recognition, or education for digitized assessments, our system adapts seamlessly to meet diverse needs.</a:t>
            </a:r>
          </a:p>
          <a:p>
            <a:pPr algn="l"/>
            <a:r>
              <a:rPr lang="en-US" sz="2000" b="0" i="0" dirty="0">
                <a:effectLst/>
                <a:latin typeface="Söhne"/>
              </a:rPr>
              <a:t>By offering both exceptional accuracy and versatility, our Handwritten Digit Recognition System sets a new standard in digit recognition technology, providing users with a powerful and reliable tool for automating manual data entry tasks and streamlining digitization processes.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3784" y="729061"/>
            <a:ext cx="11201400" cy="5552802"/>
          </a:xfrm>
          <a:prstGeom prst="rect">
            <a:avLst/>
          </a:prstGeom>
        </p:spPr>
        <p:txBody>
          <a:bodyPr vert="horz" wrap="square" lIns="0" tIns="12700" rIns="0" bIns="0" rtlCol="0">
            <a:spAutoFit/>
          </a:bodyPr>
          <a:lstStyle/>
          <a:p>
            <a:pPr algn="l">
              <a:buFont typeface="Arial" panose="020B0604020202020204" pitchFamily="34" charset="0"/>
              <a:buChar char="•"/>
            </a:pPr>
            <a:r>
              <a:rPr lang="en-US" sz="1600" b="1" i="0" dirty="0">
                <a:effectLst/>
                <a:latin typeface="Söhne"/>
              </a:rPr>
              <a:t>System Architecture Design:</a:t>
            </a:r>
            <a:r>
              <a:rPr lang="en-US" sz="1600" b="0" i="0" dirty="0">
                <a:effectLst/>
                <a:latin typeface="Söhne"/>
              </a:rPr>
              <a:t> Design the overall architecture of the system, including the frontend (user interface) and backend (CNN model).</a:t>
            </a:r>
          </a:p>
          <a:p>
            <a:pPr algn="l">
              <a:buFont typeface="Arial" panose="020B0604020202020204" pitchFamily="34" charset="0"/>
              <a:buChar char="•"/>
            </a:pPr>
            <a:r>
              <a:rPr lang="en-US" sz="1600" b="1" i="0" dirty="0">
                <a:effectLst/>
                <a:latin typeface="Söhne"/>
              </a:rPr>
              <a:t>Data Flow Diagrams (DFD):</a:t>
            </a:r>
            <a:r>
              <a:rPr lang="en-US" sz="1600" b="0" i="0" dirty="0">
                <a:effectLst/>
                <a:latin typeface="Söhne"/>
              </a:rPr>
              <a:t> Create DFDs to illustrate how data will flow through the system, from user input to digit recognition output.</a:t>
            </a:r>
          </a:p>
          <a:p>
            <a:pPr algn="l">
              <a:buFont typeface="Arial" panose="020B0604020202020204" pitchFamily="34" charset="0"/>
              <a:buChar char="•"/>
            </a:pPr>
            <a:r>
              <a:rPr lang="en-US" sz="1600" b="1" i="0" dirty="0">
                <a:effectLst/>
                <a:latin typeface="Söhne"/>
              </a:rPr>
              <a:t>Component Diagram:</a:t>
            </a:r>
            <a:r>
              <a:rPr lang="en-US" sz="1600" b="0" i="0" dirty="0">
                <a:effectLst/>
                <a:latin typeface="Söhne"/>
              </a:rPr>
              <a:t> Develop a component diagram to represent the various components/modules of the system, such as the frontend interface, preprocessing module, CNN model, and result display.</a:t>
            </a:r>
          </a:p>
          <a:p>
            <a:pPr algn="l">
              <a:buFont typeface="Arial" panose="020B0604020202020204" pitchFamily="34" charset="0"/>
              <a:buChar char="•"/>
            </a:pPr>
            <a:r>
              <a:rPr lang="en-US" sz="1600" b="1" i="0" dirty="0">
                <a:effectLst/>
                <a:latin typeface="Söhne"/>
              </a:rPr>
              <a:t>Sequence Diagrams:</a:t>
            </a:r>
            <a:r>
              <a:rPr lang="en-US" sz="1600" b="0" i="0" dirty="0">
                <a:effectLst/>
                <a:latin typeface="Söhne"/>
              </a:rPr>
              <a:t> Construct sequence diagrams to depict the interactions between different components/modules during the digit recognition process, showing the flow of control and data.</a:t>
            </a:r>
          </a:p>
          <a:p>
            <a:pPr algn="l">
              <a:buFont typeface="Arial" panose="020B0604020202020204" pitchFamily="34" charset="0"/>
              <a:buChar char="•"/>
            </a:pPr>
            <a:r>
              <a:rPr lang="en-US" sz="1600" b="1" i="0" dirty="0">
                <a:effectLst/>
                <a:latin typeface="Söhne"/>
              </a:rPr>
              <a:t>Class Diagrams:</a:t>
            </a:r>
            <a:r>
              <a:rPr lang="en-US" sz="1600" b="0" i="0" dirty="0">
                <a:effectLst/>
                <a:latin typeface="Söhne"/>
              </a:rPr>
              <a:t> Build class diagrams to model the classes and relationships within the system, including classes for the frontend interface, preprocessing functions, CNN model, and result display.</a:t>
            </a:r>
          </a:p>
          <a:p>
            <a:pPr algn="l"/>
            <a:r>
              <a:rPr lang="en-US" sz="2400" b="1" i="0" dirty="0">
                <a:effectLst/>
                <a:latin typeface="Söhne"/>
              </a:rPr>
              <a:t>Wireframing:</a:t>
            </a:r>
            <a:endParaRPr lang="en-US" sz="2400" b="0" i="0" dirty="0">
              <a:effectLst/>
              <a:latin typeface="Söhne"/>
            </a:endParaRPr>
          </a:p>
          <a:p>
            <a:pPr algn="l">
              <a:buFont typeface="Arial" panose="020B0604020202020204" pitchFamily="34" charset="0"/>
              <a:buChar char="•"/>
            </a:pPr>
            <a:r>
              <a:rPr lang="en-US" sz="1600" b="1" i="0" dirty="0">
                <a:effectLst/>
                <a:latin typeface="Söhne"/>
              </a:rPr>
              <a:t>Sketching:</a:t>
            </a:r>
            <a:r>
              <a:rPr lang="en-US" sz="1600" b="0" i="0" dirty="0">
                <a:effectLst/>
                <a:latin typeface="Söhne"/>
              </a:rPr>
              <a:t> Begin by sketching rough wireframes on paper or using digital sketching tools to visualize the layout and components of the frontend interface.</a:t>
            </a:r>
          </a:p>
          <a:p>
            <a:pPr algn="l">
              <a:buFont typeface="Arial" panose="020B0604020202020204" pitchFamily="34" charset="0"/>
              <a:buChar char="•"/>
            </a:pPr>
            <a:r>
              <a:rPr lang="en-US" sz="1600" b="1" i="0" dirty="0">
                <a:effectLst/>
                <a:latin typeface="Söhne"/>
              </a:rPr>
              <a:t>Digital Wireframes:</a:t>
            </a:r>
            <a:r>
              <a:rPr lang="en-US" sz="1600" b="0" i="0" dirty="0">
                <a:effectLst/>
                <a:latin typeface="Söhne"/>
              </a:rPr>
              <a:t> Translate the sketches into digital wireframes using wireframing tools such as Adobe XD, Sketch, or Figma. Create wireframes for each screen or page of the user interface, including the input form, image upload interface, result display page, and any additional features or functionalities.</a:t>
            </a:r>
          </a:p>
          <a:p>
            <a:pPr algn="l">
              <a:buFont typeface="Arial" panose="020B0604020202020204" pitchFamily="34" charset="0"/>
              <a:buChar char="•"/>
            </a:pPr>
            <a:r>
              <a:rPr lang="en-US" sz="1600" b="1" i="0" dirty="0">
                <a:effectLst/>
                <a:latin typeface="Söhne"/>
              </a:rPr>
              <a:t>Iterative Design:</a:t>
            </a:r>
            <a:r>
              <a:rPr lang="en-US" sz="1600" b="0" i="0" dirty="0">
                <a:effectLst/>
                <a:latin typeface="Söhne"/>
              </a:rPr>
              <a:t> Iterate on the wireframes based on feedback from stakeholders, making refinements and adjustments to improve usability, functionality, and visual appeal.</a:t>
            </a:r>
          </a:p>
          <a:p>
            <a:pPr algn="l">
              <a:buFont typeface="Arial" panose="020B0604020202020204" pitchFamily="34" charset="0"/>
              <a:buChar char="•"/>
            </a:pPr>
            <a:r>
              <a:rPr lang="en-US" sz="1600" b="1" i="0" dirty="0">
                <a:effectLst/>
                <a:latin typeface="Söhne"/>
              </a:rPr>
              <a:t>Annotations:</a:t>
            </a:r>
            <a:r>
              <a:rPr lang="en-US" sz="1600" b="0" i="0" dirty="0">
                <a:effectLst/>
                <a:latin typeface="Söhne"/>
              </a:rPr>
              <a:t> Add annotations to the wireframes to provide context, explanations, and specifications for each component and interaction.</a:t>
            </a:r>
          </a:p>
          <a:p>
            <a:pPr algn="l">
              <a:buFont typeface="Arial" panose="020B0604020202020204" pitchFamily="34" charset="0"/>
              <a:buChar char="•"/>
            </a:pPr>
            <a:r>
              <a:rPr lang="en-US" sz="1600" b="1" i="0" dirty="0">
                <a:effectLst/>
                <a:latin typeface="Söhne"/>
              </a:rPr>
              <a:t>Prototyping:</a:t>
            </a:r>
            <a:r>
              <a:rPr lang="en-US" sz="1600" b="0" i="0" dirty="0">
                <a:effectLst/>
                <a:latin typeface="Söhne"/>
              </a:rPr>
              <a:t> Create interactive prototypes of the wireframes to simulate user interactions and workflows, allowing stakeholders to test and provide feedback on the user experience.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230850"/>
            <a:ext cx="3303904" cy="444352"/>
          </a:xfrm>
          <a:prstGeom prst="rect">
            <a:avLst/>
          </a:prstGeom>
        </p:spPr>
        <p:txBody>
          <a:bodyPr vert="horz" wrap="square" lIns="0" tIns="13335" rIns="0" bIns="0" rtlCol="0">
            <a:spAutoFit/>
          </a:bodyPr>
          <a:lstStyle/>
          <a:p>
            <a:pPr marL="12700">
              <a:lnSpc>
                <a:spcPct val="100000"/>
              </a:lnSpc>
              <a:spcBef>
                <a:spcPts val="105"/>
              </a:spcBef>
            </a:pPr>
            <a:r>
              <a:rPr sz="2800" b="1" spc="15" dirty="0">
                <a:latin typeface="Trebuchet MS"/>
                <a:cs typeface="Trebuchet MS"/>
              </a:rPr>
              <a:t>M</a:t>
            </a:r>
            <a:r>
              <a:rPr sz="2800" b="1" dirty="0">
                <a:latin typeface="Trebuchet MS"/>
                <a:cs typeface="Trebuchet MS"/>
              </a:rPr>
              <a:t>O</a:t>
            </a:r>
            <a:r>
              <a:rPr sz="2800" b="1" spc="-15" dirty="0">
                <a:latin typeface="Trebuchet MS"/>
                <a:cs typeface="Trebuchet MS"/>
              </a:rPr>
              <a:t>D</a:t>
            </a:r>
            <a:r>
              <a:rPr sz="2800" b="1" spc="-35" dirty="0">
                <a:latin typeface="Trebuchet MS"/>
                <a:cs typeface="Trebuchet MS"/>
              </a:rPr>
              <a:t>E</a:t>
            </a:r>
            <a:r>
              <a:rPr sz="2800" b="1" spc="-30" dirty="0">
                <a:latin typeface="Trebuchet MS"/>
                <a:cs typeface="Trebuchet MS"/>
              </a:rPr>
              <a:t>LL</a:t>
            </a:r>
            <a:r>
              <a:rPr sz="2800" b="1" spc="-5" dirty="0">
                <a:latin typeface="Trebuchet MS"/>
                <a:cs typeface="Trebuchet MS"/>
              </a:rPr>
              <a:t>I</a:t>
            </a:r>
            <a:r>
              <a:rPr sz="2800" b="1" spc="30" dirty="0">
                <a:latin typeface="Trebuchet MS"/>
                <a:cs typeface="Trebuchet MS"/>
              </a:rPr>
              <a:t>N</a:t>
            </a:r>
            <a:r>
              <a:rPr sz="2800" b="1" spc="5" dirty="0">
                <a:latin typeface="Trebuchet MS"/>
                <a:cs typeface="Trebuchet MS"/>
              </a:rPr>
              <a:t>G</a:t>
            </a:r>
            <a:endParaRPr sz="2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1206</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PowerPoint Presentation</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 YESWANTH R</dc:title>
  <cp:lastModifiedBy>sree yeswanth</cp:lastModifiedBy>
  <cp:revision>2</cp:revision>
  <dcterms:created xsi:type="dcterms:W3CDTF">2024-04-04T07:44:52Z</dcterms:created>
  <dcterms:modified xsi:type="dcterms:W3CDTF">2024-04-04T16:33:32Z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