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IuF13yTT6DR6KR8apwDTQojM4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a6403c9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a6403c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7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7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2" name="Google Shape;92;p15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2629667" y="428624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Presented by</a:t>
            </a:r>
            <a:br>
              <a:rPr lang="en-US" sz="3200"/>
            </a:br>
            <a:br>
              <a:rPr lang="en-US" sz="3200"/>
            </a:br>
            <a:r>
              <a:rPr i="1" lang="en-US" sz="2000">
                <a:solidFill>
                  <a:srgbClr val="FF0000"/>
                </a:solidFill>
              </a:rPr>
              <a:t>SNEHA</a:t>
            </a:r>
            <a:r>
              <a:rPr lang="en-US" sz="2000">
                <a:solidFill>
                  <a:srgbClr val="FF0000"/>
                </a:solidFill>
              </a:rPr>
              <a:t>.V-2019PECCS190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SIVAGAMA SUNDARI.V-2019PECCS188</a:t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2629666" y="803673"/>
            <a:ext cx="5518066" cy="2625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b="1" i="1" lang="en-US" sz="3600">
                <a:solidFill>
                  <a:srgbClr val="FFFF00"/>
                </a:solidFill>
              </a:rPr>
              <a:t>PNEUMONIA DETECTION FROM CHEST X-RAY IMAGES USING DEEP LEARNING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8175" y="803673"/>
            <a:ext cx="2896904" cy="188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8175" y="2691305"/>
            <a:ext cx="2896904" cy="226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-370709" y="611602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n-US"/>
              <a:t>INTRODUCTION TO DOMAIN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1270799" y="1285870"/>
            <a:ext cx="6709729" cy="518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b="1" i="1" lang="en-US" sz="4000"/>
              <a:t>COMPUTER VISION</a:t>
            </a:r>
            <a:r>
              <a:rPr i="1" lang="en-US"/>
              <a:t> </a:t>
            </a:r>
            <a:r>
              <a:rPr lang="en-US"/>
              <a:t>  -</a:t>
            </a:r>
            <a:r>
              <a:rPr lang="en-US" sz="3800">
                <a:solidFill>
                  <a:srgbClr val="FFFF00"/>
                </a:solidFill>
              </a:rPr>
              <a:t>Computer vision is a field of artificial intelligence (AI) that enables computers and systems to derive meaningful information from digital images, videos and other visual inputs </a:t>
            </a:r>
            <a:r>
              <a:rPr lang="en-US" sz="3800"/>
              <a:t>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  </a:t>
            </a:r>
            <a:r>
              <a:rPr b="1" i="1" lang="en-US" sz="4500"/>
              <a:t>MACHINE LEARNING</a:t>
            </a:r>
            <a:r>
              <a:rPr lang="en-US"/>
              <a:t> </a:t>
            </a:r>
            <a:r>
              <a:rPr lang="en-US" sz="3800"/>
              <a:t>–</a:t>
            </a:r>
            <a:r>
              <a:rPr lang="en-US" sz="3800">
                <a:solidFill>
                  <a:srgbClr val="FFFF00"/>
                </a:solidFill>
              </a:rPr>
              <a:t>Machine learning is a branch of artificial intelligence (AI) and computer science which focuses on the use of data and algorithms to imitate the way that humans learn, gradually improving its accuracy</a:t>
            </a:r>
            <a:r>
              <a:rPr lang="en-US" sz="3100">
                <a:solidFill>
                  <a:srgbClr val="FFFF00"/>
                </a:solidFill>
              </a:rPr>
              <a:t>.</a:t>
            </a:r>
            <a:endParaRPr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90616" y="1910951"/>
            <a:ext cx="2635583" cy="119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622" y="3967050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393095" y="941105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/>
              <a:t>PROBLEM STATEMENT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643062" y="2186061"/>
            <a:ext cx="7623342" cy="4148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29876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3200">
              <a:solidFill>
                <a:srgbClr val="FFFF00"/>
              </a:solidFill>
            </a:endParaRPr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 sz="9600">
                <a:solidFill>
                  <a:srgbClr val="FFFF00"/>
                </a:solidFill>
              </a:rPr>
              <a:t>Older adults and people who have severe underlying medical conditions or prior cases of pneumonia seem to be at higher risk.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 sz="9600">
                <a:solidFill>
                  <a:srgbClr val="FFFF00"/>
                </a:solidFill>
              </a:rPr>
              <a:t>With the growing technological advancements we have in this day and age, it is possible to use tools based on deep learning frameworks to detect pneumonia based on chest x-ray images.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 sz="9600">
                <a:solidFill>
                  <a:srgbClr val="FFFF00"/>
                </a:solidFill>
              </a:rPr>
              <a:t>The challenge here would be to aid the diagnosis process which allows for expedited treatment and better clinical outcomes</a:t>
            </a:r>
            <a:r>
              <a:rPr lang="en-US" sz="2400">
                <a:solidFill>
                  <a:srgbClr val="FFFF00"/>
                </a:solidFill>
              </a:rPr>
              <a:t>.</a:t>
            </a:r>
            <a:endParaRPr/>
          </a:p>
          <a:p>
            <a:pPr indent="-29876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3200">
              <a:solidFill>
                <a:srgbClr val="FFFF00"/>
              </a:solidFill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6404" y="1479719"/>
            <a:ext cx="2610238" cy="194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2094" y="3883214"/>
            <a:ext cx="2744548" cy="178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a6403c98_0_5"/>
          <p:cNvSpPr txBox="1"/>
          <p:nvPr>
            <p:ph type="title"/>
          </p:nvPr>
        </p:nvSpPr>
        <p:spPr>
          <a:xfrm>
            <a:off x="-2122075" y="543925"/>
            <a:ext cx="81123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SYSTEM</a:t>
            </a:r>
            <a:endParaRPr/>
          </a:p>
        </p:txBody>
      </p:sp>
      <p:sp>
        <p:nvSpPr>
          <p:cNvPr id="145" name="Google Shape;145;g123a6403c98_0_5"/>
          <p:cNvSpPr txBox="1"/>
          <p:nvPr>
            <p:ph idx="1" type="body"/>
          </p:nvPr>
        </p:nvSpPr>
        <p:spPr>
          <a:xfrm>
            <a:off x="1679350" y="1476675"/>
            <a:ext cx="76407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227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20"/>
              <a:buChar char="▪"/>
            </a:pPr>
            <a:r>
              <a:rPr lang="en-US" sz="2800">
                <a:solidFill>
                  <a:srgbClr val="FFFF00"/>
                </a:solidFill>
              </a:rPr>
              <a:t>Existing systems predicts whether the victim has a traces of pneumonia or not.</a:t>
            </a:r>
            <a:endParaRPr sz="2800">
              <a:solidFill>
                <a:srgbClr val="FFFF00"/>
              </a:solidFill>
            </a:endParaRPr>
          </a:p>
          <a:p>
            <a:pPr indent="-38227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20"/>
              <a:buChar char="▪"/>
            </a:pPr>
            <a:r>
              <a:rPr lang="en-US" sz="2800">
                <a:solidFill>
                  <a:srgbClr val="FFFF00"/>
                </a:solidFill>
              </a:rPr>
              <a:t>It shows whether pneumonia traces are present or not.</a:t>
            </a:r>
            <a:endParaRPr sz="2800">
              <a:solidFill>
                <a:srgbClr val="FFFF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▪"/>
            </a:pPr>
            <a:r>
              <a:rPr lang="en-US" sz="2800">
                <a:solidFill>
                  <a:srgbClr val="FFFF00"/>
                </a:solidFill>
              </a:rPr>
              <a:t>It does not specify the type of infection.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146" name="Google Shape;146;g123a6403c9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950" y="2171125"/>
            <a:ext cx="2236999" cy="2756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-656458" y="51337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PROPOSED SYSTEM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2023505" y="1016272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We have created a Convolutional Neural Network Model which is able to correctly predict that the patient is suffering from Pneumonia or not by using that person’s chest X-ray.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So, in this project we have learned how to create CNN models and also learn how to generate data using ImageDataGenerator</a:t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375" y="4913040"/>
            <a:ext cx="56388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-1013646" y="467015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/>
              <a:t>SOCIAL RELEVANCE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2197730" y="1005629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Our deep learning model is able to classify the image with 91% accuracy.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So the model we have created works fine on classifying the data it has never seen before.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 So we can use this model to predict whether the person is Normal or suffering from Pneumonia with the help of that person’s Chest X-ray image</a:t>
            </a:r>
            <a:endParaRPr/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888" y="4788693"/>
            <a:ext cx="4638676" cy="17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2022-04-07T16:07:03Z</dcterms:created>
  <dc:creator>Sneha Vaithiyalingam</dc:creator>
</cp:coreProperties>
</file>