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2" r:id="rId3"/>
    <p:sldId id="264" r:id="rId4"/>
    <p:sldId id="263" r:id="rId5"/>
    <p:sldId id="262" r:id="rId6"/>
    <p:sldId id="261" r:id="rId7"/>
    <p:sldId id="260" r:id="rId8"/>
    <p:sldId id="259" r:id="rId9"/>
    <p:sldId id="267" r:id="rId10"/>
    <p:sldId id="278" r:id="rId11"/>
    <p:sldId id="277" r:id="rId12"/>
    <p:sldId id="276" r:id="rId13"/>
    <p:sldId id="268" r:id="rId14"/>
    <p:sldId id="279" r:id="rId15"/>
    <p:sldId id="269" r:id="rId16"/>
    <p:sldId id="281" r:id="rId17"/>
    <p:sldId id="280" r:id="rId18"/>
    <p:sldId id="270" r:id="rId19"/>
    <p:sldId id="265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44" y="-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B0672-1B94-4A60-842A-DF9F0BF0CC8B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47B17-79FE-4478-A310-1A2505B9F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7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3E1E-C0B8-42BB-B3DF-AF101699ABC0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41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62DF-EE3A-4016-8048-F5987F39AF92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23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85DE-1CE7-448D-B6B1-D24798A54EC2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13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2DAB-7094-45B8-85D5-D3661D95DC5B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64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4FD5-78CE-41EC-A6B3-EF4AEB480BBC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05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333A-BE4E-400F-A4CA-D41FE49C0AF3}" type="datetime1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1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80F4-017A-4C1F-A28C-40BA672543BC}" type="datetime1">
              <a:rPr lang="en-IN" smtClean="0"/>
              <a:t>04-04-2023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15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4546-14BA-4044-BB86-079C670A4630}" type="datetime1">
              <a:rPr lang="en-IN" smtClean="0"/>
              <a:t>04-04-2023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64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70F5-3E6E-4EC8-A936-EEBE2A3C996B}" type="datetime1">
              <a:rPr lang="en-IN" smtClean="0"/>
              <a:t>04-04-2023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28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7454-F2FE-43D6-B9C6-10AC861791CE}" type="datetime1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46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4FC3-D5A8-4EF5-B5C4-3704EAC82C58}" type="datetime1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6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3C924-6359-49B9-9C33-86D2C3D15BE7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98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17383E-C6FC-49E7-A521-82BA6750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4" y="128368"/>
            <a:ext cx="1452640" cy="1455124"/>
          </a:xfrm>
          <a:prstGeom prst="rect">
            <a:avLst/>
          </a:prstGeom>
        </p:spPr>
      </p:pic>
      <p:pic>
        <p:nvPicPr>
          <p:cNvPr id="1032" name="Picture 8" descr="Anna University - Wikipedia">
            <a:extLst>
              <a:ext uri="{FF2B5EF4-FFF2-40B4-BE49-F238E27FC236}">
                <a16:creationId xmlns:a16="http://schemas.microsoft.com/office/drawing/2014/main" id="{D6A094F9-77C3-45C3-9A48-8D52C03C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116" y="196048"/>
            <a:ext cx="1306884" cy="138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6F5FA9-0A71-48B8-AEAE-E35B120A096B}"/>
              </a:ext>
            </a:extLst>
          </p:cNvPr>
          <p:cNvSpPr txBox="1"/>
          <p:nvPr/>
        </p:nvSpPr>
        <p:spPr>
          <a:xfrm>
            <a:off x="1005840" y="1756489"/>
            <a:ext cx="78841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Department of Electronics and Communication Engineering </a:t>
            </a:r>
            <a:endParaRPr lang="en-IN" sz="22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7E15F-5577-E472-5EEB-C46481EAA666}"/>
              </a:ext>
            </a:extLst>
          </p:cNvPr>
          <p:cNvSpPr txBox="1"/>
          <p:nvPr/>
        </p:nvSpPr>
        <p:spPr>
          <a:xfrm>
            <a:off x="4749803" y="5627568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Mrs.D.Nithya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M.E.,(Ph.D.)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CA5B2-7494-70D8-175E-1A0009147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320" y="128368"/>
            <a:ext cx="6285765" cy="152257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79E108-D57A-9B7B-00B4-B5DA97E46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840" y="2540000"/>
            <a:ext cx="7452360" cy="430888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Material Classification Using AI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B5B36AB-59C8-0E81-12CE-004A133A4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Pooja.K-211419106193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Sneka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Prabha-211419106262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Yashika.R-211419106305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Yogalakshmi.v-211419106307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3F79D1-0796-072A-CD75-B8086F0F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03F5-DB0E-4E11-9D2A-893EDB84D48F}" type="datetime1">
              <a:rPr lang="en-IN" smtClean="0"/>
              <a:t>04-04-2023</a:t>
            </a:fld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45000B-3233-04ED-8583-BAA14AF1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z="1800" b="1" smtClean="0">
                <a:solidFill>
                  <a:schemeClr val="tx1"/>
                </a:solidFill>
              </a:rPr>
              <a:t>1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9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endParaRPr lang="en-IN" sz="9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E8DBB-8CAD-47AF-1F08-E5D854F507F6}"/>
              </a:ext>
            </a:extLst>
          </p:cNvPr>
          <p:cNvSpPr txBox="1"/>
          <p:nvPr/>
        </p:nvSpPr>
        <p:spPr>
          <a:xfrm>
            <a:off x="1950720" y="19489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Slide 14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 17   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3E4E9-4199-339C-75CA-C1D0D0AF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785-BFEF-416C-BEFC-93BB22CC6308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B847C-58FB-58C8-32C9-9A8BAF62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30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</a:t>
            </a:r>
            <a:endParaRPr lang="en-IN" sz="9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E8DBB-8CAD-47AF-1F08-E5D854F507F6}"/>
              </a:ext>
            </a:extLst>
          </p:cNvPr>
          <p:cNvSpPr txBox="1"/>
          <p:nvPr/>
        </p:nvSpPr>
        <p:spPr>
          <a:xfrm>
            <a:off x="1950720" y="19489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Slide 14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 17   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3E4E9-4199-339C-75CA-C1D0D0AF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785-BFEF-416C-BEFC-93BB22CC6308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B847C-58FB-58C8-32C9-9A8BAF62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46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</a:t>
            </a:r>
            <a:endParaRPr lang="en-IN" sz="9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E8DBB-8CAD-47AF-1F08-E5D854F507F6}"/>
              </a:ext>
            </a:extLst>
          </p:cNvPr>
          <p:cNvSpPr txBox="1"/>
          <p:nvPr/>
        </p:nvSpPr>
        <p:spPr>
          <a:xfrm>
            <a:off x="829733" y="1159935"/>
            <a:ext cx="8128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They are not implementing image based classification, so it is not much    efficient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wh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 compare to image classification.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They are not deploying  any webpage.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3E4E9-4199-339C-75CA-C1D0D0AF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785-BFEF-416C-BEFC-93BB22CC6308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B847C-58FB-58C8-32C9-9A8BAF62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0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Scope</a:t>
            </a:r>
            <a:endParaRPr lang="en-IN" sz="199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E8DBB-8CAD-47AF-1F08-E5D854F507F6}"/>
              </a:ext>
            </a:extLst>
          </p:cNvPr>
          <p:cNvSpPr txBox="1"/>
          <p:nvPr/>
        </p:nvSpPr>
        <p:spPr>
          <a:xfrm>
            <a:off x="1950720" y="19489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Slide 18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19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F707B-94FE-F18B-F474-DCC4DAAA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9298-3902-4BDE-9AB6-912652AA16B2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93825-7EA1-3874-5BC1-CAFD6A77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43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endParaRPr lang="en-IN" sz="199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E8DBB-8CAD-47AF-1F08-E5D854F507F6}"/>
              </a:ext>
            </a:extLst>
          </p:cNvPr>
          <p:cNvSpPr txBox="1"/>
          <p:nvPr/>
        </p:nvSpPr>
        <p:spPr>
          <a:xfrm>
            <a:off x="1950720" y="19489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Slide 18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19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F707B-94FE-F18B-F474-DCC4DAAA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9298-3902-4BDE-9AB6-912652AA16B2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93825-7EA1-3874-5BC1-CAFD6A77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23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Credentials</a:t>
            </a:r>
            <a:endParaRPr lang="en-IN" sz="199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E8DBB-8CAD-47AF-1F08-E5D854F507F6}"/>
              </a:ext>
            </a:extLst>
          </p:cNvPr>
          <p:cNvSpPr txBox="1"/>
          <p:nvPr/>
        </p:nvSpPr>
        <p:spPr>
          <a:xfrm>
            <a:off x="1950720" y="19489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Slide 20 to 22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A957-C112-EF6D-C238-451630D2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0316-87E1-449B-9D2E-2F9BFC05FE3D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98833-85FA-C44B-804E-1CCDC213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523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Screen Shots</a:t>
            </a:r>
            <a:endParaRPr lang="en-IN" sz="199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E8DBB-8CAD-47AF-1F08-E5D854F507F6}"/>
              </a:ext>
            </a:extLst>
          </p:cNvPr>
          <p:cNvSpPr txBox="1"/>
          <p:nvPr/>
        </p:nvSpPr>
        <p:spPr>
          <a:xfrm>
            <a:off x="1950720" y="19489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Slide 20 to 22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A957-C112-EF6D-C238-451630D2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0316-87E1-449B-9D2E-2F9BFC05FE3D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98833-85FA-C44B-804E-1CCDC213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289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Screen Shots</a:t>
            </a:r>
            <a:endParaRPr lang="en-IN" sz="199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E8DBB-8CAD-47AF-1F08-E5D854F507F6}"/>
              </a:ext>
            </a:extLst>
          </p:cNvPr>
          <p:cNvSpPr txBox="1"/>
          <p:nvPr/>
        </p:nvSpPr>
        <p:spPr>
          <a:xfrm>
            <a:off x="1950720" y="19489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Slide 20 to 22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A957-C112-EF6D-C238-451630D2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0316-87E1-449B-9D2E-2F9BFC05FE3D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98833-85FA-C44B-804E-1CCDC213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087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/ Feature Enhancement</a:t>
            </a:r>
            <a:endParaRPr lang="en-IN" sz="199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E683E-AC90-C1AF-8D07-537D4AF5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65BB-D69F-48AF-829D-597573FD9C58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20BD1-1A25-E8B3-BE29-F8796FD4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939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Paper/ URL</a:t>
            </a:r>
            <a:endParaRPr lang="en-IN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6D369E8-824B-4704-91D5-7D9A997346C0}"/>
              </a:ext>
            </a:extLst>
          </p:cNvPr>
          <p:cNvSpPr txBox="1">
            <a:spLocks/>
          </p:cNvSpPr>
          <p:nvPr/>
        </p:nvSpPr>
        <p:spPr>
          <a:xfrm>
            <a:off x="390433" y="1837267"/>
            <a:ext cx="7886700" cy="280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EA7E0-721F-6954-4BF0-896788EE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D540-A2B5-48C3-A171-B58E7CA907A4}" type="datetime1">
              <a:rPr lang="en-IN" smtClean="0"/>
              <a:t>04-04-2023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B934-EE6A-1A45-AAAE-017246AA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45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1852-5281-3FFD-1AB4-9737D7F2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-592666"/>
            <a:ext cx="5238750" cy="20573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93D3-1644-E22D-16AA-29D2D611C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6933"/>
            <a:ext cx="7886700" cy="489003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BC55-7463-65D5-C211-BC4BE72F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2DAB-7094-45B8-85D5-D3661D95DC5B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CD658-99EA-A501-9794-B0E3AF12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72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 / Publication / Project Contest  Winner Certificates</a:t>
            </a:r>
            <a:endParaRPr lang="en-IN" sz="16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65B8C-C896-A501-9CD3-FE1FC45A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E8FD-C7A6-4E4D-9717-6023A8087C61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FDBAE-521D-3BF3-1EEF-E033411E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12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IN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B3EE2-24C4-940E-3786-D2568966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5B53-8BED-48C0-8230-40B62B9F94F5}" type="datetime1">
              <a:rPr lang="en-IN" smtClean="0"/>
              <a:t>04-04-2023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E05FC-38D6-EA45-0957-044D82E8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CE031-9DCB-885C-3677-0F2EA4477EB0}"/>
              </a:ext>
            </a:extLst>
          </p:cNvPr>
          <p:cNvSpPr txBox="1"/>
          <p:nvPr/>
        </p:nvSpPr>
        <p:spPr>
          <a:xfrm>
            <a:off x="1310640" y="1368855"/>
            <a:ext cx="58521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Load the Image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Image </a:t>
            </a:r>
            <a:r>
              <a:rPr lang="en-IN" sz="2800" dirty="0" err="1"/>
              <a:t>Preprocessing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Image Vectorization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Training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Testing of Test Data</a:t>
            </a:r>
          </a:p>
        </p:txBody>
      </p:sp>
    </p:spTree>
    <p:extLst>
      <p:ext uri="{BB962C8B-B14F-4D97-AF65-F5344CB8AC3E}">
        <p14:creationId xmlns:p14="http://schemas.microsoft.com/office/powerpoint/2010/main" val="400322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51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ACADF-1635-558B-04DA-FD992F91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FE27-0395-4A36-8E9A-91462FF8D601}" type="datetime1">
              <a:rPr lang="en-IN" smtClean="0"/>
              <a:t>04-04-2023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58AD7-1919-A8D4-08D5-EFFEF53B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9817E33-710E-00CB-CAB3-AC44BABA3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81513"/>
              </p:ext>
            </p:extLst>
          </p:nvPr>
        </p:nvGraphicFramePr>
        <p:xfrm>
          <a:off x="414867" y="1396999"/>
          <a:ext cx="8415865" cy="3699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173">
                  <a:extLst>
                    <a:ext uri="{9D8B030D-6E8A-4147-A177-3AD203B41FA5}">
                      <a16:colId xmlns:a16="http://schemas.microsoft.com/office/drawing/2014/main" val="4172100919"/>
                    </a:ext>
                  </a:extLst>
                </a:gridCol>
                <a:gridCol w="1683173">
                  <a:extLst>
                    <a:ext uri="{9D8B030D-6E8A-4147-A177-3AD203B41FA5}">
                      <a16:colId xmlns:a16="http://schemas.microsoft.com/office/drawing/2014/main" val="3862470057"/>
                    </a:ext>
                  </a:extLst>
                </a:gridCol>
                <a:gridCol w="1683173">
                  <a:extLst>
                    <a:ext uri="{9D8B030D-6E8A-4147-A177-3AD203B41FA5}">
                      <a16:colId xmlns:a16="http://schemas.microsoft.com/office/drawing/2014/main" val="1135054174"/>
                    </a:ext>
                  </a:extLst>
                </a:gridCol>
                <a:gridCol w="1683173">
                  <a:extLst>
                    <a:ext uri="{9D8B030D-6E8A-4147-A177-3AD203B41FA5}">
                      <a16:colId xmlns:a16="http://schemas.microsoft.com/office/drawing/2014/main" val="455769269"/>
                    </a:ext>
                  </a:extLst>
                </a:gridCol>
                <a:gridCol w="1683173">
                  <a:extLst>
                    <a:ext uri="{9D8B030D-6E8A-4147-A177-3AD203B41FA5}">
                      <a16:colId xmlns:a16="http://schemas.microsoft.com/office/drawing/2014/main" val="2638226819"/>
                    </a:ext>
                  </a:extLst>
                </a:gridCol>
              </a:tblGrid>
              <a:tr h="616656">
                <a:tc>
                  <a:txBody>
                    <a:bodyPr/>
                    <a:lstStyle/>
                    <a:p>
                      <a:endParaRPr lang="en-IN" sz="20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55586"/>
                  </a:ext>
                </a:extLst>
              </a:tr>
              <a:tr h="61665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909857"/>
                  </a:ext>
                </a:extLst>
              </a:tr>
              <a:tr h="61665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90970"/>
                  </a:ext>
                </a:extLst>
              </a:tr>
              <a:tr h="61665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292352"/>
                  </a:ext>
                </a:extLst>
              </a:tr>
              <a:tr h="61665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29829"/>
                  </a:ext>
                </a:extLst>
              </a:tr>
              <a:tr h="61665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82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32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IN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0AE4C-C8AD-5FE8-F765-45A6576E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DEE5-572C-4F2E-BEBB-78B6E85B2556}" type="datetime1">
              <a:rPr lang="en-IN" smtClean="0"/>
              <a:t>04-04-2023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85F6D-C615-D78B-6019-8D3BBB5A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65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D6F37-FDEB-14D6-7786-B7554761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1FDE-22D3-49D9-846C-C14CA8C34E8A}" type="datetime1">
              <a:rPr lang="en-IN" smtClean="0"/>
              <a:t>04-04-2023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30AD6-C0F0-3ECE-0069-7C524801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3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  <a:endParaRPr lang="en-IN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8B922-F211-8D88-DCF1-70B86E5B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6051-EE13-42E6-98E9-4DCFCECF34A5}" type="datetime1">
              <a:rPr lang="en-IN" smtClean="0"/>
              <a:t>04-04-2023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4247B-9CF2-A38D-3B41-D90F4E4C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26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IN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57625-FE0C-C9D0-9B64-51C30486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375E-572C-4231-AFAD-B0A78AF670A8}" type="datetime1">
              <a:rPr lang="en-IN" smtClean="0"/>
              <a:t>04-04-2023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07A7E-3D82-3EF5-FA41-02841985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07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 and Discussions</a:t>
            </a:r>
            <a:endParaRPr lang="en-IN" sz="9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E8DBB-8CAD-47AF-1F08-E5D854F507F6}"/>
              </a:ext>
            </a:extLst>
          </p:cNvPr>
          <p:cNvSpPr txBox="1"/>
          <p:nvPr/>
        </p:nvSpPr>
        <p:spPr>
          <a:xfrm>
            <a:off x="1950720" y="19489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 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3E4E9-4199-339C-75CA-C1D0D0AF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785-BFEF-416C-BEFC-93BB22CC6308}" type="datetime1">
              <a:rPr lang="en-IN" smtClean="0"/>
              <a:t>04-04-2023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B847C-58FB-58C8-32C9-9A8BAF62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52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194</Words>
  <Application>Microsoft Office PowerPoint</Application>
  <PresentationFormat>On-screen Show (4:3)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Surface Material Classification Using AI</vt:lpstr>
      <vt:lpstr>Introduction</vt:lpstr>
      <vt:lpstr>Objective of the Project</vt:lpstr>
      <vt:lpstr>Literature Survey</vt:lpstr>
      <vt:lpstr>Problem Statement</vt:lpstr>
      <vt:lpstr>Proposed System</vt:lpstr>
      <vt:lpstr>Proposed Work</vt:lpstr>
      <vt:lpstr>Architecture Diagram</vt:lpstr>
      <vt:lpstr>Results and Discussions</vt:lpstr>
      <vt:lpstr>Applications</vt:lpstr>
      <vt:lpstr>Advantages</vt:lpstr>
      <vt:lpstr>Disadvantages</vt:lpstr>
      <vt:lpstr>Future Scope</vt:lpstr>
      <vt:lpstr>References</vt:lpstr>
      <vt:lpstr>Credentials</vt:lpstr>
      <vt:lpstr>Screen Shots</vt:lpstr>
      <vt:lpstr>Screen Shots</vt:lpstr>
      <vt:lpstr>Conclusion / Feature Enhancement</vt:lpstr>
      <vt:lpstr>Reference Paper/ URL</vt:lpstr>
      <vt:lpstr>Conference / Publication / Project Contest  Winner Certificates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SENTHILKUMAR G</dc:creator>
  <cp:lastModifiedBy>Sindhumathi Balakumar</cp:lastModifiedBy>
  <cp:revision>10</cp:revision>
  <dcterms:created xsi:type="dcterms:W3CDTF">2020-12-27T14:21:20Z</dcterms:created>
  <dcterms:modified xsi:type="dcterms:W3CDTF">2023-04-04T16:57:57Z</dcterms:modified>
</cp:coreProperties>
</file>