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8" d="100"/>
          <a:sy n="48" d="100"/>
        </p:scale>
        <p:origin x="41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June there is dip in scores of content both 2020 &amp; 2021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-- what is root cause of that dip ?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Average 5k positive reactions for content posted every month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Photos are most viewed and loved content type followed by  video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Animal , science , health eating , technology , most loved &amp; top five popular content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- we need to post more content on this categories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- using photo &amp; video content type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Photo content type most interactive &amp; positive reaction seeker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8k is average of reaction type per month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There is no significant growth in any key metrics( yearly , monthly )……growth stagnant need to take measures to viral content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Public speaking &amp; veganism seeking less reaction but scoring high positively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Every month top 5 popular content varies based on that we need to encourage content creation 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52400" y="824284"/>
            <a:ext cx="11049000" cy="10110415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5459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[Social buzz]</a:t>
            </a:r>
          </a:p>
          <a:p>
            <a:pPr algn="ctr">
              <a:lnSpc>
                <a:spcPts val="11059"/>
              </a:lnSpc>
            </a:pPr>
            <a:r>
              <a:rPr lang="en-US" sz="44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content analysis </a:t>
            </a:r>
            <a:r>
              <a:rPr lang="en-US" sz="3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BY</a:t>
            </a:r>
          </a:p>
          <a:p>
            <a:pPr algn="ctr">
              <a:lnSpc>
                <a:spcPts val="11059"/>
              </a:lnSpc>
            </a:pPr>
            <a:r>
              <a:rPr lang="en-US" sz="3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 SNEHA A K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7E97F-B788-C7FB-6FBF-68704CFA06EE}"/>
              </a:ext>
            </a:extLst>
          </p:cNvPr>
          <p:cNvSpPr/>
          <p:nvPr/>
        </p:nvSpPr>
        <p:spPr>
          <a:xfrm>
            <a:off x="11430000" y="609110"/>
            <a:ext cx="6248400" cy="7963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-social buzz content performing well , but need to focus on high yielding category &amp; content type ,there is less or very fluctuating growth in scores &amp; reaction every month , lacks stability with less growth projects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729828" cy="434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How you find dip in June content scores 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882760" y="2005584"/>
            <a:ext cx="11406419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                                                                     </a:t>
            </a:r>
            <a:r>
              <a:rPr lang="en-US" sz="36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The client has reached a massive                          </a:t>
            </a:r>
          </a:p>
          <a:p>
            <a:r>
              <a:rPr lang="en-US" sz="3600" dirty="0">
                <a:solidFill>
                  <a:srgbClr val="3F3F3F"/>
                </a:solidFill>
                <a:latin typeface="DM Sans" panose="020F0502020204030204" pitchFamily="2" charset="0"/>
              </a:rPr>
              <a:t>                             </a:t>
            </a:r>
            <a:r>
              <a:rPr lang="en-US" sz="36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scale within recent years and does    </a:t>
            </a:r>
          </a:p>
          <a:p>
            <a:r>
              <a:rPr lang="en-US" sz="3600" dirty="0">
                <a:solidFill>
                  <a:srgbClr val="3F3F3F"/>
                </a:solidFill>
                <a:latin typeface="DM Sans" panose="020F0502020204030204" pitchFamily="2" charset="0"/>
              </a:rPr>
              <a:t>                             </a:t>
            </a:r>
            <a:r>
              <a:rPr lang="en-US" sz="36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not have the resources internally to           </a:t>
            </a:r>
          </a:p>
          <a:p>
            <a:r>
              <a:rPr lang="en-US" sz="3600" dirty="0">
                <a:solidFill>
                  <a:srgbClr val="3F3F3F"/>
                </a:solidFill>
                <a:latin typeface="DM Sans" panose="020F0502020204030204" pitchFamily="2" charset="0"/>
              </a:rPr>
              <a:t>                              </a:t>
            </a:r>
            <a:r>
              <a:rPr lang="en-US" sz="36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handle it.</a:t>
            </a:r>
            <a:r>
              <a:rPr lang="en-US" sz="3600" dirty="0">
                <a:solidFill>
                  <a:srgbClr val="3F3F3F"/>
                </a:solidFill>
                <a:latin typeface="DM Sans" panose="020F0502020204030204" pitchFamily="2" charset="0"/>
              </a:rPr>
              <a:t> client</a:t>
            </a:r>
            <a:r>
              <a:rPr lang="en-US" sz="36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 want Audit of big         </a:t>
            </a:r>
          </a:p>
          <a:p>
            <a:r>
              <a:rPr lang="en-US" sz="36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                            data practice, recommendations for                                                                     </a:t>
            </a:r>
            <a:r>
              <a:rPr lang="en-US" sz="3600" dirty="0">
                <a:solidFill>
                  <a:srgbClr val="3F3F3F"/>
                </a:solidFill>
                <a:latin typeface="DM Sans" panose="020F0502020204030204" pitchFamily="2" charset="0"/>
              </a:rPr>
              <a:t>           </a:t>
            </a:r>
            <a:r>
              <a:rPr lang="en-US" sz="36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a                            IPO,  analysis of popular content              A                          My work is Analysis of sample data      s                           sets with visualizations to      understand          </a:t>
            </a:r>
            <a:r>
              <a:rPr lang="en-US" sz="3600" b="0" i="0" dirty="0" err="1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understand</a:t>
            </a:r>
            <a:r>
              <a:rPr lang="en-US" sz="36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 the popularity of              different c            different content categories.</a:t>
            </a:r>
            <a:endParaRPr lang="en-IN" sz="36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828801" y="1485901"/>
            <a:ext cx="6453903" cy="6665769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20150" y="3429625"/>
            <a:ext cx="474848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-3810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sz="3200" dirty="0"/>
          </a:p>
          <a:p>
            <a:r>
              <a:rPr lang="en-AU" sz="3200" dirty="0"/>
              <a:t>            *  Problem for data analyst team is : Analysis of popular content through visualisation &amp; understanding the popularity of different content  categories .</a:t>
            </a:r>
          </a:p>
          <a:p>
            <a:r>
              <a:rPr lang="en-AU" sz="3200" dirty="0"/>
              <a:t>          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r>
                <a:rPr lang="en-IN" dirty="0"/>
                <a:t>  </a:t>
              </a:r>
              <a:r>
                <a:rPr lang="en-IN" sz="2000" dirty="0"/>
                <a:t>Andrew Fleming</a:t>
              </a:r>
            </a:p>
            <a:p>
              <a:r>
                <a:rPr lang="en-IN" sz="2000" dirty="0"/>
                <a:t>Chief technology </a:t>
              </a:r>
            </a:p>
            <a:p>
              <a:r>
                <a:rPr lang="en-IN" sz="2000" dirty="0"/>
                <a:t>      architect</a:t>
              </a:r>
              <a:r>
                <a:rPr lang="en-IN" dirty="0"/>
                <a:t>              </a:t>
              </a:r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r>
                <a:rPr lang="en-AU" dirty="0"/>
                <a:t>    </a:t>
              </a:r>
            </a:p>
            <a:p>
              <a:endParaRPr lang="en-AU" dirty="0"/>
            </a:p>
            <a:p>
              <a:endParaRPr lang="en-AU" dirty="0"/>
            </a:p>
            <a:p>
              <a:r>
                <a:rPr lang="en-AU" dirty="0"/>
                <a:t>   Marcus </a:t>
              </a:r>
              <a:r>
                <a:rPr lang="en-AU" dirty="0" err="1"/>
                <a:t>Rompton</a:t>
              </a:r>
              <a:r>
                <a:rPr lang="en-AU" dirty="0"/>
                <a:t> </a:t>
              </a:r>
            </a:p>
            <a:p>
              <a:r>
                <a:rPr lang="en-AU" dirty="0"/>
                <a:t>      Senior Principle </a:t>
              </a: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4478000" y="1058428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  <a:p>
              <a:endParaRPr lang="en-AU" dirty="0"/>
            </a:p>
            <a:p>
              <a:endParaRPr lang="en-AU" dirty="0"/>
            </a:p>
            <a:p>
              <a:r>
                <a:rPr lang="en-AU" sz="2000" dirty="0"/>
                <a:t>         Sneha  A  K</a:t>
              </a:r>
            </a:p>
            <a:p>
              <a:r>
                <a:rPr lang="en-AU" sz="2000" dirty="0"/>
                <a:t>        Data Analyst </a:t>
              </a:r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4684763" y="4095684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21C225-0CF2-DEFD-D430-F3C3B5FBBF0E}"/>
              </a:ext>
            </a:extLst>
          </p:cNvPr>
          <p:cNvSpPr/>
          <p:nvPr/>
        </p:nvSpPr>
        <p:spPr>
          <a:xfrm>
            <a:off x="14935200" y="7194917"/>
            <a:ext cx="2253799" cy="2233182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895164" y="1081567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82D3B-21B1-EB99-B987-E27ECC0514E3}"/>
              </a:ext>
            </a:extLst>
          </p:cNvPr>
          <p:cNvSpPr/>
          <p:nvPr/>
        </p:nvSpPr>
        <p:spPr>
          <a:xfrm>
            <a:off x="5309989" y="972167"/>
            <a:ext cx="3821068" cy="1015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Understanding problem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3B158F-A6C1-0B70-9902-6E71681E7A4D}"/>
              </a:ext>
            </a:extLst>
          </p:cNvPr>
          <p:cNvSpPr/>
          <p:nvPr/>
        </p:nvSpPr>
        <p:spPr>
          <a:xfrm>
            <a:off x="6713043" y="2399537"/>
            <a:ext cx="3821068" cy="1015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6C6B81-7BBE-80DB-E863-04C257872B38}"/>
              </a:ext>
            </a:extLst>
          </p:cNvPr>
          <p:cNvSpPr/>
          <p:nvPr/>
        </p:nvSpPr>
        <p:spPr>
          <a:xfrm>
            <a:off x="12078556" y="7413209"/>
            <a:ext cx="3821068" cy="1015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Decision making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449C1E-4125-D5BC-A97C-C8237FF4AABC}"/>
              </a:ext>
            </a:extLst>
          </p:cNvPr>
          <p:cNvSpPr/>
          <p:nvPr/>
        </p:nvSpPr>
        <p:spPr>
          <a:xfrm>
            <a:off x="9827099" y="5560679"/>
            <a:ext cx="3821068" cy="1015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Insights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D8EB19-6FFA-28D8-948C-62F5F3D4680A}"/>
              </a:ext>
            </a:extLst>
          </p:cNvPr>
          <p:cNvSpPr/>
          <p:nvPr/>
        </p:nvSpPr>
        <p:spPr>
          <a:xfrm>
            <a:off x="7891585" y="4122939"/>
            <a:ext cx="3821068" cy="1015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visualisation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131458"/>
            <a:ext cx="2972219" cy="123110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C9580FF-6D45-83FF-13B6-EC429672BAFD}"/>
              </a:ext>
            </a:extLst>
          </p:cNvPr>
          <p:cNvSpPr/>
          <p:nvPr/>
        </p:nvSpPr>
        <p:spPr>
          <a:xfrm>
            <a:off x="1752600" y="2247900"/>
            <a:ext cx="150114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4000" dirty="0"/>
              <a:t>June there is dip in scores of content both 2020 &amp; 2021 </a:t>
            </a:r>
          </a:p>
          <a:p>
            <a:pPr lvl="0"/>
            <a:r>
              <a:rPr lang="en-US" sz="4000" dirty="0"/>
              <a:t>      --- what is root cause of that dip ?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4000" dirty="0"/>
              <a:t>Average 5k positive reactions for content posted every month 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E0C561D-5B1D-72C5-6A94-5D91AD717593}"/>
              </a:ext>
            </a:extLst>
          </p:cNvPr>
          <p:cNvSpPr/>
          <p:nvPr/>
        </p:nvSpPr>
        <p:spPr>
          <a:xfrm>
            <a:off x="2724117" y="1685151"/>
            <a:ext cx="14725684" cy="6639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4800" dirty="0"/>
              <a:t>Photos are most viewed and loved content type followed by  video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4800" dirty="0"/>
              <a:t>Animal , science , health eating , technology , most loved &amp; top five popular content 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4800" dirty="0"/>
              <a:t>- we need to post more content on this categories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4800" dirty="0"/>
              <a:t>- using photo &amp; video content type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4800" dirty="0"/>
              <a:t>Photo content type most interactive &amp; positive reaction seeker .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FAB86F1-F375-0A65-46D0-0BB6BF05A868}"/>
              </a:ext>
            </a:extLst>
          </p:cNvPr>
          <p:cNvSpPr/>
          <p:nvPr/>
        </p:nvSpPr>
        <p:spPr>
          <a:xfrm>
            <a:off x="3581400" y="1231450"/>
            <a:ext cx="13716000" cy="741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4800" dirty="0"/>
              <a:t>8k is average of reaction type per month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4800" dirty="0"/>
              <a:t>There is no significant growth in any key metrics( yearly , monthly )……growth stagnant need to take measures to viral content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4800" dirty="0"/>
              <a:t>Public speaking &amp; veganism seeking less reaction but scoring high positively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4800" dirty="0"/>
              <a:t>Every month top 5 popular content varies based on that we need to encourage content creation </a:t>
            </a:r>
            <a:r>
              <a:rPr lang="en-US" dirty="0"/>
              <a:t>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527</Words>
  <Application>Microsoft Office PowerPoint</Application>
  <PresentationFormat>Custom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Clear Sans Regular Bold</vt:lpstr>
      <vt:lpstr>Calibri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sneha</cp:lastModifiedBy>
  <cp:revision>9</cp:revision>
  <cp:lastPrinted>2024-04-07T07:31:33Z</cp:lastPrinted>
  <dcterms:created xsi:type="dcterms:W3CDTF">2006-08-16T00:00:00Z</dcterms:created>
  <dcterms:modified xsi:type="dcterms:W3CDTF">2024-04-07T07:33:24Z</dcterms:modified>
  <dc:identifier>DAEhDyfaYKE</dc:identifier>
</cp:coreProperties>
</file>