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1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4" r:id="rId3"/>
    <p:sldId id="305" r:id="rId4"/>
    <p:sldId id="306" r:id="rId5"/>
    <p:sldId id="313" r:id="rId6"/>
    <p:sldId id="302" r:id="rId7"/>
    <p:sldId id="303" r:id="rId8"/>
    <p:sldId id="307" r:id="rId9"/>
    <p:sldId id="308" r:id="rId10"/>
    <p:sldId id="309" r:id="rId11"/>
    <p:sldId id="316" r:id="rId12"/>
    <p:sldId id="310" r:id="rId13"/>
    <p:sldId id="311" r:id="rId14"/>
    <p:sldId id="312" r:id="rId15"/>
    <p:sldId id="314" r:id="rId16"/>
    <p:sldId id="315" r:id="rId17"/>
    <p:sldId id="268" r:id="rId18"/>
  </p:sldIdLst>
  <p:sldSz cx="9144000" cy="6858000" type="screen4x3"/>
  <p:notesSz cx="6864350" cy="9998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2861">
          <p15:clr>
            <a:srgbClr val="A4A3A4"/>
          </p15:clr>
        </p15:guide>
        <p15:guide id="3" orient="horz" pos="2140">
          <p15:clr>
            <a:srgbClr val="A4A3A4"/>
          </p15:clr>
        </p15:guide>
        <p15:guide id="4" pos="28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4" autoAdjust="0"/>
    <p:restoredTop sz="92035" autoAdjust="0"/>
  </p:normalViewPr>
  <p:slideViewPr>
    <p:cSldViewPr snapToObjects="1">
      <p:cViewPr varScale="1">
        <p:scale>
          <a:sx n="78" d="100"/>
          <a:sy n="78" d="100"/>
        </p:scale>
        <p:origin x="1848" y="72"/>
      </p:cViewPr>
      <p:guideLst>
        <p:guide orient="horz" pos="2140"/>
        <p:guide pos="2860"/>
      </p:guideLst>
    </p:cSldViewPr>
  </p:slideViewPr>
  <p:outlineViewPr>
    <p:cViewPr>
      <p:scale>
        <a:sx n="33" d="100"/>
        <a:sy n="33" d="100"/>
      </p:scale>
      <p:origin x="60" y="131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2058" y="102"/>
      </p:cViewPr>
      <p:guideLst>
        <p:guide orient="horz" pos="2141"/>
        <p:guide pos="2861"/>
        <p:guide orient="horz" pos="2140"/>
        <p:guide pos="28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64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64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DF9355D5-0FC2-4A04-94C3-A1C29A78297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4552" cy="50163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6437"/>
            <a:ext cx="2974552" cy="50163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C60F8F4D-24C6-4CBF-BA64-49506665D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05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904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904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A16B4F9D-F455-45EB-86FF-FD09E75EB28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9086"/>
            <a:ext cx="5491480" cy="4499134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4552" cy="499904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6436"/>
            <a:ext cx="2974552" cy="499904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7ADFAC82-5F59-4BBF-9ABE-EB4A78159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6520" tIns="48260" rIns="96520" bIns="4826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>
            <a:off x="686435" y="4749165"/>
            <a:ext cx="5492750" cy="4500245"/>
          </a:xfrm>
          <a:prstGeom prst="rect">
            <a:avLst/>
          </a:prstGeom>
        </p:spPr>
        <p:txBody>
          <a:bodyPr vert="horz" wrap="square" lIns="96520" tIns="48260" rIns="96520" bIns="48260" numCol="1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8105" y="9496425"/>
            <a:ext cx="2974975" cy="500380"/>
          </a:xfrm>
          <a:prstGeom prst="rect">
            <a:avLst/>
          </a:prstGeom>
        </p:spPr>
        <p:txBody>
          <a:bodyPr vert="horz" wrap="square" lIns="96520" tIns="48260" rIns="96520" bIns="48260" numCol="1" anchor="b">
            <a:noAutofit/>
          </a:bodyPr>
          <a:lstStyle>
            <a:lvl1pPr marL="0" indent="0" algn="r" latinLnBrk="0">
              <a:buFontTx/>
              <a:buNone/>
              <a:defRPr lang="en-GB" altLang="en-US" sz="13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FAC82-5F59-4BBF-9ABE-EB4A78159C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3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FAC82-5F59-4BBF-9ABE-EB4A78159C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0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22960" y="286385"/>
            <a:ext cx="7545070" cy="737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22960" y="1321435"/>
            <a:ext cx="7545070" cy="4549140"/>
          </a:xfrm>
          <a:prstGeom prst="rect">
            <a:avLst/>
          </a:prstGeom>
        </p:spPr>
        <p:txBody>
          <a:bodyPr vert="horz" wrap="square" lIns="0" tIns="45720" rIns="0" bIns="45720" numCol="1" anchor="t">
            <a:normAutofit/>
          </a:bodyPr>
          <a:lstStyle/>
          <a:p>
            <a:pPr marL="91440" indent="-91440" latinLnBrk="0">
              <a:buClr>
                <a:srgbClr val="E48312"/>
              </a:buClr>
              <a:buFont typeface="Calibri"/>
              <a:buChar char="◦"/>
            </a:pPr>
            <a:r>
              <a:rPr lang="ko-KR" altLang="en-US"/>
              <a:t>마스터 텍스트 스타일을 편집하려면 클릭</a:t>
            </a:r>
          </a:p>
          <a:p>
            <a:pPr marL="384175" lvl="1" indent="-182880" latinLnBrk="0">
              <a:buClr>
                <a:srgbClr val="E48312"/>
              </a:buClr>
              <a:buFont typeface="Calibri"/>
              <a:buChar char="◦"/>
            </a:pPr>
            <a:r>
              <a:rPr lang="ko-KR" altLang="en-US"/>
              <a:t>두 번째 수준</a:t>
            </a:r>
          </a:p>
          <a:p>
            <a:pPr marL="567055" lvl="2" indent="-182880" latinLnBrk="0">
              <a:buClr>
                <a:srgbClr val="E48312"/>
              </a:buClr>
              <a:buFont typeface="Calibri"/>
              <a:buChar char="◦"/>
            </a:pPr>
            <a:r>
              <a:rPr lang="ko-KR" altLang="en-US"/>
              <a:t>세 번째 수준</a:t>
            </a:r>
          </a:p>
          <a:p>
            <a:pPr marL="749935" lvl="3" indent="-182880" latinLnBrk="0">
              <a:buClr>
                <a:srgbClr val="E48312"/>
              </a:buClr>
              <a:buFont typeface="Calibri"/>
              <a:buChar char="◦"/>
            </a:pPr>
            <a:r>
              <a:rPr lang="ko-KR" altLang="en-US"/>
              <a:t>네 번째 수준</a:t>
            </a:r>
          </a:p>
          <a:p>
            <a:pPr marL="932815" lvl="4" indent="-182880" latinLnBrk="0">
              <a:buClr>
                <a:srgbClr val="E48312"/>
              </a:buClr>
              <a:buFont typeface="Calibri"/>
              <a:buChar char="◦"/>
            </a:pPr>
            <a:r>
              <a:rPr lang="ko-KR" altLang="en-US"/>
              <a:t>다섯 번째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855"/>
            <a:ext cx="1854835" cy="365760"/>
          </a:xfrm>
        </p:spPr>
        <p:txBody>
          <a:bodyPr/>
          <a:lstStyle/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790" y="6459855"/>
            <a:ext cx="3617595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055" y="6459855"/>
            <a:ext cx="984885" cy="365760"/>
          </a:xfrm>
        </p:spPr>
        <p:txBody>
          <a:bodyPr/>
          <a:lstStyle/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7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6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5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5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7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8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3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22960" y="286385"/>
            <a:ext cx="7544435" cy="74612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22960" y="1353820"/>
            <a:ext cx="7544435" cy="4516120"/>
          </a:xfrm>
          <a:prstGeom prst="rect">
            <a:avLst/>
          </a:prstGeom>
        </p:spPr>
        <p:txBody>
          <a:bodyPr vert="horz" wrap="square" lIns="0" tIns="45720" rIns="0" bIns="45720" numCol="1" anchor="t">
            <a:normAutofit/>
          </a:bodyPr>
          <a:lstStyle/>
          <a:p>
            <a:pPr marL="91440" indent="-91440" latinLnBrk="0">
              <a:buClr>
                <a:srgbClr val="E48312"/>
              </a:buClr>
              <a:buFont typeface="맑은 고딕"/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marL="384175" lvl="1" indent="-182880" latinLnBrk="0">
              <a:buClr>
                <a:srgbClr val="E48312"/>
              </a:buClr>
              <a:buFont typeface="Calibri"/>
              <a:buChar char=" "/>
            </a:pPr>
            <a:r>
              <a:rPr lang="ko-KR" altLang="en-US"/>
              <a:t>두 번째 수준</a:t>
            </a:r>
          </a:p>
          <a:p>
            <a:pPr marL="567055" lvl="2" indent="-182880" latinLnBrk="0">
              <a:buClr>
                <a:srgbClr val="E48312"/>
              </a:buClr>
              <a:buFont typeface="Calibri"/>
              <a:buChar char="◦"/>
            </a:pPr>
            <a:r>
              <a:rPr lang="ko-KR" altLang="en-US"/>
              <a:t>세 번째 수준</a:t>
            </a:r>
          </a:p>
          <a:p>
            <a:pPr marL="749935" lvl="3" indent="-182880" latinLnBrk="0">
              <a:buClr>
                <a:srgbClr val="E48312"/>
              </a:buClr>
              <a:buFont typeface="Calibri"/>
              <a:buChar char="◦"/>
            </a:pPr>
            <a:r>
              <a:rPr lang="ko-KR" altLang="en-US"/>
              <a:t>네 번째 수준</a:t>
            </a:r>
          </a:p>
          <a:p>
            <a:pPr marL="932815" lvl="4" indent="-182880" latinLnBrk="0">
              <a:buClr>
                <a:srgbClr val="E48312"/>
              </a:buClr>
              <a:buFont typeface="Calibri"/>
              <a:buChar char="◦"/>
            </a:pPr>
            <a:r>
              <a:rPr lang="ko-KR" altLang="en-US"/>
              <a:t>다섯 번째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645985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21CAE4-E41F-4A74-8829-7D0CAA82ED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790" y="6459855"/>
            <a:ext cx="361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055" y="6459855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E0D32B-C66D-43F7-9B4C-E2410F9B18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87095" y="1035685"/>
            <a:ext cx="7475855" cy="635"/>
          </a:xfrm>
          <a:prstGeom prst="line">
            <a:avLst/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7">
            <a:extLst>
              <a:ext uri="{FF2B5EF4-FFF2-40B4-BE49-F238E27FC236}">
                <a16:creationId xmlns:a16="http://schemas.microsoft.com/office/drawing/2014/main" id="{D70F95B6-9E39-4F92-A20A-9614927E87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7620" y="6521450"/>
            <a:ext cx="716407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400" dirty="0">
                <a:latin typeface="Arial" charset="0"/>
                <a:ea typeface="굴림" pitchFamily="34" charset="-127"/>
                <a:cs typeface="Arial" charset="0"/>
              </a:rPr>
              <a:t>KIST- confidential - do not disseminate without approval from Dr. Choi</a:t>
            </a:r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1082DE6E-8C59-4478-A707-101F76063C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550" y="0"/>
            <a:ext cx="1187450" cy="115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 descr="C:/Users/clair/AppData/Roaming/PolarisOffice/ETemp/88564_10287952/image2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0" y="6327775"/>
            <a:ext cx="1771015" cy="549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9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ELab/SNELab.github.io/blob/main/image/picture_Jaeeun_Huh.jpg?raw=tru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raw.githubusercontent.com/SNELab/SNELab.github.io/main/image/" TargetMode="External"/><Relationship Id="rId4" Type="http://schemas.openxmlformats.org/officeDocument/2006/relationships/hyperlink" Target="https://raw.githubusercontent.com/SNELab/SNELab.github.io/main/image/picture_Jaeeun_Huh.jp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9513" y="3105193"/>
            <a:ext cx="8784974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algn="ctr"/>
            <a:r>
              <a:rPr lang="en-US" altLang="ko-KR" sz="3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Html </a:t>
            </a:r>
            <a:r>
              <a:rPr lang="ko-KR" altLang="en-US" sz="3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사용법 및 </a:t>
            </a:r>
            <a:r>
              <a:rPr lang="en-US" altLang="ko-KR" sz="3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snelab.github.io </a:t>
            </a:r>
            <a:r>
              <a:rPr lang="ko-KR" altLang="en-US" sz="3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수정방법</a:t>
            </a:r>
            <a:endParaRPr lang="en-US" altLang="ko-KR" sz="3600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3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(html </a:t>
            </a:r>
            <a:r>
              <a:rPr lang="ko-KR" altLang="en-US" sz="3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</a:t>
            </a:r>
            <a:r>
              <a:rPr lang="en-US" altLang="ko-KR" sz="3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sublime text)</a:t>
            </a:r>
            <a:endParaRPr lang="ko-KR" altLang="en-US" sz="3600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6675120" y="5198745"/>
            <a:ext cx="1409065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2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허 재 은</a:t>
            </a:r>
            <a:endParaRPr lang="ko-KR" altLang="en-US" sz="22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40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A365-2ECE-4E22-AF52-EE961A39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cs typeface="KoPubWorld돋움체 Medium" panose="00000600000000000000" pitchFamily="2" charset="-127"/>
              </a:rPr>
              <a:t>Member </a:t>
            </a:r>
            <a:r>
              <a:rPr lang="ko-KR" altLang="en-US" dirty="0">
                <a:latin typeface="+mj-ea"/>
                <a:cs typeface="KoPubWorld돋움체 Medium" panose="00000600000000000000" pitchFamily="2" charset="-127"/>
              </a:rPr>
              <a:t>이미지 변경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9A01B-FDF1-499A-BDE0-4B2BF425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5040560" cy="2912946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30EB557-8F35-441D-B2FC-F78A6E5B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797152"/>
            <a:ext cx="8568952" cy="78641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코드를 통해 다음과 같이 인원이 추가됩니다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참고로 사진은 기존 사진과 동일한 비율인 편이 좋습니다</a:t>
            </a:r>
          </a:p>
        </p:txBody>
      </p:sp>
    </p:spTree>
    <p:extLst>
      <p:ext uri="{BB962C8B-B14F-4D97-AF65-F5344CB8AC3E}">
        <p14:creationId xmlns:p14="http://schemas.microsoft.com/office/powerpoint/2010/main" val="358066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350F-D5A9-43C9-993C-91F43A52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경로 아는 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7C8F3-54C4-4594-9B9C-BA42045C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255"/>
            <a:ext cx="4176122" cy="448094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B2E813E-DAB4-4E1D-8BD1-0695CF6F5572}"/>
              </a:ext>
            </a:extLst>
          </p:cNvPr>
          <p:cNvSpPr txBox="1">
            <a:spLocks/>
          </p:cNvSpPr>
          <p:nvPr/>
        </p:nvSpPr>
        <p:spPr>
          <a:xfrm>
            <a:off x="1979713" y="1124744"/>
            <a:ext cx="6955432" cy="3942622"/>
          </a:xfrm>
          <a:prstGeom prst="rect">
            <a:avLst/>
          </a:prstGeom>
        </p:spPr>
        <p:txBody>
          <a:bodyPr vert="horz" wrap="square" lIns="0" tIns="45720" rIns="0" bIns="45720" numCol="1" anchor="t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alibri" panose="020F0502020204030204" pitchFamily="34" charset="0"/>
              <a:buAutoNum type="arabicPeriod"/>
            </a:pPr>
            <a:r>
              <a:rPr lang="en-US" altLang="ko-KR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Github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홈페이지의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image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파일에서 알고자 하는 이미지 클릭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Calibri" panose="020F0502020204030204" pitchFamily="34" charset="0"/>
              <a:buAutoNum type="arabicPeriod"/>
            </a:pP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사진 오른쪽마우스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이미지 주소 복사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인터넷 주소창에 붙여넣기 후 바뀐 주소 다시 복사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Calibri" panose="020F0502020204030204" pitchFamily="34" charset="0"/>
              <a:buAutoNum type="arabicPeriod"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3"/>
              </a:rPr>
              <a:t>https://github.com/SNELab/SNELab.github.io/blob/main/image/picture_Jaeeun_Huh.jpg?raw=true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이라는 주소가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4"/>
              </a:rPr>
              <a:t>https://raw.githubusercontent.com/SNELab/SNELab.github.io/main/image/picture_Jaeeun_Huh.jpg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라는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raw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주소로 변환됨 해당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raw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주소를 경로로 사용하면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ok</a:t>
            </a:r>
          </a:p>
          <a:p>
            <a:pPr marL="342900" indent="-342900">
              <a:buFont typeface="Calibri" panose="020F0502020204030204" pitchFamily="34" charset="0"/>
              <a:buAutoNum type="arabicPeriod"/>
            </a:pP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귀찮다면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5"/>
              </a:rPr>
              <a:t>https://raw.githubusercontent.com/SNELab/SNELab.github.io/main/image/</a:t>
            </a:r>
            <a:r>
              <a:rPr lang="ko-KR" altLang="en-US" sz="1800" u="sng" dirty="0">
                <a:solidFill>
                  <a:srgbClr val="00B0F0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업로드한파일이름</a:t>
            </a:r>
            <a:r>
              <a:rPr lang="en-US" altLang="ko-KR" sz="1800" u="sng" dirty="0">
                <a:solidFill>
                  <a:srgbClr val="00B0F0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800" u="sng" dirty="0">
                <a:solidFill>
                  <a:srgbClr val="00B0F0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확장자</a:t>
            </a:r>
            <a:r>
              <a:rPr lang="en-US" altLang="ko-KR" sz="1800" u="sng" dirty="0">
                <a:solidFill>
                  <a:srgbClr val="00B0F0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로 바로 입력 가능</a:t>
            </a:r>
            <a:endParaRPr lang="en-US" altLang="ko-KR" sz="1800" dirty="0">
              <a:solidFill>
                <a:srgbClr val="00B0F0"/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Calibri" panose="020F0502020204030204" pitchFamily="34" charset="0"/>
              <a:buAutoNum type="arabicPeriod"/>
            </a:pP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58DDD6-7068-4C3C-823E-91D06FB3E47C}"/>
              </a:ext>
            </a:extLst>
          </p:cNvPr>
          <p:cNvSpPr/>
          <p:nvPr/>
        </p:nvSpPr>
        <p:spPr>
          <a:xfrm>
            <a:off x="418332" y="4725144"/>
            <a:ext cx="1656184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151A7A-4ED1-4241-B627-8D907503F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44" y="4437112"/>
            <a:ext cx="2192391" cy="18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7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C4D6B-807D-4B99-A0B4-502F915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BC593-B55E-4BE2-B65A-1756B7CD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59"/>
            <a:ext cx="7704856" cy="50890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CEF5B1-69E1-4EF3-B1BF-96571DFFE3CC}"/>
              </a:ext>
            </a:extLst>
          </p:cNvPr>
          <p:cNvSpPr/>
          <p:nvPr/>
        </p:nvSpPr>
        <p:spPr>
          <a:xfrm>
            <a:off x="467544" y="1628800"/>
            <a:ext cx="7545070" cy="23042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01A7C9-C7F0-4FE4-93A5-49BFA7701918}"/>
              </a:ext>
            </a:extLst>
          </p:cNvPr>
          <p:cNvCxnSpPr/>
          <p:nvPr/>
        </p:nvCxnSpPr>
        <p:spPr>
          <a:xfrm>
            <a:off x="539552" y="1772816"/>
            <a:ext cx="93610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01B461B-6217-4E43-A747-BE1EFF8CF58B}"/>
              </a:ext>
            </a:extLst>
          </p:cNvPr>
          <p:cNvSpPr/>
          <p:nvPr/>
        </p:nvSpPr>
        <p:spPr>
          <a:xfrm>
            <a:off x="1043608" y="1556792"/>
            <a:ext cx="432048" cy="2880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1C43D-59AE-4C8D-B608-506822D44BB2}"/>
              </a:ext>
            </a:extLst>
          </p:cNvPr>
          <p:cNvSpPr txBox="1"/>
          <p:nvPr/>
        </p:nvSpPr>
        <p:spPr>
          <a:xfrm>
            <a:off x="1574875" y="1321882"/>
            <a:ext cx="335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두 사람이 들어있는 한 줄이 </a:t>
            </a:r>
            <a:r>
              <a:rPr lang="en-US" altLang="ko-KR" dirty="0">
                <a:solidFill>
                  <a:srgbClr val="00B0F0"/>
                </a:solidFill>
              </a:rPr>
              <a:t>row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A6C61-B11E-4FF8-BE8F-ABB2F85FAB61}"/>
              </a:ext>
            </a:extLst>
          </p:cNvPr>
          <p:cNvSpPr txBox="1"/>
          <p:nvPr/>
        </p:nvSpPr>
        <p:spPr>
          <a:xfrm>
            <a:off x="2576806" y="3912783"/>
            <a:ext cx="399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새로운 줄을 만들려면 </a:t>
            </a:r>
            <a:r>
              <a:rPr lang="en-US" altLang="ko-KR" dirty="0">
                <a:solidFill>
                  <a:srgbClr val="00B0F0"/>
                </a:solidFill>
              </a:rPr>
              <a:t>row</a:t>
            </a:r>
            <a:r>
              <a:rPr lang="ko-KR" altLang="en-US" dirty="0">
                <a:solidFill>
                  <a:srgbClr val="00B0F0"/>
                </a:solidFill>
              </a:rPr>
              <a:t>가 있어야함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CA30731-528E-4623-9244-A6CA656797B9}"/>
              </a:ext>
            </a:extLst>
          </p:cNvPr>
          <p:cNvSpPr/>
          <p:nvPr/>
        </p:nvSpPr>
        <p:spPr>
          <a:xfrm>
            <a:off x="1358851" y="3861051"/>
            <a:ext cx="432048" cy="2880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0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C4D6B-807D-4B99-A0B4-502F915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Alumni </a:t>
            </a:r>
            <a:r>
              <a:rPr lang="ko-KR" altLang="en-US" dirty="0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A13E54-EF98-4561-9337-F229B0049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17"/>
          <a:stretch/>
        </p:blipFill>
        <p:spPr>
          <a:xfrm>
            <a:off x="323528" y="1336691"/>
            <a:ext cx="5780890" cy="48212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A1C352-D3FA-426D-B33F-7E0801A3AA46}"/>
              </a:ext>
            </a:extLst>
          </p:cNvPr>
          <p:cNvSpPr/>
          <p:nvPr/>
        </p:nvSpPr>
        <p:spPr>
          <a:xfrm>
            <a:off x="822960" y="2204864"/>
            <a:ext cx="4757152" cy="28083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541CC-12EA-4D3C-986F-D65225706E0E}"/>
              </a:ext>
            </a:extLst>
          </p:cNvPr>
          <p:cNvSpPr txBox="1"/>
          <p:nvPr/>
        </p:nvSpPr>
        <p:spPr>
          <a:xfrm>
            <a:off x="1926653" y="1815999"/>
            <a:ext cx="335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두 사람이 들어있는 한 줄이 </a:t>
            </a:r>
            <a:r>
              <a:rPr lang="en-US" altLang="ko-KR" dirty="0">
                <a:solidFill>
                  <a:srgbClr val="00B0F0"/>
                </a:solidFill>
              </a:rPr>
              <a:t>row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0AA23-D198-479B-B1BA-6EADF3BEA5E7}"/>
              </a:ext>
            </a:extLst>
          </p:cNvPr>
          <p:cNvSpPr/>
          <p:nvPr/>
        </p:nvSpPr>
        <p:spPr>
          <a:xfrm>
            <a:off x="1043608" y="2352464"/>
            <a:ext cx="4392488" cy="1220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2ABD8-0395-4296-9296-75FB7B3D539E}"/>
              </a:ext>
            </a:extLst>
          </p:cNvPr>
          <p:cNvSpPr txBox="1"/>
          <p:nvPr/>
        </p:nvSpPr>
        <p:spPr>
          <a:xfrm>
            <a:off x="3981349" y="235246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한 사람 분량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B03C9D-717A-4EEA-ABCA-E8664EBFE2E4}"/>
              </a:ext>
            </a:extLst>
          </p:cNvPr>
          <p:cNvSpPr/>
          <p:nvPr/>
        </p:nvSpPr>
        <p:spPr>
          <a:xfrm>
            <a:off x="1043608" y="3660830"/>
            <a:ext cx="4392488" cy="10643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217274-D349-4A07-8B54-681D4C3C6382}"/>
              </a:ext>
            </a:extLst>
          </p:cNvPr>
          <p:cNvSpPr/>
          <p:nvPr/>
        </p:nvSpPr>
        <p:spPr>
          <a:xfrm>
            <a:off x="1619672" y="2185331"/>
            <a:ext cx="504056" cy="23555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4DCEA1-0AB0-4831-AAB3-09D018C3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10" y="1132498"/>
            <a:ext cx="7027732" cy="51048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7C4D6B-807D-4B99-A0B4-502F915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Alumni </a:t>
            </a:r>
            <a:r>
              <a:rPr lang="ko-KR" altLang="en-US" dirty="0"/>
              <a:t>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1C352-D3FA-426D-B33F-7E0801A3AA46}"/>
              </a:ext>
            </a:extLst>
          </p:cNvPr>
          <p:cNvSpPr/>
          <p:nvPr/>
        </p:nvSpPr>
        <p:spPr>
          <a:xfrm>
            <a:off x="861276" y="1993402"/>
            <a:ext cx="4757152" cy="22276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541CC-12EA-4D3C-986F-D65225706E0E}"/>
              </a:ext>
            </a:extLst>
          </p:cNvPr>
          <p:cNvSpPr txBox="1"/>
          <p:nvPr/>
        </p:nvSpPr>
        <p:spPr>
          <a:xfrm>
            <a:off x="1728914" y="159461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해당 부분 드래그 후 아래 복사해서 새로운 졸업생 추가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217274-D349-4A07-8B54-681D4C3C6382}"/>
              </a:ext>
            </a:extLst>
          </p:cNvPr>
          <p:cNvSpPr/>
          <p:nvPr/>
        </p:nvSpPr>
        <p:spPr>
          <a:xfrm>
            <a:off x="1619672" y="1887520"/>
            <a:ext cx="504056" cy="23555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8C801C9-89C5-4FA6-B86B-CAD090843F2E}"/>
              </a:ext>
            </a:extLst>
          </p:cNvPr>
          <p:cNvSpPr/>
          <p:nvPr/>
        </p:nvSpPr>
        <p:spPr>
          <a:xfrm flipH="1">
            <a:off x="1459418" y="4250547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4095A-85F8-43CF-8918-69371B8C1382}"/>
              </a:ext>
            </a:extLst>
          </p:cNvPr>
          <p:cNvSpPr txBox="1"/>
          <p:nvPr/>
        </p:nvSpPr>
        <p:spPr>
          <a:xfrm>
            <a:off x="2267744" y="4221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9F305-0B1D-48C9-8D57-3FBDF8E2DEAD}"/>
              </a:ext>
            </a:extLst>
          </p:cNvPr>
          <p:cNvSpPr txBox="1"/>
          <p:nvPr/>
        </p:nvSpPr>
        <p:spPr>
          <a:xfrm>
            <a:off x="3239852" y="5698044"/>
            <a:ext cx="537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Image</a:t>
            </a:r>
            <a:r>
              <a:rPr lang="ko-KR" altLang="en-US" dirty="0">
                <a:solidFill>
                  <a:srgbClr val="00B0F0"/>
                </a:solidFill>
              </a:rPr>
              <a:t>가 없으므로 </a:t>
            </a:r>
            <a:r>
              <a:rPr lang="en-US" altLang="ko-KR" dirty="0">
                <a:solidFill>
                  <a:srgbClr val="00B0F0"/>
                </a:solidFill>
              </a:rPr>
              <a:t>members</a:t>
            </a:r>
            <a:r>
              <a:rPr lang="ko-KR" altLang="en-US" dirty="0">
                <a:solidFill>
                  <a:srgbClr val="00B0F0"/>
                </a:solidFill>
              </a:rPr>
              <a:t>와 비슷하게 추가하면 됨</a:t>
            </a:r>
          </a:p>
        </p:txBody>
      </p:sp>
    </p:spTree>
    <p:extLst>
      <p:ext uri="{BB962C8B-B14F-4D97-AF65-F5344CB8AC3E}">
        <p14:creationId xmlns:p14="http://schemas.microsoft.com/office/powerpoint/2010/main" val="121454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D32BE1-ADA3-4B3F-A590-BA8FDF8A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0" y="1024255"/>
            <a:ext cx="6266200" cy="52130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7C4D6B-807D-4B99-A0B4-502F915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Publication </a:t>
            </a:r>
            <a:r>
              <a:rPr lang="ko-KR" altLang="en-US" dirty="0"/>
              <a:t>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1C352-D3FA-426D-B33F-7E0801A3AA46}"/>
              </a:ext>
            </a:extLst>
          </p:cNvPr>
          <p:cNvSpPr/>
          <p:nvPr/>
        </p:nvSpPr>
        <p:spPr>
          <a:xfrm>
            <a:off x="863276" y="2528160"/>
            <a:ext cx="5686172" cy="38531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541CC-12EA-4D3C-986F-D65225706E0E}"/>
              </a:ext>
            </a:extLst>
          </p:cNvPr>
          <p:cNvSpPr txBox="1"/>
          <p:nvPr/>
        </p:nvSpPr>
        <p:spPr>
          <a:xfrm>
            <a:off x="2267744" y="2138884"/>
            <a:ext cx="493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ul</a:t>
            </a:r>
            <a:r>
              <a:rPr lang="ko-KR" altLang="en-US" dirty="0">
                <a:solidFill>
                  <a:srgbClr val="00B0F0"/>
                </a:solidFill>
              </a:rPr>
              <a:t>태그 안에 각각의 </a:t>
            </a:r>
            <a:r>
              <a:rPr lang="en-US" altLang="ko-KR" dirty="0">
                <a:solidFill>
                  <a:srgbClr val="00B0F0"/>
                </a:solidFill>
              </a:rPr>
              <a:t>li(list)</a:t>
            </a:r>
            <a:r>
              <a:rPr lang="ko-KR" altLang="en-US" dirty="0">
                <a:solidFill>
                  <a:srgbClr val="00B0F0"/>
                </a:solidFill>
              </a:rPr>
              <a:t>가 각각의 한 개의 논문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217274-D349-4A07-8B54-681D4C3C6382}"/>
              </a:ext>
            </a:extLst>
          </p:cNvPr>
          <p:cNvSpPr/>
          <p:nvPr/>
        </p:nvSpPr>
        <p:spPr>
          <a:xfrm>
            <a:off x="863276" y="2528160"/>
            <a:ext cx="396356" cy="23555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9F305-0B1D-48C9-8D57-3FBDF8E2DEAD}"/>
              </a:ext>
            </a:extLst>
          </p:cNvPr>
          <p:cNvSpPr txBox="1"/>
          <p:nvPr/>
        </p:nvSpPr>
        <p:spPr>
          <a:xfrm>
            <a:off x="5148064" y="303313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하나의 논문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F4C15-13B8-4E11-89CC-5A1956106ACB}"/>
              </a:ext>
            </a:extLst>
          </p:cNvPr>
          <p:cNvSpPr/>
          <p:nvPr/>
        </p:nvSpPr>
        <p:spPr>
          <a:xfrm>
            <a:off x="1061454" y="2793213"/>
            <a:ext cx="5382754" cy="7378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BE435E-FBB0-4BBC-99CE-B7E060ADFBE1}"/>
              </a:ext>
            </a:extLst>
          </p:cNvPr>
          <p:cNvSpPr/>
          <p:nvPr/>
        </p:nvSpPr>
        <p:spPr>
          <a:xfrm>
            <a:off x="1061454" y="3643186"/>
            <a:ext cx="5382754" cy="7378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F601DF-AB31-45F8-8E83-C7A6A9CD6C83}"/>
              </a:ext>
            </a:extLst>
          </p:cNvPr>
          <p:cNvSpPr/>
          <p:nvPr/>
        </p:nvSpPr>
        <p:spPr>
          <a:xfrm>
            <a:off x="1061454" y="4518073"/>
            <a:ext cx="5382754" cy="7378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90EF1E-B563-4E21-BC18-61E7D7653A21}"/>
              </a:ext>
            </a:extLst>
          </p:cNvPr>
          <p:cNvSpPr/>
          <p:nvPr/>
        </p:nvSpPr>
        <p:spPr>
          <a:xfrm>
            <a:off x="1061454" y="5392960"/>
            <a:ext cx="5382754" cy="8443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649B3-01E7-4938-BFC1-9007AF0F7959}"/>
              </a:ext>
            </a:extLst>
          </p:cNvPr>
          <p:cNvSpPr txBox="1"/>
          <p:nvPr/>
        </p:nvSpPr>
        <p:spPr>
          <a:xfrm>
            <a:off x="5148064" y="392003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하나의 논문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1DDD1-73CC-49A0-8B04-26CE6C58446A}"/>
              </a:ext>
            </a:extLst>
          </p:cNvPr>
          <p:cNvSpPr txBox="1"/>
          <p:nvPr/>
        </p:nvSpPr>
        <p:spPr>
          <a:xfrm>
            <a:off x="5148064" y="481156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하나의 논문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EBDE1F-F3E6-4D6A-8D26-6BA27B29E09D}"/>
              </a:ext>
            </a:extLst>
          </p:cNvPr>
          <p:cNvSpPr txBox="1"/>
          <p:nvPr/>
        </p:nvSpPr>
        <p:spPr>
          <a:xfrm>
            <a:off x="5148064" y="57291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하나의 논문</a:t>
            </a:r>
          </a:p>
        </p:txBody>
      </p:sp>
    </p:spTree>
    <p:extLst>
      <p:ext uri="{BB962C8B-B14F-4D97-AF65-F5344CB8AC3E}">
        <p14:creationId xmlns:p14="http://schemas.microsoft.com/office/powerpoint/2010/main" val="5846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CABCCA-3016-4374-9EBA-B695A526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147"/>
            <a:ext cx="7071973" cy="47857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7C4D6B-807D-4B99-A0B4-502F915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Publication </a:t>
            </a:r>
            <a:r>
              <a:rPr lang="ko-KR" altLang="en-US" dirty="0"/>
              <a:t>추가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ABE8F9-D1B5-4EF9-A158-97F721FA3ECC}"/>
              </a:ext>
            </a:extLst>
          </p:cNvPr>
          <p:cNvSpPr/>
          <p:nvPr/>
        </p:nvSpPr>
        <p:spPr>
          <a:xfrm>
            <a:off x="539552" y="2420888"/>
            <a:ext cx="6624736" cy="936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17525D-421A-488C-BE76-F26840C354A4}"/>
              </a:ext>
            </a:extLst>
          </p:cNvPr>
          <p:cNvSpPr txBox="1"/>
          <p:nvPr/>
        </p:nvSpPr>
        <p:spPr>
          <a:xfrm>
            <a:off x="1662791" y="3071285"/>
            <a:ext cx="545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해당 부분 드래그 후 위에 복사해서 새로운 논문 추가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꼭 </a:t>
            </a:r>
            <a:r>
              <a:rPr lang="en-US" altLang="ko-KR" dirty="0">
                <a:solidFill>
                  <a:srgbClr val="00B0F0"/>
                </a:solidFill>
              </a:rPr>
              <a:t>ul</a:t>
            </a:r>
            <a:r>
              <a:rPr lang="ko-KR" altLang="en-US" dirty="0">
                <a:solidFill>
                  <a:srgbClr val="00B0F0"/>
                </a:solidFill>
              </a:rPr>
              <a:t>태그 안에 </a:t>
            </a:r>
            <a:r>
              <a:rPr lang="ko-KR" altLang="en-US" dirty="0" err="1">
                <a:solidFill>
                  <a:srgbClr val="00B0F0"/>
                </a:solidFill>
              </a:rPr>
              <a:t>추가해야함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035E057-BC8E-4A9D-A32B-A9D775AFC26A}"/>
              </a:ext>
            </a:extLst>
          </p:cNvPr>
          <p:cNvSpPr/>
          <p:nvPr/>
        </p:nvSpPr>
        <p:spPr>
          <a:xfrm flipH="1">
            <a:off x="1302751" y="2279025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26787-3753-4924-8B1D-3374BF638C16}"/>
              </a:ext>
            </a:extLst>
          </p:cNvPr>
          <p:cNvSpPr txBox="1"/>
          <p:nvPr/>
        </p:nvSpPr>
        <p:spPr>
          <a:xfrm>
            <a:off x="2111077" y="2249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26063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803910" y="2132856"/>
            <a:ext cx="7545070" cy="2183874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lnSpc>
                <a:spcPct val="85000"/>
              </a:lnSpc>
              <a:buFontTx/>
              <a:buNone/>
              <a:defRPr lang="en-GB" altLang="en-US" sz="8000" spc="-3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indent="0" algn="ctr" latinLnBrk="0">
              <a:buFontTx/>
              <a:buNone/>
            </a:pPr>
            <a:r>
              <a:rPr lang="ko-KR" altLang="en-US" sz="4800" dirty="0">
                <a:latin typeface="+mn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기타 문의사항은</a:t>
            </a:r>
            <a:br>
              <a:rPr lang="en-US" altLang="ko-KR" sz="4800" dirty="0">
                <a:latin typeface="+mn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4800" dirty="0">
                <a:latin typeface="+mn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010-4124-3617 </a:t>
            </a:r>
            <a:r>
              <a:rPr lang="ko-KR" altLang="en-US" sz="4800" dirty="0" err="1">
                <a:latin typeface="+mn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허재은</a:t>
            </a:r>
            <a:br>
              <a:rPr lang="en-US" altLang="ko-KR" sz="4800" dirty="0">
                <a:latin typeface="+mn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4800" dirty="0">
                <a:latin typeface="+mn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연락주세요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19DD5-085A-47FA-9967-32BAE7AD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B925EE-5308-4E9D-8BE6-F2708D28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373216"/>
            <a:ext cx="7360419" cy="786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그림 하늘색 박스의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SNELab.github.io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라는 </a:t>
            </a:r>
            <a:r>
              <a:rPr lang="ko-KR" altLang="en-US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레퍼지토리에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들어갑니다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9671DB-6305-41A9-853A-578C25EB7C7A}"/>
              </a:ext>
            </a:extLst>
          </p:cNvPr>
          <p:cNvSpPr/>
          <p:nvPr/>
        </p:nvSpPr>
        <p:spPr>
          <a:xfrm>
            <a:off x="179512" y="1319488"/>
            <a:ext cx="7109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2"/>
              </a:rPr>
              <a:t>https://github.com/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깃허브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홈페이지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들어갑니다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우측 상단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Sign up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SNELab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pw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!kist6318!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 후 로그인합니다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C230D4-E148-4DE5-968C-3A1B893FF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08" y="1316193"/>
            <a:ext cx="2012449" cy="2302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E3E964-69B0-4B07-BDE7-74303C4B0B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202" b="35317"/>
          <a:stretch/>
        </p:blipFill>
        <p:spPr>
          <a:xfrm>
            <a:off x="828753" y="2029983"/>
            <a:ext cx="5925044" cy="33432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C8C172-6D83-4D01-A36B-007FD1BB3FB0}"/>
              </a:ext>
            </a:extLst>
          </p:cNvPr>
          <p:cNvSpPr/>
          <p:nvPr/>
        </p:nvSpPr>
        <p:spPr>
          <a:xfrm>
            <a:off x="899593" y="2852936"/>
            <a:ext cx="1656184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49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19DD5-085A-47FA-9967-32BAE7AD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B925EE-5308-4E9D-8BE6-F2708D28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5" y="5733256"/>
            <a:ext cx="7360419" cy="42637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 페이지가 하나의 파일입니다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FontTx/>
              <a:buChar char="-"/>
            </a:pPr>
            <a:endParaRPr lang="ko-KR" altLang="en-US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7278-4848-4F64-8FAE-47B90693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3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7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19DD5-085A-47FA-9967-32BAE7AD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B925EE-5308-4E9D-8BE6-F2708D28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1412776"/>
            <a:ext cx="6336703" cy="4719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Image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폴더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홈페이지에 업로드 하고싶은 이미지를 올리는 곳입니다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Movie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폴더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유튜브에 올려야 홈페이지 업로드가 가능합니다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Homepage_~.docx :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research area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설명 파일입니다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README.md : </a:t>
            </a:r>
            <a:r>
              <a:rPr lang="en-US" altLang="ko-KR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github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레파지토리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생성 시 </a:t>
            </a:r>
            <a:r>
              <a:rPr lang="ko-KR" altLang="en-US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자동생성되는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파일입니다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Alumni, contact, members, professor, publications, </a:t>
            </a:r>
            <a:r>
              <a:rPr lang="en-US" altLang="ko-KR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qd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spt.html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모두 각 페이지를 나타냅니다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Index.html :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페이지입니다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 수정하면 안됩니다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Publications_html.ipynb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publication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페이지 제작을 위해 사용한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python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파일입니다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Publications_split_submitted.xlsx :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</a:t>
            </a:r>
            <a:r>
              <a:rPr lang="ko-KR" altLang="en-US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파일로 만든 논문들 정리한 </a:t>
            </a:r>
            <a:r>
              <a:rPr lang="ko-KR" altLang="en-US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엑셀파일입니다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Template.html :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 템플릿 파일 </a:t>
            </a:r>
            <a:r>
              <a:rPr lang="ko-KR" altLang="en-US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작성해두었습니다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C6DC1D-D7DE-46E1-839C-7DE2E11D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2252679" cy="44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19DD5-085A-47FA-9967-32BAE7AD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업로드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A16587-5749-4AEB-B5F5-8A4EA6CF6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208912" cy="28932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B27D98-EA06-424E-8611-D26A9F4C2299}"/>
              </a:ext>
            </a:extLst>
          </p:cNvPr>
          <p:cNvSpPr/>
          <p:nvPr/>
        </p:nvSpPr>
        <p:spPr>
          <a:xfrm>
            <a:off x="7380312" y="1772816"/>
            <a:ext cx="1239135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918422-B602-473C-83B7-328B7492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47" y="4008440"/>
            <a:ext cx="6336703" cy="39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Image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폴더에 들어가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Add file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Upload files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클릭해 업로드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482172-F7C4-4FEC-A3BA-5D7569B5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62517"/>
            <a:ext cx="3744416" cy="203144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75240FD-A8DC-45A9-A63C-BE8A0791F08D}"/>
              </a:ext>
            </a:extLst>
          </p:cNvPr>
          <p:cNvSpPr txBox="1">
            <a:spLocks/>
          </p:cNvSpPr>
          <p:nvPr/>
        </p:nvSpPr>
        <p:spPr>
          <a:xfrm>
            <a:off x="2807297" y="5676455"/>
            <a:ext cx="6336703" cy="398748"/>
          </a:xfrm>
          <a:prstGeom prst="rect">
            <a:avLst/>
          </a:prstGeom>
        </p:spPr>
        <p:txBody>
          <a:bodyPr vert="horz" wrap="square" lIns="0" tIns="45720" rIns="0" bIns="45720" numCol="1" anchor="t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드래그 혹은 파일선택 후 초록색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commit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클릭하면 업로드 완성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31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BABB3-32F2-4A6F-851F-14D8E81C6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605310"/>
            <a:ext cx="7360419" cy="786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Head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내부는 내용수정시 바꿀 일이 거의 없습니다</a:t>
            </a:r>
            <a:endParaRPr lang="en-US" altLang="ko-KR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Html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body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부분에서 홈페이지 내 내용을 수정할 수 있습니다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EA4D99-BC07-42EF-8193-2E9098E5DBA4}"/>
              </a:ext>
            </a:extLst>
          </p:cNvPr>
          <p:cNvSpPr txBox="1">
            <a:spLocks/>
          </p:cNvSpPr>
          <p:nvPr/>
        </p:nvSpPr>
        <p:spPr>
          <a:xfrm>
            <a:off x="822960" y="286385"/>
            <a:ext cx="7545705" cy="738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dirty="0">
                <a:latin typeface="+mj-ea"/>
                <a:cs typeface="KoPubWorld돋움체 Medium" panose="00000600000000000000" pitchFamily="2" charset="-127"/>
              </a:rPr>
              <a:t>HTML</a:t>
            </a:r>
            <a:r>
              <a:rPr lang="ko-KR" altLang="en-US" dirty="0">
                <a:latin typeface="+mj-ea"/>
                <a:cs typeface="KoPubWorld돋움체 Medium" panose="00000600000000000000" pitchFamily="2" charset="-127"/>
              </a:rPr>
              <a:t>의 기본 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833EBE-A8A0-4337-B4F9-300F2673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1" y="1268760"/>
            <a:ext cx="8479137" cy="30243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AF98AE-DEBE-4726-B282-77AF23D368C2}"/>
              </a:ext>
            </a:extLst>
          </p:cNvPr>
          <p:cNvSpPr/>
          <p:nvPr/>
        </p:nvSpPr>
        <p:spPr>
          <a:xfrm>
            <a:off x="395536" y="1690976"/>
            <a:ext cx="6840760" cy="17281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FDFB96-9D5D-48D6-B96E-C7DEABA2A3DA}"/>
              </a:ext>
            </a:extLst>
          </p:cNvPr>
          <p:cNvSpPr/>
          <p:nvPr/>
        </p:nvSpPr>
        <p:spPr>
          <a:xfrm>
            <a:off x="360777" y="3448492"/>
            <a:ext cx="8007887" cy="5664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42DEC-BE9E-45EE-A3B6-9DEA5FD56850}"/>
              </a:ext>
            </a:extLst>
          </p:cNvPr>
          <p:cNvSpPr/>
          <p:nvPr/>
        </p:nvSpPr>
        <p:spPr>
          <a:xfrm>
            <a:off x="740577" y="2645592"/>
            <a:ext cx="4479495" cy="5664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3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BABB3-32F2-4A6F-851F-14D8E81C6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797152"/>
            <a:ext cx="8568952" cy="78641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ko-KR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Github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members.html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받아 열고 수정합니다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800" dirty="0" err="1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github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수정도 가능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우선 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&lt;body&gt; </a:t>
            </a:r>
            <a:r>
              <a:rPr lang="ko-KR" altLang="en-US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태그를 찾아줍니다</a:t>
            </a:r>
            <a:r>
              <a:rPr lang="en-US" altLang="ko-KR" sz="1800" dirty="0"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buFontTx/>
              <a:buChar char="-"/>
            </a:pPr>
            <a:endParaRPr lang="ko-KR" altLang="en-US" sz="1800" dirty="0"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EA4D99-BC07-42EF-8193-2E9098E5DBA4}"/>
              </a:ext>
            </a:extLst>
          </p:cNvPr>
          <p:cNvSpPr txBox="1">
            <a:spLocks/>
          </p:cNvSpPr>
          <p:nvPr/>
        </p:nvSpPr>
        <p:spPr>
          <a:xfrm>
            <a:off x="822960" y="286385"/>
            <a:ext cx="7545705" cy="738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dirty="0">
                <a:latin typeface="+mj-ea"/>
                <a:cs typeface="KoPubWorld돋움체 Medium" panose="00000600000000000000" pitchFamily="2" charset="-127"/>
              </a:rPr>
              <a:t>Member </a:t>
            </a:r>
            <a:r>
              <a:rPr lang="ko-KR" altLang="en-US" dirty="0">
                <a:latin typeface="+mj-ea"/>
                <a:cs typeface="KoPubWorld돋움체 Medium" panose="00000600000000000000" pitchFamily="2" charset="-127"/>
              </a:rPr>
              <a:t>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BD05C3-B969-4E1C-AD9A-D64CF9BD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0" y="1085587"/>
            <a:ext cx="6660232" cy="34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5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C5AF-B7CA-408C-9B51-1234AD67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cs typeface="KoPubWorld돋움체 Medium" panose="00000600000000000000" pitchFamily="2" charset="-127"/>
              </a:rPr>
              <a:t>Member </a:t>
            </a:r>
            <a:r>
              <a:rPr lang="ko-KR" altLang="en-US" dirty="0">
                <a:latin typeface="+mj-ea"/>
                <a:cs typeface="KoPubWorld돋움체 Medium" panose="00000600000000000000" pitchFamily="2" charset="-127"/>
              </a:rPr>
              <a:t>구성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A6D32-1182-4A61-9D8E-38FEE8CF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1172816"/>
            <a:ext cx="8368030" cy="49735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A3BE-B553-4058-A2FE-2B4E96874416}"/>
              </a:ext>
            </a:extLst>
          </p:cNvPr>
          <p:cNvSpPr/>
          <p:nvPr/>
        </p:nvSpPr>
        <p:spPr>
          <a:xfrm>
            <a:off x="899592" y="2060848"/>
            <a:ext cx="1152128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6426B8-557B-48BD-86D5-284DBB3ACE00}"/>
              </a:ext>
            </a:extLst>
          </p:cNvPr>
          <p:cNvSpPr/>
          <p:nvPr/>
        </p:nvSpPr>
        <p:spPr>
          <a:xfrm>
            <a:off x="1259632" y="3056892"/>
            <a:ext cx="7108398" cy="9481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46F85-9F6A-40C4-8DFC-4FF32D1F39B9}"/>
              </a:ext>
            </a:extLst>
          </p:cNvPr>
          <p:cNvSpPr txBox="1"/>
          <p:nvPr/>
        </p:nvSpPr>
        <p:spPr>
          <a:xfrm>
            <a:off x="5364088" y="272366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한 사람 분량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60ADC-1437-4C7D-87D2-7572C9A12928}"/>
              </a:ext>
            </a:extLst>
          </p:cNvPr>
          <p:cNvSpPr/>
          <p:nvPr/>
        </p:nvSpPr>
        <p:spPr>
          <a:xfrm>
            <a:off x="1259632" y="4004124"/>
            <a:ext cx="7108398" cy="9481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95946-9D9C-4D63-B7FF-2D0A130457E9}"/>
              </a:ext>
            </a:extLst>
          </p:cNvPr>
          <p:cNvSpPr txBox="1"/>
          <p:nvPr/>
        </p:nvSpPr>
        <p:spPr>
          <a:xfrm>
            <a:off x="1717008" y="4660974"/>
            <a:ext cx="710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위와 동일한 코드를 </a:t>
            </a:r>
            <a:r>
              <a:rPr lang="ko-KR" altLang="en-US" dirty="0" err="1">
                <a:solidFill>
                  <a:srgbClr val="00B0F0"/>
                </a:solidFill>
              </a:rPr>
              <a:t>주석처리해놓은</a:t>
            </a:r>
            <a:r>
              <a:rPr lang="ko-KR" altLang="en-US" dirty="0">
                <a:solidFill>
                  <a:srgbClr val="00B0F0"/>
                </a:solidFill>
              </a:rPr>
              <a:t> 상태</a:t>
            </a:r>
            <a:r>
              <a:rPr lang="en-US" altLang="ko-KR" dirty="0">
                <a:solidFill>
                  <a:srgbClr val="00B0F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인원 추가하고 싶은 경우 위 부분  </a:t>
            </a:r>
            <a:r>
              <a:rPr lang="en-US" altLang="ko-KR" dirty="0">
                <a:solidFill>
                  <a:srgbClr val="00B0F0"/>
                </a:solidFill>
              </a:rPr>
              <a:t>ctrl+/ </a:t>
            </a:r>
            <a:r>
              <a:rPr lang="ko-KR" altLang="en-US" dirty="0">
                <a:solidFill>
                  <a:srgbClr val="00B0F0"/>
                </a:solidFill>
              </a:rPr>
              <a:t>로 풀어주고 내부 텍스트 변경</a:t>
            </a:r>
          </a:p>
        </p:txBody>
      </p:sp>
    </p:spTree>
    <p:extLst>
      <p:ext uri="{BB962C8B-B14F-4D97-AF65-F5344CB8AC3E}">
        <p14:creationId xmlns:p14="http://schemas.microsoft.com/office/powerpoint/2010/main" val="193591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DBA700-625A-4FA8-95CE-3F4B5460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51943"/>
            <a:ext cx="7920880" cy="39541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4EC5AF-B7CA-408C-9B51-1234AD67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cs typeface="KoPubWorld돋움체 Medium" panose="00000600000000000000" pitchFamily="2" charset="-127"/>
              </a:rPr>
              <a:t>Member </a:t>
            </a:r>
            <a:r>
              <a:rPr lang="ko-KR" altLang="en-US" dirty="0">
                <a:latin typeface="+mj-ea"/>
                <a:cs typeface="KoPubWorld돋움체 Medium" panose="00000600000000000000" pitchFamily="2" charset="-127"/>
              </a:rPr>
              <a:t>이미지 변경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A3BE-B553-4058-A2FE-2B4E96874416}"/>
              </a:ext>
            </a:extLst>
          </p:cNvPr>
          <p:cNvSpPr/>
          <p:nvPr/>
        </p:nvSpPr>
        <p:spPr>
          <a:xfrm>
            <a:off x="809491" y="1635383"/>
            <a:ext cx="1152128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6426B8-557B-48BD-86D5-284DBB3ACE00}"/>
              </a:ext>
            </a:extLst>
          </p:cNvPr>
          <p:cNvSpPr/>
          <p:nvPr/>
        </p:nvSpPr>
        <p:spPr>
          <a:xfrm>
            <a:off x="1403648" y="2761420"/>
            <a:ext cx="6964382" cy="1306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46F85-9F6A-40C4-8DFC-4FF32D1F39B9}"/>
              </a:ext>
            </a:extLst>
          </p:cNvPr>
          <p:cNvSpPr txBox="1"/>
          <p:nvPr/>
        </p:nvSpPr>
        <p:spPr>
          <a:xfrm>
            <a:off x="5364088" y="233078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이미지 경로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60ADC-1437-4C7D-87D2-7572C9A12928}"/>
              </a:ext>
            </a:extLst>
          </p:cNvPr>
          <p:cNvSpPr/>
          <p:nvPr/>
        </p:nvSpPr>
        <p:spPr>
          <a:xfrm>
            <a:off x="1041296" y="3578955"/>
            <a:ext cx="7108398" cy="9481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95946-9D9C-4D63-B7FF-2D0A130457E9}"/>
              </a:ext>
            </a:extLst>
          </p:cNvPr>
          <p:cNvSpPr txBox="1"/>
          <p:nvPr/>
        </p:nvSpPr>
        <p:spPr>
          <a:xfrm>
            <a:off x="2404210" y="4567178"/>
            <a:ext cx="574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이미지 파일에 홍길동사진</a:t>
            </a:r>
            <a:r>
              <a:rPr lang="en-US" altLang="ko-KR" dirty="0">
                <a:solidFill>
                  <a:srgbClr val="00B0F0"/>
                </a:solidFill>
              </a:rPr>
              <a:t>.jpg</a:t>
            </a:r>
            <a:r>
              <a:rPr lang="ko-KR" altLang="en-US" dirty="0">
                <a:solidFill>
                  <a:srgbClr val="00B0F0"/>
                </a:solidFill>
              </a:rPr>
              <a:t>를 올린 뒤 위와 같이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35698C-ED67-427B-B76E-2AF30FE587EA}"/>
              </a:ext>
            </a:extLst>
          </p:cNvPr>
          <p:cNvSpPr/>
          <p:nvPr/>
        </p:nvSpPr>
        <p:spPr>
          <a:xfrm>
            <a:off x="2123728" y="3945029"/>
            <a:ext cx="1440160" cy="1320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8BD45A-430A-499E-A6FC-43BB5AE0FA55}"/>
              </a:ext>
            </a:extLst>
          </p:cNvPr>
          <p:cNvSpPr/>
          <p:nvPr/>
        </p:nvSpPr>
        <p:spPr>
          <a:xfrm>
            <a:off x="3421364" y="4069390"/>
            <a:ext cx="430556" cy="1320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454679-37E9-4665-95CE-407AA682EFF4}"/>
              </a:ext>
            </a:extLst>
          </p:cNvPr>
          <p:cNvSpPr/>
          <p:nvPr/>
        </p:nvSpPr>
        <p:spPr>
          <a:xfrm>
            <a:off x="3828015" y="4148302"/>
            <a:ext cx="239929" cy="1320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951887-DCDD-41B4-96BC-B7A0F595F0D8}"/>
              </a:ext>
            </a:extLst>
          </p:cNvPr>
          <p:cNvSpPr/>
          <p:nvPr/>
        </p:nvSpPr>
        <p:spPr>
          <a:xfrm>
            <a:off x="6789352" y="3670964"/>
            <a:ext cx="734976" cy="2098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12ACD2-E882-4437-AF98-975B9638F7C5}"/>
              </a:ext>
            </a:extLst>
          </p:cNvPr>
          <p:cNvSpPr/>
          <p:nvPr/>
        </p:nvSpPr>
        <p:spPr>
          <a:xfrm>
            <a:off x="5645069" y="3670964"/>
            <a:ext cx="734976" cy="2098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1494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Pages>7</Pages>
  <Words>522</Words>
  <Characters>0</Characters>
  <Application>Microsoft Office PowerPoint</Application>
  <DocSecurity>0</DocSecurity>
  <PresentationFormat>화면 슬라이드 쇼(4:3)</PresentationFormat>
  <Lines>0</Lines>
  <Paragraphs>67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KoPubWorld돋움체 Medium</vt:lpstr>
      <vt:lpstr>굴림</vt:lpstr>
      <vt:lpstr>맑은 고딕</vt:lpstr>
      <vt:lpstr>Arial</vt:lpstr>
      <vt:lpstr>Calibri</vt:lpstr>
      <vt:lpstr>Calibri Light</vt:lpstr>
      <vt:lpstr>추억</vt:lpstr>
      <vt:lpstr>PowerPoint 프레젠테이션</vt:lpstr>
      <vt:lpstr>Github</vt:lpstr>
      <vt:lpstr>Github</vt:lpstr>
      <vt:lpstr>Github</vt:lpstr>
      <vt:lpstr>Github 업로드</vt:lpstr>
      <vt:lpstr>PowerPoint 프레젠테이션</vt:lpstr>
      <vt:lpstr>PowerPoint 프레젠테이션</vt:lpstr>
      <vt:lpstr>Member 구성</vt:lpstr>
      <vt:lpstr>Member 이미지 변경</vt:lpstr>
      <vt:lpstr>Member 이미지 변경</vt:lpstr>
      <vt:lpstr>이미지 경로 아는 법</vt:lpstr>
      <vt:lpstr>Row설정</vt:lpstr>
      <vt:lpstr>Alumni 구성</vt:lpstr>
      <vt:lpstr>Alumni 수정</vt:lpstr>
      <vt:lpstr>Publication 구성</vt:lpstr>
      <vt:lpstr>Publication 추가</vt:lpstr>
      <vt:lpstr>기타 문의사항은 010-4124-3617 허재은 으로 연락주세요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honghee Kim</dc:creator>
  <cp:lastModifiedBy>clair</cp:lastModifiedBy>
  <cp:revision>217</cp:revision>
  <dcterms:modified xsi:type="dcterms:W3CDTF">2023-05-18T05:12:32Z</dcterms:modified>
  <cp:version>9.103.97.45139</cp:version>
</cp:coreProperties>
</file>