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e1d0c9f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e1d0c9f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e1d0c9f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e1d0c9f7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e1d0c9f7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e1d0c9f7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e1d0c9f7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e1d0c9f7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e1d0c9f7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e1d0c9f7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e1d0c9f79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e1d0c9f79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e1d0c9f7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e1d0c9f7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CAZA DE TESORO</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REVISION 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Introduccion al problema o nesecidad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resolvimos en 2 cosas el menu y el movimiento del personaje ya que en el menu no </a:t>
            </a:r>
            <a:r>
              <a:rPr lang="es"/>
              <a:t>logramos cambiar imagen o si la cambiamos se veia muy pequeña o mas grande de lo normal para eso logramos cambiar el tamaño de la imagen fuera de visual estudio y asi e logro poner bien el fondo y en el personaje fue el poner los 2 jugadores y que no solo aparesca 1(me falto ccopiar 3 lineas de codigo ya escritas)</a:t>
            </a:r>
            <a:endParaRPr/>
          </a:p>
          <a:p>
            <a:pPr indent="0" lvl="0" marL="0" rtl="0" algn="l">
              <a:spcBef>
                <a:spcPts val="1200"/>
              </a:spcBef>
              <a:spcAft>
                <a:spcPts val="1200"/>
              </a:spcAft>
              <a:buNone/>
            </a:pPr>
            <a:r>
              <a:rPr lang="e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objetivo del proyecto</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 que logramos hacer con este juego es hacer que los compañeros puedan jugar y ideas ideas en el juego los 2 al mismo tiempo ya que hay alumnos en los que no les interesa trabajar en equipo y prefieren hacerlo solo y eso se les dificulta mas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investigacion previa</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nosotros no nos inspiramos en un juego que conozcamos similar a este pero si nos ayudamos mucho con los codigos del movimiento de las practicas vida submarina 1 2 y 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planeacion y organizacion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siendo un equipo muy pequeño de 2 personas yo carlos soy el desarollador o programador del juego siendo quien crea las lineas del codigo pa que el juego funcione tambien soy el lider del equipo y analista y roni es el tester o encargado de pruebas quien se encarga de probar los juegos y ver si hay un error en ellos tambien es el diseñardor quien me da las imagenes y me ayuda a dar un aspecto visual al juego mucho mejor pa los usuarios </a:t>
            </a:r>
            <a:endParaRPr/>
          </a:p>
          <a:p>
            <a:pPr indent="0" lvl="0" marL="0" rtl="0" algn="l">
              <a:spcBef>
                <a:spcPts val="1200"/>
              </a:spcBef>
              <a:spcAft>
                <a:spcPts val="0"/>
              </a:spcAft>
              <a:buNone/>
            </a:pPr>
            <a:r>
              <a:rPr lang="es"/>
              <a:t>para este juego me encarge de buscar junto a roni a encontrar las lineas de codigo para el movimiento y el apartado del menu</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descripcion de la app</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juego es simple el apartado de el menu son solo botones que te llevan a otro fondo con otras letras de proximamente y en el apartado de los personajes cada jugadore se mueve diferente el jugador 1 el de playera morada se mueve con wasd y el jugador 2 el de playera roja se mueve con las flechas de la derecha de los teclados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dificultades y soluciones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aun seguimos teniendo ese problema de pasar de el menu al juego ya que no sabemos muy bien como pero logramos encontrar las lineas del moviminto mas faciles para no escribir tantas lineas para algo siemple y asi poder hacer un avance del juego y del menu aun mejor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conclucion y aprendizaje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el juego si se los empeza a hacer mas dificil de lo que teniamos pensado hacer haci que tenemos otra idea mas simple que practicamente tenemos ya las cosas por hacer ya que pensamos en hacerlo para 2 jugadores y algo mas simple a lo terror que es lo que queriamos.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