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2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3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  <p:sldId id="260" r:id="rId6"/>
    <p:sldId id="262" r:id="rId7"/>
    <p:sldId id="263" r:id="rId8"/>
    <p:sldId id="264" r:id="rId9"/>
    <p:sldId id="266" r:id="rId10"/>
    <p:sldId id="265" r:id="rId11"/>
    <p:sldId id="272" r:id="rId12"/>
    <p:sldId id="273" r:id="rId13"/>
    <p:sldId id="274" r:id="rId14"/>
    <p:sldId id="275" r:id="rId15"/>
    <p:sldId id="276" r:id="rId16"/>
    <p:sldId id="267" r:id="rId17"/>
    <p:sldId id="271" r:id="rId18"/>
    <p:sldId id="268" r:id="rId19"/>
    <p:sldId id="269" r:id="rId20"/>
    <p:sldId id="277" r:id="rId21"/>
    <p:sldId id="27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1D776A1-6962-4B35-85C2-2F384217B511}">
          <p14:sldIdLst>
            <p14:sldId id="259"/>
            <p14:sldId id="256"/>
            <p14:sldId id="258"/>
            <p14:sldId id="257"/>
            <p14:sldId id="260"/>
          </p14:sldIdLst>
        </p14:section>
        <p14:section name="Pick" id="{FDB8C044-485D-4F1E-BFD3-84668458CB2C}">
          <p14:sldIdLst>
            <p14:sldId id="262"/>
            <p14:sldId id="263"/>
            <p14:sldId id="264"/>
            <p14:sldId id="266"/>
            <p14:sldId id="265"/>
            <p14:sldId id="272"/>
            <p14:sldId id="273"/>
            <p14:sldId id="274"/>
            <p14:sldId id="275"/>
            <p14:sldId id="276"/>
          </p14:sldIdLst>
        </p14:section>
        <p14:section name="파이썬 분석" id="{2B7B8509-C3CA-47C3-A6C7-9E7D517FAADB}">
          <p14:sldIdLst>
            <p14:sldId id="267"/>
            <p14:sldId id="271"/>
            <p14:sldId id="268"/>
            <p14:sldId id="269"/>
            <p14:sldId id="277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dy\Desktop\&#49548;&#50997;&#52897;&#46356;%20&#45936;&#51060;&#53552;\&#50526;&#46244;3&#52488;&#45936;&#51060;&#53552;&#52628;&#5263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dy\Desktop\&#49548;&#50997;&#52897;&#46356;%20&#45936;&#51060;&#53552;\&#50526;&#46244;3&#52488;&#45936;&#51060;&#53552;&#52628;&#52636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dy\Desktop\&#49548;&#50997;&#52897;&#46356;%20&#45936;&#51060;&#53552;\&#50526;&#46244;3&#52488;&#45936;&#51060;&#53552;&#52628;&#52636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dy\Desktop\&#49548;&#50997;&#52897;&#46356;%20&#45936;&#51060;&#53552;\&#50526;&#46244;3&#52488;&#45936;&#51060;&#53552;&#52628;&#52636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dy\Desktop\&#49548;&#50997;&#52897;&#46356;%20&#45936;&#51060;&#53552;\&#50526;&#46244;3&#52488;&#45936;&#51060;&#53552;&#52628;&#52636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dy\Desktop\&#49548;&#50997;&#52897;&#46356;%20&#45936;&#51060;&#53552;\&#50526;&#46244;3&#52488;&#45936;&#51060;&#53552;&#52628;&#52636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dy\Desktop\&#49548;&#50997;&#52897;&#46356;%20&#45936;&#51060;&#53552;\&#50526;&#46244;3&#52488;&#45936;&#51060;&#53552;&#52628;&#52636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dy\Desktop\&#49548;&#50997;&#52897;&#46356;%20&#45936;&#51060;&#53552;\&#50526;&#46244;3&#52488;&#45936;&#51060;&#53552;&#52628;&#52636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dy\Desktop\&#49548;&#50997;&#52897;&#46356;%20&#45936;&#51060;&#53552;\DataList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dy\Desktop\&#49548;&#50997;&#52897;&#46356;%20&#45936;&#51060;&#53552;\DataList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dy\Desktop\&#49548;&#50997;&#52897;&#46356;%20&#45936;&#51060;&#53552;\DataList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dy\Desktop\&#49548;&#50997;&#52897;&#46356;%20&#45936;&#51060;&#53552;\&#50526;&#46244;3&#52488;&#45936;&#51060;&#53552;&#52628;&#5263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lady\Desktop\&#49548;&#50997;&#52897;&#46356;%20&#45936;&#51060;&#53552;\DataList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dy\Desktop\&#49548;&#50997;&#52897;&#46356;%20&#45936;&#51060;&#53552;\DataList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dy\Desktop\&#49548;&#50997;&#52897;&#46356;%20&#45936;&#51060;&#53552;\DataList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dy\Desktop\&#49548;&#50997;&#52897;&#46356;%20&#45936;&#51060;&#53552;\DataList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lady\Desktop\&#49548;&#50997;&#52897;&#46356;%20&#45936;&#51060;&#53552;\DataLis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dy\Desktop\&#49548;&#50997;&#52897;&#46356;%20&#45936;&#51060;&#53552;\&#50526;&#46244;3&#52488;&#45936;&#51060;&#53552;&#52628;&#52636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dy\Desktop\&#49548;&#50997;&#52897;&#46356;%20&#45936;&#51060;&#53552;\&#50526;&#46244;3&#52488;&#45936;&#51060;&#53552;&#52628;&#5263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dy\Desktop\&#49548;&#50997;&#52897;&#46356;%20&#45936;&#51060;&#53552;\&#50526;&#46244;3&#52488;&#45936;&#51060;&#53552;&#52628;&#52636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dy\Desktop\&#49548;&#50997;&#52897;&#46356;%20&#45936;&#51060;&#53552;\&#50526;&#46244;3&#52488;&#45936;&#51060;&#53552;&#52628;&#52636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dy\Desktop\&#49548;&#50997;&#52897;&#46356;%20&#45936;&#51060;&#53552;\&#50526;&#46244;3&#52488;&#45936;&#51060;&#53552;&#52628;&#52636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dy\Desktop\&#49548;&#50997;&#52897;&#46356;%20&#45936;&#51060;&#53552;\&#50526;&#46244;3&#52488;&#45936;&#51060;&#53552;&#52628;&#52636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dy\Desktop\&#49548;&#50997;&#52897;&#46356;%20&#45936;&#51060;&#53552;\&#50526;&#46244;3&#52488;&#45936;&#51060;&#53552;&#52628;&#52636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Grab-</a:t>
            </a:r>
            <a:r>
              <a:rPr lang="ko-KR" altLang="en-US"/>
              <a:t>초록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'그랩 가로'!$B$1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'그랩 가로'!$A$2:$A$60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cat>
          <c:val>
            <c:numRef>
              <c:f>'그랩 가로'!$B$2:$B$60</c:f>
              <c:numCache>
                <c:formatCode>General</c:formatCode>
                <c:ptCount val="59"/>
                <c:pt idx="0">
                  <c:v>16</c:v>
                </c:pt>
                <c:pt idx="1">
                  <c:v>1</c:v>
                </c:pt>
                <c:pt idx="2">
                  <c:v>16</c:v>
                </c:pt>
                <c:pt idx="3">
                  <c:v>1</c:v>
                </c:pt>
                <c:pt idx="4">
                  <c:v>16</c:v>
                </c:pt>
                <c:pt idx="5">
                  <c:v>9</c:v>
                </c:pt>
                <c:pt idx="6">
                  <c:v>1</c:v>
                </c:pt>
                <c:pt idx="7">
                  <c:v>16</c:v>
                </c:pt>
                <c:pt idx="8">
                  <c:v>16</c:v>
                </c:pt>
                <c:pt idx="9">
                  <c:v>1</c:v>
                </c:pt>
                <c:pt idx="10">
                  <c:v>4</c:v>
                </c:pt>
                <c:pt idx="11">
                  <c:v>16</c:v>
                </c:pt>
                <c:pt idx="12">
                  <c:v>16</c:v>
                </c:pt>
                <c:pt idx="13">
                  <c:v>9</c:v>
                </c:pt>
                <c:pt idx="14">
                  <c:v>1</c:v>
                </c:pt>
                <c:pt idx="15">
                  <c:v>16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25</c:v>
                </c:pt>
                <c:pt idx="21">
                  <c:v>4</c:v>
                </c:pt>
                <c:pt idx="22">
                  <c:v>16</c:v>
                </c:pt>
                <c:pt idx="23">
                  <c:v>9</c:v>
                </c:pt>
                <c:pt idx="24">
                  <c:v>0</c:v>
                </c:pt>
                <c:pt idx="25">
                  <c:v>36</c:v>
                </c:pt>
                <c:pt idx="26">
                  <c:v>36</c:v>
                </c:pt>
                <c:pt idx="27">
                  <c:v>9</c:v>
                </c:pt>
                <c:pt idx="28">
                  <c:v>49</c:v>
                </c:pt>
                <c:pt idx="29">
                  <c:v>16</c:v>
                </c:pt>
                <c:pt idx="30">
                  <c:v>9</c:v>
                </c:pt>
                <c:pt idx="31">
                  <c:v>9</c:v>
                </c:pt>
                <c:pt idx="32">
                  <c:v>36</c:v>
                </c:pt>
                <c:pt idx="33">
                  <c:v>49</c:v>
                </c:pt>
                <c:pt idx="34">
                  <c:v>1</c:v>
                </c:pt>
                <c:pt idx="35">
                  <c:v>9</c:v>
                </c:pt>
                <c:pt idx="36">
                  <c:v>4</c:v>
                </c:pt>
                <c:pt idx="37">
                  <c:v>0</c:v>
                </c:pt>
                <c:pt idx="38">
                  <c:v>9</c:v>
                </c:pt>
                <c:pt idx="39">
                  <c:v>25</c:v>
                </c:pt>
                <c:pt idx="40">
                  <c:v>1</c:v>
                </c:pt>
                <c:pt idx="41">
                  <c:v>4</c:v>
                </c:pt>
                <c:pt idx="42">
                  <c:v>16</c:v>
                </c:pt>
                <c:pt idx="43">
                  <c:v>4</c:v>
                </c:pt>
                <c:pt idx="44">
                  <c:v>0</c:v>
                </c:pt>
                <c:pt idx="45">
                  <c:v>9</c:v>
                </c:pt>
                <c:pt idx="46">
                  <c:v>49</c:v>
                </c:pt>
                <c:pt idx="47">
                  <c:v>0</c:v>
                </c:pt>
                <c:pt idx="48">
                  <c:v>16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25</c:v>
                </c:pt>
                <c:pt idx="54">
                  <c:v>9</c:v>
                </c:pt>
                <c:pt idx="55">
                  <c:v>0</c:v>
                </c:pt>
                <c:pt idx="56">
                  <c:v>1</c:v>
                </c:pt>
                <c:pt idx="57">
                  <c:v>16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B5-495D-A184-3C441AE9BB4C}"/>
            </c:ext>
          </c:extLst>
        </c:ser>
        <c:ser>
          <c:idx val="1"/>
          <c:order val="1"/>
          <c:tx>
            <c:strRef>
              <c:f>'그랩 가로'!$C$1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'그랩 가로'!$A$2:$A$60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cat>
          <c:val>
            <c:numRef>
              <c:f>'그랩 가로'!$C$2:$C$60</c:f>
              <c:numCache>
                <c:formatCode>General</c:formatCode>
                <c:ptCount val="59"/>
                <c:pt idx="0">
                  <c:v>4</c:v>
                </c:pt>
                <c:pt idx="1">
                  <c:v>25</c:v>
                </c:pt>
                <c:pt idx="2">
                  <c:v>1</c:v>
                </c:pt>
                <c:pt idx="3">
                  <c:v>9</c:v>
                </c:pt>
                <c:pt idx="4">
                  <c:v>4</c:v>
                </c:pt>
                <c:pt idx="5">
                  <c:v>1</c:v>
                </c:pt>
                <c:pt idx="6">
                  <c:v>9</c:v>
                </c:pt>
                <c:pt idx="7">
                  <c:v>9</c:v>
                </c:pt>
                <c:pt idx="8">
                  <c:v>16</c:v>
                </c:pt>
                <c:pt idx="9">
                  <c:v>0</c:v>
                </c:pt>
                <c:pt idx="10">
                  <c:v>16</c:v>
                </c:pt>
                <c:pt idx="11">
                  <c:v>0</c:v>
                </c:pt>
                <c:pt idx="12">
                  <c:v>0</c:v>
                </c:pt>
                <c:pt idx="13">
                  <c:v>9</c:v>
                </c:pt>
                <c:pt idx="14">
                  <c:v>4</c:v>
                </c:pt>
                <c:pt idx="15">
                  <c:v>16</c:v>
                </c:pt>
                <c:pt idx="16">
                  <c:v>4</c:v>
                </c:pt>
                <c:pt idx="17">
                  <c:v>25</c:v>
                </c:pt>
                <c:pt idx="18">
                  <c:v>0</c:v>
                </c:pt>
                <c:pt idx="19">
                  <c:v>1</c:v>
                </c:pt>
                <c:pt idx="20">
                  <c:v>9</c:v>
                </c:pt>
                <c:pt idx="21">
                  <c:v>1</c:v>
                </c:pt>
                <c:pt idx="22">
                  <c:v>36</c:v>
                </c:pt>
                <c:pt idx="23">
                  <c:v>1</c:v>
                </c:pt>
                <c:pt idx="24">
                  <c:v>4</c:v>
                </c:pt>
                <c:pt idx="25">
                  <c:v>1</c:v>
                </c:pt>
                <c:pt idx="26">
                  <c:v>0</c:v>
                </c:pt>
                <c:pt idx="27">
                  <c:v>16</c:v>
                </c:pt>
                <c:pt idx="28">
                  <c:v>121</c:v>
                </c:pt>
                <c:pt idx="29">
                  <c:v>64</c:v>
                </c:pt>
                <c:pt idx="30">
                  <c:v>25</c:v>
                </c:pt>
                <c:pt idx="31">
                  <c:v>9</c:v>
                </c:pt>
                <c:pt idx="32">
                  <c:v>9</c:v>
                </c:pt>
                <c:pt idx="33">
                  <c:v>0</c:v>
                </c:pt>
                <c:pt idx="34">
                  <c:v>1</c:v>
                </c:pt>
                <c:pt idx="35">
                  <c:v>36</c:v>
                </c:pt>
                <c:pt idx="36">
                  <c:v>4</c:v>
                </c:pt>
                <c:pt idx="37">
                  <c:v>16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25</c:v>
                </c:pt>
                <c:pt idx="42">
                  <c:v>25</c:v>
                </c:pt>
                <c:pt idx="43">
                  <c:v>16</c:v>
                </c:pt>
                <c:pt idx="44">
                  <c:v>16</c:v>
                </c:pt>
                <c:pt idx="45">
                  <c:v>4</c:v>
                </c:pt>
                <c:pt idx="46">
                  <c:v>49</c:v>
                </c:pt>
                <c:pt idx="47">
                  <c:v>36</c:v>
                </c:pt>
                <c:pt idx="48">
                  <c:v>16</c:v>
                </c:pt>
                <c:pt idx="49">
                  <c:v>9</c:v>
                </c:pt>
                <c:pt idx="50">
                  <c:v>1</c:v>
                </c:pt>
                <c:pt idx="51">
                  <c:v>0</c:v>
                </c:pt>
                <c:pt idx="52">
                  <c:v>16</c:v>
                </c:pt>
                <c:pt idx="53">
                  <c:v>4</c:v>
                </c:pt>
                <c:pt idx="54">
                  <c:v>36</c:v>
                </c:pt>
                <c:pt idx="55">
                  <c:v>4</c:v>
                </c:pt>
                <c:pt idx="56">
                  <c:v>1</c:v>
                </c:pt>
                <c:pt idx="57">
                  <c:v>0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B5-495D-A184-3C441AE9BB4C}"/>
            </c:ext>
          </c:extLst>
        </c:ser>
        <c:ser>
          <c:idx val="2"/>
          <c:order val="2"/>
          <c:tx>
            <c:strRef>
              <c:f>'그랩 가로'!$D$1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'그랩 가로'!$A$2:$A$60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cat>
          <c:val>
            <c:numRef>
              <c:f>'그랩 가로'!$D$2:$D$60</c:f>
              <c:numCache>
                <c:formatCode>General</c:formatCode>
                <c:ptCount val="59"/>
                <c:pt idx="0">
                  <c:v>0</c:v>
                </c:pt>
                <c:pt idx="1">
                  <c:v>36</c:v>
                </c:pt>
                <c:pt idx="2">
                  <c:v>9</c:v>
                </c:pt>
                <c:pt idx="3">
                  <c:v>25</c:v>
                </c:pt>
                <c:pt idx="4">
                  <c:v>36</c:v>
                </c:pt>
                <c:pt idx="5">
                  <c:v>4</c:v>
                </c:pt>
                <c:pt idx="6">
                  <c:v>0</c:v>
                </c:pt>
                <c:pt idx="7">
                  <c:v>25</c:v>
                </c:pt>
                <c:pt idx="8">
                  <c:v>16</c:v>
                </c:pt>
                <c:pt idx="9">
                  <c:v>4</c:v>
                </c:pt>
                <c:pt idx="10">
                  <c:v>1</c:v>
                </c:pt>
                <c:pt idx="11">
                  <c:v>16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0</c:v>
                </c:pt>
                <c:pt idx="19">
                  <c:v>0</c:v>
                </c:pt>
                <c:pt idx="20">
                  <c:v>36</c:v>
                </c:pt>
                <c:pt idx="21">
                  <c:v>1</c:v>
                </c:pt>
                <c:pt idx="22">
                  <c:v>36</c:v>
                </c:pt>
                <c:pt idx="23">
                  <c:v>4</c:v>
                </c:pt>
                <c:pt idx="24">
                  <c:v>1</c:v>
                </c:pt>
                <c:pt idx="25">
                  <c:v>9</c:v>
                </c:pt>
                <c:pt idx="26">
                  <c:v>9</c:v>
                </c:pt>
                <c:pt idx="27">
                  <c:v>4</c:v>
                </c:pt>
                <c:pt idx="28">
                  <c:v>100</c:v>
                </c:pt>
                <c:pt idx="29">
                  <c:v>64</c:v>
                </c:pt>
                <c:pt idx="30">
                  <c:v>0</c:v>
                </c:pt>
                <c:pt idx="31">
                  <c:v>25</c:v>
                </c:pt>
                <c:pt idx="32">
                  <c:v>36</c:v>
                </c:pt>
                <c:pt idx="33">
                  <c:v>0</c:v>
                </c:pt>
                <c:pt idx="34">
                  <c:v>9</c:v>
                </c:pt>
                <c:pt idx="35">
                  <c:v>1</c:v>
                </c:pt>
                <c:pt idx="36">
                  <c:v>4</c:v>
                </c:pt>
                <c:pt idx="37">
                  <c:v>0</c:v>
                </c:pt>
                <c:pt idx="38">
                  <c:v>0</c:v>
                </c:pt>
                <c:pt idx="39">
                  <c:v>16</c:v>
                </c:pt>
                <c:pt idx="40">
                  <c:v>25</c:v>
                </c:pt>
                <c:pt idx="41">
                  <c:v>9</c:v>
                </c:pt>
                <c:pt idx="42">
                  <c:v>9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0</c:v>
                </c:pt>
                <c:pt idx="47">
                  <c:v>9</c:v>
                </c:pt>
                <c:pt idx="48">
                  <c:v>1</c:v>
                </c:pt>
                <c:pt idx="49">
                  <c:v>9</c:v>
                </c:pt>
                <c:pt idx="50">
                  <c:v>0</c:v>
                </c:pt>
                <c:pt idx="51">
                  <c:v>1</c:v>
                </c:pt>
                <c:pt idx="52">
                  <c:v>4</c:v>
                </c:pt>
                <c:pt idx="53">
                  <c:v>36</c:v>
                </c:pt>
                <c:pt idx="54">
                  <c:v>1</c:v>
                </c:pt>
                <c:pt idx="55">
                  <c:v>4</c:v>
                </c:pt>
                <c:pt idx="56">
                  <c:v>1</c:v>
                </c:pt>
                <c:pt idx="57">
                  <c:v>0</c:v>
                </c:pt>
                <c:pt idx="58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3B5-495D-A184-3C441AE9BB4C}"/>
            </c:ext>
          </c:extLst>
        </c:ser>
        <c:ser>
          <c:idx val="3"/>
          <c:order val="3"/>
          <c:tx>
            <c:strRef>
              <c:f>'그랩 가로'!$E$1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'그랩 가로'!$A$2:$A$60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cat>
          <c:val>
            <c:numRef>
              <c:f>'그랩 가로'!$E$2:$E$60</c:f>
              <c:numCache>
                <c:formatCode>General</c:formatCode>
                <c:ptCount val="59"/>
                <c:pt idx="0">
                  <c:v>49</c:v>
                </c:pt>
                <c:pt idx="1">
                  <c:v>25</c:v>
                </c:pt>
                <c:pt idx="2">
                  <c:v>4</c:v>
                </c:pt>
                <c:pt idx="3">
                  <c:v>9</c:v>
                </c:pt>
                <c:pt idx="4">
                  <c:v>0</c:v>
                </c:pt>
                <c:pt idx="5">
                  <c:v>4</c:v>
                </c:pt>
                <c:pt idx="6">
                  <c:v>9</c:v>
                </c:pt>
                <c:pt idx="7">
                  <c:v>0</c:v>
                </c:pt>
                <c:pt idx="8">
                  <c:v>16</c:v>
                </c:pt>
                <c:pt idx="9">
                  <c:v>0</c:v>
                </c:pt>
                <c:pt idx="10">
                  <c:v>9</c:v>
                </c:pt>
                <c:pt idx="11">
                  <c:v>25</c:v>
                </c:pt>
                <c:pt idx="12">
                  <c:v>4</c:v>
                </c:pt>
                <c:pt idx="13">
                  <c:v>9</c:v>
                </c:pt>
                <c:pt idx="14">
                  <c:v>0</c:v>
                </c:pt>
                <c:pt idx="15">
                  <c:v>25</c:v>
                </c:pt>
                <c:pt idx="16">
                  <c:v>4</c:v>
                </c:pt>
                <c:pt idx="17">
                  <c:v>4</c:v>
                </c:pt>
                <c:pt idx="18">
                  <c:v>25</c:v>
                </c:pt>
                <c:pt idx="19">
                  <c:v>36</c:v>
                </c:pt>
                <c:pt idx="20">
                  <c:v>0</c:v>
                </c:pt>
                <c:pt idx="21">
                  <c:v>9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4</c:v>
                </c:pt>
                <c:pt idx="26">
                  <c:v>25</c:v>
                </c:pt>
                <c:pt idx="27">
                  <c:v>9</c:v>
                </c:pt>
                <c:pt idx="28">
                  <c:v>100</c:v>
                </c:pt>
                <c:pt idx="29">
                  <c:v>16</c:v>
                </c:pt>
                <c:pt idx="30">
                  <c:v>1</c:v>
                </c:pt>
                <c:pt idx="31">
                  <c:v>16</c:v>
                </c:pt>
                <c:pt idx="32">
                  <c:v>16</c:v>
                </c:pt>
                <c:pt idx="33">
                  <c:v>0</c:v>
                </c:pt>
                <c:pt idx="34">
                  <c:v>1</c:v>
                </c:pt>
                <c:pt idx="35">
                  <c:v>64</c:v>
                </c:pt>
                <c:pt idx="36">
                  <c:v>25</c:v>
                </c:pt>
                <c:pt idx="37">
                  <c:v>1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4</c:v>
                </c:pt>
                <c:pt idx="43">
                  <c:v>4</c:v>
                </c:pt>
                <c:pt idx="44">
                  <c:v>16</c:v>
                </c:pt>
                <c:pt idx="45">
                  <c:v>16</c:v>
                </c:pt>
                <c:pt idx="46">
                  <c:v>36</c:v>
                </c:pt>
                <c:pt idx="47">
                  <c:v>49</c:v>
                </c:pt>
                <c:pt idx="48">
                  <c:v>0</c:v>
                </c:pt>
                <c:pt idx="49">
                  <c:v>0</c:v>
                </c:pt>
                <c:pt idx="50">
                  <c:v>4</c:v>
                </c:pt>
                <c:pt idx="51">
                  <c:v>16</c:v>
                </c:pt>
                <c:pt idx="52">
                  <c:v>16</c:v>
                </c:pt>
                <c:pt idx="53">
                  <c:v>9</c:v>
                </c:pt>
                <c:pt idx="54">
                  <c:v>36</c:v>
                </c:pt>
                <c:pt idx="55">
                  <c:v>4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3B5-495D-A184-3C441AE9BB4C}"/>
            </c:ext>
          </c:extLst>
        </c:ser>
        <c:ser>
          <c:idx val="4"/>
          <c:order val="4"/>
          <c:tx>
            <c:strRef>
              <c:f>'그랩 가로'!$F$1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'그랩 가로'!$A$2:$A$60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cat>
          <c:val>
            <c:numRef>
              <c:f>'그랩 가로'!$F$2:$F$60</c:f>
              <c:numCache>
                <c:formatCode>General</c:formatCode>
                <c:ptCount val="59"/>
                <c:pt idx="0">
                  <c:v>1</c:v>
                </c:pt>
                <c:pt idx="1">
                  <c:v>16</c:v>
                </c:pt>
                <c:pt idx="2">
                  <c:v>36</c:v>
                </c:pt>
                <c:pt idx="3">
                  <c:v>36</c:v>
                </c:pt>
                <c:pt idx="4">
                  <c:v>36</c:v>
                </c:pt>
                <c:pt idx="5">
                  <c:v>1</c:v>
                </c:pt>
                <c:pt idx="6">
                  <c:v>64</c:v>
                </c:pt>
                <c:pt idx="7">
                  <c:v>16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4</c:v>
                </c:pt>
                <c:pt idx="12">
                  <c:v>36</c:v>
                </c:pt>
                <c:pt idx="13">
                  <c:v>0</c:v>
                </c:pt>
                <c:pt idx="14">
                  <c:v>25</c:v>
                </c:pt>
                <c:pt idx="15">
                  <c:v>4</c:v>
                </c:pt>
                <c:pt idx="16">
                  <c:v>25</c:v>
                </c:pt>
                <c:pt idx="17">
                  <c:v>16</c:v>
                </c:pt>
                <c:pt idx="18">
                  <c:v>1</c:v>
                </c:pt>
                <c:pt idx="19">
                  <c:v>0</c:v>
                </c:pt>
                <c:pt idx="20">
                  <c:v>4</c:v>
                </c:pt>
                <c:pt idx="21">
                  <c:v>0</c:v>
                </c:pt>
                <c:pt idx="22">
                  <c:v>0</c:v>
                </c:pt>
                <c:pt idx="23">
                  <c:v>9</c:v>
                </c:pt>
                <c:pt idx="24">
                  <c:v>16</c:v>
                </c:pt>
                <c:pt idx="25">
                  <c:v>0</c:v>
                </c:pt>
                <c:pt idx="26">
                  <c:v>1</c:v>
                </c:pt>
                <c:pt idx="27">
                  <c:v>64</c:v>
                </c:pt>
                <c:pt idx="28">
                  <c:v>100</c:v>
                </c:pt>
                <c:pt idx="29">
                  <c:v>9</c:v>
                </c:pt>
                <c:pt idx="30">
                  <c:v>16</c:v>
                </c:pt>
                <c:pt idx="31">
                  <c:v>0</c:v>
                </c:pt>
                <c:pt idx="32">
                  <c:v>64</c:v>
                </c:pt>
                <c:pt idx="33">
                  <c:v>25</c:v>
                </c:pt>
                <c:pt idx="34">
                  <c:v>4</c:v>
                </c:pt>
                <c:pt idx="35">
                  <c:v>16</c:v>
                </c:pt>
                <c:pt idx="36">
                  <c:v>1</c:v>
                </c:pt>
                <c:pt idx="37">
                  <c:v>1</c:v>
                </c:pt>
                <c:pt idx="38">
                  <c:v>4</c:v>
                </c:pt>
                <c:pt idx="39">
                  <c:v>0</c:v>
                </c:pt>
                <c:pt idx="40">
                  <c:v>4</c:v>
                </c:pt>
                <c:pt idx="41">
                  <c:v>81</c:v>
                </c:pt>
                <c:pt idx="42">
                  <c:v>16</c:v>
                </c:pt>
                <c:pt idx="43">
                  <c:v>25</c:v>
                </c:pt>
                <c:pt idx="44">
                  <c:v>0</c:v>
                </c:pt>
                <c:pt idx="45">
                  <c:v>0</c:v>
                </c:pt>
                <c:pt idx="46">
                  <c:v>4</c:v>
                </c:pt>
                <c:pt idx="47">
                  <c:v>49</c:v>
                </c:pt>
                <c:pt idx="48">
                  <c:v>49</c:v>
                </c:pt>
                <c:pt idx="49">
                  <c:v>9</c:v>
                </c:pt>
                <c:pt idx="50">
                  <c:v>16</c:v>
                </c:pt>
                <c:pt idx="51">
                  <c:v>0</c:v>
                </c:pt>
                <c:pt idx="52">
                  <c:v>0</c:v>
                </c:pt>
                <c:pt idx="53">
                  <c:v>9</c:v>
                </c:pt>
                <c:pt idx="54">
                  <c:v>36</c:v>
                </c:pt>
                <c:pt idx="55">
                  <c:v>9</c:v>
                </c:pt>
                <c:pt idx="56">
                  <c:v>4</c:v>
                </c:pt>
                <c:pt idx="57">
                  <c:v>16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3B5-495D-A184-3C441AE9BB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5460176"/>
        <c:axId val="895461136"/>
      </c:lineChart>
      <c:catAx>
        <c:axId val="89546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5461136"/>
        <c:crosses val="autoZero"/>
        <c:auto val="1"/>
        <c:lblAlgn val="ctr"/>
        <c:lblOffset val="100"/>
        <c:noMultiLvlLbl val="0"/>
      </c:catAx>
      <c:valAx>
        <c:axId val="89546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546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Pick-</a:t>
            </a:r>
            <a:r>
              <a:rPr lang="ko-KR" altLang="en-US"/>
              <a:t>빨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'픽 가로'!$B$61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'픽 가로'!$B$62:$B$120</c:f>
              <c:numCache>
                <c:formatCode>General</c:formatCode>
                <c:ptCount val="59"/>
                <c:pt idx="0">
                  <c:v>0</c:v>
                </c:pt>
                <c:pt idx="1">
                  <c:v>9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16</c:v>
                </c:pt>
                <c:pt idx="9">
                  <c:v>0</c:v>
                </c:pt>
                <c:pt idx="10">
                  <c:v>16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4</c:v>
                </c:pt>
                <c:pt idx="16">
                  <c:v>9</c:v>
                </c:pt>
                <c:pt idx="17">
                  <c:v>4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36</c:v>
                </c:pt>
                <c:pt idx="22">
                  <c:v>4</c:v>
                </c:pt>
                <c:pt idx="23">
                  <c:v>9</c:v>
                </c:pt>
                <c:pt idx="24">
                  <c:v>9</c:v>
                </c:pt>
                <c:pt idx="25">
                  <c:v>4</c:v>
                </c:pt>
                <c:pt idx="26">
                  <c:v>1</c:v>
                </c:pt>
                <c:pt idx="27">
                  <c:v>0</c:v>
                </c:pt>
                <c:pt idx="28">
                  <c:v>100</c:v>
                </c:pt>
                <c:pt idx="29">
                  <c:v>9</c:v>
                </c:pt>
                <c:pt idx="30">
                  <c:v>49</c:v>
                </c:pt>
                <c:pt idx="31">
                  <c:v>16</c:v>
                </c:pt>
                <c:pt idx="32">
                  <c:v>16</c:v>
                </c:pt>
                <c:pt idx="33">
                  <c:v>1</c:v>
                </c:pt>
                <c:pt idx="34">
                  <c:v>4</c:v>
                </c:pt>
                <c:pt idx="35">
                  <c:v>16</c:v>
                </c:pt>
                <c:pt idx="36">
                  <c:v>36</c:v>
                </c:pt>
                <c:pt idx="37">
                  <c:v>0</c:v>
                </c:pt>
                <c:pt idx="38">
                  <c:v>4</c:v>
                </c:pt>
                <c:pt idx="39">
                  <c:v>9</c:v>
                </c:pt>
                <c:pt idx="40">
                  <c:v>0</c:v>
                </c:pt>
                <c:pt idx="41">
                  <c:v>49</c:v>
                </c:pt>
                <c:pt idx="42">
                  <c:v>49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0</c:v>
                </c:pt>
                <c:pt idx="49">
                  <c:v>4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9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4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47-4785-9309-AED6A78E6F8D}"/>
            </c:ext>
          </c:extLst>
        </c:ser>
        <c:ser>
          <c:idx val="1"/>
          <c:order val="1"/>
          <c:tx>
            <c:strRef>
              <c:f>'픽 가로'!$C$61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'픽 가로'!$C$62:$C$120</c:f>
              <c:numCache>
                <c:formatCode>General</c:formatCode>
                <c:ptCount val="59"/>
                <c:pt idx="0">
                  <c:v>25</c:v>
                </c:pt>
                <c:pt idx="1">
                  <c:v>0</c:v>
                </c:pt>
                <c:pt idx="2">
                  <c:v>16</c:v>
                </c:pt>
                <c:pt idx="3">
                  <c:v>1</c:v>
                </c:pt>
                <c:pt idx="4">
                  <c:v>4</c:v>
                </c:pt>
                <c:pt idx="5">
                  <c:v>9</c:v>
                </c:pt>
                <c:pt idx="6">
                  <c:v>64</c:v>
                </c:pt>
                <c:pt idx="7">
                  <c:v>289</c:v>
                </c:pt>
                <c:pt idx="8">
                  <c:v>441</c:v>
                </c:pt>
                <c:pt idx="9">
                  <c:v>36</c:v>
                </c:pt>
                <c:pt idx="10">
                  <c:v>16</c:v>
                </c:pt>
                <c:pt idx="11">
                  <c:v>25</c:v>
                </c:pt>
                <c:pt idx="12">
                  <c:v>9</c:v>
                </c:pt>
                <c:pt idx="13">
                  <c:v>1</c:v>
                </c:pt>
                <c:pt idx="14">
                  <c:v>16</c:v>
                </c:pt>
                <c:pt idx="15">
                  <c:v>1</c:v>
                </c:pt>
                <c:pt idx="16">
                  <c:v>0</c:v>
                </c:pt>
                <c:pt idx="17">
                  <c:v>49</c:v>
                </c:pt>
                <c:pt idx="18">
                  <c:v>1</c:v>
                </c:pt>
                <c:pt idx="19">
                  <c:v>36</c:v>
                </c:pt>
                <c:pt idx="20">
                  <c:v>1</c:v>
                </c:pt>
                <c:pt idx="21">
                  <c:v>1</c:v>
                </c:pt>
                <c:pt idx="22">
                  <c:v>36</c:v>
                </c:pt>
                <c:pt idx="23">
                  <c:v>4</c:v>
                </c:pt>
                <c:pt idx="24">
                  <c:v>0</c:v>
                </c:pt>
                <c:pt idx="25">
                  <c:v>100</c:v>
                </c:pt>
                <c:pt idx="26">
                  <c:v>256</c:v>
                </c:pt>
                <c:pt idx="27">
                  <c:v>576</c:v>
                </c:pt>
                <c:pt idx="28">
                  <c:v>1296</c:v>
                </c:pt>
                <c:pt idx="29">
                  <c:v>729</c:v>
                </c:pt>
                <c:pt idx="30">
                  <c:v>64</c:v>
                </c:pt>
                <c:pt idx="31">
                  <c:v>9</c:v>
                </c:pt>
                <c:pt idx="32">
                  <c:v>1</c:v>
                </c:pt>
                <c:pt idx="33">
                  <c:v>16</c:v>
                </c:pt>
                <c:pt idx="34">
                  <c:v>4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4</c:v>
                </c:pt>
                <c:pt idx="39">
                  <c:v>0</c:v>
                </c:pt>
                <c:pt idx="40">
                  <c:v>4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9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9</c:v>
                </c:pt>
                <c:pt idx="51">
                  <c:v>1</c:v>
                </c:pt>
                <c:pt idx="52">
                  <c:v>4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4</c:v>
                </c:pt>
                <c:pt idx="57">
                  <c:v>9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47-4785-9309-AED6A78E6F8D}"/>
            </c:ext>
          </c:extLst>
        </c:ser>
        <c:ser>
          <c:idx val="2"/>
          <c:order val="2"/>
          <c:tx>
            <c:strRef>
              <c:f>'픽 가로'!$D$61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'픽 가로'!$D$62:$D$120</c:f>
              <c:numCache>
                <c:formatCode>General</c:formatCode>
                <c:ptCount val="59"/>
                <c:pt idx="0">
                  <c:v>25</c:v>
                </c:pt>
                <c:pt idx="1">
                  <c:v>0</c:v>
                </c:pt>
                <c:pt idx="2">
                  <c:v>25</c:v>
                </c:pt>
                <c:pt idx="3">
                  <c:v>9</c:v>
                </c:pt>
                <c:pt idx="4">
                  <c:v>1</c:v>
                </c:pt>
                <c:pt idx="5">
                  <c:v>4</c:v>
                </c:pt>
                <c:pt idx="6">
                  <c:v>4</c:v>
                </c:pt>
                <c:pt idx="7">
                  <c:v>16</c:v>
                </c:pt>
                <c:pt idx="8">
                  <c:v>25</c:v>
                </c:pt>
                <c:pt idx="9">
                  <c:v>16</c:v>
                </c:pt>
                <c:pt idx="10">
                  <c:v>0</c:v>
                </c:pt>
                <c:pt idx="11">
                  <c:v>0</c:v>
                </c:pt>
                <c:pt idx="12">
                  <c:v>9</c:v>
                </c:pt>
                <c:pt idx="13">
                  <c:v>9</c:v>
                </c:pt>
                <c:pt idx="14">
                  <c:v>0</c:v>
                </c:pt>
                <c:pt idx="15">
                  <c:v>25</c:v>
                </c:pt>
                <c:pt idx="16">
                  <c:v>4</c:v>
                </c:pt>
                <c:pt idx="17">
                  <c:v>1</c:v>
                </c:pt>
                <c:pt idx="18">
                  <c:v>9</c:v>
                </c:pt>
                <c:pt idx="19">
                  <c:v>0</c:v>
                </c:pt>
                <c:pt idx="20">
                  <c:v>16</c:v>
                </c:pt>
                <c:pt idx="21">
                  <c:v>4</c:v>
                </c:pt>
                <c:pt idx="22">
                  <c:v>64</c:v>
                </c:pt>
                <c:pt idx="23">
                  <c:v>25</c:v>
                </c:pt>
                <c:pt idx="24">
                  <c:v>36</c:v>
                </c:pt>
                <c:pt idx="25">
                  <c:v>36</c:v>
                </c:pt>
                <c:pt idx="26">
                  <c:v>1</c:v>
                </c:pt>
                <c:pt idx="27">
                  <c:v>16</c:v>
                </c:pt>
                <c:pt idx="28">
                  <c:v>81</c:v>
                </c:pt>
                <c:pt idx="29">
                  <c:v>0</c:v>
                </c:pt>
                <c:pt idx="30">
                  <c:v>0</c:v>
                </c:pt>
                <c:pt idx="31">
                  <c:v>9</c:v>
                </c:pt>
                <c:pt idx="32">
                  <c:v>4</c:v>
                </c:pt>
                <c:pt idx="33">
                  <c:v>1</c:v>
                </c:pt>
                <c:pt idx="34">
                  <c:v>1</c:v>
                </c:pt>
                <c:pt idx="35">
                  <c:v>25</c:v>
                </c:pt>
                <c:pt idx="36">
                  <c:v>0</c:v>
                </c:pt>
                <c:pt idx="37">
                  <c:v>4</c:v>
                </c:pt>
                <c:pt idx="38">
                  <c:v>0</c:v>
                </c:pt>
                <c:pt idx="39">
                  <c:v>36</c:v>
                </c:pt>
                <c:pt idx="40">
                  <c:v>0</c:v>
                </c:pt>
                <c:pt idx="41">
                  <c:v>25</c:v>
                </c:pt>
                <c:pt idx="42">
                  <c:v>4</c:v>
                </c:pt>
                <c:pt idx="43">
                  <c:v>0</c:v>
                </c:pt>
                <c:pt idx="44">
                  <c:v>4</c:v>
                </c:pt>
                <c:pt idx="45">
                  <c:v>25</c:v>
                </c:pt>
                <c:pt idx="46">
                  <c:v>0</c:v>
                </c:pt>
                <c:pt idx="47">
                  <c:v>16</c:v>
                </c:pt>
                <c:pt idx="48">
                  <c:v>9</c:v>
                </c:pt>
                <c:pt idx="49">
                  <c:v>0</c:v>
                </c:pt>
                <c:pt idx="50">
                  <c:v>4</c:v>
                </c:pt>
                <c:pt idx="51">
                  <c:v>9</c:v>
                </c:pt>
                <c:pt idx="52">
                  <c:v>9</c:v>
                </c:pt>
                <c:pt idx="53">
                  <c:v>4</c:v>
                </c:pt>
                <c:pt idx="54">
                  <c:v>25</c:v>
                </c:pt>
                <c:pt idx="55">
                  <c:v>1</c:v>
                </c:pt>
                <c:pt idx="56">
                  <c:v>1</c:v>
                </c:pt>
                <c:pt idx="57">
                  <c:v>9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47-4785-9309-AED6A78E6F8D}"/>
            </c:ext>
          </c:extLst>
        </c:ser>
        <c:ser>
          <c:idx val="3"/>
          <c:order val="3"/>
          <c:tx>
            <c:strRef>
              <c:f>'픽 가로'!$E$61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'픽 가로'!$E$62:$E$120</c:f>
              <c:numCache>
                <c:formatCode>General</c:formatCode>
                <c:ptCount val="59"/>
                <c:pt idx="0">
                  <c:v>4</c:v>
                </c:pt>
                <c:pt idx="1">
                  <c:v>0</c:v>
                </c:pt>
                <c:pt idx="2">
                  <c:v>9</c:v>
                </c:pt>
                <c:pt idx="3">
                  <c:v>1</c:v>
                </c:pt>
                <c:pt idx="4">
                  <c:v>0</c:v>
                </c:pt>
                <c:pt idx="5">
                  <c:v>16</c:v>
                </c:pt>
                <c:pt idx="6">
                  <c:v>25</c:v>
                </c:pt>
                <c:pt idx="7">
                  <c:v>0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1</c:v>
                </c:pt>
                <c:pt idx="14">
                  <c:v>9</c:v>
                </c:pt>
                <c:pt idx="15">
                  <c:v>9</c:v>
                </c:pt>
                <c:pt idx="16">
                  <c:v>4</c:v>
                </c:pt>
                <c:pt idx="17">
                  <c:v>1</c:v>
                </c:pt>
                <c:pt idx="18">
                  <c:v>4</c:v>
                </c:pt>
                <c:pt idx="19">
                  <c:v>1</c:v>
                </c:pt>
                <c:pt idx="20">
                  <c:v>25</c:v>
                </c:pt>
                <c:pt idx="21">
                  <c:v>4</c:v>
                </c:pt>
                <c:pt idx="22">
                  <c:v>25</c:v>
                </c:pt>
                <c:pt idx="23">
                  <c:v>0</c:v>
                </c:pt>
                <c:pt idx="24">
                  <c:v>16</c:v>
                </c:pt>
                <c:pt idx="25">
                  <c:v>0</c:v>
                </c:pt>
                <c:pt idx="26">
                  <c:v>9</c:v>
                </c:pt>
                <c:pt idx="27">
                  <c:v>16</c:v>
                </c:pt>
                <c:pt idx="28">
                  <c:v>0</c:v>
                </c:pt>
                <c:pt idx="29">
                  <c:v>64</c:v>
                </c:pt>
                <c:pt idx="30">
                  <c:v>36</c:v>
                </c:pt>
                <c:pt idx="31">
                  <c:v>9</c:v>
                </c:pt>
                <c:pt idx="32">
                  <c:v>25</c:v>
                </c:pt>
                <c:pt idx="33">
                  <c:v>1</c:v>
                </c:pt>
                <c:pt idx="34">
                  <c:v>16</c:v>
                </c:pt>
                <c:pt idx="35">
                  <c:v>36</c:v>
                </c:pt>
                <c:pt idx="36">
                  <c:v>0</c:v>
                </c:pt>
                <c:pt idx="37">
                  <c:v>4</c:v>
                </c:pt>
                <c:pt idx="38">
                  <c:v>1</c:v>
                </c:pt>
                <c:pt idx="39">
                  <c:v>9</c:v>
                </c:pt>
                <c:pt idx="40">
                  <c:v>9</c:v>
                </c:pt>
                <c:pt idx="41">
                  <c:v>16</c:v>
                </c:pt>
                <c:pt idx="42">
                  <c:v>100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0</c:v>
                </c:pt>
                <c:pt idx="47">
                  <c:v>16</c:v>
                </c:pt>
                <c:pt idx="48">
                  <c:v>16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25</c:v>
                </c:pt>
                <c:pt idx="54">
                  <c:v>0</c:v>
                </c:pt>
                <c:pt idx="55">
                  <c:v>49</c:v>
                </c:pt>
                <c:pt idx="56">
                  <c:v>4</c:v>
                </c:pt>
                <c:pt idx="57">
                  <c:v>9</c:v>
                </c:pt>
                <c:pt idx="5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47-4785-9309-AED6A78E6F8D}"/>
            </c:ext>
          </c:extLst>
        </c:ser>
        <c:ser>
          <c:idx val="4"/>
          <c:order val="4"/>
          <c:tx>
            <c:strRef>
              <c:f>'픽 가로'!$F$61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'픽 가로'!$F$62:$F$120</c:f>
              <c:numCache>
                <c:formatCode>General</c:formatCode>
                <c:ptCount val="59"/>
                <c:pt idx="0">
                  <c:v>9</c:v>
                </c:pt>
                <c:pt idx="1">
                  <c:v>121</c:v>
                </c:pt>
                <c:pt idx="2">
                  <c:v>0</c:v>
                </c:pt>
                <c:pt idx="3">
                  <c:v>16</c:v>
                </c:pt>
                <c:pt idx="4">
                  <c:v>64</c:v>
                </c:pt>
                <c:pt idx="5">
                  <c:v>121</c:v>
                </c:pt>
                <c:pt idx="6">
                  <c:v>25</c:v>
                </c:pt>
                <c:pt idx="7">
                  <c:v>4</c:v>
                </c:pt>
                <c:pt idx="8">
                  <c:v>0</c:v>
                </c:pt>
                <c:pt idx="9">
                  <c:v>9</c:v>
                </c:pt>
                <c:pt idx="10">
                  <c:v>144</c:v>
                </c:pt>
                <c:pt idx="11">
                  <c:v>49</c:v>
                </c:pt>
                <c:pt idx="12">
                  <c:v>0</c:v>
                </c:pt>
                <c:pt idx="13">
                  <c:v>9</c:v>
                </c:pt>
                <c:pt idx="14">
                  <c:v>25</c:v>
                </c:pt>
                <c:pt idx="15">
                  <c:v>16</c:v>
                </c:pt>
                <c:pt idx="16">
                  <c:v>4</c:v>
                </c:pt>
                <c:pt idx="17">
                  <c:v>25</c:v>
                </c:pt>
                <c:pt idx="18">
                  <c:v>25</c:v>
                </c:pt>
                <c:pt idx="19">
                  <c:v>196</c:v>
                </c:pt>
                <c:pt idx="20">
                  <c:v>1764</c:v>
                </c:pt>
                <c:pt idx="21">
                  <c:v>441</c:v>
                </c:pt>
                <c:pt idx="22">
                  <c:v>16</c:v>
                </c:pt>
                <c:pt idx="23">
                  <c:v>1225</c:v>
                </c:pt>
                <c:pt idx="24">
                  <c:v>3844</c:v>
                </c:pt>
                <c:pt idx="25">
                  <c:v>1444</c:v>
                </c:pt>
                <c:pt idx="26">
                  <c:v>400</c:v>
                </c:pt>
                <c:pt idx="27">
                  <c:v>1156</c:v>
                </c:pt>
                <c:pt idx="28">
                  <c:v>8836</c:v>
                </c:pt>
                <c:pt idx="29">
                  <c:v>2809</c:v>
                </c:pt>
                <c:pt idx="30">
                  <c:v>361</c:v>
                </c:pt>
                <c:pt idx="31">
                  <c:v>4</c:v>
                </c:pt>
                <c:pt idx="32">
                  <c:v>0</c:v>
                </c:pt>
                <c:pt idx="33">
                  <c:v>625</c:v>
                </c:pt>
                <c:pt idx="34">
                  <c:v>4</c:v>
                </c:pt>
                <c:pt idx="35">
                  <c:v>1225</c:v>
                </c:pt>
                <c:pt idx="36">
                  <c:v>1089</c:v>
                </c:pt>
                <c:pt idx="37">
                  <c:v>169</c:v>
                </c:pt>
                <c:pt idx="38">
                  <c:v>1</c:v>
                </c:pt>
                <c:pt idx="39">
                  <c:v>225</c:v>
                </c:pt>
                <c:pt idx="40">
                  <c:v>196</c:v>
                </c:pt>
                <c:pt idx="41">
                  <c:v>1</c:v>
                </c:pt>
                <c:pt idx="42">
                  <c:v>16</c:v>
                </c:pt>
                <c:pt idx="43">
                  <c:v>64</c:v>
                </c:pt>
                <c:pt idx="44">
                  <c:v>36</c:v>
                </c:pt>
                <c:pt idx="45">
                  <c:v>169</c:v>
                </c:pt>
                <c:pt idx="46">
                  <c:v>144</c:v>
                </c:pt>
                <c:pt idx="47">
                  <c:v>0</c:v>
                </c:pt>
                <c:pt idx="48">
                  <c:v>25</c:v>
                </c:pt>
                <c:pt idx="49">
                  <c:v>144</c:v>
                </c:pt>
                <c:pt idx="50">
                  <c:v>0</c:v>
                </c:pt>
                <c:pt idx="51">
                  <c:v>25</c:v>
                </c:pt>
                <c:pt idx="52">
                  <c:v>36</c:v>
                </c:pt>
                <c:pt idx="53">
                  <c:v>225</c:v>
                </c:pt>
                <c:pt idx="54">
                  <c:v>121</c:v>
                </c:pt>
                <c:pt idx="55">
                  <c:v>16</c:v>
                </c:pt>
                <c:pt idx="56">
                  <c:v>64</c:v>
                </c:pt>
                <c:pt idx="57">
                  <c:v>0</c:v>
                </c:pt>
                <c:pt idx="58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47-4785-9309-AED6A78E6F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0583248"/>
        <c:axId val="1070583568"/>
      </c:lineChart>
      <c:catAx>
        <c:axId val="107058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70583568"/>
        <c:crosses val="autoZero"/>
        <c:auto val="1"/>
        <c:lblAlgn val="ctr"/>
        <c:lblOffset val="100"/>
        <c:noMultiLvlLbl val="0"/>
      </c:catAx>
      <c:valAx>
        <c:axId val="107058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7058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Pick-</a:t>
            </a:r>
            <a:r>
              <a:rPr lang="ko-KR" altLang="en-US"/>
              <a:t>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'픽 가로'!$B$121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'픽 가로'!$B$122:$B$180</c:f>
              <c:numCache>
                <c:formatCode>General</c:formatCode>
                <c:ptCount val="59"/>
                <c:pt idx="0">
                  <c:v>9</c:v>
                </c:pt>
                <c:pt idx="1">
                  <c:v>0</c:v>
                </c:pt>
                <c:pt idx="2">
                  <c:v>9</c:v>
                </c:pt>
                <c:pt idx="3">
                  <c:v>9</c:v>
                </c:pt>
                <c:pt idx="4">
                  <c:v>1</c:v>
                </c:pt>
                <c:pt idx="5">
                  <c:v>1</c:v>
                </c:pt>
                <c:pt idx="6">
                  <c:v>9</c:v>
                </c:pt>
                <c:pt idx="7">
                  <c:v>4</c:v>
                </c:pt>
                <c:pt idx="8">
                  <c:v>0</c:v>
                </c:pt>
                <c:pt idx="9">
                  <c:v>4</c:v>
                </c:pt>
                <c:pt idx="10">
                  <c:v>1</c:v>
                </c:pt>
                <c:pt idx="11">
                  <c:v>0</c:v>
                </c:pt>
                <c:pt idx="12">
                  <c:v>4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4</c:v>
                </c:pt>
                <c:pt idx="18">
                  <c:v>36</c:v>
                </c:pt>
                <c:pt idx="19">
                  <c:v>9</c:v>
                </c:pt>
                <c:pt idx="20">
                  <c:v>16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4</c:v>
                </c:pt>
                <c:pt idx="26">
                  <c:v>1</c:v>
                </c:pt>
                <c:pt idx="27">
                  <c:v>1</c:v>
                </c:pt>
                <c:pt idx="28">
                  <c:v>49</c:v>
                </c:pt>
                <c:pt idx="29">
                  <c:v>16</c:v>
                </c:pt>
                <c:pt idx="30">
                  <c:v>0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4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4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CD-4765-9486-026408641CDD}"/>
            </c:ext>
          </c:extLst>
        </c:ser>
        <c:ser>
          <c:idx val="1"/>
          <c:order val="1"/>
          <c:tx>
            <c:strRef>
              <c:f>'픽 가로'!$C$121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'픽 가로'!$C$122:$C$180</c:f>
              <c:numCache>
                <c:formatCode>General</c:formatCode>
                <c:ptCount val="59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9</c:v>
                </c:pt>
                <c:pt idx="8">
                  <c:v>0</c:v>
                </c:pt>
                <c:pt idx="9">
                  <c:v>16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4</c:v>
                </c:pt>
                <c:pt idx="15">
                  <c:v>0</c:v>
                </c:pt>
                <c:pt idx="16">
                  <c:v>4</c:v>
                </c:pt>
                <c:pt idx="17">
                  <c:v>4</c:v>
                </c:pt>
                <c:pt idx="18">
                  <c:v>0</c:v>
                </c:pt>
                <c:pt idx="19">
                  <c:v>0</c:v>
                </c:pt>
                <c:pt idx="20">
                  <c:v>16</c:v>
                </c:pt>
                <c:pt idx="21">
                  <c:v>1</c:v>
                </c:pt>
                <c:pt idx="22">
                  <c:v>1</c:v>
                </c:pt>
                <c:pt idx="23">
                  <c:v>9</c:v>
                </c:pt>
                <c:pt idx="24">
                  <c:v>4</c:v>
                </c:pt>
                <c:pt idx="25">
                  <c:v>4</c:v>
                </c:pt>
                <c:pt idx="26">
                  <c:v>9</c:v>
                </c:pt>
                <c:pt idx="27">
                  <c:v>1</c:v>
                </c:pt>
                <c:pt idx="28">
                  <c:v>36</c:v>
                </c:pt>
                <c:pt idx="29">
                  <c:v>9</c:v>
                </c:pt>
                <c:pt idx="30">
                  <c:v>0</c:v>
                </c:pt>
                <c:pt idx="31">
                  <c:v>25</c:v>
                </c:pt>
                <c:pt idx="32">
                  <c:v>1</c:v>
                </c:pt>
                <c:pt idx="33">
                  <c:v>9</c:v>
                </c:pt>
                <c:pt idx="34">
                  <c:v>4</c:v>
                </c:pt>
                <c:pt idx="35">
                  <c:v>4</c:v>
                </c:pt>
                <c:pt idx="36">
                  <c:v>1</c:v>
                </c:pt>
                <c:pt idx="37">
                  <c:v>4</c:v>
                </c:pt>
                <c:pt idx="38">
                  <c:v>1</c:v>
                </c:pt>
                <c:pt idx="39">
                  <c:v>0</c:v>
                </c:pt>
                <c:pt idx="40">
                  <c:v>1</c:v>
                </c:pt>
                <c:pt idx="41">
                  <c:v>9</c:v>
                </c:pt>
                <c:pt idx="42">
                  <c:v>0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9</c:v>
                </c:pt>
                <c:pt idx="49">
                  <c:v>1</c:v>
                </c:pt>
                <c:pt idx="50">
                  <c:v>1</c:v>
                </c:pt>
                <c:pt idx="51">
                  <c:v>4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1</c:v>
                </c:pt>
                <c:pt idx="56">
                  <c:v>4</c:v>
                </c:pt>
                <c:pt idx="57">
                  <c:v>0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CD-4765-9486-026408641CDD}"/>
            </c:ext>
          </c:extLst>
        </c:ser>
        <c:ser>
          <c:idx val="2"/>
          <c:order val="2"/>
          <c:tx>
            <c:strRef>
              <c:f>'픽 가로'!$D$121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'픽 가로'!$D$122:$D$180</c:f>
              <c:numCache>
                <c:formatCode>General</c:formatCode>
                <c:ptCount val="59"/>
                <c:pt idx="0">
                  <c:v>16</c:v>
                </c:pt>
                <c:pt idx="1">
                  <c:v>1</c:v>
                </c:pt>
                <c:pt idx="2">
                  <c:v>9</c:v>
                </c:pt>
                <c:pt idx="3">
                  <c:v>9</c:v>
                </c:pt>
                <c:pt idx="4">
                  <c:v>0</c:v>
                </c:pt>
                <c:pt idx="5">
                  <c:v>1</c:v>
                </c:pt>
                <c:pt idx="6">
                  <c:v>4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  <c:pt idx="10">
                  <c:v>0</c:v>
                </c:pt>
                <c:pt idx="11">
                  <c:v>0</c:v>
                </c:pt>
                <c:pt idx="12">
                  <c:v>4</c:v>
                </c:pt>
                <c:pt idx="13">
                  <c:v>16</c:v>
                </c:pt>
                <c:pt idx="14">
                  <c:v>1</c:v>
                </c:pt>
                <c:pt idx="15">
                  <c:v>25</c:v>
                </c:pt>
                <c:pt idx="16">
                  <c:v>1</c:v>
                </c:pt>
                <c:pt idx="17">
                  <c:v>4</c:v>
                </c:pt>
                <c:pt idx="18">
                  <c:v>0</c:v>
                </c:pt>
                <c:pt idx="19">
                  <c:v>25</c:v>
                </c:pt>
                <c:pt idx="20">
                  <c:v>1</c:v>
                </c:pt>
                <c:pt idx="21">
                  <c:v>1</c:v>
                </c:pt>
                <c:pt idx="22">
                  <c:v>16</c:v>
                </c:pt>
                <c:pt idx="23">
                  <c:v>0</c:v>
                </c:pt>
                <c:pt idx="24">
                  <c:v>0</c:v>
                </c:pt>
                <c:pt idx="25">
                  <c:v>16</c:v>
                </c:pt>
                <c:pt idx="26">
                  <c:v>4</c:v>
                </c:pt>
                <c:pt idx="27">
                  <c:v>0</c:v>
                </c:pt>
                <c:pt idx="28">
                  <c:v>64</c:v>
                </c:pt>
                <c:pt idx="29">
                  <c:v>1</c:v>
                </c:pt>
                <c:pt idx="30">
                  <c:v>4</c:v>
                </c:pt>
                <c:pt idx="31">
                  <c:v>1</c:v>
                </c:pt>
                <c:pt idx="32">
                  <c:v>16</c:v>
                </c:pt>
                <c:pt idx="33">
                  <c:v>0</c:v>
                </c:pt>
                <c:pt idx="34">
                  <c:v>4</c:v>
                </c:pt>
                <c:pt idx="35">
                  <c:v>16</c:v>
                </c:pt>
                <c:pt idx="36">
                  <c:v>1</c:v>
                </c:pt>
                <c:pt idx="37">
                  <c:v>0</c:v>
                </c:pt>
                <c:pt idx="38">
                  <c:v>9</c:v>
                </c:pt>
                <c:pt idx="39">
                  <c:v>0</c:v>
                </c:pt>
                <c:pt idx="40">
                  <c:v>16</c:v>
                </c:pt>
                <c:pt idx="41">
                  <c:v>25</c:v>
                </c:pt>
                <c:pt idx="42">
                  <c:v>16</c:v>
                </c:pt>
                <c:pt idx="43">
                  <c:v>0</c:v>
                </c:pt>
                <c:pt idx="44">
                  <c:v>4</c:v>
                </c:pt>
                <c:pt idx="45">
                  <c:v>9</c:v>
                </c:pt>
                <c:pt idx="46">
                  <c:v>9</c:v>
                </c:pt>
                <c:pt idx="47">
                  <c:v>49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4</c:v>
                </c:pt>
                <c:pt idx="52">
                  <c:v>9</c:v>
                </c:pt>
                <c:pt idx="53">
                  <c:v>0</c:v>
                </c:pt>
                <c:pt idx="54">
                  <c:v>25</c:v>
                </c:pt>
                <c:pt idx="55">
                  <c:v>1</c:v>
                </c:pt>
                <c:pt idx="56">
                  <c:v>4</c:v>
                </c:pt>
                <c:pt idx="57">
                  <c:v>1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CD-4765-9486-026408641CDD}"/>
            </c:ext>
          </c:extLst>
        </c:ser>
        <c:ser>
          <c:idx val="3"/>
          <c:order val="3"/>
          <c:tx>
            <c:strRef>
              <c:f>'픽 가로'!$E$121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'픽 가로'!$E$122:$E$180</c:f>
              <c:numCache>
                <c:formatCode>General</c:formatCode>
                <c:ptCount val="59"/>
                <c:pt idx="0">
                  <c:v>9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4</c:v>
                </c:pt>
                <c:pt idx="8">
                  <c:v>16</c:v>
                </c:pt>
                <c:pt idx="9">
                  <c:v>9</c:v>
                </c:pt>
                <c:pt idx="10">
                  <c:v>16</c:v>
                </c:pt>
                <c:pt idx="11">
                  <c:v>16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9</c:v>
                </c:pt>
                <c:pt idx="19">
                  <c:v>0</c:v>
                </c:pt>
                <c:pt idx="20">
                  <c:v>0</c:v>
                </c:pt>
                <c:pt idx="21">
                  <c:v>16</c:v>
                </c:pt>
                <c:pt idx="22">
                  <c:v>16</c:v>
                </c:pt>
                <c:pt idx="23">
                  <c:v>4</c:v>
                </c:pt>
                <c:pt idx="24">
                  <c:v>4</c:v>
                </c:pt>
                <c:pt idx="25">
                  <c:v>0</c:v>
                </c:pt>
                <c:pt idx="26">
                  <c:v>9</c:v>
                </c:pt>
                <c:pt idx="27">
                  <c:v>1</c:v>
                </c:pt>
                <c:pt idx="28">
                  <c:v>25</c:v>
                </c:pt>
                <c:pt idx="29">
                  <c:v>1</c:v>
                </c:pt>
                <c:pt idx="30">
                  <c:v>9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9</c:v>
                </c:pt>
                <c:pt idx="39">
                  <c:v>1</c:v>
                </c:pt>
                <c:pt idx="40">
                  <c:v>4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4</c:v>
                </c:pt>
                <c:pt idx="45">
                  <c:v>4</c:v>
                </c:pt>
                <c:pt idx="46">
                  <c:v>1</c:v>
                </c:pt>
                <c:pt idx="47">
                  <c:v>1</c:v>
                </c:pt>
                <c:pt idx="48">
                  <c:v>4</c:v>
                </c:pt>
                <c:pt idx="49">
                  <c:v>9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CD-4765-9486-026408641CDD}"/>
            </c:ext>
          </c:extLst>
        </c:ser>
        <c:ser>
          <c:idx val="4"/>
          <c:order val="4"/>
          <c:tx>
            <c:strRef>
              <c:f>'픽 가로'!$F$121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'픽 가로'!$F$122:$F$180</c:f>
              <c:numCache>
                <c:formatCode>General</c:formatCode>
                <c:ptCount val="59"/>
                <c:pt idx="0">
                  <c:v>144</c:v>
                </c:pt>
                <c:pt idx="1">
                  <c:v>16</c:v>
                </c:pt>
                <c:pt idx="2">
                  <c:v>121</c:v>
                </c:pt>
                <c:pt idx="3">
                  <c:v>1</c:v>
                </c:pt>
                <c:pt idx="4">
                  <c:v>25</c:v>
                </c:pt>
                <c:pt idx="5">
                  <c:v>16</c:v>
                </c:pt>
                <c:pt idx="6">
                  <c:v>36</c:v>
                </c:pt>
                <c:pt idx="7">
                  <c:v>36</c:v>
                </c:pt>
                <c:pt idx="8">
                  <c:v>289</c:v>
                </c:pt>
                <c:pt idx="9">
                  <c:v>576</c:v>
                </c:pt>
                <c:pt idx="10">
                  <c:v>324</c:v>
                </c:pt>
                <c:pt idx="11">
                  <c:v>225</c:v>
                </c:pt>
                <c:pt idx="12">
                  <c:v>36</c:v>
                </c:pt>
                <c:pt idx="13">
                  <c:v>81</c:v>
                </c:pt>
                <c:pt idx="14">
                  <c:v>144</c:v>
                </c:pt>
                <c:pt idx="15">
                  <c:v>1</c:v>
                </c:pt>
                <c:pt idx="16">
                  <c:v>81</c:v>
                </c:pt>
                <c:pt idx="17">
                  <c:v>196</c:v>
                </c:pt>
                <c:pt idx="18">
                  <c:v>36</c:v>
                </c:pt>
                <c:pt idx="19">
                  <c:v>576</c:v>
                </c:pt>
                <c:pt idx="20">
                  <c:v>1764</c:v>
                </c:pt>
                <c:pt idx="21">
                  <c:v>289</c:v>
                </c:pt>
                <c:pt idx="22">
                  <c:v>100</c:v>
                </c:pt>
                <c:pt idx="23">
                  <c:v>169</c:v>
                </c:pt>
                <c:pt idx="24">
                  <c:v>9</c:v>
                </c:pt>
                <c:pt idx="25">
                  <c:v>9</c:v>
                </c:pt>
                <c:pt idx="26">
                  <c:v>900</c:v>
                </c:pt>
                <c:pt idx="27">
                  <c:v>225</c:v>
                </c:pt>
                <c:pt idx="28">
                  <c:v>2401</c:v>
                </c:pt>
                <c:pt idx="29">
                  <c:v>900</c:v>
                </c:pt>
                <c:pt idx="30">
                  <c:v>841</c:v>
                </c:pt>
                <c:pt idx="31">
                  <c:v>64</c:v>
                </c:pt>
                <c:pt idx="32">
                  <c:v>49</c:v>
                </c:pt>
                <c:pt idx="33">
                  <c:v>0</c:v>
                </c:pt>
                <c:pt idx="34">
                  <c:v>1</c:v>
                </c:pt>
                <c:pt idx="35">
                  <c:v>225</c:v>
                </c:pt>
                <c:pt idx="36">
                  <c:v>361</c:v>
                </c:pt>
                <c:pt idx="37">
                  <c:v>121</c:v>
                </c:pt>
                <c:pt idx="38">
                  <c:v>81</c:v>
                </c:pt>
                <c:pt idx="39">
                  <c:v>36</c:v>
                </c:pt>
                <c:pt idx="40">
                  <c:v>64</c:v>
                </c:pt>
                <c:pt idx="41">
                  <c:v>81</c:v>
                </c:pt>
                <c:pt idx="42">
                  <c:v>9</c:v>
                </c:pt>
                <c:pt idx="43">
                  <c:v>0</c:v>
                </c:pt>
                <c:pt idx="44">
                  <c:v>49</c:v>
                </c:pt>
                <c:pt idx="45">
                  <c:v>64</c:v>
                </c:pt>
                <c:pt idx="46">
                  <c:v>324</c:v>
                </c:pt>
                <c:pt idx="47">
                  <c:v>0</c:v>
                </c:pt>
                <c:pt idx="48">
                  <c:v>16</c:v>
                </c:pt>
                <c:pt idx="49">
                  <c:v>1</c:v>
                </c:pt>
                <c:pt idx="50">
                  <c:v>16</c:v>
                </c:pt>
                <c:pt idx="51">
                  <c:v>0</c:v>
                </c:pt>
                <c:pt idx="52">
                  <c:v>0</c:v>
                </c:pt>
                <c:pt idx="53">
                  <c:v>49</c:v>
                </c:pt>
                <c:pt idx="54">
                  <c:v>9</c:v>
                </c:pt>
                <c:pt idx="55">
                  <c:v>9</c:v>
                </c:pt>
                <c:pt idx="56">
                  <c:v>0</c:v>
                </c:pt>
                <c:pt idx="57">
                  <c:v>0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CD-4765-9486-026408641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1231880"/>
        <c:axId val="881233480"/>
      </c:lineChart>
      <c:catAx>
        <c:axId val="881231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1233480"/>
        <c:crosses val="autoZero"/>
        <c:auto val="1"/>
        <c:lblAlgn val="ctr"/>
        <c:lblOffset val="100"/>
        <c:noMultiLvlLbl val="0"/>
      </c:catAx>
      <c:valAx>
        <c:axId val="881233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1231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Pick-</a:t>
            </a:r>
            <a:r>
              <a:rPr lang="ko-KR" altLang="en-US"/>
              <a:t>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'픽 가로'!$B$181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'픽 가로'!$B$182:$B$240</c:f>
              <c:numCache>
                <c:formatCode>General</c:formatCode>
                <c:ptCount val="59"/>
                <c:pt idx="0">
                  <c:v>0</c:v>
                </c:pt>
                <c:pt idx="1">
                  <c:v>16</c:v>
                </c:pt>
                <c:pt idx="2">
                  <c:v>4</c:v>
                </c:pt>
                <c:pt idx="3">
                  <c:v>25</c:v>
                </c:pt>
                <c:pt idx="4">
                  <c:v>9</c:v>
                </c:pt>
                <c:pt idx="5">
                  <c:v>4</c:v>
                </c:pt>
                <c:pt idx="6">
                  <c:v>1</c:v>
                </c:pt>
                <c:pt idx="7">
                  <c:v>1</c:v>
                </c:pt>
                <c:pt idx="8">
                  <c:v>9</c:v>
                </c:pt>
                <c:pt idx="9">
                  <c:v>4</c:v>
                </c:pt>
                <c:pt idx="10">
                  <c:v>16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9</c:v>
                </c:pt>
                <c:pt idx="15">
                  <c:v>16</c:v>
                </c:pt>
                <c:pt idx="16">
                  <c:v>1</c:v>
                </c:pt>
                <c:pt idx="17">
                  <c:v>4</c:v>
                </c:pt>
                <c:pt idx="18">
                  <c:v>9</c:v>
                </c:pt>
                <c:pt idx="19">
                  <c:v>4</c:v>
                </c:pt>
                <c:pt idx="20">
                  <c:v>4</c:v>
                </c:pt>
                <c:pt idx="21">
                  <c:v>25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4</c:v>
                </c:pt>
                <c:pt idx="27">
                  <c:v>9</c:v>
                </c:pt>
                <c:pt idx="28">
                  <c:v>49</c:v>
                </c:pt>
                <c:pt idx="29">
                  <c:v>1</c:v>
                </c:pt>
                <c:pt idx="30">
                  <c:v>4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36</c:v>
                </c:pt>
                <c:pt idx="35">
                  <c:v>0</c:v>
                </c:pt>
                <c:pt idx="36">
                  <c:v>16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4</c:v>
                </c:pt>
                <c:pt idx="41">
                  <c:v>4</c:v>
                </c:pt>
                <c:pt idx="42">
                  <c:v>0</c:v>
                </c:pt>
                <c:pt idx="43">
                  <c:v>9</c:v>
                </c:pt>
                <c:pt idx="44">
                  <c:v>1</c:v>
                </c:pt>
                <c:pt idx="45">
                  <c:v>4</c:v>
                </c:pt>
                <c:pt idx="46">
                  <c:v>1</c:v>
                </c:pt>
                <c:pt idx="47">
                  <c:v>1</c:v>
                </c:pt>
                <c:pt idx="48">
                  <c:v>9</c:v>
                </c:pt>
                <c:pt idx="49">
                  <c:v>9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9</c:v>
                </c:pt>
                <c:pt idx="56">
                  <c:v>9</c:v>
                </c:pt>
                <c:pt idx="57">
                  <c:v>1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F4-476B-8135-FAC3CEE29B3F}"/>
            </c:ext>
          </c:extLst>
        </c:ser>
        <c:ser>
          <c:idx val="1"/>
          <c:order val="1"/>
          <c:tx>
            <c:strRef>
              <c:f>'픽 가로'!$C$181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'픽 가로'!$C$182:$C$240</c:f>
              <c:numCache>
                <c:formatCode>General</c:formatCode>
                <c:ptCount val="59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9</c:v>
                </c:pt>
                <c:pt idx="12">
                  <c:v>0</c:v>
                </c:pt>
                <c:pt idx="13">
                  <c:v>0</c:v>
                </c:pt>
                <c:pt idx="14">
                  <c:v>9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49</c:v>
                </c:pt>
                <c:pt idx="21">
                  <c:v>0</c:v>
                </c:pt>
                <c:pt idx="22">
                  <c:v>81</c:v>
                </c:pt>
                <c:pt idx="23">
                  <c:v>100</c:v>
                </c:pt>
                <c:pt idx="24">
                  <c:v>169</c:v>
                </c:pt>
                <c:pt idx="25">
                  <c:v>16</c:v>
                </c:pt>
                <c:pt idx="26">
                  <c:v>25</c:v>
                </c:pt>
                <c:pt idx="27">
                  <c:v>1</c:v>
                </c:pt>
                <c:pt idx="28">
                  <c:v>144</c:v>
                </c:pt>
                <c:pt idx="29">
                  <c:v>324</c:v>
                </c:pt>
                <c:pt idx="30">
                  <c:v>0</c:v>
                </c:pt>
                <c:pt idx="31">
                  <c:v>36</c:v>
                </c:pt>
                <c:pt idx="32">
                  <c:v>0</c:v>
                </c:pt>
                <c:pt idx="33">
                  <c:v>9</c:v>
                </c:pt>
                <c:pt idx="34">
                  <c:v>169</c:v>
                </c:pt>
                <c:pt idx="35">
                  <c:v>100</c:v>
                </c:pt>
                <c:pt idx="36">
                  <c:v>1</c:v>
                </c:pt>
                <c:pt idx="37">
                  <c:v>1</c:v>
                </c:pt>
                <c:pt idx="38">
                  <c:v>16</c:v>
                </c:pt>
                <c:pt idx="39">
                  <c:v>0</c:v>
                </c:pt>
                <c:pt idx="40">
                  <c:v>16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9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16</c:v>
                </c:pt>
                <c:pt idx="52">
                  <c:v>0</c:v>
                </c:pt>
                <c:pt idx="53">
                  <c:v>4</c:v>
                </c:pt>
                <c:pt idx="54">
                  <c:v>1</c:v>
                </c:pt>
                <c:pt idx="55">
                  <c:v>0</c:v>
                </c:pt>
                <c:pt idx="56">
                  <c:v>1</c:v>
                </c:pt>
                <c:pt idx="57">
                  <c:v>9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F4-476B-8135-FAC3CEE29B3F}"/>
            </c:ext>
          </c:extLst>
        </c:ser>
        <c:ser>
          <c:idx val="2"/>
          <c:order val="2"/>
          <c:tx>
            <c:strRef>
              <c:f>'픽 가로'!$D$181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'픽 가로'!$D$182:$D$240</c:f>
              <c:numCache>
                <c:formatCode>General</c:formatCode>
                <c:ptCount val="59"/>
                <c:pt idx="0">
                  <c:v>0</c:v>
                </c:pt>
                <c:pt idx="1">
                  <c:v>16</c:v>
                </c:pt>
                <c:pt idx="2">
                  <c:v>0</c:v>
                </c:pt>
                <c:pt idx="3">
                  <c:v>36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7">
                  <c:v>16</c:v>
                </c:pt>
                <c:pt idx="8">
                  <c:v>0</c:v>
                </c:pt>
                <c:pt idx="9">
                  <c:v>16</c:v>
                </c:pt>
                <c:pt idx="10">
                  <c:v>9</c:v>
                </c:pt>
                <c:pt idx="11">
                  <c:v>1</c:v>
                </c:pt>
                <c:pt idx="12">
                  <c:v>0</c:v>
                </c:pt>
                <c:pt idx="13">
                  <c:v>9</c:v>
                </c:pt>
                <c:pt idx="14">
                  <c:v>16</c:v>
                </c:pt>
                <c:pt idx="15">
                  <c:v>9</c:v>
                </c:pt>
                <c:pt idx="16">
                  <c:v>36</c:v>
                </c:pt>
                <c:pt idx="17">
                  <c:v>16</c:v>
                </c:pt>
                <c:pt idx="18">
                  <c:v>9</c:v>
                </c:pt>
                <c:pt idx="19">
                  <c:v>9</c:v>
                </c:pt>
                <c:pt idx="20">
                  <c:v>25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0</c:v>
                </c:pt>
                <c:pt idx="25">
                  <c:v>4</c:v>
                </c:pt>
                <c:pt idx="26">
                  <c:v>25</c:v>
                </c:pt>
                <c:pt idx="27">
                  <c:v>4</c:v>
                </c:pt>
                <c:pt idx="28">
                  <c:v>4</c:v>
                </c:pt>
                <c:pt idx="29">
                  <c:v>64</c:v>
                </c:pt>
                <c:pt idx="30">
                  <c:v>0</c:v>
                </c:pt>
                <c:pt idx="31">
                  <c:v>9</c:v>
                </c:pt>
                <c:pt idx="32">
                  <c:v>0</c:v>
                </c:pt>
                <c:pt idx="33">
                  <c:v>49</c:v>
                </c:pt>
                <c:pt idx="34">
                  <c:v>9</c:v>
                </c:pt>
                <c:pt idx="35">
                  <c:v>25</c:v>
                </c:pt>
                <c:pt idx="36">
                  <c:v>0</c:v>
                </c:pt>
                <c:pt idx="37">
                  <c:v>1</c:v>
                </c:pt>
                <c:pt idx="38">
                  <c:v>4</c:v>
                </c:pt>
                <c:pt idx="39">
                  <c:v>16</c:v>
                </c:pt>
                <c:pt idx="40">
                  <c:v>0</c:v>
                </c:pt>
                <c:pt idx="41">
                  <c:v>64</c:v>
                </c:pt>
                <c:pt idx="42">
                  <c:v>1</c:v>
                </c:pt>
                <c:pt idx="43">
                  <c:v>1</c:v>
                </c:pt>
                <c:pt idx="44">
                  <c:v>4</c:v>
                </c:pt>
                <c:pt idx="45">
                  <c:v>0</c:v>
                </c:pt>
                <c:pt idx="46">
                  <c:v>9</c:v>
                </c:pt>
                <c:pt idx="47">
                  <c:v>4</c:v>
                </c:pt>
                <c:pt idx="48">
                  <c:v>16</c:v>
                </c:pt>
                <c:pt idx="49">
                  <c:v>0</c:v>
                </c:pt>
                <c:pt idx="50">
                  <c:v>0</c:v>
                </c:pt>
                <c:pt idx="51">
                  <c:v>4</c:v>
                </c:pt>
                <c:pt idx="52">
                  <c:v>16</c:v>
                </c:pt>
                <c:pt idx="53">
                  <c:v>1</c:v>
                </c:pt>
                <c:pt idx="54">
                  <c:v>16</c:v>
                </c:pt>
                <c:pt idx="55">
                  <c:v>4</c:v>
                </c:pt>
                <c:pt idx="56">
                  <c:v>0</c:v>
                </c:pt>
                <c:pt idx="57">
                  <c:v>9</c:v>
                </c:pt>
                <c:pt idx="58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F4-476B-8135-FAC3CEE29B3F}"/>
            </c:ext>
          </c:extLst>
        </c:ser>
        <c:ser>
          <c:idx val="3"/>
          <c:order val="3"/>
          <c:tx>
            <c:strRef>
              <c:f>'픽 가로'!$E$181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'픽 가로'!$E$182:$E$240</c:f>
              <c:numCache>
                <c:formatCode>General</c:formatCode>
                <c:ptCount val="59"/>
                <c:pt idx="0">
                  <c:v>4</c:v>
                </c:pt>
                <c:pt idx="1">
                  <c:v>16</c:v>
                </c:pt>
                <c:pt idx="2">
                  <c:v>4</c:v>
                </c:pt>
                <c:pt idx="3">
                  <c:v>4</c:v>
                </c:pt>
                <c:pt idx="4">
                  <c:v>0</c:v>
                </c:pt>
                <c:pt idx="5">
                  <c:v>4</c:v>
                </c:pt>
                <c:pt idx="6">
                  <c:v>1</c:v>
                </c:pt>
                <c:pt idx="7">
                  <c:v>0</c:v>
                </c:pt>
                <c:pt idx="8">
                  <c:v>16</c:v>
                </c:pt>
                <c:pt idx="9">
                  <c:v>0</c:v>
                </c:pt>
                <c:pt idx="10">
                  <c:v>4</c:v>
                </c:pt>
                <c:pt idx="11">
                  <c:v>9</c:v>
                </c:pt>
                <c:pt idx="12">
                  <c:v>4</c:v>
                </c:pt>
                <c:pt idx="13">
                  <c:v>0</c:v>
                </c:pt>
                <c:pt idx="14">
                  <c:v>4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4</c:v>
                </c:pt>
                <c:pt idx="21">
                  <c:v>0</c:v>
                </c:pt>
                <c:pt idx="22">
                  <c:v>4</c:v>
                </c:pt>
                <c:pt idx="23">
                  <c:v>1</c:v>
                </c:pt>
                <c:pt idx="24">
                  <c:v>0</c:v>
                </c:pt>
                <c:pt idx="25">
                  <c:v>25</c:v>
                </c:pt>
                <c:pt idx="26">
                  <c:v>1</c:v>
                </c:pt>
                <c:pt idx="27">
                  <c:v>4</c:v>
                </c:pt>
                <c:pt idx="28">
                  <c:v>49</c:v>
                </c:pt>
                <c:pt idx="29">
                  <c:v>9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4</c:v>
                </c:pt>
                <c:pt idx="34">
                  <c:v>4</c:v>
                </c:pt>
                <c:pt idx="35">
                  <c:v>0</c:v>
                </c:pt>
                <c:pt idx="36">
                  <c:v>4</c:v>
                </c:pt>
                <c:pt idx="37">
                  <c:v>9</c:v>
                </c:pt>
                <c:pt idx="38">
                  <c:v>1</c:v>
                </c:pt>
                <c:pt idx="39">
                  <c:v>25</c:v>
                </c:pt>
                <c:pt idx="40">
                  <c:v>1</c:v>
                </c:pt>
                <c:pt idx="41">
                  <c:v>16</c:v>
                </c:pt>
                <c:pt idx="42">
                  <c:v>0</c:v>
                </c:pt>
                <c:pt idx="43">
                  <c:v>16</c:v>
                </c:pt>
                <c:pt idx="44">
                  <c:v>0</c:v>
                </c:pt>
                <c:pt idx="45">
                  <c:v>1</c:v>
                </c:pt>
                <c:pt idx="46">
                  <c:v>25</c:v>
                </c:pt>
                <c:pt idx="47">
                  <c:v>25</c:v>
                </c:pt>
                <c:pt idx="48">
                  <c:v>0</c:v>
                </c:pt>
                <c:pt idx="49">
                  <c:v>4</c:v>
                </c:pt>
                <c:pt idx="50">
                  <c:v>1</c:v>
                </c:pt>
                <c:pt idx="51">
                  <c:v>0</c:v>
                </c:pt>
                <c:pt idx="52">
                  <c:v>9</c:v>
                </c:pt>
                <c:pt idx="53">
                  <c:v>4</c:v>
                </c:pt>
                <c:pt idx="54">
                  <c:v>25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3F4-476B-8135-FAC3CEE29B3F}"/>
            </c:ext>
          </c:extLst>
        </c:ser>
        <c:ser>
          <c:idx val="4"/>
          <c:order val="4"/>
          <c:tx>
            <c:strRef>
              <c:f>'픽 가로'!$F$181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'픽 가로'!$F$182:$F$240</c:f>
              <c:numCache>
                <c:formatCode>General</c:formatCode>
                <c:ptCount val="59"/>
                <c:pt idx="0">
                  <c:v>64</c:v>
                </c:pt>
                <c:pt idx="1">
                  <c:v>289</c:v>
                </c:pt>
                <c:pt idx="2">
                  <c:v>2704</c:v>
                </c:pt>
                <c:pt idx="3">
                  <c:v>900</c:v>
                </c:pt>
                <c:pt idx="4">
                  <c:v>196</c:v>
                </c:pt>
                <c:pt idx="5">
                  <c:v>841</c:v>
                </c:pt>
                <c:pt idx="6">
                  <c:v>576</c:v>
                </c:pt>
                <c:pt idx="7">
                  <c:v>49</c:v>
                </c:pt>
                <c:pt idx="8">
                  <c:v>100</c:v>
                </c:pt>
                <c:pt idx="9">
                  <c:v>324</c:v>
                </c:pt>
                <c:pt idx="10">
                  <c:v>1156</c:v>
                </c:pt>
                <c:pt idx="11">
                  <c:v>4624</c:v>
                </c:pt>
                <c:pt idx="12">
                  <c:v>100</c:v>
                </c:pt>
                <c:pt idx="13">
                  <c:v>441</c:v>
                </c:pt>
                <c:pt idx="14">
                  <c:v>16</c:v>
                </c:pt>
                <c:pt idx="15">
                  <c:v>144</c:v>
                </c:pt>
                <c:pt idx="16">
                  <c:v>441</c:v>
                </c:pt>
                <c:pt idx="17">
                  <c:v>16</c:v>
                </c:pt>
                <c:pt idx="18">
                  <c:v>144</c:v>
                </c:pt>
                <c:pt idx="19">
                  <c:v>25</c:v>
                </c:pt>
                <c:pt idx="20">
                  <c:v>9</c:v>
                </c:pt>
                <c:pt idx="21">
                  <c:v>16</c:v>
                </c:pt>
                <c:pt idx="22">
                  <c:v>100</c:v>
                </c:pt>
                <c:pt idx="23">
                  <c:v>0</c:v>
                </c:pt>
                <c:pt idx="24">
                  <c:v>484</c:v>
                </c:pt>
                <c:pt idx="25">
                  <c:v>36</c:v>
                </c:pt>
                <c:pt idx="26">
                  <c:v>3136</c:v>
                </c:pt>
                <c:pt idx="27">
                  <c:v>4900</c:v>
                </c:pt>
                <c:pt idx="28">
                  <c:v>5929</c:v>
                </c:pt>
                <c:pt idx="29">
                  <c:v>4489</c:v>
                </c:pt>
                <c:pt idx="30">
                  <c:v>100</c:v>
                </c:pt>
                <c:pt idx="31">
                  <c:v>9</c:v>
                </c:pt>
                <c:pt idx="32">
                  <c:v>36</c:v>
                </c:pt>
                <c:pt idx="33">
                  <c:v>16</c:v>
                </c:pt>
                <c:pt idx="34">
                  <c:v>484</c:v>
                </c:pt>
                <c:pt idx="35">
                  <c:v>225</c:v>
                </c:pt>
                <c:pt idx="36">
                  <c:v>100</c:v>
                </c:pt>
                <c:pt idx="37">
                  <c:v>625</c:v>
                </c:pt>
                <c:pt idx="38">
                  <c:v>169</c:v>
                </c:pt>
                <c:pt idx="39">
                  <c:v>1369</c:v>
                </c:pt>
                <c:pt idx="40">
                  <c:v>3600</c:v>
                </c:pt>
                <c:pt idx="41">
                  <c:v>576</c:v>
                </c:pt>
                <c:pt idx="42">
                  <c:v>49</c:v>
                </c:pt>
                <c:pt idx="43">
                  <c:v>25</c:v>
                </c:pt>
                <c:pt idx="44">
                  <c:v>64</c:v>
                </c:pt>
                <c:pt idx="45">
                  <c:v>81</c:v>
                </c:pt>
                <c:pt idx="46">
                  <c:v>16</c:v>
                </c:pt>
                <c:pt idx="47">
                  <c:v>9</c:v>
                </c:pt>
                <c:pt idx="48">
                  <c:v>49</c:v>
                </c:pt>
                <c:pt idx="49">
                  <c:v>4</c:v>
                </c:pt>
                <c:pt idx="50">
                  <c:v>9</c:v>
                </c:pt>
                <c:pt idx="51">
                  <c:v>9</c:v>
                </c:pt>
                <c:pt idx="52">
                  <c:v>144</c:v>
                </c:pt>
                <c:pt idx="53">
                  <c:v>121</c:v>
                </c:pt>
                <c:pt idx="54">
                  <c:v>4</c:v>
                </c:pt>
                <c:pt idx="55">
                  <c:v>16</c:v>
                </c:pt>
                <c:pt idx="56">
                  <c:v>4</c:v>
                </c:pt>
                <c:pt idx="57">
                  <c:v>1</c:v>
                </c:pt>
                <c:pt idx="5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3F4-476B-8135-FAC3CEE29B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7741448"/>
        <c:axId val="867741768"/>
      </c:lineChart>
      <c:catAx>
        <c:axId val="86774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7741768"/>
        <c:crosses val="autoZero"/>
        <c:auto val="1"/>
        <c:lblAlgn val="ctr"/>
        <c:lblOffset val="100"/>
        <c:noMultiLvlLbl val="0"/>
      </c:catAx>
      <c:valAx>
        <c:axId val="86774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7741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Pick-</a:t>
            </a:r>
            <a:r>
              <a:rPr lang="ko-KR" altLang="en-US"/>
              <a:t>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'픽 가로'!$B$181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'픽 가로'!$B$182:$B$240</c:f>
              <c:numCache>
                <c:formatCode>General</c:formatCode>
                <c:ptCount val="59"/>
                <c:pt idx="0">
                  <c:v>0</c:v>
                </c:pt>
                <c:pt idx="1">
                  <c:v>16</c:v>
                </c:pt>
                <c:pt idx="2">
                  <c:v>4</c:v>
                </c:pt>
                <c:pt idx="3">
                  <c:v>25</c:v>
                </c:pt>
                <c:pt idx="4">
                  <c:v>9</c:v>
                </c:pt>
                <c:pt idx="5">
                  <c:v>4</c:v>
                </c:pt>
                <c:pt idx="6">
                  <c:v>1</c:v>
                </c:pt>
                <c:pt idx="7">
                  <c:v>1</c:v>
                </c:pt>
                <c:pt idx="8">
                  <c:v>9</c:v>
                </c:pt>
                <c:pt idx="9">
                  <c:v>4</c:v>
                </c:pt>
                <c:pt idx="10">
                  <c:v>16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9</c:v>
                </c:pt>
                <c:pt idx="15">
                  <c:v>16</c:v>
                </c:pt>
                <c:pt idx="16">
                  <c:v>1</c:v>
                </c:pt>
                <c:pt idx="17">
                  <c:v>4</c:v>
                </c:pt>
                <c:pt idx="18">
                  <c:v>9</c:v>
                </c:pt>
                <c:pt idx="19">
                  <c:v>4</c:v>
                </c:pt>
                <c:pt idx="20">
                  <c:v>4</c:v>
                </c:pt>
                <c:pt idx="21">
                  <c:v>25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4</c:v>
                </c:pt>
                <c:pt idx="27">
                  <c:v>9</c:v>
                </c:pt>
                <c:pt idx="28">
                  <c:v>49</c:v>
                </c:pt>
                <c:pt idx="29">
                  <c:v>1</c:v>
                </c:pt>
                <c:pt idx="30">
                  <c:v>4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36</c:v>
                </c:pt>
                <c:pt idx="35">
                  <c:v>0</c:v>
                </c:pt>
                <c:pt idx="36">
                  <c:v>16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4</c:v>
                </c:pt>
                <c:pt idx="41">
                  <c:v>4</c:v>
                </c:pt>
                <c:pt idx="42">
                  <c:v>0</c:v>
                </c:pt>
                <c:pt idx="43">
                  <c:v>9</c:v>
                </c:pt>
                <c:pt idx="44">
                  <c:v>1</c:v>
                </c:pt>
                <c:pt idx="45">
                  <c:v>4</c:v>
                </c:pt>
                <c:pt idx="46">
                  <c:v>1</c:v>
                </c:pt>
                <c:pt idx="47">
                  <c:v>1</c:v>
                </c:pt>
                <c:pt idx="48">
                  <c:v>9</c:v>
                </c:pt>
                <c:pt idx="49">
                  <c:v>9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9</c:v>
                </c:pt>
                <c:pt idx="56">
                  <c:v>9</c:v>
                </c:pt>
                <c:pt idx="57">
                  <c:v>1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F4-476B-8135-FAC3CEE29B3F}"/>
            </c:ext>
          </c:extLst>
        </c:ser>
        <c:ser>
          <c:idx val="1"/>
          <c:order val="1"/>
          <c:tx>
            <c:strRef>
              <c:f>'픽 가로'!$C$181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'픽 가로'!$C$182:$C$240</c:f>
              <c:numCache>
                <c:formatCode>General</c:formatCode>
                <c:ptCount val="59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9</c:v>
                </c:pt>
                <c:pt idx="12">
                  <c:v>0</c:v>
                </c:pt>
                <c:pt idx="13">
                  <c:v>0</c:v>
                </c:pt>
                <c:pt idx="14">
                  <c:v>9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49</c:v>
                </c:pt>
                <c:pt idx="21">
                  <c:v>0</c:v>
                </c:pt>
                <c:pt idx="22">
                  <c:v>81</c:v>
                </c:pt>
                <c:pt idx="23">
                  <c:v>100</c:v>
                </c:pt>
                <c:pt idx="24">
                  <c:v>169</c:v>
                </c:pt>
                <c:pt idx="25">
                  <c:v>16</c:v>
                </c:pt>
                <c:pt idx="26">
                  <c:v>25</c:v>
                </c:pt>
                <c:pt idx="27">
                  <c:v>1</c:v>
                </c:pt>
                <c:pt idx="28">
                  <c:v>144</c:v>
                </c:pt>
                <c:pt idx="29">
                  <c:v>324</c:v>
                </c:pt>
                <c:pt idx="30">
                  <c:v>0</c:v>
                </c:pt>
                <c:pt idx="31">
                  <c:v>36</c:v>
                </c:pt>
                <c:pt idx="32">
                  <c:v>0</c:v>
                </c:pt>
                <c:pt idx="33">
                  <c:v>9</c:v>
                </c:pt>
                <c:pt idx="34">
                  <c:v>169</c:v>
                </c:pt>
                <c:pt idx="35">
                  <c:v>100</c:v>
                </c:pt>
                <c:pt idx="36">
                  <c:v>1</c:v>
                </c:pt>
                <c:pt idx="37">
                  <c:v>1</c:v>
                </c:pt>
                <c:pt idx="38">
                  <c:v>16</c:v>
                </c:pt>
                <c:pt idx="39">
                  <c:v>0</c:v>
                </c:pt>
                <c:pt idx="40">
                  <c:v>16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9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16</c:v>
                </c:pt>
                <c:pt idx="52">
                  <c:v>0</c:v>
                </c:pt>
                <c:pt idx="53">
                  <c:v>4</c:v>
                </c:pt>
                <c:pt idx="54">
                  <c:v>1</c:v>
                </c:pt>
                <c:pt idx="55">
                  <c:v>0</c:v>
                </c:pt>
                <c:pt idx="56">
                  <c:v>1</c:v>
                </c:pt>
                <c:pt idx="57">
                  <c:v>9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F4-476B-8135-FAC3CEE29B3F}"/>
            </c:ext>
          </c:extLst>
        </c:ser>
        <c:ser>
          <c:idx val="2"/>
          <c:order val="2"/>
          <c:tx>
            <c:strRef>
              <c:f>'픽 가로'!$D$181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'픽 가로'!$D$182:$D$240</c:f>
              <c:numCache>
                <c:formatCode>General</c:formatCode>
                <c:ptCount val="59"/>
                <c:pt idx="0">
                  <c:v>0</c:v>
                </c:pt>
                <c:pt idx="1">
                  <c:v>16</c:v>
                </c:pt>
                <c:pt idx="2">
                  <c:v>0</c:v>
                </c:pt>
                <c:pt idx="3">
                  <c:v>36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7">
                  <c:v>16</c:v>
                </c:pt>
                <c:pt idx="8">
                  <c:v>0</c:v>
                </c:pt>
                <c:pt idx="9">
                  <c:v>16</c:v>
                </c:pt>
                <c:pt idx="10">
                  <c:v>9</c:v>
                </c:pt>
                <c:pt idx="11">
                  <c:v>1</c:v>
                </c:pt>
                <c:pt idx="12">
                  <c:v>0</c:v>
                </c:pt>
                <c:pt idx="13">
                  <c:v>9</c:v>
                </c:pt>
                <c:pt idx="14">
                  <c:v>16</c:v>
                </c:pt>
                <c:pt idx="15">
                  <c:v>9</c:v>
                </c:pt>
                <c:pt idx="16">
                  <c:v>36</c:v>
                </c:pt>
                <c:pt idx="17">
                  <c:v>16</c:v>
                </c:pt>
                <c:pt idx="18">
                  <c:v>9</c:v>
                </c:pt>
                <c:pt idx="19">
                  <c:v>9</c:v>
                </c:pt>
                <c:pt idx="20">
                  <c:v>25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0</c:v>
                </c:pt>
                <c:pt idx="25">
                  <c:v>4</c:v>
                </c:pt>
                <c:pt idx="26">
                  <c:v>25</c:v>
                </c:pt>
                <c:pt idx="27">
                  <c:v>4</c:v>
                </c:pt>
                <c:pt idx="28">
                  <c:v>4</c:v>
                </c:pt>
                <c:pt idx="29">
                  <c:v>64</c:v>
                </c:pt>
                <c:pt idx="30">
                  <c:v>0</c:v>
                </c:pt>
                <c:pt idx="31">
                  <c:v>9</c:v>
                </c:pt>
                <c:pt idx="32">
                  <c:v>0</c:v>
                </c:pt>
                <c:pt idx="33">
                  <c:v>49</c:v>
                </c:pt>
                <c:pt idx="34">
                  <c:v>9</c:v>
                </c:pt>
                <c:pt idx="35">
                  <c:v>25</c:v>
                </c:pt>
                <c:pt idx="36">
                  <c:v>0</c:v>
                </c:pt>
                <c:pt idx="37">
                  <c:v>1</c:v>
                </c:pt>
                <c:pt idx="38">
                  <c:v>4</c:v>
                </c:pt>
                <c:pt idx="39">
                  <c:v>16</c:v>
                </c:pt>
                <c:pt idx="40">
                  <c:v>0</c:v>
                </c:pt>
                <c:pt idx="41">
                  <c:v>64</c:v>
                </c:pt>
                <c:pt idx="42">
                  <c:v>1</c:v>
                </c:pt>
                <c:pt idx="43">
                  <c:v>1</c:v>
                </c:pt>
                <c:pt idx="44">
                  <c:v>4</c:v>
                </c:pt>
                <c:pt idx="45">
                  <c:v>0</c:v>
                </c:pt>
                <c:pt idx="46">
                  <c:v>9</c:v>
                </c:pt>
                <c:pt idx="47">
                  <c:v>4</c:v>
                </c:pt>
                <c:pt idx="48">
                  <c:v>16</c:v>
                </c:pt>
                <c:pt idx="49">
                  <c:v>0</c:v>
                </c:pt>
                <c:pt idx="50">
                  <c:v>0</c:v>
                </c:pt>
                <c:pt idx="51">
                  <c:v>4</c:v>
                </c:pt>
                <c:pt idx="52">
                  <c:v>16</c:v>
                </c:pt>
                <c:pt idx="53">
                  <c:v>1</c:v>
                </c:pt>
                <c:pt idx="54">
                  <c:v>16</c:v>
                </c:pt>
                <c:pt idx="55">
                  <c:v>4</c:v>
                </c:pt>
                <c:pt idx="56">
                  <c:v>0</c:v>
                </c:pt>
                <c:pt idx="57">
                  <c:v>9</c:v>
                </c:pt>
                <c:pt idx="58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F4-476B-8135-FAC3CEE29B3F}"/>
            </c:ext>
          </c:extLst>
        </c:ser>
        <c:ser>
          <c:idx val="3"/>
          <c:order val="3"/>
          <c:tx>
            <c:strRef>
              <c:f>'픽 가로'!$E$181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'픽 가로'!$E$182:$E$240</c:f>
              <c:numCache>
                <c:formatCode>General</c:formatCode>
                <c:ptCount val="59"/>
                <c:pt idx="0">
                  <c:v>4</c:v>
                </c:pt>
                <c:pt idx="1">
                  <c:v>16</c:v>
                </c:pt>
                <c:pt idx="2">
                  <c:v>4</c:v>
                </c:pt>
                <c:pt idx="3">
                  <c:v>4</c:v>
                </c:pt>
                <c:pt idx="4">
                  <c:v>0</c:v>
                </c:pt>
                <c:pt idx="5">
                  <c:v>4</c:v>
                </c:pt>
                <c:pt idx="6">
                  <c:v>1</c:v>
                </c:pt>
                <c:pt idx="7">
                  <c:v>0</c:v>
                </c:pt>
                <c:pt idx="8">
                  <c:v>16</c:v>
                </c:pt>
                <c:pt idx="9">
                  <c:v>0</c:v>
                </c:pt>
                <c:pt idx="10">
                  <c:v>4</c:v>
                </c:pt>
                <c:pt idx="11">
                  <c:v>9</c:v>
                </c:pt>
                <c:pt idx="12">
                  <c:v>4</c:v>
                </c:pt>
                <c:pt idx="13">
                  <c:v>0</c:v>
                </c:pt>
                <c:pt idx="14">
                  <c:v>4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4</c:v>
                </c:pt>
                <c:pt idx="21">
                  <c:v>0</c:v>
                </c:pt>
                <c:pt idx="22">
                  <c:v>4</c:v>
                </c:pt>
                <c:pt idx="23">
                  <c:v>1</c:v>
                </c:pt>
                <c:pt idx="24">
                  <c:v>0</c:v>
                </c:pt>
                <c:pt idx="25">
                  <c:v>25</c:v>
                </c:pt>
                <c:pt idx="26">
                  <c:v>1</c:v>
                </c:pt>
                <c:pt idx="27">
                  <c:v>4</c:v>
                </c:pt>
                <c:pt idx="28">
                  <c:v>49</c:v>
                </c:pt>
                <c:pt idx="29">
                  <c:v>9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4</c:v>
                </c:pt>
                <c:pt idx="34">
                  <c:v>4</c:v>
                </c:pt>
                <c:pt idx="35">
                  <c:v>0</c:v>
                </c:pt>
                <c:pt idx="36">
                  <c:v>4</c:v>
                </c:pt>
                <c:pt idx="37">
                  <c:v>9</c:v>
                </c:pt>
                <c:pt idx="38">
                  <c:v>1</c:v>
                </c:pt>
                <c:pt idx="39">
                  <c:v>25</c:v>
                </c:pt>
                <c:pt idx="40">
                  <c:v>1</c:v>
                </c:pt>
                <c:pt idx="41">
                  <c:v>16</c:v>
                </c:pt>
                <c:pt idx="42">
                  <c:v>0</c:v>
                </c:pt>
                <c:pt idx="43">
                  <c:v>16</c:v>
                </c:pt>
                <c:pt idx="44">
                  <c:v>0</c:v>
                </c:pt>
                <c:pt idx="45">
                  <c:v>1</c:v>
                </c:pt>
                <c:pt idx="46">
                  <c:v>25</c:v>
                </c:pt>
                <c:pt idx="47">
                  <c:v>25</c:v>
                </c:pt>
                <c:pt idx="48">
                  <c:v>0</c:v>
                </c:pt>
                <c:pt idx="49">
                  <c:v>4</c:v>
                </c:pt>
                <c:pt idx="50">
                  <c:v>1</c:v>
                </c:pt>
                <c:pt idx="51">
                  <c:v>0</c:v>
                </c:pt>
                <c:pt idx="52">
                  <c:v>9</c:v>
                </c:pt>
                <c:pt idx="53">
                  <c:v>4</c:v>
                </c:pt>
                <c:pt idx="54">
                  <c:v>25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3F4-476B-8135-FAC3CEE29B3F}"/>
            </c:ext>
          </c:extLst>
        </c:ser>
        <c:ser>
          <c:idx val="4"/>
          <c:order val="4"/>
          <c:tx>
            <c:strRef>
              <c:f>'픽 가로'!$F$181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'픽 가로'!$F$182:$F$240</c:f>
              <c:numCache>
                <c:formatCode>General</c:formatCode>
                <c:ptCount val="59"/>
                <c:pt idx="0">
                  <c:v>64</c:v>
                </c:pt>
                <c:pt idx="1">
                  <c:v>289</c:v>
                </c:pt>
                <c:pt idx="2">
                  <c:v>2704</c:v>
                </c:pt>
                <c:pt idx="3">
                  <c:v>900</c:v>
                </c:pt>
                <c:pt idx="4">
                  <c:v>196</c:v>
                </c:pt>
                <c:pt idx="5">
                  <c:v>841</c:v>
                </c:pt>
                <c:pt idx="6">
                  <c:v>576</c:v>
                </c:pt>
                <c:pt idx="7">
                  <c:v>49</c:v>
                </c:pt>
                <c:pt idx="8">
                  <c:v>100</c:v>
                </c:pt>
                <c:pt idx="9">
                  <c:v>324</c:v>
                </c:pt>
                <c:pt idx="10">
                  <c:v>1156</c:v>
                </c:pt>
                <c:pt idx="11">
                  <c:v>4624</c:v>
                </c:pt>
                <c:pt idx="12">
                  <c:v>100</c:v>
                </c:pt>
                <c:pt idx="13">
                  <c:v>441</c:v>
                </c:pt>
                <c:pt idx="14">
                  <c:v>16</c:v>
                </c:pt>
                <c:pt idx="15">
                  <c:v>144</c:v>
                </c:pt>
                <c:pt idx="16">
                  <c:v>441</c:v>
                </c:pt>
                <c:pt idx="17">
                  <c:v>16</c:v>
                </c:pt>
                <c:pt idx="18">
                  <c:v>144</c:v>
                </c:pt>
                <c:pt idx="19">
                  <c:v>25</c:v>
                </c:pt>
                <c:pt idx="20">
                  <c:v>9</c:v>
                </c:pt>
                <c:pt idx="21">
                  <c:v>16</c:v>
                </c:pt>
                <c:pt idx="22">
                  <c:v>100</c:v>
                </c:pt>
                <c:pt idx="23">
                  <c:v>0</c:v>
                </c:pt>
                <c:pt idx="24">
                  <c:v>484</c:v>
                </c:pt>
                <c:pt idx="25">
                  <c:v>36</c:v>
                </c:pt>
                <c:pt idx="26">
                  <c:v>3136</c:v>
                </c:pt>
                <c:pt idx="27">
                  <c:v>4900</c:v>
                </c:pt>
                <c:pt idx="28">
                  <c:v>5929</c:v>
                </c:pt>
                <c:pt idx="29">
                  <c:v>4489</c:v>
                </c:pt>
                <c:pt idx="30">
                  <c:v>100</c:v>
                </c:pt>
                <c:pt idx="31">
                  <c:v>9</c:v>
                </c:pt>
                <c:pt idx="32">
                  <c:v>36</c:v>
                </c:pt>
                <c:pt idx="33">
                  <c:v>16</c:v>
                </c:pt>
                <c:pt idx="34">
                  <c:v>484</c:v>
                </c:pt>
                <c:pt idx="35">
                  <c:v>225</c:v>
                </c:pt>
                <c:pt idx="36">
                  <c:v>100</c:v>
                </c:pt>
                <c:pt idx="37">
                  <c:v>625</c:v>
                </c:pt>
                <c:pt idx="38">
                  <c:v>169</c:v>
                </c:pt>
                <c:pt idx="39">
                  <c:v>1369</c:v>
                </c:pt>
                <c:pt idx="40">
                  <c:v>3600</c:v>
                </c:pt>
                <c:pt idx="41">
                  <c:v>576</c:v>
                </c:pt>
                <c:pt idx="42">
                  <c:v>49</c:v>
                </c:pt>
                <c:pt idx="43">
                  <c:v>25</c:v>
                </c:pt>
                <c:pt idx="44">
                  <c:v>64</c:v>
                </c:pt>
                <c:pt idx="45">
                  <c:v>81</c:v>
                </c:pt>
                <c:pt idx="46">
                  <c:v>16</c:v>
                </c:pt>
                <c:pt idx="47">
                  <c:v>9</c:v>
                </c:pt>
                <c:pt idx="48">
                  <c:v>49</c:v>
                </c:pt>
                <c:pt idx="49">
                  <c:v>4</c:v>
                </c:pt>
                <c:pt idx="50">
                  <c:v>9</c:v>
                </c:pt>
                <c:pt idx="51">
                  <c:v>9</c:v>
                </c:pt>
                <c:pt idx="52">
                  <c:v>144</c:v>
                </c:pt>
                <c:pt idx="53">
                  <c:v>121</c:v>
                </c:pt>
                <c:pt idx="54">
                  <c:v>4</c:v>
                </c:pt>
                <c:pt idx="55">
                  <c:v>16</c:v>
                </c:pt>
                <c:pt idx="56">
                  <c:v>4</c:v>
                </c:pt>
                <c:pt idx="57">
                  <c:v>1</c:v>
                </c:pt>
                <c:pt idx="5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3F4-476B-8135-FAC3CEE29B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7741448"/>
        <c:axId val="867741768"/>
      </c:lineChart>
      <c:catAx>
        <c:axId val="86774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7741768"/>
        <c:crosses val="autoZero"/>
        <c:auto val="1"/>
        <c:lblAlgn val="ctr"/>
        <c:lblOffset val="100"/>
        <c:noMultiLvlLbl val="0"/>
      </c:catAx>
      <c:valAx>
        <c:axId val="86774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7741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Pick-</a:t>
            </a:r>
            <a:r>
              <a:rPr lang="ko-KR" altLang="en-US"/>
              <a:t>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'픽 가로'!$B$121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'픽 가로'!$B$122:$B$180</c:f>
              <c:numCache>
                <c:formatCode>General</c:formatCode>
                <c:ptCount val="59"/>
                <c:pt idx="0">
                  <c:v>9</c:v>
                </c:pt>
                <c:pt idx="1">
                  <c:v>0</c:v>
                </c:pt>
                <c:pt idx="2">
                  <c:v>9</c:v>
                </c:pt>
                <c:pt idx="3">
                  <c:v>9</c:v>
                </c:pt>
                <c:pt idx="4">
                  <c:v>1</c:v>
                </c:pt>
                <c:pt idx="5">
                  <c:v>1</c:v>
                </c:pt>
                <c:pt idx="6">
                  <c:v>9</c:v>
                </c:pt>
                <c:pt idx="7">
                  <c:v>4</c:v>
                </c:pt>
                <c:pt idx="8">
                  <c:v>0</c:v>
                </c:pt>
                <c:pt idx="9">
                  <c:v>4</c:v>
                </c:pt>
                <c:pt idx="10">
                  <c:v>1</c:v>
                </c:pt>
                <c:pt idx="11">
                  <c:v>0</c:v>
                </c:pt>
                <c:pt idx="12">
                  <c:v>4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4</c:v>
                </c:pt>
                <c:pt idx="18">
                  <c:v>36</c:v>
                </c:pt>
                <c:pt idx="19">
                  <c:v>9</c:v>
                </c:pt>
                <c:pt idx="20">
                  <c:v>16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4</c:v>
                </c:pt>
                <c:pt idx="26">
                  <c:v>1</c:v>
                </c:pt>
                <c:pt idx="27">
                  <c:v>1</c:v>
                </c:pt>
                <c:pt idx="28">
                  <c:v>49</c:v>
                </c:pt>
                <c:pt idx="29">
                  <c:v>16</c:v>
                </c:pt>
                <c:pt idx="30">
                  <c:v>0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4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4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05-4547-9524-8453DDFC8B49}"/>
            </c:ext>
          </c:extLst>
        </c:ser>
        <c:ser>
          <c:idx val="1"/>
          <c:order val="1"/>
          <c:tx>
            <c:strRef>
              <c:f>'픽 가로'!$C$121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'픽 가로'!$C$122:$C$180</c:f>
              <c:numCache>
                <c:formatCode>General</c:formatCode>
                <c:ptCount val="59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9</c:v>
                </c:pt>
                <c:pt idx="8">
                  <c:v>0</c:v>
                </c:pt>
                <c:pt idx="9">
                  <c:v>16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4</c:v>
                </c:pt>
                <c:pt idx="15">
                  <c:v>0</c:v>
                </c:pt>
                <c:pt idx="16">
                  <c:v>4</c:v>
                </c:pt>
                <c:pt idx="17">
                  <c:v>4</c:v>
                </c:pt>
                <c:pt idx="18">
                  <c:v>0</c:v>
                </c:pt>
                <c:pt idx="19">
                  <c:v>0</c:v>
                </c:pt>
                <c:pt idx="20">
                  <c:v>16</c:v>
                </c:pt>
                <c:pt idx="21">
                  <c:v>1</c:v>
                </c:pt>
                <c:pt idx="22">
                  <c:v>1</c:v>
                </c:pt>
                <c:pt idx="23">
                  <c:v>9</c:v>
                </c:pt>
                <c:pt idx="24">
                  <c:v>4</c:v>
                </c:pt>
                <c:pt idx="25">
                  <c:v>4</c:v>
                </c:pt>
                <c:pt idx="26">
                  <c:v>9</c:v>
                </c:pt>
                <c:pt idx="27">
                  <c:v>1</c:v>
                </c:pt>
                <c:pt idx="28">
                  <c:v>36</c:v>
                </c:pt>
                <c:pt idx="29">
                  <c:v>9</c:v>
                </c:pt>
                <c:pt idx="30">
                  <c:v>0</c:v>
                </c:pt>
                <c:pt idx="31">
                  <c:v>25</c:v>
                </c:pt>
                <c:pt idx="32">
                  <c:v>1</c:v>
                </c:pt>
                <c:pt idx="33">
                  <c:v>9</c:v>
                </c:pt>
                <c:pt idx="34">
                  <c:v>4</c:v>
                </c:pt>
                <c:pt idx="35">
                  <c:v>4</c:v>
                </c:pt>
                <c:pt idx="36">
                  <c:v>1</c:v>
                </c:pt>
                <c:pt idx="37">
                  <c:v>4</c:v>
                </c:pt>
                <c:pt idx="38">
                  <c:v>1</c:v>
                </c:pt>
                <c:pt idx="39">
                  <c:v>0</c:v>
                </c:pt>
                <c:pt idx="40">
                  <c:v>1</c:v>
                </c:pt>
                <c:pt idx="41">
                  <c:v>9</c:v>
                </c:pt>
                <c:pt idx="42">
                  <c:v>0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9</c:v>
                </c:pt>
                <c:pt idx="49">
                  <c:v>1</c:v>
                </c:pt>
                <c:pt idx="50">
                  <c:v>1</c:v>
                </c:pt>
                <c:pt idx="51">
                  <c:v>4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1</c:v>
                </c:pt>
                <c:pt idx="56">
                  <c:v>4</c:v>
                </c:pt>
                <c:pt idx="57">
                  <c:v>0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05-4547-9524-8453DDFC8B49}"/>
            </c:ext>
          </c:extLst>
        </c:ser>
        <c:ser>
          <c:idx val="2"/>
          <c:order val="2"/>
          <c:tx>
            <c:strRef>
              <c:f>'픽 가로'!$D$121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'픽 가로'!$D$122:$D$180</c:f>
              <c:numCache>
                <c:formatCode>General</c:formatCode>
                <c:ptCount val="59"/>
                <c:pt idx="0">
                  <c:v>16</c:v>
                </c:pt>
                <c:pt idx="1">
                  <c:v>1</c:v>
                </c:pt>
                <c:pt idx="2">
                  <c:v>9</c:v>
                </c:pt>
                <c:pt idx="3">
                  <c:v>9</c:v>
                </c:pt>
                <c:pt idx="4">
                  <c:v>0</c:v>
                </c:pt>
                <c:pt idx="5">
                  <c:v>1</c:v>
                </c:pt>
                <c:pt idx="6">
                  <c:v>4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  <c:pt idx="10">
                  <c:v>0</c:v>
                </c:pt>
                <c:pt idx="11">
                  <c:v>0</c:v>
                </c:pt>
                <c:pt idx="12">
                  <c:v>4</c:v>
                </c:pt>
                <c:pt idx="13">
                  <c:v>16</c:v>
                </c:pt>
                <c:pt idx="14">
                  <c:v>1</c:v>
                </c:pt>
                <c:pt idx="15">
                  <c:v>25</c:v>
                </c:pt>
                <c:pt idx="16">
                  <c:v>1</c:v>
                </c:pt>
                <c:pt idx="17">
                  <c:v>4</c:v>
                </c:pt>
                <c:pt idx="18">
                  <c:v>0</c:v>
                </c:pt>
                <c:pt idx="19">
                  <c:v>25</c:v>
                </c:pt>
                <c:pt idx="20">
                  <c:v>1</c:v>
                </c:pt>
                <c:pt idx="21">
                  <c:v>1</c:v>
                </c:pt>
                <c:pt idx="22">
                  <c:v>16</c:v>
                </c:pt>
                <c:pt idx="23">
                  <c:v>0</c:v>
                </c:pt>
                <c:pt idx="24">
                  <c:v>0</c:v>
                </c:pt>
                <c:pt idx="25">
                  <c:v>16</c:v>
                </c:pt>
                <c:pt idx="26">
                  <c:v>4</c:v>
                </c:pt>
                <c:pt idx="27">
                  <c:v>0</c:v>
                </c:pt>
                <c:pt idx="28">
                  <c:v>64</c:v>
                </c:pt>
                <c:pt idx="29">
                  <c:v>1</c:v>
                </c:pt>
                <c:pt idx="30">
                  <c:v>4</c:v>
                </c:pt>
                <c:pt idx="31">
                  <c:v>1</c:v>
                </c:pt>
                <c:pt idx="32">
                  <c:v>16</c:v>
                </c:pt>
                <c:pt idx="33">
                  <c:v>0</c:v>
                </c:pt>
                <c:pt idx="34">
                  <c:v>4</c:v>
                </c:pt>
                <c:pt idx="35">
                  <c:v>16</c:v>
                </c:pt>
                <c:pt idx="36">
                  <c:v>1</c:v>
                </c:pt>
                <c:pt idx="37">
                  <c:v>0</c:v>
                </c:pt>
                <c:pt idx="38">
                  <c:v>9</c:v>
                </c:pt>
                <c:pt idx="39">
                  <c:v>0</c:v>
                </c:pt>
                <c:pt idx="40">
                  <c:v>16</c:v>
                </c:pt>
                <c:pt idx="41">
                  <c:v>25</c:v>
                </c:pt>
                <c:pt idx="42">
                  <c:v>16</c:v>
                </c:pt>
                <c:pt idx="43">
                  <c:v>0</c:v>
                </c:pt>
                <c:pt idx="44">
                  <c:v>4</c:v>
                </c:pt>
                <c:pt idx="45">
                  <c:v>9</c:v>
                </c:pt>
                <c:pt idx="46">
                  <c:v>9</c:v>
                </c:pt>
                <c:pt idx="47">
                  <c:v>49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4</c:v>
                </c:pt>
                <c:pt idx="52">
                  <c:v>9</c:v>
                </c:pt>
                <c:pt idx="53">
                  <c:v>0</c:v>
                </c:pt>
                <c:pt idx="54">
                  <c:v>25</c:v>
                </c:pt>
                <c:pt idx="55">
                  <c:v>1</c:v>
                </c:pt>
                <c:pt idx="56">
                  <c:v>4</c:v>
                </c:pt>
                <c:pt idx="57">
                  <c:v>1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05-4547-9524-8453DDFC8B49}"/>
            </c:ext>
          </c:extLst>
        </c:ser>
        <c:ser>
          <c:idx val="3"/>
          <c:order val="3"/>
          <c:tx>
            <c:strRef>
              <c:f>'픽 가로'!$E$121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'픽 가로'!$E$122:$E$180</c:f>
              <c:numCache>
                <c:formatCode>General</c:formatCode>
                <c:ptCount val="59"/>
                <c:pt idx="0">
                  <c:v>9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4</c:v>
                </c:pt>
                <c:pt idx="8">
                  <c:v>16</c:v>
                </c:pt>
                <c:pt idx="9">
                  <c:v>9</c:v>
                </c:pt>
                <c:pt idx="10">
                  <c:v>16</c:v>
                </c:pt>
                <c:pt idx="11">
                  <c:v>16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9</c:v>
                </c:pt>
                <c:pt idx="19">
                  <c:v>0</c:v>
                </c:pt>
                <c:pt idx="20">
                  <c:v>0</c:v>
                </c:pt>
                <c:pt idx="21">
                  <c:v>16</c:v>
                </c:pt>
                <c:pt idx="22">
                  <c:v>16</c:v>
                </c:pt>
                <c:pt idx="23">
                  <c:v>4</c:v>
                </c:pt>
                <c:pt idx="24">
                  <c:v>4</c:v>
                </c:pt>
                <c:pt idx="25">
                  <c:v>0</c:v>
                </c:pt>
                <c:pt idx="26">
                  <c:v>9</c:v>
                </c:pt>
                <c:pt idx="27">
                  <c:v>1</c:v>
                </c:pt>
                <c:pt idx="28">
                  <c:v>25</c:v>
                </c:pt>
                <c:pt idx="29">
                  <c:v>1</c:v>
                </c:pt>
                <c:pt idx="30">
                  <c:v>9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9</c:v>
                </c:pt>
                <c:pt idx="39">
                  <c:v>1</c:v>
                </c:pt>
                <c:pt idx="40">
                  <c:v>4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4</c:v>
                </c:pt>
                <c:pt idx="45">
                  <c:v>4</c:v>
                </c:pt>
                <c:pt idx="46">
                  <c:v>1</c:v>
                </c:pt>
                <c:pt idx="47">
                  <c:v>1</c:v>
                </c:pt>
                <c:pt idx="48">
                  <c:v>4</c:v>
                </c:pt>
                <c:pt idx="49">
                  <c:v>9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C05-4547-9524-8453DDFC8B49}"/>
            </c:ext>
          </c:extLst>
        </c:ser>
        <c:ser>
          <c:idx val="4"/>
          <c:order val="4"/>
          <c:tx>
            <c:strRef>
              <c:f>'픽 가로'!$F$121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'픽 가로'!$F$122:$F$180</c:f>
              <c:numCache>
                <c:formatCode>General</c:formatCode>
                <c:ptCount val="59"/>
                <c:pt idx="0">
                  <c:v>144</c:v>
                </c:pt>
                <c:pt idx="1">
                  <c:v>16</c:v>
                </c:pt>
                <c:pt idx="2">
                  <c:v>121</c:v>
                </c:pt>
                <c:pt idx="3">
                  <c:v>1</c:v>
                </c:pt>
                <c:pt idx="4">
                  <c:v>25</c:v>
                </c:pt>
                <c:pt idx="5">
                  <c:v>16</c:v>
                </c:pt>
                <c:pt idx="6">
                  <c:v>36</c:v>
                </c:pt>
                <c:pt idx="7">
                  <c:v>36</c:v>
                </c:pt>
                <c:pt idx="8">
                  <c:v>289</c:v>
                </c:pt>
                <c:pt idx="9">
                  <c:v>576</c:v>
                </c:pt>
                <c:pt idx="10">
                  <c:v>324</c:v>
                </c:pt>
                <c:pt idx="11">
                  <c:v>225</c:v>
                </c:pt>
                <c:pt idx="12">
                  <c:v>36</c:v>
                </c:pt>
                <c:pt idx="13">
                  <c:v>81</c:v>
                </c:pt>
                <c:pt idx="14">
                  <c:v>144</c:v>
                </c:pt>
                <c:pt idx="15">
                  <c:v>1</c:v>
                </c:pt>
                <c:pt idx="16">
                  <c:v>81</c:v>
                </c:pt>
                <c:pt idx="17">
                  <c:v>196</c:v>
                </c:pt>
                <c:pt idx="18">
                  <c:v>36</c:v>
                </c:pt>
                <c:pt idx="19">
                  <c:v>576</c:v>
                </c:pt>
                <c:pt idx="20">
                  <c:v>1764</c:v>
                </c:pt>
                <c:pt idx="21">
                  <c:v>289</c:v>
                </c:pt>
                <c:pt idx="22">
                  <c:v>100</c:v>
                </c:pt>
                <c:pt idx="23">
                  <c:v>169</c:v>
                </c:pt>
                <c:pt idx="24">
                  <c:v>9</c:v>
                </c:pt>
                <c:pt idx="25">
                  <c:v>9</c:v>
                </c:pt>
                <c:pt idx="26">
                  <c:v>900</c:v>
                </c:pt>
                <c:pt idx="27">
                  <c:v>225</c:v>
                </c:pt>
                <c:pt idx="28">
                  <c:v>2401</c:v>
                </c:pt>
                <c:pt idx="29">
                  <c:v>900</c:v>
                </c:pt>
                <c:pt idx="30">
                  <c:v>841</c:v>
                </c:pt>
                <c:pt idx="31">
                  <c:v>64</c:v>
                </c:pt>
                <c:pt idx="32">
                  <c:v>49</c:v>
                </c:pt>
                <c:pt idx="33">
                  <c:v>0</c:v>
                </c:pt>
                <c:pt idx="34">
                  <c:v>1</c:v>
                </c:pt>
                <c:pt idx="35">
                  <c:v>225</c:v>
                </c:pt>
                <c:pt idx="36">
                  <c:v>361</c:v>
                </c:pt>
                <c:pt idx="37">
                  <c:v>121</c:v>
                </c:pt>
                <c:pt idx="38">
                  <c:v>81</c:v>
                </c:pt>
                <c:pt idx="39">
                  <c:v>36</c:v>
                </c:pt>
                <c:pt idx="40">
                  <c:v>64</c:v>
                </c:pt>
                <c:pt idx="41">
                  <c:v>81</c:v>
                </c:pt>
                <c:pt idx="42">
                  <c:v>9</c:v>
                </c:pt>
                <c:pt idx="43">
                  <c:v>0</c:v>
                </c:pt>
                <c:pt idx="44">
                  <c:v>49</c:v>
                </c:pt>
                <c:pt idx="45">
                  <c:v>64</c:v>
                </c:pt>
                <c:pt idx="46">
                  <c:v>324</c:v>
                </c:pt>
                <c:pt idx="47">
                  <c:v>0</c:v>
                </c:pt>
                <c:pt idx="48">
                  <c:v>16</c:v>
                </c:pt>
                <c:pt idx="49">
                  <c:v>1</c:v>
                </c:pt>
                <c:pt idx="50">
                  <c:v>16</c:v>
                </c:pt>
                <c:pt idx="51">
                  <c:v>0</c:v>
                </c:pt>
                <c:pt idx="52">
                  <c:v>0</c:v>
                </c:pt>
                <c:pt idx="53">
                  <c:v>49</c:v>
                </c:pt>
                <c:pt idx="54">
                  <c:v>9</c:v>
                </c:pt>
                <c:pt idx="55">
                  <c:v>9</c:v>
                </c:pt>
                <c:pt idx="56">
                  <c:v>0</c:v>
                </c:pt>
                <c:pt idx="57">
                  <c:v>0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05-4547-9524-8453DDFC8B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1231880"/>
        <c:axId val="881233480"/>
      </c:lineChart>
      <c:catAx>
        <c:axId val="881231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1233480"/>
        <c:crosses val="autoZero"/>
        <c:auto val="1"/>
        <c:lblAlgn val="ctr"/>
        <c:lblOffset val="100"/>
        <c:noMultiLvlLbl val="0"/>
      </c:catAx>
      <c:valAx>
        <c:axId val="881233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1231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Pick-</a:t>
            </a:r>
            <a:r>
              <a:rPr lang="ko-KR" altLang="en-US"/>
              <a:t>빨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'픽 가로'!$B$61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'픽 가로'!$B$62:$B$120</c:f>
              <c:numCache>
                <c:formatCode>General</c:formatCode>
                <c:ptCount val="59"/>
                <c:pt idx="0">
                  <c:v>0</c:v>
                </c:pt>
                <c:pt idx="1">
                  <c:v>9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16</c:v>
                </c:pt>
                <c:pt idx="9">
                  <c:v>0</c:v>
                </c:pt>
                <c:pt idx="10">
                  <c:v>16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4</c:v>
                </c:pt>
                <c:pt idx="16">
                  <c:v>9</c:v>
                </c:pt>
                <c:pt idx="17">
                  <c:v>4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36</c:v>
                </c:pt>
                <c:pt idx="22">
                  <c:v>4</c:v>
                </c:pt>
                <c:pt idx="23">
                  <c:v>9</c:v>
                </c:pt>
                <c:pt idx="24">
                  <c:v>9</c:v>
                </c:pt>
                <c:pt idx="25">
                  <c:v>4</c:v>
                </c:pt>
                <c:pt idx="26">
                  <c:v>1</c:v>
                </c:pt>
                <c:pt idx="27">
                  <c:v>0</c:v>
                </c:pt>
                <c:pt idx="28">
                  <c:v>100</c:v>
                </c:pt>
                <c:pt idx="29">
                  <c:v>9</c:v>
                </c:pt>
                <c:pt idx="30">
                  <c:v>49</c:v>
                </c:pt>
                <c:pt idx="31">
                  <c:v>16</c:v>
                </c:pt>
                <c:pt idx="32">
                  <c:v>16</c:v>
                </c:pt>
                <c:pt idx="33">
                  <c:v>1</c:v>
                </c:pt>
                <c:pt idx="34">
                  <c:v>4</c:v>
                </c:pt>
                <c:pt idx="35">
                  <c:v>16</c:v>
                </c:pt>
                <c:pt idx="36">
                  <c:v>36</c:v>
                </c:pt>
                <c:pt idx="37">
                  <c:v>0</c:v>
                </c:pt>
                <c:pt idx="38">
                  <c:v>4</c:v>
                </c:pt>
                <c:pt idx="39">
                  <c:v>9</c:v>
                </c:pt>
                <c:pt idx="40">
                  <c:v>0</c:v>
                </c:pt>
                <c:pt idx="41">
                  <c:v>49</c:v>
                </c:pt>
                <c:pt idx="42">
                  <c:v>49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0</c:v>
                </c:pt>
                <c:pt idx="49">
                  <c:v>4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9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4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34-444F-9EC6-3E8DCD7527D5}"/>
            </c:ext>
          </c:extLst>
        </c:ser>
        <c:ser>
          <c:idx val="1"/>
          <c:order val="1"/>
          <c:tx>
            <c:strRef>
              <c:f>'픽 가로'!$C$61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'픽 가로'!$C$62:$C$120</c:f>
              <c:numCache>
                <c:formatCode>General</c:formatCode>
                <c:ptCount val="59"/>
                <c:pt idx="0">
                  <c:v>25</c:v>
                </c:pt>
                <c:pt idx="1">
                  <c:v>0</c:v>
                </c:pt>
                <c:pt idx="2">
                  <c:v>16</c:v>
                </c:pt>
                <c:pt idx="3">
                  <c:v>1</c:v>
                </c:pt>
                <c:pt idx="4">
                  <c:v>4</c:v>
                </c:pt>
                <c:pt idx="5">
                  <c:v>9</c:v>
                </c:pt>
                <c:pt idx="6">
                  <c:v>64</c:v>
                </c:pt>
                <c:pt idx="7">
                  <c:v>289</c:v>
                </c:pt>
                <c:pt idx="8">
                  <c:v>441</c:v>
                </c:pt>
                <c:pt idx="9">
                  <c:v>36</c:v>
                </c:pt>
                <c:pt idx="10">
                  <c:v>16</c:v>
                </c:pt>
                <c:pt idx="11">
                  <c:v>25</c:v>
                </c:pt>
                <c:pt idx="12">
                  <c:v>9</c:v>
                </c:pt>
                <c:pt idx="13">
                  <c:v>1</c:v>
                </c:pt>
                <c:pt idx="14">
                  <c:v>16</c:v>
                </c:pt>
                <c:pt idx="15">
                  <c:v>1</c:v>
                </c:pt>
                <c:pt idx="16">
                  <c:v>0</c:v>
                </c:pt>
                <c:pt idx="17">
                  <c:v>49</c:v>
                </c:pt>
                <c:pt idx="18">
                  <c:v>1</c:v>
                </c:pt>
                <c:pt idx="19">
                  <c:v>36</c:v>
                </c:pt>
                <c:pt idx="20">
                  <c:v>1</c:v>
                </c:pt>
                <c:pt idx="21">
                  <c:v>1</c:v>
                </c:pt>
                <c:pt idx="22">
                  <c:v>36</c:v>
                </c:pt>
                <c:pt idx="23">
                  <c:v>4</c:v>
                </c:pt>
                <c:pt idx="24">
                  <c:v>0</c:v>
                </c:pt>
                <c:pt idx="25">
                  <c:v>100</c:v>
                </c:pt>
                <c:pt idx="26">
                  <c:v>256</c:v>
                </c:pt>
                <c:pt idx="27">
                  <c:v>576</c:v>
                </c:pt>
                <c:pt idx="28">
                  <c:v>1296</c:v>
                </c:pt>
                <c:pt idx="29">
                  <c:v>729</c:v>
                </c:pt>
                <c:pt idx="30">
                  <c:v>64</c:v>
                </c:pt>
                <c:pt idx="31">
                  <c:v>9</c:v>
                </c:pt>
                <c:pt idx="32">
                  <c:v>1</c:v>
                </c:pt>
                <c:pt idx="33">
                  <c:v>16</c:v>
                </c:pt>
                <c:pt idx="34">
                  <c:v>4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4</c:v>
                </c:pt>
                <c:pt idx="39">
                  <c:v>0</c:v>
                </c:pt>
                <c:pt idx="40">
                  <c:v>4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9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9</c:v>
                </c:pt>
                <c:pt idx="51">
                  <c:v>1</c:v>
                </c:pt>
                <c:pt idx="52">
                  <c:v>4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4</c:v>
                </c:pt>
                <c:pt idx="57">
                  <c:v>9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34-444F-9EC6-3E8DCD7527D5}"/>
            </c:ext>
          </c:extLst>
        </c:ser>
        <c:ser>
          <c:idx val="2"/>
          <c:order val="2"/>
          <c:tx>
            <c:strRef>
              <c:f>'픽 가로'!$D$61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'픽 가로'!$D$62:$D$120</c:f>
              <c:numCache>
                <c:formatCode>General</c:formatCode>
                <c:ptCount val="59"/>
                <c:pt idx="0">
                  <c:v>25</c:v>
                </c:pt>
                <c:pt idx="1">
                  <c:v>0</c:v>
                </c:pt>
                <c:pt idx="2">
                  <c:v>25</c:v>
                </c:pt>
                <c:pt idx="3">
                  <c:v>9</c:v>
                </c:pt>
                <c:pt idx="4">
                  <c:v>1</c:v>
                </c:pt>
                <c:pt idx="5">
                  <c:v>4</c:v>
                </c:pt>
                <c:pt idx="6">
                  <c:v>4</c:v>
                </c:pt>
                <c:pt idx="7">
                  <c:v>16</c:v>
                </c:pt>
                <c:pt idx="8">
                  <c:v>25</c:v>
                </c:pt>
                <c:pt idx="9">
                  <c:v>16</c:v>
                </c:pt>
                <c:pt idx="10">
                  <c:v>0</c:v>
                </c:pt>
                <c:pt idx="11">
                  <c:v>0</c:v>
                </c:pt>
                <c:pt idx="12">
                  <c:v>9</c:v>
                </c:pt>
                <c:pt idx="13">
                  <c:v>9</c:v>
                </c:pt>
                <c:pt idx="14">
                  <c:v>0</c:v>
                </c:pt>
                <c:pt idx="15">
                  <c:v>25</c:v>
                </c:pt>
                <c:pt idx="16">
                  <c:v>4</c:v>
                </c:pt>
                <c:pt idx="17">
                  <c:v>1</c:v>
                </c:pt>
                <c:pt idx="18">
                  <c:v>9</c:v>
                </c:pt>
                <c:pt idx="19">
                  <c:v>0</c:v>
                </c:pt>
                <c:pt idx="20">
                  <c:v>16</c:v>
                </c:pt>
                <c:pt idx="21">
                  <c:v>4</c:v>
                </c:pt>
                <c:pt idx="22">
                  <c:v>64</c:v>
                </c:pt>
                <c:pt idx="23">
                  <c:v>25</c:v>
                </c:pt>
                <c:pt idx="24">
                  <c:v>36</c:v>
                </c:pt>
                <c:pt idx="25">
                  <c:v>36</c:v>
                </c:pt>
                <c:pt idx="26">
                  <c:v>1</c:v>
                </c:pt>
                <c:pt idx="27">
                  <c:v>16</c:v>
                </c:pt>
                <c:pt idx="28">
                  <c:v>81</c:v>
                </c:pt>
                <c:pt idx="29">
                  <c:v>0</c:v>
                </c:pt>
                <c:pt idx="30">
                  <c:v>0</c:v>
                </c:pt>
                <c:pt idx="31">
                  <c:v>9</c:v>
                </c:pt>
                <c:pt idx="32">
                  <c:v>4</c:v>
                </c:pt>
                <c:pt idx="33">
                  <c:v>1</c:v>
                </c:pt>
                <c:pt idx="34">
                  <c:v>1</c:v>
                </c:pt>
                <c:pt idx="35">
                  <c:v>25</c:v>
                </c:pt>
                <c:pt idx="36">
                  <c:v>0</c:v>
                </c:pt>
                <c:pt idx="37">
                  <c:v>4</c:v>
                </c:pt>
                <c:pt idx="38">
                  <c:v>0</c:v>
                </c:pt>
                <c:pt idx="39">
                  <c:v>36</c:v>
                </c:pt>
                <c:pt idx="40">
                  <c:v>0</c:v>
                </c:pt>
                <c:pt idx="41">
                  <c:v>25</c:v>
                </c:pt>
                <c:pt idx="42">
                  <c:v>4</c:v>
                </c:pt>
                <c:pt idx="43">
                  <c:v>0</c:v>
                </c:pt>
                <c:pt idx="44">
                  <c:v>4</c:v>
                </c:pt>
                <c:pt idx="45">
                  <c:v>25</c:v>
                </c:pt>
                <c:pt idx="46">
                  <c:v>0</c:v>
                </c:pt>
                <c:pt idx="47">
                  <c:v>16</c:v>
                </c:pt>
                <c:pt idx="48">
                  <c:v>9</c:v>
                </c:pt>
                <c:pt idx="49">
                  <c:v>0</c:v>
                </c:pt>
                <c:pt idx="50">
                  <c:v>4</c:v>
                </c:pt>
                <c:pt idx="51">
                  <c:v>9</c:v>
                </c:pt>
                <c:pt idx="52">
                  <c:v>9</c:v>
                </c:pt>
                <c:pt idx="53">
                  <c:v>4</c:v>
                </c:pt>
                <c:pt idx="54">
                  <c:v>25</c:v>
                </c:pt>
                <c:pt idx="55">
                  <c:v>1</c:v>
                </c:pt>
                <c:pt idx="56">
                  <c:v>1</c:v>
                </c:pt>
                <c:pt idx="57">
                  <c:v>9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34-444F-9EC6-3E8DCD7527D5}"/>
            </c:ext>
          </c:extLst>
        </c:ser>
        <c:ser>
          <c:idx val="3"/>
          <c:order val="3"/>
          <c:tx>
            <c:strRef>
              <c:f>'픽 가로'!$E$61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'픽 가로'!$E$62:$E$120</c:f>
              <c:numCache>
                <c:formatCode>General</c:formatCode>
                <c:ptCount val="59"/>
                <c:pt idx="0">
                  <c:v>4</c:v>
                </c:pt>
                <c:pt idx="1">
                  <c:v>0</c:v>
                </c:pt>
                <c:pt idx="2">
                  <c:v>9</c:v>
                </c:pt>
                <c:pt idx="3">
                  <c:v>1</c:v>
                </c:pt>
                <c:pt idx="4">
                  <c:v>0</c:v>
                </c:pt>
                <c:pt idx="5">
                  <c:v>16</c:v>
                </c:pt>
                <c:pt idx="6">
                  <c:v>25</c:v>
                </c:pt>
                <c:pt idx="7">
                  <c:v>0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1</c:v>
                </c:pt>
                <c:pt idx="14">
                  <c:v>9</c:v>
                </c:pt>
                <c:pt idx="15">
                  <c:v>9</c:v>
                </c:pt>
                <c:pt idx="16">
                  <c:v>4</c:v>
                </c:pt>
                <c:pt idx="17">
                  <c:v>1</c:v>
                </c:pt>
                <c:pt idx="18">
                  <c:v>4</c:v>
                </c:pt>
                <c:pt idx="19">
                  <c:v>1</c:v>
                </c:pt>
                <c:pt idx="20">
                  <c:v>25</c:v>
                </c:pt>
                <c:pt idx="21">
                  <c:v>4</c:v>
                </c:pt>
                <c:pt idx="22">
                  <c:v>25</c:v>
                </c:pt>
                <c:pt idx="23">
                  <c:v>0</c:v>
                </c:pt>
                <c:pt idx="24">
                  <c:v>16</c:v>
                </c:pt>
                <c:pt idx="25">
                  <c:v>0</c:v>
                </c:pt>
                <c:pt idx="26">
                  <c:v>9</c:v>
                </c:pt>
                <c:pt idx="27">
                  <c:v>16</c:v>
                </c:pt>
                <c:pt idx="28">
                  <c:v>0</c:v>
                </c:pt>
                <c:pt idx="29">
                  <c:v>64</c:v>
                </c:pt>
                <c:pt idx="30">
                  <c:v>36</c:v>
                </c:pt>
                <c:pt idx="31">
                  <c:v>9</c:v>
                </c:pt>
                <c:pt idx="32">
                  <c:v>25</c:v>
                </c:pt>
                <c:pt idx="33">
                  <c:v>1</c:v>
                </c:pt>
                <c:pt idx="34">
                  <c:v>16</c:v>
                </c:pt>
                <c:pt idx="35">
                  <c:v>36</c:v>
                </c:pt>
                <c:pt idx="36">
                  <c:v>0</c:v>
                </c:pt>
                <c:pt idx="37">
                  <c:v>4</c:v>
                </c:pt>
                <c:pt idx="38">
                  <c:v>1</c:v>
                </c:pt>
                <c:pt idx="39">
                  <c:v>9</c:v>
                </c:pt>
                <c:pt idx="40">
                  <c:v>9</c:v>
                </c:pt>
                <c:pt idx="41">
                  <c:v>16</c:v>
                </c:pt>
                <c:pt idx="42">
                  <c:v>100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0</c:v>
                </c:pt>
                <c:pt idx="47">
                  <c:v>16</c:v>
                </c:pt>
                <c:pt idx="48">
                  <c:v>16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25</c:v>
                </c:pt>
                <c:pt idx="54">
                  <c:v>0</c:v>
                </c:pt>
                <c:pt idx="55">
                  <c:v>49</c:v>
                </c:pt>
                <c:pt idx="56">
                  <c:v>4</c:v>
                </c:pt>
                <c:pt idx="57">
                  <c:v>9</c:v>
                </c:pt>
                <c:pt idx="5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34-444F-9EC6-3E8DCD7527D5}"/>
            </c:ext>
          </c:extLst>
        </c:ser>
        <c:ser>
          <c:idx val="4"/>
          <c:order val="4"/>
          <c:tx>
            <c:strRef>
              <c:f>'픽 가로'!$F$61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'픽 가로'!$F$62:$F$120</c:f>
              <c:numCache>
                <c:formatCode>General</c:formatCode>
                <c:ptCount val="59"/>
                <c:pt idx="0">
                  <c:v>9</c:v>
                </c:pt>
                <c:pt idx="1">
                  <c:v>121</c:v>
                </c:pt>
                <c:pt idx="2">
                  <c:v>0</c:v>
                </c:pt>
                <c:pt idx="3">
                  <c:v>16</c:v>
                </c:pt>
                <c:pt idx="4">
                  <c:v>64</c:v>
                </c:pt>
                <c:pt idx="5">
                  <c:v>121</c:v>
                </c:pt>
                <c:pt idx="6">
                  <c:v>25</c:v>
                </c:pt>
                <c:pt idx="7">
                  <c:v>4</c:v>
                </c:pt>
                <c:pt idx="8">
                  <c:v>0</c:v>
                </c:pt>
                <c:pt idx="9">
                  <c:v>9</c:v>
                </c:pt>
                <c:pt idx="10">
                  <c:v>144</c:v>
                </c:pt>
                <c:pt idx="11">
                  <c:v>49</c:v>
                </c:pt>
                <c:pt idx="12">
                  <c:v>0</c:v>
                </c:pt>
                <c:pt idx="13">
                  <c:v>9</c:v>
                </c:pt>
                <c:pt idx="14">
                  <c:v>25</c:v>
                </c:pt>
                <c:pt idx="15">
                  <c:v>16</c:v>
                </c:pt>
                <c:pt idx="16">
                  <c:v>4</c:v>
                </c:pt>
                <c:pt idx="17">
                  <c:v>25</c:v>
                </c:pt>
                <c:pt idx="18">
                  <c:v>25</c:v>
                </c:pt>
                <c:pt idx="19">
                  <c:v>196</c:v>
                </c:pt>
                <c:pt idx="20">
                  <c:v>1764</c:v>
                </c:pt>
                <c:pt idx="21">
                  <c:v>441</c:v>
                </c:pt>
                <c:pt idx="22">
                  <c:v>16</c:v>
                </c:pt>
                <c:pt idx="23">
                  <c:v>1225</c:v>
                </c:pt>
                <c:pt idx="24">
                  <c:v>3844</c:v>
                </c:pt>
                <c:pt idx="25">
                  <c:v>1444</c:v>
                </c:pt>
                <c:pt idx="26">
                  <c:v>400</c:v>
                </c:pt>
                <c:pt idx="27">
                  <c:v>1156</c:v>
                </c:pt>
                <c:pt idx="28">
                  <c:v>8836</c:v>
                </c:pt>
                <c:pt idx="29">
                  <c:v>2809</c:v>
                </c:pt>
                <c:pt idx="30">
                  <c:v>361</c:v>
                </c:pt>
                <c:pt idx="31">
                  <c:v>4</c:v>
                </c:pt>
                <c:pt idx="32">
                  <c:v>0</c:v>
                </c:pt>
                <c:pt idx="33">
                  <c:v>625</c:v>
                </c:pt>
                <c:pt idx="34">
                  <c:v>4</c:v>
                </c:pt>
                <c:pt idx="35">
                  <c:v>1225</c:v>
                </c:pt>
                <c:pt idx="36">
                  <c:v>1089</c:v>
                </c:pt>
                <c:pt idx="37">
                  <c:v>169</c:v>
                </c:pt>
                <c:pt idx="38">
                  <c:v>1</c:v>
                </c:pt>
                <c:pt idx="39">
                  <c:v>225</c:v>
                </c:pt>
                <c:pt idx="40">
                  <c:v>196</c:v>
                </c:pt>
                <c:pt idx="41">
                  <c:v>1</c:v>
                </c:pt>
                <c:pt idx="42">
                  <c:v>16</c:v>
                </c:pt>
                <c:pt idx="43">
                  <c:v>64</c:v>
                </c:pt>
                <c:pt idx="44">
                  <c:v>36</c:v>
                </c:pt>
                <c:pt idx="45">
                  <c:v>169</c:v>
                </c:pt>
                <c:pt idx="46">
                  <c:v>144</c:v>
                </c:pt>
                <c:pt idx="47">
                  <c:v>0</c:v>
                </c:pt>
                <c:pt idx="48">
                  <c:v>25</c:v>
                </c:pt>
                <c:pt idx="49">
                  <c:v>144</c:v>
                </c:pt>
                <c:pt idx="50">
                  <c:v>0</c:v>
                </c:pt>
                <c:pt idx="51">
                  <c:v>25</c:v>
                </c:pt>
                <c:pt idx="52">
                  <c:v>36</c:v>
                </c:pt>
                <c:pt idx="53">
                  <c:v>225</c:v>
                </c:pt>
                <c:pt idx="54">
                  <c:v>121</c:v>
                </c:pt>
                <c:pt idx="55">
                  <c:v>16</c:v>
                </c:pt>
                <c:pt idx="56">
                  <c:v>64</c:v>
                </c:pt>
                <c:pt idx="57">
                  <c:v>0</c:v>
                </c:pt>
                <c:pt idx="58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34-444F-9EC6-3E8DCD7527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0583248"/>
        <c:axId val="1070583568"/>
      </c:lineChart>
      <c:catAx>
        <c:axId val="107058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70583568"/>
        <c:crosses val="autoZero"/>
        <c:auto val="1"/>
        <c:lblAlgn val="ctr"/>
        <c:lblOffset val="100"/>
        <c:noMultiLvlLbl val="0"/>
      </c:catAx>
      <c:valAx>
        <c:axId val="107058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7058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Pick-</a:t>
            </a:r>
            <a:r>
              <a:rPr lang="ko-KR" altLang="en-US"/>
              <a:t>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'픽 가로'!$B$1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'픽 가로'!$B$2:$B$60</c:f>
              <c:numCache>
                <c:formatCode>General</c:formatCode>
                <c:ptCount val="59"/>
                <c:pt idx="0">
                  <c:v>25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9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4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4</c:v>
                </c:pt>
                <c:pt idx="13">
                  <c:v>0</c:v>
                </c:pt>
                <c:pt idx="14">
                  <c:v>36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25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4</c:v>
                </c:pt>
                <c:pt idx="23">
                  <c:v>1</c:v>
                </c:pt>
                <c:pt idx="24">
                  <c:v>4</c:v>
                </c:pt>
                <c:pt idx="25">
                  <c:v>1</c:v>
                </c:pt>
                <c:pt idx="26">
                  <c:v>1</c:v>
                </c:pt>
                <c:pt idx="27">
                  <c:v>25</c:v>
                </c:pt>
                <c:pt idx="28">
                  <c:v>100</c:v>
                </c:pt>
                <c:pt idx="29">
                  <c:v>25</c:v>
                </c:pt>
                <c:pt idx="30">
                  <c:v>4</c:v>
                </c:pt>
                <c:pt idx="31">
                  <c:v>1</c:v>
                </c:pt>
                <c:pt idx="32">
                  <c:v>36</c:v>
                </c:pt>
                <c:pt idx="33">
                  <c:v>1</c:v>
                </c:pt>
                <c:pt idx="34">
                  <c:v>1</c:v>
                </c:pt>
                <c:pt idx="35">
                  <c:v>0</c:v>
                </c:pt>
                <c:pt idx="36">
                  <c:v>4</c:v>
                </c:pt>
                <c:pt idx="37">
                  <c:v>16</c:v>
                </c:pt>
                <c:pt idx="38">
                  <c:v>25</c:v>
                </c:pt>
                <c:pt idx="39">
                  <c:v>9</c:v>
                </c:pt>
                <c:pt idx="40">
                  <c:v>36</c:v>
                </c:pt>
                <c:pt idx="41">
                  <c:v>16</c:v>
                </c:pt>
                <c:pt idx="42">
                  <c:v>16</c:v>
                </c:pt>
                <c:pt idx="43">
                  <c:v>9</c:v>
                </c:pt>
                <c:pt idx="44">
                  <c:v>4</c:v>
                </c:pt>
                <c:pt idx="45">
                  <c:v>0</c:v>
                </c:pt>
                <c:pt idx="46">
                  <c:v>36</c:v>
                </c:pt>
                <c:pt idx="47">
                  <c:v>9</c:v>
                </c:pt>
                <c:pt idx="48">
                  <c:v>0</c:v>
                </c:pt>
                <c:pt idx="49">
                  <c:v>0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0</c:v>
                </c:pt>
                <c:pt idx="57">
                  <c:v>1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83-4C48-98DC-72BCF45BE0FC}"/>
            </c:ext>
          </c:extLst>
        </c:ser>
        <c:ser>
          <c:idx val="1"/>
          <c:order val="1"/>
          <c:tx>
            <c:strRef>
              <c:f>'픽 가로'!$C$1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'픽 가로'!$C$2:$C$60</c:f>
              <c:numCache>
                <c:formatCode>General</c:formatCode>
                <c:ptCount val="59"/>
                <c:pt idx="0">
                  <c:v>0</c:v>
                </c:pt>
                <c:pt idx="1">
                  <c:v>1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9</c:v>
                </c:pt>
                <c:pt idx="10">
                  <c:v>0</c:v>
                </c:pt>
                <c:pt idx="11">
                  <c:v>0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9</c:v>
                </c:pt>
                <c:pt idx="20">
                  <c:v>0</c:v>
                </c:pt>
                <c:pt idx="21">
                  <c:v>25</c:v>
                </c:pt>
                <c:pt idx="22">
                  <c:v>144</c:v>
                </c:pt>
                <c:pt idx="23">
                  <c:v>0</c:v>
                </c:pt>
                <c:pt idx="24">
                  <c:v>1</c:v>
                </c:pt>
                <c:pt idx="25">
                  <c:v>9</c:v>
                </c:pt>
                <c:pt idx="26">
                  <c:v>16</c:v>
                </c:pt>
                <c:pt idx="27">
                  <c:v>100</c:v>
                </c:pt>
                <c:pt idx="28">
                  <c:v>196</c:v>
                </c:pt>
                <c:pt idx="29">
                  <c:v>121</c:v>
                </c:pt>
                <c:pt idx="30">
                  <c:v>0</c:v>
                </c:pt>
                <c:pt idx="31">
                  <c:v>0</c:v>
                </c:pt>
                <c:pt idx="32">
                  <c:v>25</c:v>
                </c:pt>
                <c:pt idx="33">
                  <c:v>9</c:v>
                </c:pt>
                <c:pt idx="34">
                  <c:v>16</c:v>
                </c:pt>
                <c:pt idx="35">
                  <c:v>36</c:v>
                </c:pt>
                <c:pt idx="36">
                  <c:v>9</c:v>
                </c:pt>
                <c:pt idx="37">
                  <c:v>9</c:v>
                </c:pt>
                <c:pt idx="38">
                  <c:v>81</c:v>
                </c:pt>
                <c:pt idx="39">
                  <c:v>25</c:v>
                </c:pt>
                <c:pt idx="40">
                  <c:v>0</c:v>
                </c:pt>
                <c:pt idx="41">
                  <c:v>25</c:v>
                </c:pt>
                <c:pt idx="42">
                  <c:v>0</c:v>
                </c:pt>
                <c:pt idx="43">
                  <c:v>4</c:v>
                </c:pt>
                <c:pt idx="44">
                  <c:v>4</c:v>
                </c:pt>
                <c:pt idx="45">
                  <c:v>9</c:v>
                </c:pt>
                <c:pt idx="46">
                  <c:v>0</c:v>
                </c:pt>
                <c:pt idx="47">
                  <c:v>0</c:v>
                </c:pt>
                <c:pt idx="48">
                  <c:v>16</c:v>
                </c:pt>
                <c:pt idx="49">
                  <c:v>1</c:v>
                </c:pt>
                <c:pt idx="50">
                  <c:v>9</c:v>
                </c:pt>
                <c:pt idx="51">
                  <c:v>4</c:v>
                </c:pt>
                <c:pt idx="52">
                  <c:v>0</c:v>
                </c:pt>
                <c:pt idx="53">
                  <c:v>0</c:v>
                </c:pt>
                <c:pt idx="54">
                  <c:v>4</c:v>
                </c:pt>
                <c:pt idx="55">
                  <c:v>1</c:v>
                </c:pt>
                <c:pt idx="56">
                  <c:v>1</c:v>
                </c:pt>
                <c:pt idx="57">
                  <c:v>4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83-4C48-98DC-72BCF45BE0FC}"/>
            </c:ext>
          </c:extLst>
        </c:ser>
        <c:ser>
          <c:idx val="2"/>
          <c:order val="2"/>
          <c:tx>
            <c:strRef>
              <c:f>'픽 가로'!$D$1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'픽 가로'!$D$2:$D$60</c:f>
              <c:numCache>
                <c:formatCode>General</c:formatCode>
                <c:ptCount val="59"/>
                <c:pt idx="0">
                  <c:v>4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49</c:v>
                </c:pt>
                <c:pt idx="8">
                  <c:v>0</c:v>
                </c:pt>
                <c:pt idx="9">
                  <c:v>49</c:v>
                </c:pt>
                <c:pt idx="10">
                  <c:v>0</c:v>
                </c:pt>
                <c:pt idx="11">
                  <c:v>4</c:v>
                </c:pt>
                <c:pt idx="12">
                  <c:v>4</c:v>
                </c:pt>
                <c:pt idx="13">
                  <c:v>9</c:v>
                </c:pt>
                <c:pt idx="14">
                  <c:v>36</c:v>
                </c:pt>
                <c:pt idx="15">
                  <c:v>4</c:v>
                </c:pt>
                <c:pt idx="16">
                  <c:v>9</c:v>
                </c:pt>
                <c:pt idx="17">
                  <c:v>1</c:v>
                </c:pt>
                <c:pt idx="18">
                  <c:v>4</c:v>
                </c:pt>
                <c:pt idx="19">
                  <c:v>1</c:v>
                </c:pt>
                <c:pt idx="20">
                  <c:v>25</c:v>
                </c:pt>
                <c:pt idx="21">
                  <c:v>0</c:v>
                </c:pt>
                <c:pt idx="22">
                  <c:v>4</c:v>
                </c:pt>
                <c:pt idx="23">
                  <c:v>9</c:v>
                </c:pt>
                <c:pt idx="24">
                  <c:v>0</c:v>
                </c:pt>
                <c:pt idx="25">
                  <c:v>4</c:v>
                </c:pt>
                <c:pt idx="26">
                  <c:v>81</c:v>
                </c:pt>
                <c:pt idx="27">
                  <c:v>25</c:v>
                </c:pt>
                <c:pt idx="28">
                  <c:v>169</c:v>
                </c:pt>
                <c:pt idx="29">
                  <c:v>0</c:v>
                </c:pt>
                <c:pt idx="30">
                  <c:v>1</c:v>
                </c:pt>
                <c:pt idx="31">
                  <c:v>4</c:v>
                </c:pt>
                <c:pt idx="32">
                  <c:v>4</c:v>
                </c:pt>
                <c:pt idx="33">
                  <c:v>16</c:v>
                </c:pt>
                <c:pt idx="34">
                  <c:v>1</c:v>
                </c:pt>
                <c:pt idx="35">
                  <c:v>49</c:v>
                </c:pt>
                <c:pt idx="36">
                  <c:v>9</c:v>
                </c:pt>
                <c:pt idx="37">
                  <c:v>4</c:v>
                </c:pt>
                <c:pt idx="38">
                  <c:v>9</c:v>
                </c:pt>
                <c:pt idx="39">
                  <c:v>4</c:v>
                </c:pt>
                <c:pt idx="40">
                  <c:v>9</c:v>
                </c:pt>
                <c:pt idx="41">
                  <c:v>25</c:v>
                </c:pt>
                <c:pt idx="42">
                  <c:v>9</c:v>
                </c:pt>
                <c:pt idx="43">
                  <c:v>0</c:v>
                </c:pt>
                <c:pt idx="44">
                  <c:v>0</c:v>
                </c:pt>
                <c:pt idx="45">
                  <c:v>16</c:v>
                </c:pt>
                <c:pt idx="46">
                  <c:v>1</c:v>
                </c:pt>
                <c:pt idx="47">
                  <c:v>1</c:v>
                </c:pt>
                <c:pt idx="48">
                  <c:v>36</c:v>
                </c:pt>
                <c:pt idx="49">
                  <c:v>1</c:v>
                </c:pt>
                <c:pt idx="50">
                  <c:v>0</c:v>
                </c:pt>
                <c:pt idx="51">
                  <c:v>4</c:v>
                </c:pt>
                <c:pt idx="52">
                  <c:v>16</c:v>
                </c:pt>
                <c:pt idx="53">
                  <c:v>4</c:v>
                </c:pt>
                <c:pt idx="54">
                  <c:v>16</c:v>
                </c:pt>
                <c:pt idx="55">
                  <c:v>4</c:v>
                </c:pt>
                <c:pt idx="56">
                  <c:v>0</c:v>
                </c:pt>
                <c:pt idx="57">
                  <c:v>1</c:v>
                </c:pt>
                <c:pt idx="58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83-4C48-98DC-72BCF45BE0FC}"/>
            </c:ext>
          </c:extLst>
        </c:ser>
        <c:ser>
          <c:idx val="3"/>
          <c:order val="3"/>
          <c:tx>
            <c:strRef>
              <c:f>'픽 가로'!$E$1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'픽 가로'!$E$2:$E$60</c:f>
              <c:numCache>
                <c:formatCode>General</c:formatCode>
                <c:ptCount val="59"/>
                <c:pt idx="0">
                  <c:v>16</c:v>
                </c:pt>
                <c:pt idx="1">
                  <c:v>16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16</c:v>
                </c:pt>
                <c:pt idx="6">
                  <c:v>0</c:v>
                </c:pt>
                <c:pt idx="7">
                  <c:v>1</c:v>
                </c:pt>
                <c:pt idx="8">
                  <c:v>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16</c:v>
                </c:pt>
                <c:pt idx="13">
                  <c:v>0</c:v>
                </c:pt>
                <c:pt idx="14">
                  <c:v>16</c:v>
                </c:pt>
                <c:pt idx="15">
                  <c:v>0</c:v>
                </c:pt>
                <c:pt idx="16">
                  <c:v>0</c:v>
                </c:pt>
                <c:pt idx="17">
                  <c:v>4</c:v>
                </c:pt>
                <c:pt idx="18">
                  <c:v>0</c:v>
                </c:pt>
                <c:pt idx="19">
                  <c:v>36</c:v>
                </c:pt>
                <c:pt idx="20">
                  <c:v>16</c:v>
                </c:pt>
                <c:pt idx="21">
                  <c:v>4</c:v>
                </c:pt>
                <c:pt idx="22">
                  <c:v>4</c:v>
                </c:pt>
                <c:pt idx="23">
                  <c:v>9</c:v>
                </c:pt>
                <c:pt idx="24">
                  <c:v>25</c:v>
                </c:pt>
                <c:pt idx="25">
                  <c:v>4</c:v>
                </c:pt>
                <c:pt idx="26">
                  <c:v>1</c:v>
                </c:pt>
                <c:pt idx="27">
                  <c:v>4</c:v>
                </c:pt>
                <c:pt idx="28">
                  <c:v>81</c:v>
                </c:pt>
                <c:pt idx="29">
                  <c:v>49</c:v>
                </c:pt>
                <c:pt idx="30">
                  <c:v>36</c:v>
                </c:pt>
                <c:pt idx="31">
                  <c:v>36</c:v>
                </c:pt>
                <c:pt idx="32">
                  <c:v>4</c:v>
                </c:pt>
                <c:pt idx="33">
                  <c:v>4</c:v>
                </c:pt>
                <c:pt idx="34">
                  <c:v>1</c:v>
                </c:pt>
                <c:pt idx="35">
                  <c:v>4</c:v>
                </c:pt>
                <c:pt idx="36">
                  <c:v>4</c:v>
                </c:pt>
                <c:pt idx="37">
                  <c:v>1</c:v>
                </c:pt>
                <c:pt idx="38">
                  <c:v>9</c:v>
                </c:pt>
                <c:pt idx="39">
                  <c:v>1</c:v>
                </c:pt>
                <c:pt idx="40">
                  <c:v>9</c:v>
                </c:pt>
                <c:pt idx="41">
                  <c:v>4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4</c:v>
                </c:pt>
                <c:pt idx="46">
                  <c:v>0</c:v>
                </c:pt>
                <c:pt idx="47">
                  <c:v>16</c:v>
                </c:pt>
                <c:pt idx="48">
                  <c:v>4</c:v>
                </c:pt>
                <c:pt idx="49">
                  <c:v>9</c:v>
                </c:pt>
                <c:pt idx="50">
                  <c:v>4</c:v>
                </c:pt>
                <c:pt idx="51">
                  <c:v>4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4</c:v>
                </c:pt>
                <c:pt idx="56">
                  <c:v>4</c:v>
                </c:pt>
                <c:pt idx="57">
                  <c:v>0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83-4C48-98DC-72BCF45BE0FC}"/>
            </c:ext>
          </c:extLst>
        </c:ser>
        <c:ser>
          <c:idx val="4"/>
          <c:order val="4"/>
          <c:tx>
            <c:strRef>
              <c:f>'픽 가로'!$F$1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'픽 가로'!$F$2:$F$60</c:f>
              <c:numCache>
                <c:formatCode>General</c:formatCode>
                <c:ptCount val="59"/>
                <c:pt idx="0">
                  <c:v>49</c:v>
                </c:pt>
                <c:pt idx="1">
                  <c:v>729</c:v>
                </c:pt>
                <c:pt idx="2">
                  <c:v>529</c:v>
                </c:pt>
                <c:pt idx="3">
                  <c:v>169</c:v>
                </c:pt>
                <c:pt idx="4">
                  <c:v>9</c:v>
                </c:pt>
                <c:pt idx="5">
                  <c:v>16</c:v>
                </c:pt>
                <c:pt idx="6">
                  <c:v>64</c:v>
                </c:pt>
                <c:pt idx="7">
                  <c:v>256</c:v>
                </c:pt>
                <c:pt idx="8">
                  <c:v>256</c:v>
                </c:pt>
                <c:pt idx="9">
                  <c:v>25</c:v>
                </c:pt>
                <c:pt idx="10">
                  <c:v>16</c:v>
                </c:pt>
                <c:pt idx="11">
                  <c:v>9</c:v>
                </c:pt>
                <c:pt idx="12">
                  <c:v>100</c:v>
                </c:pt>
                <c:pt idx="13">
                  <c:v>16</c:v>
                </c:pt>
                <c:pt idx="14">
                  <c:v>25</c:v>
                </c:pt>
                <c:pt idx="15">
                  <c:v>0</c:v>
                </c:pt>
                <c:pt idx="16">
                  <c:v>36</c:v>
                </c:pt>
                <c:pt idx="17">
                  <c:v>121</c:v>
                </c:pt>
                <c:pt idx="18">
                  <c:v>361</c:v>
                </c:pt>
                <c:pt idx="19">
                  <c:v>169</c:v>
                </c:pt>
                <c:pt idx="20">
                  <c:v>9</c:v>
                </c:pt>
                <c:pt idx="21">
                  <c:v>4</c:v>
                </c:pt>
                <c:pt idx="22">
                  <c:v>0</c:v>
                </c:pt>
                <c:pt idx="23">
                  <c:v>36</c:v>
                </c:pt>
                <c:pt idx="24">
                  <c:v>0</c:v>
                </c:pt>
                <c:pt idx="25">
                  <c:v>4</c:v>
                </c:pt>
                <c:pt idx="26">
                  <c:v>0</c:v>
                </c:pt>
                <c:pt idx="27">
                  <c:v>484</c:v>
                </c:pt>
                <c:pt idx="28">
                  <c:v>2601</c:v>
                </c:pt>
                <c:pt idx="29">
                  <c:v>900</c:v>
                </c:pt>
                <c:pt idx="30">
                  <c:v>4</c:v>
                </c:pt>
                <c:pt idx="31">
                  <c:v>1</c:v>
                </c:pt>
                <c:pt idx="32">
                  <c:v>16</c:v>
                </c:pt>
                <c:pt idx="33">
                  <c:v>16</c:v>
                </c:pt>
                <c:pt idx="34">
                  <c:v>1</c:v>
                </c:pt>
                <c:pt idx="35">
                  <c:v>784</c:v>
                </c:pt>
                <c:pt idx="36">
                  <c:v>25</c:v>
                </c:pt>
                <c:pt idx="37">
                  <c:v>361</c:v>
                </c:pt>
                <c:pt idx="38">
                  <c:v>0</c:v>
                </c:pt>
                <c:pt idx="39">
                  <c:v>64</c:v>
                </c:pt>
                <c:pt idx="40">
                  <c:v>144</c:v>
                </c:pt>
                <c:pt idx="41">
                  <c:v>576</c:v>
                </c:pt>
                <c:pt idx="42">
                  <c:v>289</c:v>
                </c:pt>
                <c:pt idx="43">
                  <c:v>36</c:v>
                </c:pt>
                <c:pt idx="44">
                  <c:v>16</c:v>
                </c:pt>
                <c:pt idx="45">
                  <c:v>16</c:v>
                </c:pt>
                <c:pt idx="46">
                  <c:v>25</c:v>
                </c:pt>
                <c:pt idx="47">
                  <c:v>0</c:v>
                </c:pt>
                <c:pt idx="48">
                  <c:v>9</c:v>
                </c:pt>
                <c:pt idx="49">
                  <c:v>9</c:v>
                </c:pt>
                <c:pt idx="50">
                  <c:v>121</c:v>
                </c:pt>
                <c:pt idx="51">
                  <c:v>0</c:v>
                </c:pt>
                <c:pt idx="52">
                  <c:v>16</c:v>
                </c:pt>
                <c:pt idx="53">
                  <c:v>64</c:v>
                </c:pt>
                <c:pt idx="54">
                  <c:v>121</c:v>
                </c:pt>
                <c:pt idx="55">
                  <c:v>25</c:v>
                </c:pt>
                <c:pt idx="56">
                  <c:v>4</c:v>
                </c:pt>
                <c:pt idx="57">
                  <c:v>0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83-4C48-98DC-72BCF45BE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7747528"/>
        <c:axId val="867747208"/>
      </c:lineChart>
      <c:catAx>
        <c:axId val="867747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7747208"/>
        <c:crosses val="autoZero"/>
        <c:auto val="1"/>
        <c:lblAlgn val="ctr"/>
        <c:lblOffset val="100"/>
        <c:noMultiLvlLbl val="0"/>
      </c:catAx>
      <c:valAx>
        <c:axId val="867747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7747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Pick-</a:t>
            </a:r>
            <a:r>
              <a:rPr lang="ko-KR" altLang="en-US"/>
              <a:t>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'픽 가로'!$B$1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'픽 가로'!$B$2:$B$60</c:f>
              <c:numCache>
                <c:formatCode>General</c:formatCode>
                <c:ptCount val="59"/>
                <c:pt idx="0">
                  <c:v>25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9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4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4</c:v>
                </c:pt>
                <c:pt idx="13">
                  <c:v>0</c:v>
                </c:pt>
                <c:pt idx="14">
                  <c:v>36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25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4</c:v>
                </c:pt>
                <c:pt idx="23">
                  <c:v>1</c:v>
                </c:pt>
                <c:pt idx="24">
                  <c:v>4</c:v>
                </c:pt>
                <c:pt idx="25">
                  <c:v>1</c:v>
                </c:pt>
                <c:pt idx="26">
                  <c:v>1</c:v>
                </c:pt>
                <c:pt idx="27">
                  <c:v>25</c:v>
                </c:pt>
                <c:pt idx="28">
                  <c:v>100</c:v>
                </c:pt>
                <c:pt idx="29">
                  <c:v>25</c:v>
                </c:pt>
                <c:pt idx="30">
                  <c:v>4</c:v>
                </c:pt>
                <c:pt idx="31">
                  <c:v>1</c:v>
                </c:pt>
                <c:pt idx="32">
                  <c:v>36</c:v>
                </c:pt>
                <c:pt idx="33">
                  <c:v>1</c:v>
                </c:pt>
                <c:pt idx="34">
                  <c:v>1</c:v>
                </c:pt>
                <c:pt idx="35">
                  <c:v>0</c:v>
                </c:pt>
                <c:pt idx="36">
                  <c:v>4</c:v>
                </c:pt>
                <c:pt idx="37">
                  <c:v>16</c:v>
                </c:pt>
                <c:pt idx="38">
                  <c:v>25</c:v>
                </c:pt>
                <c:pt idx="39">
                  <c:v>9</c:v>
                </c:pt>
                <c:pt idx="40">
                  <c:v>36</c:v>
                </c:pt>
                <c:pt idx="41">
                  <c:v>16</c:v>
                </c:pt>
                <c:pt idx="42">
                  <c:v>16</c:v>
                </c:pt>
                <c:pt idx="43">
                  <c:v>9</c:v>
                </c:pt>
                <c:pt idx="44">
                  <c:v>4</c:v>
                </c:pt>
                <c:pt idx="45">
                  <c:v>0</c:v>
                </c:pt>
                <c:pt idx="46">
                  <c:v>36</c:v>
                </c:pt>
                <c:pt idx="47">
                  <c:v>9</c:v>
                </c:pt>
                <c:pt idx="48">
                  <c:v>0</c:v>
                </c:pt>
                <c:pt idx="49">
                  <c:v>0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0</c:v>
                </c:pt>
                <c:pt idx="57">
                  <c:v>1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8B-4334-9B19-541CC053098E}"/>
            </c:ext>
          </c:extLst>
        </c:ser>
        <c:ser>
          <c:idx val="1"/>
          <c:order val="1"/>
          <c:tx>
            <c:strRef>
              <c:f>'픽 가로'!$C$1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'픽 가로'!$C$2:$C$60</c:f>
              <c:numCache>
                <c:formatCode>General</c:formatCode>
                <c:ptCount val="59"/>
                <c:pt idx="0">
                  <c:v>0</c:v>
                </c:pt>
                <c:pt idx="1">
                  <c:v>1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9</c:v>
                </c:pt>
                <c:pt idx="10">
                  <c:v>0</c:v>
                </c:pt>
                <c:pt idx="11">
                  <c:v>0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9</c:v>
                </c:pt>
                <c:pt idx="20">
                  <c:v>0</c:v>
                </c:pt>
                <c:pt idx="21">
                  <c:v>25</c:v>
                </c:pt>
                <c:pt idx="22">
                  <c:v>144</c:v>
                </c:pt>
                <c:pt idx="23">
                  <c:v>0</c:v>
                </c:pt>
                <c:pt idx="24">
                  <c:v>1</c:v>
                </c:pt>
                <c:pt idx="25">
                  <c:v>9</c:v>
                </c:pt>
                <c:pt idx="26">
                  <c:v>16</c:v>
                </c:pt>
                <c:pt idx="27">
                  <c:v>100</c:v>
                </c:pt>
                <c:pt idx="28">
                  <c:v>196</c:v>
                </c:pt>
                <c:pt idx="29">
                  <c:v>121</c:v>
                </c:pt>
                <c:pt idx="30">
                  <c:v>0</c:v>
                </c:pt>
                <c:pt idx="31">
                  <c:v>0</c:v>
                </c:pt>
                <c:pt idx="32">
                  <c:v>25</c:v>
                </c:pt>
                <c:pt idx="33">
                  <c:v>9</c:v>
                </c:pt>
                <c:pt idx="34">
                  <c:v>16</c:v>
                </c:pt>
                <c:pt idx="35">
                  <c:v>36</c:v>
                </c:pt>
                <c:pt idx="36">
                  <c:v>9</c:v>
                </c:pt>
                <c:pt idx="37">
                  <c:v>9</c:v>
                </c:pt>
                <c:pt idx="38">
                  <c:v>81</c:v>
                </c:pt>
                <c:pt idx="39">
                  <c:v>25</c:v>
                </c:pt>
                <c:pt idx="40">
                  <c:v>0</c:v>
                </c:pt>
                <c:pt idx="41">
                  <c:v>25</c:v>
                </c:pt>
                <c:pt idx="42">
                  <c:v>0</c:v>
                </c:pt>
                <c:pt idx="43">
                  <c:v>4</c:v>
                </c:pt>
                <c:pt idx="44">
                  <c:v>4</c:v>
                </c:pt>
                <c:pt idx="45">
                  <c:v>9</c:v>
                </c:pt>
                <c:pt idx="46">
                  <c:v>0</c:v>
                </c:pt>
                <c:pt idx="47">
                  <c:v>0</c:v>
                </c:pt>
                <c:pt idx="48">
                  <c:v>16</c:v>
                </c:pt>
                <c:pt idx="49">
                  <c:v>1</c:v>
                </c:pt>
                <c:pt idx="50">
                  <c:v>9</c:v>
                </c:pt>
                <c:pt idx="51">
                  <c:v>4</c:v>
                </c:pt>
                <c:pt idx="52">
                  <c:v>0</c:v>
                </c:pt>
                <c:pt idx="53">
                  <c:v>0</c:v>
                </c:pt>
                <c:pt idx="54">
                  <c:v>4</c:v>
                </c:pt>
                <c:pt idx="55">
                  <c:v>1</c:v>
                </c:pt>
                <c:pt idx="56">
                  <c:v>1</c:v>
                </c:pt>
                <c:pt idx="57">
                  <c:v>4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8B-4334-9B19-541CC053098E}"/>
            </c:ext>
          </c:extLst>
        </c:ser>
        <c:ser>
          <c:idx val="2"/>
          <c:order val="2"/>
          <c:tx>
            <c:strRef>
              <c:f>'픽 가로'!$D$1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'픽 가로'!$D$2:$D$60</c:f>
              <c:numCache>
                <c:formatCode>General</c:formatCode>
                <c:ptCount val="59"/>
                <c:pt idx="0">
                  <c:v>4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49</c:v>
                </c:pt>
                <c:pt idx="8">
                  <c:v>0</c:v>
                </c:pt>
                <c:pt idx="9">
                  <c:v>49</c:v>
                </c:pt>
                <c:pt idx="10">
                  <c:v>0</c:v>
                </c:pt>
                <c:pt idx="11">
                  <c:v>4</c:v>
                </c:pt>
                <c:pt idx="12">
                  <c:v>4</c:v>
                </c:pt>
                <c:pt idx="13">
                  <c:v>9</c:v>
                </c:pt>
                <c:pt idx="14">
                  <c:v>36</c:v>
                </c:pt>
                <c:pt idx="15">
                  <c:v>4</c:v>
                </c:pt>
                <c:pt idx="16">
                  <c:v>9</c:v>
                </c:pt>
                <c:pt idx="17">
                  <c:v>1</c:v>
                </c:pt>
                <c:pt idx="18">
                  <c:v>4</c:v>
                </c:pt>
                <c:pt idx="19">
                  <c:v>1</c:v>
                </c:pt>
                <c:pt idx="20">
                  <c:v>25</c:v>
                </c:pt>
                <c:pt idx="21">
                  <c:v>0</c:v>
                </c:pt>
                <c:pt idx="22">
                  <c:v>4</c:v>
                </c:pt>
                <c:pt idx="23">
                  <c:v>9</c:v>
                </c:pt>
                <c:pt idx="24">
                  <c:v>0</c:v>
                </c:pt>
                <c:pt idx="25">
                  <c:v>4</c:v>
                </c:pt>
                <c:pt idx="26">
                  <c:v>81</c:v>
                </c:pt>
                <c:pt idx="27">
                  <c:v>25</c:v>
                </c:pt>
                <c:pt idx="28">
                  <c:v>169</c:v>
                </c:pt>
                <c:pt idx="29">
                  <c:v>0</c:v>
                </c:pt>
                <c:pt idx="30">
                  <c:v>1</c:v>
                </c:pt>
                <c:pt idx="31">
                  <c:v>4</c:v>
                </c:pt>
                <c:pt idx="32">
                  <c:v>4</c:v>
                </c:pt>
                <c:pt idx="33">
                  <c:v>16</c:v>
                </c:pt>
                <c:pt idx="34">
                  <c:v>1</c:v>
                </c:pt>
                <c:pt idx="35">
                  <c:v>49</c:v>
                </c:pt>
                <c:pt idx="36">
                  <c:v>9</c:v>
                </c:pt>
                <c:pt idx="37">
                  <c:v>4</c:v>
                </c:pt>
                <c:pt idx="38">
                  <c:v>9</c:v>
                </c:pt>
                <c:pt idx="39">
                  <c:v>4</c:v>
                </c:pt>
                <c:pt idx="40">
                  <c:v>9</c:v>
                </c:pt>
                <c:pt idx="41">
                  <c:v>25</c:v>
                </c:pt>
                <c:pt idx="42">
                  <c:v>9</c:v>
                </c:pt>
                <c:pt idx="43">
                  <c:v>0</c:v>
                </c:pt>
                <c:pt idx="44">
                  <c:v>0</c:v>
                </c:pt>
                <c:pt idx="45">
                  <c:v>16</c:v>
                </c:pt>
                <c:pt idx="46">
                  <c:v>1</c:v>
                </c:pt>
                <c:pt idx="47">
                  <c:v>1</c:v>
                </c:pt>
                <c:pt idx="48">
                  <c:v>36</c:v>
                </c:pt>
                <c:pt idx="49">
                  <c:v>1</c:v>
                </c:pt>
                <c:pt idx="50">
                  <c:v>0</c:v>
                </c:pt>
                <c:pt idx="51">
                  <c:v>4</c:v>
                </c:pt>
                <c:pt idx="52">
                  <c:v>16</c:v>
                </c:pt>
                <c:pt idx="53">
                  <c:v>4</c:v>
                </c:pt>
                <c:pt idx="54">
                  <c:v>16</c:v>
                </c:pt>
                <c:pt idx="55">
                  <c:v>4</c:v>
                </c:pt>
                <c:pt idx="56">
                  <c:v>0</c:v>
                </c:pt>
                <c:pt idx="57">
                  <c:v>1</c:v>
                </c:pt>
                <c:pt idx="58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8B-4334-9B19-541CC053098E}"/>
            </c:ext>
          </c:extLst>
        </c:ser>
        <c:ser>
          <c:idx val="3"/>
          <c:order val="3"/>
          <c:tx>
            <c:strRef>
              <c:f>'픽 가로'!$E$1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'픽 가로'!$E$2:$E$60</c:f>
              <c:numCache>
                <c:formatCode>General</c:formatCode>
                <c:ptCount val="59"/>
                <c:pt idx="0">
                  <c:v>16</c:v>
                </c:pt>
                <c:pt idx="1">
                  <c:v>16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16</c:v>
                </c:pt>
                <c:pt idx="6">
                  <c:v>0</c:v>
                </c:pt>
                <c:pt idx="7">
                  <c:v>1</c:v>
                </c:pt>
                <c:pt idx="8">
                  <c:v>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16</c:v>
                </c:pt>
                <c:pt idx="13">
                  <c:v>0</c:v>
                </c:pt>
                <c:pt idx="14">
                  <c:v>16</c:v>
                </c:pt>
                <c:pt idx="15">
                  <c:v>0</c:v>
                </c:pt>
                <c:pt idx="16">
                  <c:v>0</c:v>
                </c:pt>
                <c:pt idx="17">
                  <c:v>4</c:v>
                </c:pt>
                <c:pt idx="18">
                  <c:v>0</c:v>
                </c:pt>
                <c:pt idx="19">
                  <c:v>36</c:v>
                </c:pt>
                <c:pt idx="20">
                  <c:v>16</c:v>
                </c:pt>
                <c:pt idx="21">
                  <c:v>4</c:v>
                </c:pt>
                <c:pt idx="22">
                  <c:v>4</c:v>
                </c:pt>
                <c:pt idx="23">
                  <c:v>9</c:v>
                </c:pt>
                <c:pt idx="24">
                  <c:v>25</c:v>
                </c:pt>
                <c:pt idx="25">
                  <c:v>4</c:v>
                </c:pt>
                <c:pt idx="26">
                  <c:v>1</c:v>
                </c:pt>
                <c:pt idx="27">
                  <c:v>4</c:v>
                </c:pt>
                <c:pt idx="28">
                  <c:v>81</c:v>
                </c:pt>
                <c:pt idx="29">
                  <c:v>49</c:v>
                </c:pt>
                <c:pt idx="30">
                  <c:v>36</c:v>
                </c:pt>
                <c:pt idx="31">
                  <c:v>36</c:v>
                </c:pt>
                <c:pt idx="32">
                  <c:v>4</c:v>
                </c:pt>
                <c:pt idx="33">
                  <c:v>4</c:v>
                </c:pt>
                <c:pt idx="34">
                  <c:v>1</c:v>
                </c:pt>
                <c:pt idx="35">
                  <c:v>4</c:v>
                </c:pt>
                <c:pt idx="36">
                  <c:v>4</c:v>
                </c:pt>
                <c:pt idx="37">
                  <c:v>1</c:v>
                </c:pt>
                <c:pt idx="38">
                  <c:v>9</c:v>
                </c:pt>
                <c:pt idx="39">
                  <c:v>1</c:v>
                </c:pt>
                <c:pt idx="40">
                  <c:v>9</c:v>
                </c:pt>
                <c:pt idx="41">
                  <c:v>4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4</c:v>
                </c:pt>
                <c:pt idx="46">
                  <c:v>0</c:v>
                </c:pt>
                <c:pt idx="47">
                  <c:v>16</c:v>
                </c:pt>
                <c:pt idx="48">
                  <c:v>4</c:v>
                </c:pt>
                <c:pt idx="49">
                  <c:v>9</c:v>
                </c:pt>
                <c:pt idx="50">
                  <c:v>4</c:v>
                </c:pt>
                <c:pt idx="51">
                  <c:v>4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4</c:v>
                </c:pt>
                <c:pt idx="56">
                  <c:v>4</c:v>
                </c:pt>
                <c:pt idx="57">
                  <c:v>0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C8B-4334-9B19-541CC053098E}"/>
            </c:ext>
          </c:extLst>
        </c:ser>
        <c:ser>
          <c:idx val="4"/>
          <c:order val="4"/>
          <c:tx>
            <c:strRef>
              <c:f>'픽 가로'!$F$1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'픽 가로'!$F$2:$F$60</c:f>
              <c:numCache>
                <c:formatCode>General</c:formatCode>
                <c:ptCount val="59"/>
                <c:pt idx="0">
                  <c:v>49</c:v>
                </c:pt>
                <c:pt idx="1">
                  <c:v>729</c:v>
                </c:pt>
                <c:pt idx="2">
                  <c:v>529</c:v>
                </c:pt>
                <c:pt idx="3">
                  <c:v>169</c:v>
                </c:pt>
                <c:pt idx="4">
                  <c:v>9</c:v>
                </c:pt>
                <c:pt idx="5">
                  <c:v>16</c:v>
                </c:pt>
                <c:pt idx="6">
                  <c:v>64</c:v>
                </c:pt>
                <c:pt idx="7">
                  <c:v>256</c:v>
                </c:pt>
                <c:pt idx="8">
                  <c:v>256</c:v>
                </c:pt>
                <c:pt idx="9">
                  <c:v>25</c:v>
                </c:pt>
                <c:pt idx="10">
                  <c:v>16</c:v>
                </c:pt>
                <c:pt idx="11">
                  <c:v>9</c:v>
                </c:pt>
                <c:pt idx="12">
                  <c:v>100</c:v>
                </c:pt>
                <c:pt idx="13">
                  <c:v>16</c:v>
                </c:pt>
                <c:pt idx="14">
                  <c:v>25</c:v>
                </c:pt>
                <c:pt idx="15">
                  <c:v>0</c:v>
                </c:pt>
                <c:pt idx="16">
                  <c:v>36</c:v>
                </c:pt>
                <c:pt idx="17">
                  <c:v>121</c:v>
                </c:pt>
                <c:pt idx="18">
                  <c:v>361</c:v>
                </c:pt>
                <c:pt idx="19">
                  <c:v>169</c:v>
                </c:pt>
                <c:pt idx="20">
                  <c:v>9</c:v>
                </c:pt>
                <c:pt idx="21">
                  <c:v>4</c:v>
                </c:pt>
                <c:pt idx="22">
                  <c:v>0</c:v>
                </c:pt>
                <c:pt idx="23">
                  <c:v>36</c:v>
                </c:pt>
                <c:pt idx="24">
                  <c:v>0</c:v>
                </c:pt>
                <c:pt idx="25">
                  <c:v>4</c:v>
                </c:pt>
                <c:pt idx="26">
                  <c:v>0</c:v>
                </c:pt>
                <c:pt idx="27">
                  <c:v>484</c:v>
                </c:pt>
                <c:pt idx="28">
                  <c:v>2601</c:v>
                </c:pt>
                <c:pt idx="29">
                  <c:v>900</c:v>
                </c:pt>
                <c:pt idx="30">
                  <c:v>4</c:v>
                </c:pt>
                <c:pt idx="31">
                  <c:v>1</c:v>
                </c:pt>
                <c:pt idx="32">
                  <c:v>16</c:v>
                </c:pt>
                <c:pt idx="33">
                  <c:v>16</c:v>
                </c:pt>
                <c:pt idx="34">
                  <c:v>1</c:v>
                </c:pt>
                <c:pt idx="35">
                  <c:v>784</c:v>
                </c:pt>
                <c:pt idx="36">
                  <c:v>25</c:v>
                </c:pt>
                <c:pt idx="37">
                  <c:v>361</c:v>
                </c:pt>
                <c:pt idx="38">
                  <c:v>0</c:v>
                </c:pt>
                <c:pt idx="39">
                  <c:v>64</c:v>
                </c:pt>
                <c:pt idx="40">
                  <c:v>144</c:v>
                </c:pt>
                <c:pt idx="41">
                  <c:v>576</c:v>
                </c:pt>
                <c:pt idx="42">
                  <c:v>289</c:v>
                </c:pt>
                <c:pt idx="43">
                  <c:v>36</c:v>
                </c:pt>
                <c:pt idx="44">
                  <c:v>16</c:v>
                </c:pt>
                <c:pt idx="45">
                  <c:v>16</c:v>
                </c:pt>
                <c:pt idx="46">
                  <c:v>25</c:v>
                </c:pt>
                <c:pt idx="47">
                  <c:v>0</c:v>
                </c:pt>
                <c:pt idx="48">
                  <c:v>9</c:v>
                </c:pt>
                <c:pt idx="49">
                  <c:v>9</c:v>
                </c:pt>
                <c:pt idx="50">
                  <c:v>121</c:v>
                </c:pt>
                <c:pt idx="51">
                  <c:v>0</c:v>
                </c:pt>
                <c:pt idx="52">
                  <c:v>16</c:v>
                </c:pt>
                <c:pt idx="53">
                  <c:v>64</c:v>
                </c:pt>
                <c:pt idx="54">
                  <c:v>121</c:v>
                </c:pt>
                <c:pt idx="55">
                  <c:v>25</c:v>
                </c:pt>
                <c:pt idx="56">
                  <c:v>4</c:v>
                </c:pt>
                <c:pt idx="57">
                  <c:v>0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C8B-4334-9B19-541CC05309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7747528"/>
        <c:axId val="867747208"/>
      </c:lineChart>
      <c:catAx>
        <c:axId val="867747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7747208"/>
        <c:crosses val="autoZero"/>
        <c:auto val="1"/>
        <c:lblAlgn val="ctr"/>
        <c:lblOffset val="100"/>
        <c:noMultiLvlLbl val="0"/>
      </c:catAx>
      <c:valAx>
        <c:axId val="867747208"/>
        <c:scaling>
          <c:orientation val="minMax"/>
          <c:max val="2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7747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Pick-</a:t>
            </a:r>
            <a:r>
              <a:rPr lang="ko-KR" altLang="en-US"/>
              <a:t>빨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'픽 가로'!$B$61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'픽 가로'!$B$62:$B$120</c:f>
              <c:numCache>
                <c:formatCode>General</c:formatCode>
                <c:ptCount val="59"/>
                <c:pt idx="0">
                  <c:v>0</c:v>
                </c:pt>
                <c:pt idx="1">
                  <c:v>9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16</c:v>
                </c:pt>
                <c:pt idx="9">
                  <c:v>0</c:v>
                </c:pt>
                <c:pt idx="10">
                  <c:v>16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4</c:v>
                </c:pt>
                <c:pt idx="16">
                  <c:v>9</c:v>
                </c:pt>
                <c:pt idx="17">
                  <c:v>4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36</c:v>
                </c:pt>
                <c:pt idx="22">
                  <c:v>4</c:v>
                </c:pt>
                <c:pt idx="23">
                  <c:v>9</c:v>
                </c:pt>
                <c:pt idx="24">
                  <c:v>9</c:v>
                </c:pt>
                <c:pt idx="25">
                  <c:v>4</c:v>
                </c:pt>
                <c:pt idx="26">
                  <c:v>1</c:v>
                </c:pt>
                <c:pt idx="27">
                  <c:v>0</c:v>
                </c:pt>
                <c:pt idx="28">
                  <c:v>100</c:v>
                </c:pt>
                <c:pt idx="29">
                  <c:v>9</c:v>
                </c:pt>
                <c:pt idx="30">
                  <c:v>49</c:v>
                </c:pt>
                <c:pt idx="31">
                  <c:v>16</c:v>
                </c:pt>
                <c:pt idx="32">
                  <c:v>16</c:v>
                </c:pt>
                <c:pt idx="33">
                  <c:v>1</c:v>
                </c:pt>
                <c:pt idx="34">
                  <c:v>4</c:v>
                </c:pt>
                <c:pt idx="35">
                  <c:v>16</c:v>
                </c:pt>
                <c:pt idx="36">
                  <c:v>36</c:v>
                </c:pt>
                <c:pt idx="37">
                  <c:v>0</c:v>
                </c:pt>
                <c:pt idx="38">
                  <c:v>4</c:v>
                </c:pt>
                <c:pt idx="39">
                  <c:v>9</c:v>
                </c:pt>
                <c:pt idx="40">
                  <c:v>0</c:v>
                </c:pt>
                <c:pt idx="41">
                  <c:v>49</c:v>
                </c:pt>
                <c:pt idx="42">
                  <c:v>49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0</c:v>
                </c:pt>
                <c:pt idx="49">
                  <c:v>4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9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4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3E-4818-A8F8-13209446D429}"/>
            </c:ext>
          </c:extLst>
        </c:ser>
        <c:ser>
          <c:idx val="1"/>
          <c:order val="1"/>
          <c:tx>
            <c:strRef>
              <c:f>'픽 가로'!$C$61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'픽 가로'!$C$62:$C$120</c:f>
              <c:numCache>
                <c:formatCode>General</c:formatCode>
                <c:ptCount val="59"/>
                <c:pt idx="0">
                  <c:v>25</c:v>
                </c:pt>
                <c:pt idx="1">
                  <c:v>0</c:v>
                </c:pt>
                <c:pt idx="2">
                  <c:v>16</c:v>
                </c:pt>
                <c:pt idx="3">
                  <c:v>1</c:v>
                </c:pt>
                <c:pt idx="4">
                  <c:v>4</c:v>
                </c:pt>
                <c:pt idx="5">
                  <c:v>9</c:v>
                </c:pt>
                <c:pt idx="6">
                  <c:v>64</c:v>
                </c:pt>
                <c:pt idx="7">
                  <c:v>289</c:v>
                </c:pt>
                <c:pt idx="8">
                  <c:v>441</c:v>
                </c:pt>
                <c:pt idx="9">
                  <c:v>36</c:v>
                </c:pt>
                <c:pt idx="10">
                  <c:v>16</c:v>
                </c:pt>
                <c:pt idx="11">
                  <c:v>25</c:v>
                </c:pt>
                <c:pt idx="12">
                  <c:v>9</c:v>
                </c:pt>
                <c:pt idx="13">
                  <c:v>1</c:v>
                </c:pt>
                <c:pt idx="14">
                  <c:v>16</c:v>
                </c:pt>
                <c:pt idx="15">
                  <c:v>1</c:v>
                </c:pt>
                <c:pt idx="16">
                  <c:v>0</c:v>
                </c:pt>
                <c:pt idx="17">
                  <c:v>49</c:v>
                </c:pt>
                <c:pt idx="18">
                  <c:v>1</c:v>
                </c:pt>
                <c:pt idx="19">
                  <c:v>36</c:v>
                </c:pt>
                <c:pt idx="20">
                  <c:v>1</c:v>
                </c:pt>
                <c:pt idx="21">
                  <c:v>1</c:v>
                </c:pt>
                <c:pt idx="22">
                  <c:v>36</c:v>
                </c:pt>
                <c:pt idx="23">
                  <c:v>4</c:v>
                </c:pt>
                <c:pt idx="24">
                  <c:v>0</c:v>
                </c:pt>
                <c:pt idx="25">
                  <c:v>100</c:v>
                </c:pt>
                <c:pt idx="26">
                  <c:v>256</c:v>
                </c:pt>
                <c:pt idx="27">
                  <c:v>576</c:v>
                </c:pt>
                <c:pt idx="28">
                  <c:v>1296</c:v>
                </c:pt>
                <c:pt idx="29">
                  <c:v>729</c:v>
                </c:pt>
                <c:pt idx="30">
                  <c:v>64</c:v>
                </c:pt>
                <c:pt idx="31">
                  <c:v>9</c:v>
                </c:pt>
                <c:pt idx="32">
                  <c:v>1</c:v>
                </c:pt>
                <c:pt idx="33">
                  <c:v>16</c:v>
                </c:pt>
                <c:pt idx="34">
                  <c:v>4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4</c:v>
                </c:pt>
                <c:pt idx="39">
                  <c:v>0</c:v>
                </c:pt>
                <c:pt idx="40">
                  <c:v>4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9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9</c:v>
                </c:pt>
                <c:pt idx="51">
                  <c:v>1</c:v>
                </c:pt>
                <c:pt idx="52">
                  <c:v>4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4</c:v>
                </c:pt>
                <c:pt idx="57">
                  <c:v>9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3E-4818-A8F8-13209446D429}"/>
            </c:ext>
          </c:extLst>
        </c:ser>
        <c:ser>
          <c:idx val="2"/>
          <c:order val="2"/>
          <c:tx>
            <c:strRef>
              <c:f>'픽 가로'!$D$61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'픽 가로'!$D$62:$D$120</c:f>
              <c:numCache>
                <c:formatCode>General</c:formatCode>
                <c:ptCount val="59"/>
                <c:pt idx="0">
                  <c:v>25</c:v>
                </c:pt>
                <c:pt idx="1">
                  <c:v>0</c:v>
                </c:pt>
                <c:pt idx="2">
                  <c:v>25</c:v>
                </c:pt>
                <c:pt idx="3">
                  <c:v>9</c:v>
                </c:pt>
                <c:pt idx="4">
                  <c:v>1</c:v>
                </c:pt>
                <c:pt idx="5">
                  <c:v>4</c:v>
                </c:pt>
                <c:pt idx="6">
                  <c:v>4</c:v>
                </c:pt>
                <c:pt idx="7">
                  <c:v>16</c:v>
                </c:pt>
                <c:pt idx="8">
                  <c:v>25</c:v>
                </c:pt>
                <c:pt idx="9">
                  <c:v>16</c:v>
                </c:pt>
                <c:pt idx="10">
                  <c:v>0</c:v>
                </c:pt>
                <c:pt idx="11">
                  <c:v>0</c:v>
                </c:pt>
                <c:pt idx="12">
                  <c:v>9</c:v>
                </c:pt>
                <c:pt idx="13">
                  <c:v>9</c:v>
                </c:pt>
                <c:pt idx="14">
                  <c:v>0</c:v>
                </c:pt>
                <c:pt idx="15">
                  <c:v>25</c:v>
                </c:pt>
                <c:pt idx="16">
                  <c:v>4</c:v>
                </c:pt>
                <c:pt idx="17">
                  <c:v>1</c:v>
                </c:pt>
                <c:pt idx="18">
                  <c:v>9</c:v>
                </c:pt>
                <c:pt idx="19">
                  <c:v>0</c:v>
                </c:pt>
                <c:pt idx="20">
                  <c:v>16</c:v>
                </c:pt>
                <c:pt idx="21">
                  <c:v>4</c:v>
                </c:pt>
                <c:pt idx="22">
                  <c:v>64</c:v>
                </c:pt>
                <c:pt idx="23">
                  <c:v>25</c:v>
                </c:pt>
                <c:pt idx="24">
                  <c:v>36</c:v>
                </c:pt>
                <c:pt idx="25">
                  <c:v>36</c:v>
                </c:pt>
                <c:pt idx="26">
                  <c:v>1</c:v>
                </c:pt>
                <c:pt idx="27">
                  <c:v>16</c:v>
                </c:pt>
                <c:pt idx="28">
                  <c:v>81</c:v>
                </c:pt>
                <c:pt idx="29">
                  <c:v>0</c:v>
                </c:pt>
                <c:pt idx="30">
                  <c:v>0</c:v>
                </c:pt>
                <c:pt idx="31">
                  <c:v>9</c:v>
                </c:pt>
                <c:pt idx="32">
                  <c:v>4</c:v>
                </c:pt>
                <c:pt idx="33">
                  <c:v>1</c:v>
                </c:pt>
                <c:pt idx="34">
                  <c:v>1</c:v>
                </c:pt>
                <c:pt idx="35">
                  <c:v>25</c:v>
                </c:pt>
                <c:pt idx="36">
                  <c:v>0</c:v>
                </c:pt>
                <c:pt idx="37">
                  <c:v>4</c:v>
                </c:pt>
                <c:pt idx="38">
                  <c:v>0</c:v>
                </c:pt>
                <c:pt idx="39">
                  <c:v>36</c:v>
                </c:pt>
                <c:pt idx="40">
                  <c:v>0</c:v>
                </c:pt>
                <c:pt idx="41">
                  <c:v>25</c:v>
                </c:pt>
                <c:pt idx="42">
                  <c:v>4</c:v>
                </c:pt>
                <c:pt idx="43">
                  <c:v>0</c:v>
                </c:pt>
                <c:pt idx="44">
                  <c:v>4</c:v>
                </c:pt>
                <c:pt idx="45">
                  <c:v>25</c:v>
                </c:pt>
                <c:pt idx="46">
                  <c:v>0</c:v>
                </c:pt>
                <c:pt idx="47">
                  <c:v>16</c:v>
                </c:pt>
                <c:pt idx="48">
                  <c:v>9</c:v>
                </c:pt>
                <c:pt idx="49">
                  <c:v>0</c:v>
                </c:pt>
                <c:pt idx="50">
                  <c:v>4</c:v>
                </c:pt>
                <c:pt idx="51">
                  <c:v>9</c:v>
                </c:pt>
                <c:pt idx="52">
                  <c:v>9</c:v>
                </c:pt>
                <c:pt idx="53">
                  <c:v>4</c:v>
                </c:pt>
                <c:pt idx="54">
                  <c:v>25</c:v>
                </c:pt>
                <c:pt idx="55">
                  <c:v>1</c:v>
                </c:pt>
                <c:pt idx="56">
                  <c:v>1</c:v>
                </c:pt>
                <c:pt idx="57">
                  <c:v>9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3E-4818-A8F8-13209446D429}"/>
            </c:ext>
          </c:extLst>
        </c:ser>
        <c:ser>
          <c:idx val="3"/>
          <c:order val="3"/>
          <c:tx>
            <c:strRef>
              <c:f>'픽 가로'!$E$61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'픽 가로'!$E$62:$E$120</c:f>
              <c:numCache>
                <c:formatCode>General</c:formatCode>
                <c:ptCount val="59"/>
                <c:pt idx="0">
                  <c:v>4</c:v>
                </c:pt>
                <c:pt idx="1">
                  <c:v>0</c:v>
                </c:pt>
                <c:pt idx="2">
                  <c:v>9</c:v>
                </c:pt>
                <c:pt idx="3">
                  <c:v>1</c:v>
                </c:pt>
                <c:pt idx="4">
                  <c:v>0</c:v>
                </c:pt>
                <c:pt idx="5">
                  <c:v>16</c:v>
                </c:pt>
                <c:pt idx="6">
                  <c:v>25</c:v>
                </c:pt>
                <c:pt idx="7">
                  <c:v>0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1</c:v>
                </c:pt>
                <c:pt idx="14">
                  <c:v>9</c:v>
                </c:pt>
                <c:pt idx="15">
                  <c:v>9</c:v>
                </c:pt>
                <c:pt idx="16">
                  <c:v>4</c:v>
                </c:pt>
                <c:pt idx="17">
                  <c:v>1</c:v>
                </c:pt>
                <c:pt idx="18">
                  <c:v>4</c:v>
                </c:pt>
                <c:pt idx="19">
                  <c:v>1</c:v>
                </c:pt>
                <c:pt idx="20">
                  <c:v>25</c:v>
                </c:pt>
                <c:pt idx="21">
                  <c:v>4</c:v>
                </c:pt>
                <c:pt idx="22">
                  <c:v>25</c:v>
                </c:pt>
                <c:pt idx="23">
                  <c:v>0</c:v>
                </c:pt>
                <c:pt idx="24">
                  <c:v>16</c:v>
                </c:pt>
                <c:pt idx="25">
                  <c:v>0</c:v>
                </c:pt>
                <c:pt idx="26">
                  <c:v>9</c:v>
                </c:pt>
                <c:pt idx="27">
                  <c:v>16</c:v>
                </c:pt>
                <c:pt idx="28">
                  <c:v>0</c:v>
                </c:pt>
                <c:pt idx="29">
                  <c:v>64</c:v>
                </c:pt>
                <c:pt idx="30">
                  <c:v>36</c:v>
                </c:pt>
                <c:pt idx="31">
                  <c:v>9</c:v>
                </c:pt>
                <c:pt idx="32">
                  <c:v>25</c:v>
                </c:pt>
                <c:pt idx="33">
                  <c:v>1</c:v>
                </c:pt>
                <c:pt idx="34">
                  <c:v>16</c:v>
                </c:pt>
                <c:pt idx="35">
                  <c:v>36</c:v>
                </c:pt>
                <c:pt idx="36">
                  <c:v>0</c:v>
                </c:pt>
                <c:pt idx="37">
                  <c:v>4</c:v>
                </c:pt>
                <c:pt idx="38">
                  <c:v>1</c:v>
                </c:pt>
                <c:pt idx="39">
                  <c:v>9</c:v>
                </c:pt>
                <c:pt idx="40">
                  <c:v>9</c:v>
                </c:pt>
                <c:pt idx="41">
                  <c:v>16</c:v>
                </c:pt>
                <c:pt idx="42">
                  <c:v>100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0</c:v>
                </c:pt>
                <c:pt idx="47">
                  <c:v>16</c:v>
                </c:pt>
                <c:pt idx="48">
                  <c:v>16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25</c:v>
                </c:pt>
                <c:pt idx="54">
                  <c:v>0</c:v>
                </c:pt>
                <c:pt idx="55">
                  <c:v>49</c:v>
                </c:pt>
                <c:pt idx="56">
                  <c:v>4</c:v>
                </c:pt>
                <c:pt idx="57">
                  <c:v>9</c:v>
                </c:pt>
                <c:pt idx="5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3E-4818-A8F8-13209446D429}"/>
            </c:ext>
          </c:extLst>
        </c:ser>
        <c:ser>
          <c:idx val="4"/>
          <c:order val="4"/>
          <c:tx>
            <c:strRef>
              <c:f>'픽 가로'!$F$61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'픽 가로'!$F$62:$F$120</c:f>
              <c:numCache>
                <c:formatCode>General</c:formatCode>
                <c:ptCount val="59"/>
                <c:pt idx="0">
                  <c:v>9</c:v>
                </c:pt>
                <c:pt idx="1">
                  <c:v>121</c:v>
                </c:pt>
                <c:pt idx="2">
                  <c:v>0</c:v>
                </c:pt>
                <c:pt idx="3">
                  <c:v>16</c:v>
                </c:pt>
                <c:pt idx="4">
                  <c:v>64</c:v>
                </c:pt>
                <c:pt idx="5">
                  <c:v>121</c:v>
                </c:pt>
                <c:pt idx="6">
                  <c:v>25</c:v>
                </c:pt>
                <c:pt idx="7">
                  <c:v>4</c:v>
                </c:pt>
                <c:pt idx="8">
                  <c:v>0</c:v>
                </c:pt>
                <c:pt idx="9">
                  <c:v>9</c:v>
                </c:pt>
                <c:pt idx="10">
                  <c:v>144</c:v>
                </c:pt>
                <c:pt idx="11">
                  <c:v>49</c:v>
                </c:pt>
                <c:pt idx="12">
                  <c:v>0</c:v>
                </c:pt>
                <c:pt idx="13">
                  <c:v>9</c:v>
                </c:pt>
                <c:pt idx="14">
                  <c:v>25</c:v>
                </c:pt>
                <c:pt idx="15">
                  <c:v>16</c:v>
                </c:pt>
                <c:pt idx="16">
                  <c:v>4</c:v>
                </c:pt>
                <c:pt idx="17">
                  <c:v>25</c:v>
                </c:pt>
                <c:pt idx="18">
                  <c:v>25</c:v>
                </c:pt>
                <c:pt idx="19">
                  <c:v>196</c:v>
                </c:pt>
                <c:pt idx="20">
                  <c:v>1764</c:v>
                </c:pt>
                <c:pt idx="21">
                  <c:v>441</c:v>
                </c:pt>
                <c:pt idx="22">
                  <c:v>16</c:v>
                </c:pt>
                <c:pt idx="23">
                  <c:v>1225</c:v>
                </c:pt>
                <c:pt idx="24">
                  <c:v>3844</c:v>
                </c:pt>
                <c:pt idx="25">
                  <c:v>1444</c:v>
                </c:pt>
                <c:pt idx="26">
                  <c:v>400</c:v>
                </c:pt>
                <c:pt idx="27">
                  <c:v>1156</c:v>
                </c:pt>
                <c:pt idx="28">
                  <c:v>8836</c:v>
                </c:pt>
                <c:pt idx="29">
                  <c:v>2809</c:v>
                </c:pt>
                <c:pt idx="30">
                  <c:v>361</c:v>
                </c:pt>
                <c:pt idx="31">
                  <c:v>4</c:v>
                </c:pt>
                <c:pt idx="32">
                  <c:v>0</c:v>
                </c:pt>
                <c:pt idx="33">
                  <c:v>625</c:v>
                </c:pt>
                <c:pt idx="34">
                  <c:v>4</c:v>
                </c:pt>
                <c:pt idx="35">
                  <c:v>1225</c:v>
                </c:pt>
                <c:pt idx="36">
                  <c:v>1089</c:v>
                </c:pt>
                <c:pt idx="37">
                  <c:v>169</c:v>
                </c:pt>
                <c:pt idx="38">
                  <c:v>1</c:v>
                </c:pt>
                <c:pt idx="39">
                  <c:v>225</c:v>
                </c:pt>
                <c:pt idx="40">
                  <c:v>196</c:v>
                </c:pt>
                <c:pt idx="41">
                  <c:v>1</c:v>
                </c:pt>
                <c:pt idx="42">
                  <c:v>16</c:v>
                </c:pt>
                <c:pt idx="43">
                  <c:v>64</c:v>
                </c:pt>
                <c:pt idx="44">
                  <c:v>36</c:v>
                </c:pt>
                <c:pt idx="45">
                  <c:v>169</c:v>
                </c:pt>
                <c:pt idx="46">
                  <c:v>144</c:v>
                </c:pt>
                <c:pt idx="47">
                  <c:v>0</c:v>
                </c:pt>
                <c:pt idx="48">
                  <c:v>25</c:v>
                </c:pt>
                <c:pt idx="49">
                  <c:v>144</c:v>
                </c:pt>
                <c:pt idx="50">
                  <c:v>0</c:v>
                </c:pt>
                <c:pt idx="51">
                  <c:v>25</c:v>
                </c:pt>
                <c:pt idx="52">
                  <c:v>36</c:v>
                </c:pt>
                <c:pt idx="53">
                  <c:v>225</c:v>
                </c:pt>
                <c:pt idx="54">
                  <c:v>121</c:v>
                </c:pt>
                <c:pt idx="55">
                  <c:v>16</c:v>
                </c:pt>
                <c:pt idx="56">
                  <c:v>64</c:v>
                </c:pt>
                <c:pt idx="57">
                  <c:v>0</c:v>
                </c:pt>
                <c:pt idx="58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3E-4818-A8F8-13209446D4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0583248"/>
        <c:axId val="1070583568"/>
      </c:lineChart>
      <c:catAx>
        <c:axId val="107058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70583568"/>
        <c:crosses val="autoZero"/>
        <c:auto val="1"/>
        <c:lblAlgn val="ctr"/>
        <c:lblOffset val="100"/>
        <c:noMultiLvlLbl val="0"/>
      </c:catAx>
      <c:valAx>
        <c:axId val="1070583568"/>
        <c:scaling>
          <c:orientation val="minMax"/>
          <c:max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7058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Pick-</a:t>
            </a:r>
            <a:r>
              <a:rPr lang="ko-KR" altLang="en-US"/>
              <a:t>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'픽 가로'!$B$121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'픽 가로'!$B$122:$B$180</c:f>
              <c:numCache>
                <c:formatCode>General</c:formatCode>
                <c:ptCount val="59"/>
                <c:pt idx="0">
                  <c:v>9</c:v>
                </c:pt>
                <c:pt idx="1">
                  <c:v>0</c:v>
                </c:pt>
                <c:pt idx="2">
                  <c:v>9</c:v>
                </c:pt>
                <c:pt idx="3">
                  <c:v>9</c:v>
                </c:pt>
                <c:pt idx="4">
                  <c:v>1</c:v>
                </c:pt>
                <c:pt idx="5">
                  <c:v>1</c:v>
                </c:pt>
                <c:pt idx="6">
                  <c:v>9</c:v>
                </c:pt>
                <c:pt idx="7">
                  <c:v>4</c:v>
                </c:pt>
                <c:pt idx="8">
                  <c:v>0</c:v>
                </c:pt>
                <c:pt idx="9">
                  <c:v>4</c:v>
                </c:pt>
                <c:pt idx="10">
                  <c:v>1</c:v>
                </c:pt>
                <c:pt idx="11">
                  <c:v>0</c:v>
                </c:pt>
                <c:pt idx="12">
                  <c:v>4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4</c:v>
                </c:pt>
                <c:pt idx="18">
                  <c:v>36</c:v>
                </c:pt>
                <c:pt idx="19">
                  <c:v>9</c:v>
                </c:pt>
                <c:pt idx="20">
                  <c:v>16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4</c:v>
                </c:pt>
                <c:pt idx="26">
                  <c:v>1</c:v>
                </c:pt>
                <c:pt idx="27">
                  <c:v>1</c:v>
                </c:pt>
                <c:pt idx="28">
                  <c:v>49</c:v>
                </c:pt>
                <c:pt idx="29">
                  <c:v>16</c:v>
                </c:pt>
                <c:pt idx="30">
                  <c:v>0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4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4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C5-4CCD-80C7-242F2C0FCD55}"/>
            </c:ext>
          </c:extLst>
        </c:ser>
        <c:ser>
          <c:idx val="1"/>
          <c:order val="1"/>
          <c:tx>
            <c:strRef>
              <c:f>'픽 가로'!$C$121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'픽 가로'!$C$122:$C$180</c:f>
              <c:numCache>
                <c:formatCode>General</c:formatCode>
                <c:ptCount val="59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9</c:v>
                </c:pt>
                <c:pt idx="8">
                  <c:v>0</c:v>
                </c:pt>
                <c:pt idx="9">
                  <c:v>16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4</c:v>
                </c:pt>
                <c:pt idx="15">
                  <c:v>0</c:v>
                </c:pt>
                <c:pt idx="16">
                  <c:v>4</c:v>
                </c:pt>
                <c:pt idx="17">
                  <c:v>4</c:v>
                </c:pt>
                <c:pt idx="18">
                  <c:v>0</c:v>
                </c:pt>
                <c:pt idx="19">
                  <c:v>0</c:v>
                </c:pt>
                <c:pt idx="20">
                  <c:v>16</c:v>
                </c:pt>
                <c:pt idx="21">
                  <c:v>1</c:v>
                </c:pt>
                <c:pt idx="22">
                  <c:v>1</c:v>
                </c:pt>
                <c:pt idx="23">
                  <c:v>9</c:v>
                </c:pt>
                <c:pt idx="24">
                  <c:v>4</c:v>
                </c:pt>
                <c:pt idx="25">
                  <c:v>4</c:v>
                </c:pt>
                <c:pt idx="26">
                  <c:v>9</c:v>
                </c:pt>
                <c:pt idx="27">
                  <c:v>1</c:v>
                </c:pt>
                <c:pt idx="28">
                  <c:v>36</c:v>
                </c:pt>
                <c:pt idx="29">
                  <c:v>9</c:v>
                </c:pt>
                <c:pt idx="30">
                  <c:v>0</c:v>
                </c:pt>
                <c:pt idx="31">
                  <c:v>25</c:v>
                </c:pt>
                <c:pt idx="32">
                  <c:v>1</c:v>
                </c:pt>
                <c:pt idx="33">
                  <c:v>9</c:v>
                </c:pt>
                <c:pt idx="34">
                  <c:v>4</c:v>
                </c:pt>
                <c:pt idx="35">
                  <c:v>4</c:v>
                </c:pt>
                <c:pt idx="36">
                  <c:v>1</c:v>
                </c:pt>
                <c:pt idx="37">
                  <c:v>4</c:v>
                </c:pt>
                <c:pt idx="38">
                  <c:v>1</c:v>
                </c:pt>
                <c:pt idx="39">
                  <c:v>0</c:v>
                </c:pt>
                <c:pt idx="40">
                  <c:v>1</c:v>
                </c:pt>
                <c:pt idx="41">
                  <c:v>9</c:v>
                </c:pt>
                <c:pt idx="42">
                  <c:v>0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9</c:v>
                </c:pt>
                <c:pt idx="49">
                  <c:v>1</c:v>
                </c:pt>
                <c:pt idx="50">
                  <c:v>1</c:v>
                </c:pt>
                <c:pt idx="51">
                  <c:v>4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1</c:v>
                </c:pt>
                <c:pt idx="56">
                  <c:v>4</c:v>
                </c:pt>
                <c:pt idx="57">
                  <c:v>0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C5-4CCD-80C7-242F2C0FCD55}"/>
            </c:ext>
          </c:extLst>
        </c:ser>
        <c:ser>
          <c:idx val="2"/>
          <c:order val="2"/>
          <c:tx>
            <c:strRef>
              <c:f>'픽 가로'!$D$121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'픽 가로'!$D$122:$D$180</c:f>
              <c:numCache>
                <c:formatCode>General</c:formatCode>
                <c:ptCount val="59"/>
                <c:pt idx="0">
                  <c:v>16</c:v>
                </c:pt>
                <c:pt idx="1">
                  <c:v>1</c:v>
                </c:pt>
                <c:pt idx="2">
                  <c:v>9</c:v>
                </c:pt>
                <c:pt idx="3">
                  <c:v>9</c:v>
                </c:pt>
                <c:pt idx="4">
                  <c:v>0</c:v>
                </c:pt>
                <c:pt idx="5">
                  <c:v>1</c:v>
                </c:pt>
                <c:pt idx="6">
                  <c:v>4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  <c:pt idx="10">
                  <c:v>0</c:v>
                </c:pt>
                <c:pt idx="11">
                  <c:v>0</c:v>
                </c:pt>
                <c:pt idx="12">
                  <c:v>4</c:v>
                </c:pt>
                <c:pt idx="13">
                  <c:v>16</c:v>
                </c:pt>
                <c:pt idx="14">
                  <c:v>1</c:v>
                </c:pt>
                <c:pt idx="15">
                  <c:v>25</c:v>
                </c:pt>
                <c:pt idx="16">
                  <c:v>1</c:v>
                </c:pt>
                <c:pt idx="17">
                  <c:v>4</c:v>
                </c:pt>
                <c:pt idx="18">
                  <c:v>0</c:v>
                </c:pt>
                <c:pt idx="19">
                  <c:v>25</c:v>
                </c:pt>
                <c:pt idx="20">
                  <c:v>1</c:v>
                </c:pt>
                <c:pt idx="21">
                  <c:v>1</c:v>
                </c:pt>
                <c:pt idx="22">
                  <c:v>16</c:v>
                </c:pt>
                <c:pt idx="23">
                  <c:v>0</c:v>
                </c:pt>
                <c:pt idx="24">
                  <c:v>0</c:v>
                </c:pt>
                <c:pt idx="25">
                  <c:v>16</c:v>
                </c:pt>
                <c:pt idx="26">
                  <c:v>4</c:v>
                </c:pt>
                <c:pt idx="27">
                  <c:v>0</c:v>
                </c:pt>
                <c:pt idx="28">
                  <c:v>64</c:v>
                </c:pt>
                <c:pt idx="29">
                  <c:v>1</c:v>
                </c:pt>
                <c:pt idx="30">
                  <c:v>4</c:v>
                </c:pt>
                <c:pt idx="31">
                  <c:v>1</c:v>
                </c:pt>
                <c:pt idx="32">
                  <c:v>16</c:v>
                </c:pt>
                <c:pt idx="33">
                  <c:v>0</c:v>
                </c:pt>
                <c:pt idx="34">
                  <c:v>4</c:v>
                </c:pt>
                <c:pt idx="35">
                  <c:v>16</c:v>
                </c:pt>
                <c:pt idx="36">
                  <c:v>1</c:v>
                </c:pt>
                <c:pt idx="37">
                  <c:v>0</c:v>
                </c:pt>
                <c:pt idx="38">
                  <c:v>9</c:v>
                </c:pt>
                <c:pt idx="39">
                  <c:v>0</c:v>
                </c:pt>
                <c:pt idx="40">
                  <c:v>16</c:v>
                </c:pt>
                <c:pt idx="41">
                  <c:v>25</c:v>
                </c:pt>
                <c:pt idx="42">
                  <c:v>16</c:v>
                </c:pt>
                <c:pt idx="43">
                  <c:v>0</c:v>
                </c:pt>
                <c:pt idx="44">
                  <c:v>4</c:v>
                </c:pt>
                <c:pt idx="45">
                  <c:v>9</c:v>
                </c:pt>
                <c:pt idx="46">
                  <c:v>9</c:v>
                </c:pt>
                <c:pt idx="47">
                  <c:v>49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4</c:v>
                </c:pt>
                <c:pt idx="52">
                  <c:v>9</c:v>
                </c:pt>
                <c:pt idx="53">
                  <c:v>0</c:v>
                </c:pt>
                <c:pt idx="54">
                  <c:v>25</c:v>
                </c:pt>
                <c:pt idx="55">
                  <c:v>1</c:v>
                </c:pt>
                <c:pt idx="56">
                  <c:v>4</c:v>
                </c:pt>
                <c:pt idx="57">
                  <c:v>1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C5-4CCD-80C7-242F2C0FCD55}"/>
            </c:ext>
          </c:extLst>
        </c:ser>
        <c:ser>
          <c:idx val="3"/>
          <c:order val="3"/>
          <c:tx>
            <c:strRef>
              <c:f>'픽 가로'!$E$121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'픽 가로'!$E$122:$E$180</c:f>
              <c:numCache>
                <c:formatCode>General</c:formatCode>
                <c:ptCount val="59"/>
                <c:pt idx="0">
                  <c:v>9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4</c:v>
                </c:pt>
                <c:pt idx="8">
                  <c:v>16</c:v>
                </c:pt>
                <c:pt idx="9">
                  <c:v>9</c:v>
                </c:pt>
                <c:pt idx="10">
                  <c:v>16</c:v>
                </c:pt>
                <c:pt idx="11">
                  <c:v>16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9</c:v>
                </c:pt>
                <c:pt idx="19">
                  <c:v>0</c:v>
                </c:pt>
                <c:pt idx="20">
                  <c:v>0</c:v>
                </c:pt>
                <c:pt idx="21">
                  <c:v>16</c:v>
                </c:pt>
                <c:pt idx="22">
                  <c:v>16</c:v>
                </c:pt>
                <c:pt idx="23">
                  <c:v>4</c:v>
                </c:pt>
                <c:pt idx="24">
                  <c:v>4</c:v>
                </c:pt>
                <c:pt idx="25">
                  <c:v>0</c:v>
                </c:pt>
                <c:pt idx="26">
                  <c:v>9</c:v>
                </c:pt>
                <c:pt idx="27">
                  <c:v>1</c:v>
                </c:pt>
                <c:pt idx="28">
                  <c:v>25</c:v>
                </c:pt>
                <c:pt idx="29">
                  <c:v>1</c:v>
                </c:pt>
                <c:pt idx="30">
                  <c:v>9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9</c:v>
                </c:pt>
                <c:pt idx="39">
                  <c:v>1</c:v>
                </c:pt>
                <c:pt idx="40">
                  <c:v>4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4</c:v>
                </c:pt>
                <c:pt idx="45">
                  <c:v>4</c:v>
                </c:pt>
                <c:pt idx="46">
                  <c:v>1</c:v>
                </c:pt>
                <c:pt idx="47">
                  <c:v>1</c:v>
                </c:pt>
                <c:pt idx="48">
                  <c:v>4</c:v>
                </c:pt>
                <c:pt idx="49">
                  <c:v>9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1C5-4CCD-80C7-242F2C0FCD55}"/>
            </c:ext>
          </c:extLst>
        </c:ser>
        <c:ser>
          <c:idx val="4"/>
          <c:order val="4"/>
          <c:tx>
            <c:strRef>
              <c:f>'픽 가로'!$F$121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'픽 가로'!$F$122:$F$180</c:f>
              <c:numCache>
                <c:formatCode>General</c:formatCode>
                <c:ptCount val="59"/>
                <c:pt idx="0">
                  <c:v>144</c:v>
                </c:pt>
                <c:pt idx="1">
                  <c:v>16</c:v>
                </c:pt>
                <c:pt idx="2">
                  <c:v>121</c:v>
                </c:pt>
                <c:pt idx="3">
                  <c:v>1</c:v>
                </c:pt>
                <c:pt idx="4">
                  <c:v>25</c:v>
                </c:pt>
                <c:pt idx="5">
                  <c:v>16</c:v>
                </c:pt>
                <c:pt idx="6">
                  <c:v>36</c:v>
                </c:pt>
                <c:pt idx="7">
                  <c:v>36</c:v>
                </c:pt>
                <c:pt idx="8">
                  <c:v>289</c:v>
                </c:pt>
                <c:pt idx="9">
                  <c:v>576</c:v>
                </c:pt>
                <c:pt idx="10">
                  <c:v>324</c:v>
                </c:pt>
                <c:pt idx="11">
                  <c:v>225</c:v>
                </c:pt>
                <c:pt idx="12">
                  <c:v>36</c:v>
                </c:pt>
                <c:pt idx="13">
                  <c:v>81</c:v>
                </c:pt>
                <c:pt idx="14">
                  <c:v>144</c:v>
                </c:pt>
                <c:pt idx="15">
                  <c:v>1</c:v>
                </c:pt>
                <c:pt idx="16">
                  <c:v>81</c:v>
                </c:pt>
                <c:pt idx="17">
                  <c:v>196</c:v>
                </c:pt>
                <c:pt idx="18">
                  <c:v>36</c:v>
                </c:pt>
                <c:pt idx="19">
                  <c:v>576</c:v>
                </c:pt>
                <c:pt idx="20">
                  <c:v>1764</c:v>
                </c:pt>
                <c:pt idx="21">
                  <c:v>289</c:v>
                </c:pt>
                <c:pt idx="22">
                  <c:v>100</c:v>
                </c:pt>
                <c:pt idx="23">
                  <c:v>169</c:v>
                </c:pt>
                <c:pt idx="24">
                  <c:v>9</c:v>
                </c:pt>
                <c:pt idx="25">
                  <c:v>9</c:v>
                </c:pt>
                <c:pt idx="26">
                  <c:v>900</c:v>
                </c:pt>
                <c:pt idx="27">
                  <c:v>225</c:v>
                </c:pt>
                <c:pt idx="28">
                  <c:v>2401</c:v>
                </c:pt>
                <c:pt idx="29">
                  <c:v>900</c:v>
                </c:pt>
                <c:pt idx="30">
                  <c:v>841</c:v>
                </c:pt>
                <c:pt idx="31">
                  <c:v>64</c:v>
                </c:pt>
                <c:pt idx="32">
                  <c:v>49</c:v>
                </c:pt>
                <c:pt idx="33">
                  <c:v>0</c:v>
                </c:pt>
                <c:pt idx="34">
                  <c:v>1</c:v>
                </c:pt>
                <c:pt idx="35">
                  <c:v>225</c:v>
                </c:pt>
                <c:pt idx="36">
                  <c:v>361</c:v>
                </c:pt>
                <c:pt idx="37">
                  <c:v>121</c:v>
                </c:pt>
                <c:pt idx="38">
                  <c:v>81</c:v>
                </c:pt>
                <c:pt idx="39">
                  <c:v>36</c:v>
                </c:pt>
                <c:pt idx="40">
                  <c:v>64</c:v>
                </c:pt>
                <c:pt idx="41">
                  <c:v>81</c:v>
                </c:pt>
                <c:pt idx="42">
                  <c:v>9</c:v>
                </c:pt>
                <c:pt idx="43">
                  <c:v>0</c:v>
                </c:pt>
                <c:pt idx="44">
                  <c:v>49</c:v>
                </c:pt>
                <c:pt idx="45">
                  <c:v>64</c:v>
                </c:pt>
                <c:pt idx="46">
                  <c:v>324</c:v>
                </c:pt>
                <c:pt idx="47">
                  <c:v>0</c:v>
                </c:pt>
                <c:pt idx="48">
                  <c:v>16</c:v>
                </c:pt>
                <c:pt idx="49">
                  <c:v>1</c:v>
                </c:pt>
                <c:pt idx="50">
                  <c:v>16</c:v>
                </c:pt>
                <c:pt idx="51">
                  <c:v>0</c:v>
                </c:pt>
                <c:pt idx="52">
                  <c:v>0</c:v>
                </c:pt>
                <c:pt idx="53">
                  <c:v>49</c:v>
                </c:pt>
                <c:pt idx="54">
                  <c:v>9</c:v>
                </c:pt>
                <c:pt idx="55">
                  <c:v>9</c:v>
                </c:pt>
                <c:pt idx="56">
                  <c:v>0</c:v>
                </c:pt>
                <c:pt idx="57">
                  <c:v>0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C5-4CCD-80C7-242F2C0FC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1231880"/>
        <c:axId val="881233480"/>
      </c:lineChart>
      <c:catAx>
        <c:axId val="881231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1233480"/>
        <c:crosses val="autoZero"/>
        <c:auto val="1"/>
        <c:lblAlgn val="ctr"/>
        <c:lblOffset val="100"/>
        <c:noMultiLvlLbl val="0"/>
      </c:catAx>
      <c:valAx>
        <c:axId val="881233480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1231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Grab-</a:t>
            </a:r>
            <a:r>
              <a:rPr lang="ko-KR" altLang="en-US"/>
              <a:t>빨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'그랩 가로'!$B$61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가로'!$B$62:$B$120</c:f>
              <c:numCache>
                <c:formatCode>General</c:formatCode>
                <c:ptCount val="59"/>
                <c:pt idx="0">
                  <c:v>9</c:v>
                </c:pt>
                <c:pt idx="1">
                  <c:v>4</c:v>
                </c:pt>
                <c:pt idx="2">
                  <c:v>4</c:v>
                </c:pt>
                <c:pt idx="3">
                  <c:v>0</c:v>
                </c:pt>
                <c:pt idx="4">
                  <c:v>49</c:v>
                </c:pt>
                <c:pt idx="5">
                  <c:v>0</c:v>
                </c:pt>
                <c:pt idx="6">
                  <c:v>100</c:v>
                </c:pt>
                <c:pt idx="7">
                  <c:v>36</c:v>
                </c:pt>
                <c:pt idx="8">
                  <c:v>4</c:v>
                </c:pt>
                <c:pt idx="9">
                  <c:v>9</c:v>
                </c:pt>
                <c:pt idx="10">
                  <c:v>25</c:v>
                </c:pt>
                <c:pt idx="11">
                  <c:v>36</c:v>
                </c:pt>
                <c:pt idx="12">
                  <c:v>49</c:v>
                </c:pt>
                <c:pt idx="13">
                  <c:v>1</c:v>
                </c:pt>
                <c:pt idx="14">
                  <c:v>0</c:v>
                </c:pt>
                <c:pt idx="15">
                  <c:v>9</c:v>
                </c:pt>
                <c:pt idx="16">
                  <c:v>0</c:v>
                </c:pt>
                <c:pt idx="17">
                  <c:v>81</c:v>
                </c:pt>
                <c:pt idx="18">
                  <c:v>9</c:v>
                </c:pt>
                <c:pt idx="19">
                  <c:v>49</c:v>
                </c:pt>
                <c:pt idx="20">
                  <c:v>1</c:v>
                </c:pt>
                <c:pt idx="21">
                  <c:v>49</c:v>
                </c:pt>
                <c:pt idx="22">
                  <c:v>64</c:v>
                </c:pt>
                <c:pt idx="23">
                  <c:v>4</c:v>
                </c:pt>
                <c:pt idx="24">
                  <c:v>36</c:v>
                </c:pt>
                <c:pt idx="25">
                  <c:v>100</c:v>
                </c:pt>
                <c:pt idx="26">
                  <c:v>1</c:v>
                </c:pt>
                <c:pt idx="27">
                  <c:v>49</c:v>
                </c:pt>
                <c:pt idx="28">
                  <c:v>169</c:v>
                </c:pt>
                <c:pt idx="29">
                  <c:v>64</c:v>
                </c:pt>
                <c:pt idx="30">
                  <c:v>16</c:v>
                </c:pt>
                <c:pt idx="31">
                  <c:v>25</c:v>
                </c:pt>
                <c:pt idx="32">
                  <c:v>1</c:v>
                </c:pt>
                <c:pt idx="33">
                  <c:v>16</c:v>
                </c:pt>
                <c:pt idx="34">
                  <c:v>100</c:v>
                </c:pt>
                <c:pt idx="35">
                  <c:v>36</c:v>
                </c:pt>
                <c:pt idx="36">
                  <c:v>49</c:v>
                </c:pt>
                <c:pt idx="37">
                  <c:v>64</c:v>
                </c:pt>
                <c:pt idx="38">
                  <c:v>1</c:v>
                </c:pt>
                <c:pt idx="39">
                  <c:v>1</c:v>
                </c:pt>
                <c:pt idx="40">
                  <c:v>9</c:v>
                </c:pt>
                <c:pt idx="41">
                  <c:v>64</c:v>
                </c:pt>
                <c:pt idx="42">
                  <c:v>64</c:v>
                </c:pt>
                <c:pt idx="43">
                  <c:v>0</c:v>
                </c:pt>
                <c:pt idx="44">
                  <c:v>49</c:v>
                </c:pt>
                <c:pt idx="45">
                  <c:v>25</c:v>
                </c:pt>
                <c:pt idx="46">
                  <c:v>1</c:v>
                </c:pt>
                <c:pt idx="47">
                  <c:v>36</c:v>
                </c:pt>
                <c:pt idx="48">
                  <c:v>25</c:v>
                </c:pt>
                <c:pt idx="49">
                  <c:v>49</c:v>
                </c:pt>
                <c:pt idx="50">
                  <c:v>49</c:v>
                </c:pt>
                <c:pt idx="51">
                  <c:v>25</c:v>
                </c:pt>
                <c:pt idx="52">
                  <c:v>9</c:v>
                </c:pt>
                <c:pt idx="53">
                  <c:v>1</c:v>
                </c:pt>
                <c:pt idx="54">
                  <c:v>1</c:v>
                </c:pt>
                <c:pt idx="55">
                  <c:v>9</c:v>
                </c:pt>
                <c:pt idx="56">
                  <c:v>25</c:v>
                </c:pt>
                <c:pt idx="57">
                  <c:v>25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83-441C-AF08-FE7343B2E5CB}"/>
            </c:ext>
          </c:extLst>
        </c:ser>
        <c:ser>
          <c:idx val="1"/>
          <c:order val="1"/>
          <c:tx>
            <c:strRef>
              <c:f>'그랩 가로'!$C$61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가로'!$C$62:$C$120</c:f>
              <c:numCache>
                <c:formatCode>General</c:formatCode>
                <c:ptCount val="59"/>
                <c:pt idx="0">
                  <c:v>1</c:v>
                </c:pt>
                <c:pt idx="1">
                  <c:v>0</c:v>
                </c:pt>
                <c:pt idx="2">
                  <c:v>36</c:v>
                </c:pt>
                <c:pt idx="3">
                  <c:v>4</c:v>
                </c:pt>
                <c:pt idx="4">
                  <c:v>25</c:v>
                </c:pt>
                <c:pt idx="5">
                  <c:v>4</c:v>
                </c:pt>
                <c:pt idx="6">
                  <c:v>4</c:v>
                </c:pt>
                <c:pt idx="7">
                  <c:v>0</c:v>
                </c:pt>
                <c:pt idx="8">
                  <c:v>36</c:v>
                </c:pt>
                <c:pt idx="9">
                  <c:v>121</c:v>
                </c:pt>
                <c:pt idx="10">
                  <c:v>9</c:v>
                </c:pt>
                <c:pt idx="11">
                  <c:v>0</c:v>
                </c:pt>
                <c:pt idx="12">
                  <c:v>49</c:v>
                </c:pt>
                <c:pt idx="13">
                  <c:v>4</c:v>
                </c:pt>
                <c:pt idx="14">
                  <c:v>1</c:v>
                </c:pt>
                <c:pt idx="15">
                  <c:v>9</c:v>
                </c:pt>
                <c:pt idx="16">
                  <c:v>25</c:v>
                </c:pt>
                <c:pt idx="17">
                  <c:v>64</c:v>
                </c:pt>
                <c:pt idx="18">
                  <c:v>9</c:v>
                </c:pt>
                <c:pt idx="19">
                  <c:v>9</c:v>
                </c:pt>
                <c:pt idx="20">
                  <c:v>4</c:v>
                </c:pt>
                <c:pt idx="21">
                  <c:v>36</c:v>
                </c:pt>
                <c:pt idx="22">
                  <c:v>9</c:v>
                </c:pt>
                <c:pt idx="23">
                  <c:v>81</c:v>
                </c:pt>
                <c:pt idx="24">
                  <c:v>0</c:v>
                </c:pt>
                <c:pt idx="25">
                  <c:v>16</c:v>
                </c:pt>
                <c:pt idx="26">
                  <c:v>36</c:v>
                </c:pt>
                <c:pt idx="27">
                  <c:v>0</c:v>
                </c:pt>
                <c:pt idx="28">
                  <c:v>169</c:v>
                </c:pt>
                <c:pt idx="29">
                  <c:v>16</c:v>
                </c:pt>
                <c:pt idx="30">
                  <c:v>36</c:v>
                </c:pt>
                <c:pt idx="31">
                  <c:v>16</c:v>
                </c:pt>
                <c:pt idx="32">
                  <c:v>121</c:v>
                </c:pt>
                <c:pt idx="33">
                  <c:v>100</c:v>
                </c:pt>
                <c:pt idx="34">
                  <c:v>9</c:v>
                </c:pt>
                <c:pt idx="35">
                  <c:v>1</c:v>
                </c:pt>
                <c:pt idx="36">
                  <c:v>25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49</c:v>
                </c:pt>
                <c:pt idx="41">
                  <c:v>1</c:v>
                </c:pt>
                <c:pt idx="42">
                  <c:v>49</c:v>
                </c:pt>
                <c:pt idx="43">
                  <c:v>0</c:v>
                </c:pt>
                <c:pt idx="44">
                  <c:v>1</c:v>
                </c:pt>
                <c:pt idx="45">
                  <c:v>9</c:v>
                </c:pt>
                <c:pt idx="46">
                  <c:v>9</c:v>
                </c:pt>
                <c:pt idx="47">
                  <c:v>25</c:v>
                </c:pt>
                <c:pt idx="48">
                  <c:v>9</c:v>
                </c:pt>
                <c:pt idx="49">
                  <c:v>4</c:v>
                </c:pt>
                <c:pt idx="50">
                  <c:v>0</c:v>
                </c:pt>
                <c:pt idx="51">
                  <c:v>9</c:v>
                </c:pt>
                <c:pt idx="52">
                  <c:v>16</c:v>
                </c:pt>
                <c:pt idx="53">
                  <c:v>36</c:v>
                </c:pt>
                <c:pt idx="54">
                  <c:v>9</c:v>
                </c:pt>
                <c:pt idx="55">
                  <c:v>4</c:v>
                </c:pt>
                <c:pt idx="56">
                  <c:v>1</c:v>
                </c:pt>
                <c:pt idx="57">
                  <c:v>4</c:v>
                </c:pt>
                <c:pt idx="5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83-441C-AF08-FE7343B2E5CB}"/>
            </c:ext>
          </c:extLst>
        </c:ser>
        <c:ser>
          <c:idx val="2"/>
          <c:order val="2"/>
          <c:tx>
            <c:strRef>
              <c:f>'그랩 가로'!$D$61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가로'!$D$62:$D$120</c:f>
              <c:numCache>
                <c:formatCode>General</c:formatCode>
                <c:ptCount val="59"/>
                <c:pt idx="0">
                  <c:v>36</c:v>
                </c:pt>
                <c:pt idx="1">
                  <c:v>1</c:v>
                </c:pt>
                <c:pt idx="2">
                  <c:v>4</c:v>
                </c:pt>
                <c:pt idx="3">
                  <c:v>1</c:v>
                </c:pt>
                <c:pt idx="4">
                  <c:v>0</c:v>
                </c:pt>
                <c:pt idx="5">
                  <c:v>25</c:v>
                </c:pt>
                <c:pt idx="6">
                  <c:v>16</c:v>
                </c:pt>
                <c:pt idx="7">
                  <c:v>25</c:v>
                </c:pt>
                <c:pt idx="8">
                  <c:v>36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0</c:v>
                </c:pt>
                <c:pt idx="13">
                  <c:v>9</c:v>
                </c:pt>
                <c:pt idx="14">
                  <c:v>16</c:v>
                </c:pt>
                <c:pt idx="15">
                  <c:v>49</c:v>
                </c:pt>
                <c:pt idx="16">
                  <c:v>1</c:v>
                </c:pt>
                <c:pt idx="17">
                  <c:v>4</c:v>
                </c:pt>
                <c:pt idx="18">
                  <c:v>0</c:v>
                </c:pt>
                <c:pt idx="19">
                  <c:v>1</c:v>
                </c:pt>
                <c:pt idx="20">
                  <c:v>25</c:v>
                </c:pt>
                <c:pt idx="21">
                  <c:v>4</c:v>
                </c:pt>
                <c:pt idx="22">
                  <c:v>36</c:v>
                </c:pt>
                <c:pt idx="23">
                  <c:v>36</c:v>
                </c:pt>
                <c:pt idx="24">
                  <c:v>4</c:v>
                </c:pt>
                <c:pt idx="25">
                  <c:v>9</c:v>
                </c:pt>
                <c:pt idx="26">
                  <c:v>4</c:v>
                </c:pt>
                <c:pt idx="27">
                  <c:v>49</c:v>
                </c:pt>
                <c:pt idx="28">
                  <c:v>100</c:v>
                </c:pt>
                <c:pt idx="29">
                  <c:v>4</c:v>
                </c:pt>
                <c:pt idx="30">
                  <c:v>1</c:v>
                </c:pt>
                <c:pt idx="31">
                  <c:v>36</c:v>
                </c:pt>
                <c:pt idx="32">
                  <c:v>25</c:v>
                </c:pt>
                <c:pt idx="33">
                  <c:v>36</c:v>
                </c:pt>
                <c:pt idx="34">
                  <c:v>81</c:v>
                </c:pt>
                <c:pt idx="35">
                  <c:v>0</c:v>
                </c:pt>
                <c:pt idx="36">
                  <c:v>9</c:v>
                </c:pt>
                <c:pt idx="37">
                  <c:v>4</c:v>
                </c:pt>
                <c:pt idx="38">
                  <c:v>1</c:v>
                </c:pt>
                <c:pt idx="39">
                  <c:v>36</c:v>
                </c:pt>
                <c:pt idx="40">
                  <c:v>0</c:v>
                </c:pt>
                <c:pt idx="41">
                  <c:v>25</c:v>
                </c:pt>
                <c:pt idx="42">
                  <c:v>9</c:v>
                </c:pt>
                <c:pt idx="43">
                  <c:v>4</c:v>
                </c:pt>
                <c:pt idx="44">
                  <c:v>16</c:v>
                </c:pt>
                <c:pt idx="45">
                  <c:v>25</c:v>
                </c:pt>
                <c:pt idx="46">
                  <c:v>25</c:v>
                </c:pt>
                <c:pt idx="47">
                  <c:v>64</c:v>
                </c:pt>
                <c:pt idx="48">
                  <c:v>9</c:v>
                </c:pt>
                <c:pt idx="49">
                  <c:v>0</c:v>
                </c:pt>
                <c:pt idx="50">
                  <c:v>25</c:v>
                </c:pt>
                <c:pt idx="51">
                  <c:v>16</c:v>
                </c:pt>
                <c:pt idx="52">
                  <c:v>25</c:v>
                </c:pt>
                <c:pt idx="53">
                  <c:v>49</c:v>
                </c:pt>
                <c:pt idx="54">
                  <c:v>1</c:v>
                </c:pt>
                <c:pt idx="55">
                  <c:v>4</c:v>
                </c:pt>
                <c:pt idx="56">
                  <c:v>9</c:v>
                </c:pt>
                <c:pt idx="57">
                  <c:v>0</c:v>
                </c:pt>
                <c:pt idx="58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83-441C-AF08-FE7343B2E5CB}"/>
            </c:ext>
          </c:extLst>
        </c:ser>
        <c:ser>
          <c:idx val="3"/>
          <c:order val="3"/>
          <c:tx>
            <c:strRef>
              <c:f>'그랩 가로'!$E$61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가로'!$E$62:$E$120</c:f>
              <c:numCache>
                <c:formatCode>General</c:formatCode>
                <c:ptCount val="59"/>
                <c:pt idx="0">
                  <c:v>0</c:v>
                </c:pt>
                <c:pt idx="1">
                  <c:v>16</c:v>
                </c:pt>
                <c:pt idx="2">
                  <c:v>0</c:v>
                </c:pt>
                <c:pt idx="3">
                  <c:v>9</c:v>
                </c:pt>
                <c:pt idx="4">
                  <c:v>36</c:v>
                </c:pt>
                <c:pt idx="5">
                  <c:v>16</c:v>
                </c:pt>
                <c:pt idx="6">
                  <c:v>4</c:v>
                </c:pt>
                <c:pt idx="7">
                  <c:v>1</c:v>
                </c:pt>
                <c:pt idx="8">
                  <c:v>25</c:v>
                </c:pt>
                <c:pt idx="9">
                  <c:v>0</c:v>
                </c:pt>
                <c:pt idx="10">
                  <c:v>25</c:v>
                </c:pt>
                <c:pt idx="11">
                  <c:v>25</c:v>
                </c:pt>
                <c:pt idx="12">
                  <c:v>16</c:v>
                </c:pt>
                <c:pt idx="13">
                  <c:v>1</c:v>
                </c:pt>
                <c:pt idx="14">
                  <c:v>4</c:v>
                </c:pt>
                <c:pt idx="15">
                  <c:v>0</c:v>
                </c:pt>
                <c:pt idx="16">
                  <c:v>0</c:v>
                </c:pt>
                <c:pt idx="17">
                  <c:v>4</c:v>
                </c:pt>
                <c:pt idx="18">
                  <c:v>16</c:v>
                </c:pt>
                <c:pt idx="19">
                  <c:v>4</c:v>
                </c:pt>
                <c:pt idx="20">
                  <c:v>9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1</c:v>
                </c:pt>
                <c:pt idx="25">
                  <c:v>0</c:v>
                </c:pt>
                <c:pt idx="26">
                  <c:v>4</c:v>
                </c:pt>
                <c:pt idx="27">
                  <c:v>16</c:v>
                </c:pt>
                <c:pt idx="28">
                  <c:v>81</c:v>
                </c:pt>
                <c:pt idx="29">
                  <c:v>1</c:v>
                </c:pt>
                <c:pt idx="30">
                  <c:v>9</c:v>
                </c:pt>
                <c:pt idx="31">
                  <c:v>9</c:v>
                </c:pt>
                <c:pt idx="32">
                  <c:v>1</c:v>
                </c:pt>
                <c:pt idx="33">
                  <c:v>9</c:v>
                </c:pt>
                <c:pt idx="34">
                  <c:v>4</c:v>
                </c:pt>
                <c:pt idx="35">
                  <c:v>16</c:v>
                </c:pt>
                <c:pt idx="36">
                  <c:v>0</c:v>
                </c:pt>
                <c:pt idx="37">
                  <c:v>4</c:v>
                </c:pt>
                <c:pt idx="38">
                  <c:v>9</c:v>
                </c:pt>
                <c:pt idx="39">
                  <c:v>4</c:v>
                </c:pt>
                <c:pt idx="40">
                  <c:v>0</c:v>
                </c:pt>
                <c:pt idx="41">
                  <c:v>4</c:v>
                </c:pt>
                <c:pt idx="42">
                  <c:v>36</c:v>
                </c:pt>
                <c:pt idx="43">
                  <c:v>25</c:v>
                </c:pt>
                <c:pt idx="44">
                  <c:v>1</c:v>
                </c:pt>
                <c:pt idx="45">
                  <c:v>36</c:v>
                </c:pt>
                <c:pt idx="46">
                  <c:v>9</c:v>
                </c:pt>
                <c:pt idx="47">
                  <c:v>25</c:v>
                </c:pt>
                <c:pt idx="48">
                  <c:v>25</c:v>
                </c:pt>
                <c:pt idx="49">
                  <c:v>1</c:v>
                </c:pt>
                <c:pt idx="50">
                  <c:v>1</c:v>
                </c:pt>
                <c:pt idx="51">
                  <c:v>0</c:v>
                </c:pt>
                <c:pt idx="52">
                  <c:v>1</c:v>
                </c:pt>
                <c:pt idx="53">
                  <c:v>16</c:v>
                </c:pt>
                <c:pt idx="54">
                  <c:v>1</c:v>
                </c:pt>
                <c:pt idx="55">
                  <c:v>25</c:v>
                </c:pt>
                <c:pt idx="56">
                  <c:v>0</c:v>
                </c:pt>
                <c:pt idx="57">
                  <c:v>4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83-441C-AF08-FE7343B2E5CB}"/>
            </c:ext>
          </c:extLst>
        </c:ser>
        <c:ser>
          <c:idx val="4"/>
          <c:order val="4"/>
          <c:tx>
            <c:strRef>
              <c:f>'그랩 가로'!$F$61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가로'!$F$62:$F$120</c:f>
              <c:numCache>
                <c:formatCode>General</c:formatCode>
                <c:ptCount val="59"/>
                <c:pt idx="0">
                  <c:v>9</c:v>
                </c:pt>
                <c:pt idx="1">
                  <c:v>16</c:v>
                </c:pt>
                <c:pt idx="2">
                  <c:v>0</c:v>
                </c:pt>
                <c:pt idx="3">
                  <c:v>0</c:v>
                </c:pt>
                <c:pt idx="4">
                  <c:v>9</c:v>
                </c:pt>
                <c:pt idx="5">
                  <c:v>36</c:v>
                </c:pt>
                <c:pt idx="6">
                  <c:v>9</c:v>
                </c:pt>
                <c:pt idx="7">
                  <c:v>4</c:v>
                </c:pt>
                <c:pt idx="8">
                  <c:v>16</c:v>
                </c:pt>
                <c:pt idx="9">
                  <c:v>9</c:v>
                </c:pt>
                <c:pt idx="10">
                  <c:v>25</c:v>
                </c:pt>
                <c:pt idx="11">
                  <c:v>4</c:v>
                </c:pt>
                <c:pt idx="12">
                  <c:v>1</c:v>
                </c:pt>
                <c:pt idx="13">
                  <c:v>16</c:v>
                </c:pt>
                <c:pt idx="14">
                  <c:v>49</c:v>
                </c:pt>
                <c:pt idx="15">
                  <c:v>1</c:v>
                </c:pt>
                <c:pt idx="16">
                  <c:v>1</c:v>
                </c:pt>
                <c:pt idx="17">
                  <c:v>9</c:v>
                </c:pt>
                <c:pt idx="18">
                  <c:v>16</c:v>
                </c:pt>
                <c:pt idx="19">
                  <c:v>4</c:v>
                </c:pt>
                <c:pt idx="20">
                  <c:v>1</c:v>
                </c:pt>
                <c:pt idx="21">
                  <c:v>0</c:v>
                </c:pt>
                <c:pt idx="22">
                  <c:v>25</c:v>
                </c:pt>
                <c:pt idx="23">
                  <c:v>361</c:v>
                </c:pt>
                <c:pt idx="24">
                  <c:v>196</c:v>
                </c:pt>
                <c:pt idx="25">
                  <c:v>1</c:v>
                </c:pt>
                <c:pt idx="26">
                  <c:v>1</c:v>
                </c:pt>
                <c:pt idx="27">
                  <c:v>225</c:v>
                </c:pt>
                <c:pt idx="28">
                  <c:v>529</c:v>
                </c:pt>
                <c:pt idx="29">
                  <c:v>0</c:v>
                </c:pt>
                <c:pt idx="30">
                  <c:v>0</c:v>
                </c:pt>
                <c:pt idx="31">
                  <c:v>121</c:v>
                </c:pt>
                <c:pt idx="32">
                  <c:v>0</c:v>
                </c:pt>
                <c:pt idx="33">
                  <c:v>49</c:v>
                </c:pt>
                <c:pt idx="34">
                  <c:v>36</c:v>
                </c:pt>
                <c:pt idx="35">
                  <c:v>144</c:v>
                </c:pt>
                <c:pt idx="36">
                  <c:v>100</c:v>
                </c:pt>
                <c:pt idx="37">
                  <c:v>9</c:v>
                </c:pt>
                <c:pt idx="38">
                  <c:v>36</c:v>
                </c:pt>
                <c:pt idx="39">
                  <c:v>25</c:v>
                </c:pt>
                <c:pt idx="40">
                  <c:v>49</c:v>
                </c:pt>
                <c:pt idx="41">
                  <c:v>9</c:v>
                </c:pt>
                <c:pt idx="42">
                  <c:v>9</c:v>
                </c:pt>
                <c:pt idx="43">
                  <c:v>0</c:v>
                </c:pt>
                <c:pt idx="44">
                  <c:v>25</c:v>
                </c:pt>
                <c:pt idx="45">
                  <c:v>25</c:v>
                </c:pt>
                <c:pt idx="46">
                  <c:v>25</c:v>
                </c:pt>
                <c:pt idx="47">
                  <c:v>9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16</c:v>
                </c:pt>
                <c:pt idx="54">
                  <c:v>64</c:v>
                </c:pt>
                <c:pt idx="55">
                  <c:v>4</c:v>
                </c:pt>
                <c:pt idx="56">
                  <c:v>4</c:v>
                </c:pt>
                <c:pt idx="57">
                  <c:v>9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83-441C-AF08-FE7343B2E5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7715208"/>
        <c:axId val="867716168"/>
      </c:lineChart>
      <c:catAx>
        <c:axId val="867715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7716168"/>
        <c:crosses val="autoZero"/>
        <c:auto val="1"/>
        <c:lblAlgn val="ctr"/>
        <c:lblOffset val="100"/>
        <c:noMultiLvlLbl val="0"/>
      </c:catAx>
      <c:valAx>
        <c:axId val="867716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7715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Pick-</a:t>
            </a:r>
            <a:r>
              <a:rPr lang="ko-KR" altLang="en-US"/>
              <a:t>노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'픽 가로'!$B$181</c:f>
              <c:strCache>
                <c:ptCount val="1"/>
                <c:pt idx="0">
                  <c:v>립모션</c:v>
                </c:pt>
              </c:strCache>
            </c:strRef>
          </c:tx>
          <c:marker>
            <c:symbol val="none"/>
          </c:marker>
          <c:val>
            <c:numRef>
              <c:f>'픽 가로'!$B$182:$B$240</c:f>
              <c:numCache>
                <c:formatCode>General</c:formatCode>
                <c:ptCount val="59"/>
                <c:pt idx="0">
                  <c:v>0</c:v>
                </c:pt>
                <c:pt idx="1">
                  <c:v>16</c:v>
                </c:pt>
                <c:pt idx="2">
                  <c:v>4</c:v>
                </c:pt>
                <c:pt idx="3">
                  <c:v>25</c:v>
                </c:pt>
                <c:pt idx="4">
                  <c:v>9</c:v>
                </c:pt>
                <c:pt idx="5">
                  <c:v>4</c:v>
                </c:pt>
                <c:pt idx="6">
                  <c:v>1</c:v>
                </c:pt>
                <c:pt idx="7">
                  <c:v>1</c:v>
                </c:pt>
                <c:pt idx="8">
                  <c:v>9</c:v>
                </c:pt>
                <c:pt idx="9">
                  <c:v>4</c:v>
                </c:pt>
                <c:pt idx="10">
                  <c:v>16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9</c:v>
                </c:pt>
                <c:pt idx="15">
                  <c:v>16</c:v>
                </c:pt>
                <c:pt idx="16">
                  <c:v>1</c:v>
                </c:pt>
                <c:pt idx="17">
                  <c:v>4</c:v>
                </c:pt>
                <c:pt idx="18">
                  <c:v>9</c:v>
                </c:pt>
                <c:pt idx="19">
                  <c:v>4</c:v>
                </c:pt>
                <c:pt idx="20">
                  <c:v>4</c:v>
                </c:pt>
                <c:pt idx="21">
                  <c:v>25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4</c:v>
                </c:pt>
                <c:pt idx="27">
                  <c:v>9</c:v>
                </c:pt>
                <c:pt idx="28">
                  <c:v>49</c:v>
                </c:pt>
                <c:pt idx="29">
                  <c:v>1</c:v>
                </c:pt>
                <c:pt idx="30">
                  <c:v>4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36</c:v>
                </c:pt>
                <c:pt idx="35">
                  <c:v>0</c:v>
                </c:pt>
                <c:pt idx="36">
                  <c:v>16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4</c:v>
                </c:pt>
                <c:pt idx="41">
                  <c:v>4</c:v>
                </c:pt>
                <c:pt idx="42">
                  <c:v>0</c:v>
                </c:pt>
                <c:pt idx="43">
                  <c:v>9</c:v>
                </c:pt>
                <c:pt idx="44">
                  <c:v>1</c:v>
                </c:pt>
                <c:pt idx="45">
                  <c:v>4</c:v>
                </c:pt>
                <c:pt idx="46">
                  <c:v>1</c:v>
                </c:pt>
                <c:pt idx="47">
                  <c:v>1</c:v>
                </c:pt>
                <c:pt idx="48">
                  <c:v>9</c:v>
                </c:pt>
                <c:pt idx="49">
                  <c:v>9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9</c:v>
                </c:pt>
                <c:pt idx="56">
                  <c:v>9</c:v>
                </c:pt>
                <c:pt idx="57">
                  <c:v>1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85-4683-AA29-CD7CA48DFABA}"/>
            </c:ext>
          </c:extLst>
        </c:ser>
        <c:ser>
          <c:idx val="6"/>
          <c:order val="1"/>
          <c:tx>
            <c:strRef>
              <c:f>'픽 가로'!$C$181</c:f>
              <c:strCache>
                <c:ptCount val="1"/>
                <c:pt idx="0">
                  <c:v>실제</c:v>
                </c:pt>
              </c:strCache>
            </c:strRef>
          </c:tx>
          <c:marker>
            <c:symbol val="none"/>
          </c:marker>
          <c:val>
            <c:numRef>
              <c:f>'픽 가로'!$C$182:$C$240</c:f>
              <c:numCache>
                <c:formatCode>General</c:formatCode>
                <c:ptCount val="59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9</c:v>
                </c:pt>
                <c:pt idx="12">
                  <c:v>0</c:v>
                </c:pt>
                <c:pt idx="13">
                  <c:v>0</c:v>
                </c:pt>
                <c:pt idx="14">
                  <c:v>9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49</c:v>
                </c:pt>
                <c:pt idx="21">
                  <c:v>0</c:v>
                </c:pt>
                <c:pt idx="22">
                  <c:v>81</c:v>
                </c:pt>
                <c:pt idx="23">
                  <c:v>100</c:v>
                </c:pt>
                <c:pt idx="24">
                  <c:v>169</c:v>
                </c:pt>
                <c:pt idx="25">
                  <c:v>16</c:v>
                </c:pt>
                <c:pt idx="26">
                  <c:v>25</c:v>
                </c:pt>
                <c:pt idx="27">
                  <c:v>1</c:v>
                </c:pt>
                <c:pt idx="28">
                  <c:v>144</c:v>
                </c:pt>
                <c:pt idx="29">
                  <c:v>324</c:v>
                </c:pt>
                <c:pt idx="30">
                  <c:v>0</c:v>
                </c:pt>
                <c:pt idx="31">
                  <c:v>36</c:v>
                </c:pt>
                <c:pt idx="32">
                  <c:v>0</c:v>
                </c:pt>
                <c:pt idx="33">
                  <c:v>9</c:v>
                </c:pt>
                <c:pt idx="34">
                  <c:v>169</c:v>
                </c:pt>
                <c:pt idx="35">
                  <c:v>100</c:v>
                </c:pt>
                <c:pt idx="36">
                  <c:v>1</c:v>
                </c:pt>
                <c:pt idx="37">
                  <c:v>1</c:v>
                </c:pt>
                <c:pt idx="38">
                  <c:v>16</c:v>
                </c:pt>
                <c:pt idx="39">
                  <c:v>0</c:v>
                </c:pt>
                <c:pt idx="40">
                  <c:v>16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9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16</c:v>
                </c:pt>
                <c:pt idx="52">
                  <c:v>0</c:v>
                </c:pt>
                <c:pt idx="53">
                  <c:v>4</c:v>
                </c:pt>
                <c:pt idx="54">
                  <c:v>1</c:v>
                </c:pt>
                <c:pt idx="55">
                  <c:v>0</c:v>
                </c:pt>
                <c:pt idx="56">
                  <c:v>1</c:v>
                </c:pt>
                <c:pt idx="57">
                  <c:v>9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85-4683-AA29-CD7CA48DFABA}"/>
            </c:ext>
          </c:extLst>
        </c:ser>
        <c:ser>
          <c:idx val="7"/>
          <c:order val="2"/>
          <c:tx>
            <c:strRef>
              <c:f>'픽 가로'!$D$181</c:f>
              <c:strCache>
                <c:ptCount val="1"/>
                <c:pt idx="0">
                  <c:v>터치</c:v>
                </c:pt>
              </c:strCache>
            </c:strRef>
          </c:tx>
          <c:marker>
            <c:symbol val="none"/>
          </c:marker>
          <c:val>
            <c:numRef>
              <c:f>'픽 가로'!$D$182:$D$240</c:f>
              <c:numCache>
                <c:formatCode>General</c:formatCode>
                <c:ptCount val="59"/>
                <c:pt idx="0">
                  <c:v>0</c:v>
                </c:pt>
                <c:pt idx="1">
                  <c:v>16</c:v>
                </c:pt>
                <c:pt idx="2">
                  <c:v>0</c:v>
                </c:pt>
                <c:pt idx="3">
                  <c:v>36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7">
                  <c:v>16</c:v>
                </c:pt>
                <c:pt idx="8">
                  <c:v>0</c:v>
                </c:pt>
                <c:pt idx="9">
                  <c:v>16</c:v>
                </c:pt>
                <c:pt idx="10">
                  <c:v>9</c:v>
                </c:pt>
                <c:pt idx="11">
                  <c:v>1</c:v>
                </c:pt>
                <c:pt idx="12">
                  <c:v>0</c:v>
                </c:pt>
                <c:pt idx="13">
                  <c:v>9</c:v>
                </c:pt>
                <c:pt idx="14">
                  <c:v>16</c:v>
                </c:pt>
                <c:pt idx="15">
                  <c:v>9</c:v>
                </c:pt>
                <c:pt idx="16">
                  <c:v>36</c:v>
                </c:pt>
                <c:pt idx="17">
                  <c:v>16</c:v>
                </c:pt>
                <c:pt idx="18">
                  <c:v>9</c:v>
                </c:pt>
                <c:pt idx="19">
                  <c:v>9</c:v>
                </c:pt>
                <c:pt idx="20">
                  <c:v>25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0</c:v>
                </c:pt>
                <c:pt idx="25">
                  <c:v>4</c:v>
                </c:pt>
                <c:pt idx="26">
                  <c:v>25</c:v>
                </c:pt>
                <c:pt idx="27">
                  <c:v>4</c:v>
                </c:pt>
                <c:pt idx="28">
                  <c:v>4</c:v>
                </c:pt>
                <c:pt idx="29">
                  <c:v>64</c:v>
                </c:pt>
                <c:pt idx="30">
                  <c:v>0</c:v>
                </c:pt>
                <c:pt idx="31">
                  <c:v>9</c:v>
                </c:pt>
                <c:pt idx="32">
                  <c:v>0</c:v>
                </c:pt>
                <c:pt idx="33">
                  <c:v>49</c:v>
                </c:pt>
                <c:pt idx="34">
                  <c:v>9</c:v>
                </c:pt>
                <c:pt idx="35">
                  <c:v>25</c:v>
                </c:pt>
                <c:pt idx="36">
                  <c:v>0</c:v>
                </c:pt>
                <c:pt idx="37">
                  <c:v>1</c:v>
                </c:pt>
                <c:pt idx="38">
                  <c:v>4</c:v>
                </c:pt>
                <c:pt idx="39">
                  <c:v>16</c:v>
                </c:pt>
                <c:pt idx="40">
                  <c:v>0</c:v>
                </c:pt>
                <c:pt idx="41">
                  <c:v>64</c:v>
                </c:pt>
                <c:pt idx="42">
                  <c:v>1</c:v>
                </c:pt>
                <c:pt idx="43">
                  <c:v>1</c:v>
                </c:pt>
                <c:pt idx="44">
                  <c:v>4</c:v>
                </c:pt>
                <c:pt idx="45">
                  <c:v>0</c:v>
                </c:pt>
                <c:pt idx="46">
                  <c:v>9</c:v>
                </c:pt>
                <c:pt idx="47">
                  <c:v>4</c:v>
                </c:pt>
                <c:pt idx="48">
                  <c:v>16</c:v>
                </c:pt>
                <c:pt idx="49">
                  <c:v>0</c:v>
                </c:pt>
                <c:pt idx="50">
                  <c:v>0</c:v>
                </c:pt>
                <c:pt idx="51">
                  <c:v>4</c:v>
                </c:pt>
                <c:pt idx="52">
                  <c:v>16</c:v>
                </c:pt>
                <c:pt idx="53">
                  <c:v>1</c:v>
                </c:pt>
                <c:pt idx="54">
                  <c:v>16</c:v>
                </c:pt>
                <c:pt idx="55">
                  <c:v>4</c:v>
                </c:pt>
                <c:pt idx="56">
                  <c:v>0</c:v>
                </c:pt>
                <c:pt idx="57">
                  <c:v>9</c:v>
                </c:pt>
                <c:pt idx="58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85-4683-AA29-CD7CA48DFABA}"/>
            </c:ext>
          </c:extLst>
        </c:ser>
        <c:ser>
          <c:idx val="8"/>
          <c:order val="3"/>
          <c:tx>
            <c:strRef>
              <c:f>'픽 가로'!$E$181</c:f>
              <c:strCache>
                <c:ptCount val="1"/>
                <c:pt idx="0">
                  <c:v>장갑</c:v>
                </c:pt>
              </c:strCache>
            </c:strRef>
          </c:tx>
          <c:marker>
            <c:symbol val="none"/>
          </c:marker>
          <c:val>
            <c:numRef>
              <c:f>'픽 가로'!$E$182:$E$240</c:f>
              <c:numCache>
                <c:formatCode>General</c:formatCode>
                <c:ptCount val="59"/>
                <c:pt idx="0">
                  <c:v>4</c:v>
                </c:pt>
                <c:pt idx="1">
                  <c:v>16</c:v>
                </c:pt>
                <c:pt idx="2">
                  <c:v>4</c:v>
                </c:pt>
                <c:pt idx="3">
                  <c:v>4</c:v>
                </c:pt>
                <c:pt idx="4">
                  <c:v>0</c:v>
                </c:pt>
                <c:pt idx="5">
                  <c:v>4</c:v>
                </c:pt>
                <c:pt idx="6">
                  <c:v>1</c:v>
                </c:pt>
                <c:pt idx="7">
                  <c:v>0</c:v>
                </c:pt>
                <c:pt idx="8">
                  <c:v>16</c:v>
                </c:pt>
                <c:pt idx="9">
                  <c:v>0</c:v>
                </c:pt>
                <c:pt idx="10">
                  <c:v>4</c:v>
                </c:pt>
                <c:pt idx="11">
                  <c:v>9</c:v>
                </c:pt>
                <c:pt idx="12">
                  <c:v>4</c:v>
                </c:pt>
                <c:pt idx="13">
                  <c:v>0</c:v>
                </c:pt>
                <c:pt idx="14">
                  <c:v>4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4</c:v>
                </c:pt>
                <c:pt idx="21">
                  <c:v>0</c:v>
                </c:pt>
                <c:pt idx="22">
                  <c:v>4</c:v>
                </c:pt>
                <c:pt idx="23">
                  <c:v>1</c:v>
                </c:pt>
                <c:pt idx="24">
                  <c:v>0</c:v>
                </c:pt>
                <c:pt idx="25">
                  <c:v>25</c:v>
                </c:pt>
                <c:pt idx="26">
                  <c:v>1</c:v>
                </c:pt>
                <c:pt idx="27">
                  <c:v>4</c:v>
                </c:pt>
                <c:pt idx="28">
                  <c:v>49</c:v>
                </c:pt>
                <c:pt idx="29">
                  <c:v>9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4</c:v>
                </c:pt>
                <c:pt idx="34">
                  <c:v>4</c:v>
                </c:pt>
                <c:pt idx="35">
                  <c:v>0</c:v>
                </c:pt>
                <c:pt idx="36">
                  <c:v>4</c:v>
                </c:pt>
                <c:pt idx="37">
                  <c:v>9</c:v>
                </c:pt>
                <c:pt idx="38">
                  <c:v>1</c:v>
                </c:pt>
                <c:pt idx="39">
                  <c:v>25</c:v>
                </c:pt>
                <c:pt idx="40">
                  <c:v>1</c:v>
                </c:pt>
                <c:pt idx="41">
                  <c:v>16</c:v>
                </c:pt>
                <c:pt idx="42">
                  <c:v>0</c:v>
                </c:pt>
                <c:pt idx="43">
                  <c:v>16</c:v>
                </c:pt>
                <c:pt idx="44">
                  <c:v>0</c:v>
                </c:pt>
                <c:pt idx="45">
                  <c:v>1</c:v>
                </c:pt>
                <c:pt idx="46">
                  <c:v>25</c:v>
                </c:pt>
                <c:pt idx="47">
                  <c:v>25</c:v>
                </c:pt>
                <c:pt idx="48">
                  <c:v>0</c:v>
                </c:pt>
                <c:pt idx="49">
                  <c:v>4</c:v>
                </c:pt>
                <c:pt idx="50">
                  <c:v>1</c:v>
                </c:pt>
                <c:pt idx="51">
                  <c:v>0</c:v>
                </c:pt>
                <c:pt idx="52">
                  <c:v>9</c:v>
                </c:pt>
                <c:pt idx="53">
                  <c:v>4</c:v>
                </c:pt>
                <c:pt idx="54">
                  <c:v>25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185-4683-AA29-CD7CA48DFABA}"/>
            </c:ext>
          </c:extLst>
        </c:ser>
        <c:ser>
          <c:idx val="9"/>
          <c:order val="4"/>
          <c:tx>
            <c:strRef>
              <c:f>'픽 가로'!$F$181</c:f>
              <c:strCache>
                <c:ptCount val="1"/>
                <c:pt idx="0">
                  <c:v>햅틱</c:v>
                </c:pt>
              </c:strCache>
            </c:strRef>
          </c:tx>
          <c:marker>
            <c:symbol val="none"/>
          </c:marker>
          <c:val>
            <c:numRef>
              <c:f>'픽 가로'!$F$182:$F$240</c:f>
              <c:numCache>
                <c:formatCode>General</c:formatCode>
                <c:ptCount val="59"/>
                <c:pt idx="0">
                  <c:v>64</c:v>
                </c:pt>
                <c:pt idx="1">
                  <c:v>289</c:v>
                </c:pt>
                <c:pt idx="2">
                  <c:v>2704</c:v>
                </c:pt>
                <c:pt idx="3">
                  <c:v>900</c:v>
                </c:pt>
                <c:pt idx="4">
                  <c:v>196</c:v>
                </c:pt>
                <c:pt idx="5">
                  <c:v>841</c:v>
                </c:pt>
                <c:pt idx="6">
                  <c:v>576</c:v>
                </c:pt>
                <c:pt idx="7">
                  <c:v>49</c:v>
                </c:pt>
                <c:pt idx="8">
                  <c:v>100</c:v>
                </c:pt>
                <c:pt idx="9">
                  <c:v>324</c:v>
                </c:pt>
                <c:pt idx="10">
                  <c:v>1156</c:v>
                </c:pt>
                <c:pt idx="11">
                  <c:v>4624</c:v>
                </c:pt>
                <c:pt idx="12">
                  <c:v>100</c:v>
                </c:pt>
                <c:pt idx="13">
                  <c:v>441</c:v>
                </c:pt>
                <c:pt idx="14">
                  <c:v>16</c:v>
                </c:pt>
                <c:pt idx="15">
                  <c:v>144</c:v>
                </c:pt>
                <c:pt idx="16">
                  <c:v>441</c:v>
                </c:pt>
                <c:pt idx="17">
                  <c:v>16</c:v>
                </c:pt>
                <c:pt idx="18">
                  <c:v>144</c:v>
                </c:pt>
                <c:pt idx="19">
                  <c:v>25</c:v>
                </c:pt>
                <c:pt idx="20">
                  <c:v>9</c:v>
                </c:pt>
                <c:pt idx="21">
                  <c:v>16</c:v>
                </c:pt>
                <c:pt idx="22">
                  <c:v>100</c:v>
                </c:pt>
                <c:pt idx="23">
                  <c:v>0</c:v>
                </c:pt>
                <c:pt idx="24">
                  <c:v>484</c:v>
                </c:pt>
                <c:pt idx="25">
                  <c:v>36</c:v>
                </c:pt>
                <c:pt idx="26">
                  <c:v>3136</c:v>
                </c:pt>
                <c:pt idx="27">
                  <c:v>4900</c:v>
                </c:pt>
                <c:pt idx="28">
                  <c:v>5929</c:v>
                </c:pt>
                <c:pt idx="29">
                  <c:v>4489</c:v>
                </c:pt>
                <c:pt idx="30">
                  <c:v>100</c:v>
                </c:pt>
                <c:pt idx="31">
                  <c:v>9</c:v>
                </c:pt>
                <c:pt idx="32">
                  <c:v>36</c:v>
                </c:pt>
                <c:pt idx="33">
                  <c:v>16</c:v>
                </c:pt>
                <c:pt idx="34">
                  <c:v>484</c:v>
                </c:pt>
                <c:pt idx="35">
                  <c:v>225</c:v>
                </c:pt>
                <c:pt idx="36">
                  <c:v>100</c:v>
                </c:pt>
                <c:pt idx="37">
                  <c:v>625</c:v>
                </c:pt>
                <c:pt idx="38">
                  <c:v>169</c:v>
                </c:pt>
                <c:pt idx="39">
                  <c:v>1369</c:v>
                </c:pt>
                <c:pt idx="40">
                  <c:v>3600</c:v>
                </c:pt>
                <c:pt idx="41">
                  <c:v>576</c:v>
                </c:pt>
                <c:pt idx="42">
                  <c:v>49</c:v>
                </c:pt>
                <c:pt idx="43">
                  <c:v>25</c:v>
                </c:pt>
                <c:pt idx="44">
                  <c:v>64</c:v>
                </c:pt>
                <c:pt idx="45">
                  <c:v>81</c:v>
                </c:pt>
                <c:pt idx="46">
                  <c:v>16</c:v>
                </c:pt>
                <c:pt idx="47">
                  <c:v>9</c:v>
                </c:pt>
                <c:pt idx="48">
                  <c:v>49</c:v>
                </c:pt>
                <c:pt idx="49">
                  <c:v>4</c:v>
                </c:pt>
                <c:pt idx="50">
                  <c:v>9</c:v>
                </c:pt>
                <c:pt idx="51">
                  <c:v>9</c:v>
                </c:pt>
                <c:pt idx="52">
                  <c:v>144</c:v>
                </c:pt>
                <c:pt idx="53">
                  <c:v>121</c:v>
                </c:pt>
                <c:pt idx="54">
                  <c:v>4</c:v>
                </c:pt>
                <c:pt idx="55">
                  <c:v>16</c:v>
                </c:pt>
                <c:pt idx="56">
                  <c:v>4</c:v>
                </c:pt>
                <c:pt idx="57">
                  <c:v>1</c:v>
                </c:pt>
                <c:pt idx="5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185-4683-AA29-CD7CA48DFABA}"/>
            </c:ext>
          </c:extLst>
        </c:ser>
        <c:ser>
          <c:idx val="0"/>
          <c:order val="5"/>
          <c:tx>
            <c:strRef>
              <c:f>'픽 가로'!$B$181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'픽 가로'!$B$182:$B$240</c:f>
              <c:numCache>
                <c:formatCode>General</c:formatCode>
                <c:ptCount val="59"/>
                <c:pt idx="0">
                  <c:v>0</c:v>
                </c:pt>
                <c:pt idx="1">
                  <c:v>16</c:v>
                </c:pt>
                <c:pt idx="2">
                  <c:v>4</c:v>
                </c:pt>
                <c:pt idx="3">
                  <c:v>25</c:v>
                </c:pt>
                <c:pt idx="4">
                  <c:v>9</c:v>
                </c:pt>
                <c:pt idx="5">
                  <c:v>4</c:v>
                </c:pt>
                <c:pt idx="6">
                  <c:v>1</c:v>
                </c:pt>
                <c:pt idx="7">
                  <c:v>1</c:v>
                </c:pt>
                <c:pt idx="8">
                  <c:v>9</c:v>
                </c:pt>
                <c:pt idx="9">
                  <c:v>4</c:v>
                </c:pt>
                <c:pt idx="10">
                  <c:v>16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9</c:v>
                </c:pt>
                <c:pt idx="15">
                  <c:v>16</c:v>
                </c:pt>
                <c:pt idx="16">
                  <c:v>1</c:v>
                </c:pt>
                <c:pt idx="17">
                  <c:v>4</c:v>
                </c:pt>
                <c:pt idx="18">
                  <c:v>9</c:v>
                </c:pt>
                <c:pt idx="19">
                  <c:v>4</c:v>
                </c:pt>
                <c:pt idx="20">
                  <c:v>4</c:v>
                </c:pt>
                <c:pt idx="21">
                  <c:v>25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4</c:v>
                </c:pt>
                <c:pt idx="27">
                  <c:v>9</c:v>
                </c:pt>
                <c:pt idx="28">
                  <c:v>49</c:v>
                </c:pt>
                <c:pt idx="29">
                  <c:v>1</c:v>
                </c:pt>
                <c:pt idx="30">
                  <c:v>4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36</c:v>
                </c:pt>
                <c:pt idx="35">
                  <c:v>0</c:v>
                </c:pt>
                <c:pt idx="36">
                  <c:v>16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4</c:v>
                </c:pt>
                <c:pt idx="41">
                  <c:v>4</c:v>
                </c:pt>
                <c:pt idx="42">
                  <c:v>0</c:v>
                </c:pt>
                <c:pt idx="43">
                  <c:v>9</c:v>
                </c:pt>
                <c:pt idx="44">
                  <c:v>1</c:v>
                </c:pt>
                <c:pt idx="45">
                  <c:v>4</c:v>
                </c:pt>
                <c:pt idx="46">
                  <c:v>1</c:v>
                </c:pt>
                <c:pt idx="47">
                  <c:v>1</c:v>
                </c:pt>
                <c:pt idx="48">
                  <c:v>9</c:v>
                </c:pt>
                <c:pt idx="49">
                  <c:v>9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9</c:v>
                </c:pt>
                <c:pt idx="56">
                  <c:v>9</c:v>
                </c:pt>
                <c:pt idx="57">
                  <c:v>1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185-4683-AA29-CD7CA48DFABA}"/>
            </c:ext>
          </c:extLst>
        </c:ser>
        <c:ser>
          <c:idx val="1"/>
          <c:order val="6"/>
          <c:tx>
            <c:strRef>
              <c:f>'픽 가로'!$C$181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'픽 가로'!$C$182:$C$240</c:f>
              <c:numCache>
                <c:formatCode>General</c:formatCode>
                <c:ptCount val="59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9</c:v>
                </c:pt>
                <c:pt idx="12">
                  <c:v>0</c:v>
                </c:pt>
                <c:pt idx="13">
                  <c:v>0</c:v>
                </c:pt>
                <c:pt idx="14">
                  <c:v>9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49</c:v>
                </c:pt>
                <c:pt idx="21">
                  <c:v>0</c:v>
                </c:pt>
                <c:pt idx="22">
                  <c:v>81</c:v>
                </c:pt>
                <c:pt idx="23">
                  <c:v>100</c:v>
                </c:pt>
                <c:pt idx="24">
                  <c:v>169</c:v>
                </c:pt>
                <c:pt idx="25">
                  <c:v>16</c:v>
                </c:pt>
                <c:pt idx="26">
                  <c:v>25</c:v>
                </c:pt>
                <c:pt idx="27">
                  <c:v>1</c:v>
                </c:pt>
                <c:pt idx="28">
                  <c:v>144</c:v>
                </c:pt>
                <c:pt idx="29">
                  <c:v>324</c:v>
                </c:pt>
                <c:pt idx="30">
                  <c:v>0</c:v>
                </c:pt>
                <c:pt idx="31">
                  <c:v>36</c:v>
                </c:pt>
                <c:pt idx="32">
                  <c:v>0</c:v>
                </c:pt>
                <c:pt idx="33">
                  <c:v>9</c:v>
                </c:pt>
                <c:pt idx="34">
                  <c:v>169</c:v>
                </c:pt>
                <c:pt idx="35">
                  <c:v>100</c:v>
                </c:pt>
                <c:pt idx="36">
                  <c:v>1</c:v>
                </c:pt>
                <c:pt idx="37">
                  <c:v>1</c:v>
                </c:pt>
                <c:pt idx="38">
                  <c:v>16</c:v>
                </c:pt>
                <c:pt idx="39">
                  <c:v>0</c:v>
                </c:pt>
                <c:pt idx="40">
                  <c:v>16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9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16</c:v>
                </c:pt>
                <c:pt idx="52">
                  <c:v>0</c:v>
                </c:pt>
                <c:pt idx="53">
                  <c:v>4</c:v>
                </c:pt>
                <c:pt idx="54">
                  <c:v>1</c:v>
                </c:pt>
                <c:pt idx="55">
                  <c:v>0</c:v>
                </c:pt>
                <c:pt idx="56">
                  <c:v>1</c:v>
                </c:pt>
                <c:pt idx="57">
                  <c:v>9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185-4683-AA29-CD7CA48DFABA}"/>
            </c:ext>
          </c:extLst>
        </c:ser>
        <c:ser>
          <c:idx val="2"/>
          <c:order val="7"/>
          <c:tx>
            <c:strRef>
              <c:f>'픽 가로'!$D$181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'픽 가로'!$D$182:$D$240</c:f>
              <c:numCache>
                <c:formatCode>General</c:formatCode>
                <c:ptCount val="59"/>
                <c:pt idx="0">
                  <c:v>0</c:v>
                </c:pt>
                <c:pt idx="1">
                  <c:v>16</c:v>
                </c:pt>
                <c:pt idx="2">
                  <c:v>0</c:v>
                </c:pt>
                <c:pt idx="3">
                  <c:v>36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7">
                  <c:v>16</c:v>
                </c:pt>
                <c:pt idx="8">
                  <c:v>0</c:v>
                </c:pt>
                <c:pt idx="9">
                  <c:v>16</c:v>
                </c:pt>
                <c:pt idx="10">
                  <c:v>9</c:v>
                </c:pt>
                <c:pt idx="11">
                  <c:v>1</c:v>
                </c:pt>
                <c:pt idx="12">
                  <c:v>0</c:v>
                </c:pt>
                <c:pt idx="13">
                  <c:v>9</c:v>
                </c:pt>
                <c:pt idx="14">
                  <c:v>16</c:v>
                </c:pt>
                <c:pt idx="15">
                  <c:v>9</c:v>
                </c:pt>
                <c:pt idx="16">
                  <c:v>36</c:v>
                </c:pt>
                <c:pt idx="17">
                  <c:v>16</c:v>
                </c:pt>
                <c:pt idx="18">
                  <c:v>9</c:v>
                </c:pt>
                <c:pt idx="19">
                  <c:v>9</c:v>
                </c:pt>
                <c:pt idx="20">
                  <c:v>25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0</c:v>
                </c:pt>
                <c:pt idx="25">
                  <c:v>4</c:v>
                </c:pt>
                <c:pt idx="26">
                  <c:v>25</c:v>
                </c:pt>
                <c:pt idx="27">
                  <c:v>4</c:v>
                </c:pt>
                <c:pt idx="28">
                  <c:v>4</c:v>
                </c:pt>
                <c:pt idx="29">
                  <c:v>64</c:v>
                </c:pt>
                <c:pt idx="30">
                  <c:v>0</c:v>
                </c:pt>
                <c:pt idx="31">
                  <c:v>9</c:v>
                </c:pt>
                <c:pt idx="32">
                  <c:v>0</c:v>
                </c:pt>
                <c:pt idx="33">
                  <c:v>49</c:v>
                </c:pt>
                <c:pt idx="34">
                  <c:v>9</c:v>
                </c:pt>
                <c:pt idx="35">
                  <c:v>25</c:v>
                </c:pt>
                <c:pt idx="36">
                  <c:v>0</c:v>
                </c:pt>
                <c:pt idx="37">
                  <c:v>1</c:v>
                </c:pt>
                <c:pt idx="38">
                  <c:v>4</c:v>
                </c:pt>
                <c:pt idx="39">
                  <c:v>16</c:v>
                </c:pt>
                <c:pt idx="40">
                  <c:v>0</c:v>
                </c:pt>
                <c:pt idx="41">
                  <c:v>64</c:v>
                </c:pt>
                <c:pt idx="42">
                  <c:v>1</c:v>
                </c:pt>
                <c:pt idx="43">
                  <c:v>1</c:v>
                </c:pt>
                <c:pt idx="44">
                  <c:v>4</c:v>
                </c:pt>
                <c:pt idx="45">
                  <c:v>0</c:v>
                </c:pt>
                <c:pt idx="46">
                  <c:v>9</c:v>
                </c:pt>
                <c:pt idx="47">
                  <c:v>4</c:v>
                </c:pt>
                <c:pt idx="48">
                  <c:v>16</c:v>
                </c:pt>
                <c:pt idx="49">
                  <c:v>0</c:v>
                </c:pt>
                <c:pt idx="50">
                  <c:v>0</c:v>
                </c:pt>
                <c:pt idx="51">
                  <c:v>4</c:v>
                </c:pt>
                <c:pt idx="52">
                  <c:v>16</c:v>
                </c:pt>
                <c:pt idx="53">
                  <c:v>1</c:v>
                </c:pt>
                <c:pt idx="54">
                  <c:v>16</c:v>
                </c:pt>
                <c:pt idx="55">
                  <c:v>4</c:v>
                </c:pt>
                <c:pt idx="56">
                  <c:v>0</c:v>
                </c:pt>
                <c:pt idx="57">
                  <c:v>9</c:v>
                </c:pt>
                <c:pt idx="58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185-4683-AA29-CD7CA48DFABA}"/>
            </c:ext>
          </c:extLst>
        </c:ser>
        <c:ser>
          <c:idx val="3"/>
          <c:order val="8"/>
          <c:tx>
            <c:strRef>
              <c:f>'픽 가로'!$E$181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'픽 가로'!$E$182:$E$240</c:f>
              <c:numCache>
                <c:formatCode>General</c:formatCode>
                <c:ptCount val="59"/>
                <c:pt idx="0">
                  <c:v>4</c:v>
                </c:pt>
                <c:pt idx="1">
                  <c:v>16</c:v>
                </c:pt>
                <c:pt idx="2">
                  <c:v>4</c:v>
                </c:pt>
                <c:pt idx="3">
                  <c:v>4</c:v>
                </c:pt>
                <c:pt idx="4">
                  <c:v>0</c:v>
                </c:pt>
                <c:pt idx="5">
                  <c:v>4</c:v>
                </c:pt>
                <c:pt idx="6">
                  <c:v>1</c:v>
                </c:pt>
                <c:pt idx="7">
                  <c:v>0</c:v>
                </c:pt>
                <c:pt idx="8">
                  <c:v>16</c:v>
                </c:pt>
                <c:pt idx="9">
                  <c:v>0</c:v>
                </c:pt>
                <c:pt idx="10">
                  <c:v>4</c:v>
                </c:pt>
                <c:pt idx="11">
                  <c:v>9</c:v>
                </c:pt>
                <c:pt idx="12">
                  <c:v>4</c:v>
                </c:pt>
                <c:pt idx="13">
                  <c:v>0</c:v>
                </c:pt>
                <c:pt idx="14">
                  <c:v>4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4</c:v>
                </c:pt>
                <c:pt idx="21">
                  <c:v>0</c:v>
                </c:pt>
                <c:pt idx="22">
                  <c:v>4</c:v>
                </c:pt>
                <c:pt idx="23">
                  <c:v>1</c:v>
                </c:pt>
                <c:pt idx="24">
                  <c:v>0</c:v>
                </c:pt>
                <c:pt idx="25">
                  <c:v>25</c:v>
                </c:pt>
                <c:pt idx="26">
                  <c:v>1</c:v>
                </c:pt>
                <c:pt idx="27">
                  <c:v>4</c:v>
                </c:pt>
                <c:pt idx="28">
                  <c:v>49</c:v>
                </c:pt>
                <c:pt idx="29">
                  <c:v>9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4</c:v>
                </c:pt>
                <c:pt idx="34">
                  <c:v>4</c:v>
                </c:pt>
                <c:pt idx="35">
                  <c:v>0</c:v>
                </c:pt>
                <c:pt idx="36">
                  <c:v>4</c:v>
                </c:pt>
                <c:pt idx="37">
                  <c:v>9</c:v>
                </c:pt>
                <c:pt idx="38">
                  <c:v>1</c:v>
                </c:pt>
                <c:pt idx="39">
                  <c:v>25</c:v>
                </c:pt>
                <c:pt idx="40">
                  <c:v>1</c:v>
                </c:pt>
                <c:pt idx="41">
                  <c:v>16</c:v>
                </c:pt>
                <c:pt idx="42">
                  <c:v>0</c:v>
                </c:pt>
                <c:pt idx="43">
                  <c:v>16</c:v>
                </c:pt>
                <c:pt idx="44">
                  <c:v>0</c:v>
                </c:pt>
                <c:pt idx="45">
                  <c:v>1</c:v>
                </c:pt>
                <c:pt idx="46">
                  <c:v>25</c:v>
                </c:pt>
                <c:pt idx="47">
                  <c:v>25</c:v>
                </c:pt>
                <c:pt idx="48">
                  <c:v>0</c:v>
                </c:pt>
                <c:pt idx="49">
                  <c:v>4</c:v>
                </c:pt>
                <c:pt idx="50">
                  <c:v>1</c:v>
                </c:pt>
                <c:pt idx="51">
                  <c:v>0</c:v>
                </c:pt>
                <c:pt idx="52">
                  <c:v>9</c:v>
                </c:pt>
                <c:pt idx="53">
                  <c:v>4</c:v>
                </c:pt>
                <c:pt idx="54">
                  <c:v>25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185-4683-AA29-CD7CA48DFABA}"/>
            </c:ext>
          </c:extLst>
        </c:ser>
        <c:ser>
          <c:idx val="4"/>
          <c:order val="9"/>
          <c:tx>
            <c:strRef>
              <c:f>'픽 가로'!$F$181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'픽 가로'!$F$182:$F$240</c:f>
              <c:numCache>
                <c:formatCode>General</c:formatCode>
                <c:ptCount val="59"/>
                <c:pt idx="0">
                  <c:v>64</c:v>
                </c:pt>
                <c:pt idx="1">
                  <c:v>289</c:v>
                </c:pt>
                <c:pt idx="2">
                  <c:v>2704</c:v>
                </c:pt>
                <c:pt idx="3">
                  <c:v>900</c:v>
                </c:pt>
                <c:pt idx="4">
                  <c:v>196</c:v>
                </c:pt>
                <c:pt idx="5">
                  <c:v>841</c:v>
                </c:pt>
                <c:pt idx="6">
                  <c:v>576</c:v>
                </c:pt>
                <c:pt idx="7">
                  <c:v>49</c:v>
                </c:pt>
                <c:pt idx="8">
                  <c:v>100</c:v>
                </c:pt>
                <c:pt idx="9">
                  <c:v>324</c:v>
                </c:pt>
                <c:pt idx="10">
                  <c:v>1156</c:v>
                </c:pt>
                <c:pt idx="11">
                  <c:v>4624</c:v>
                </c:pt>
                <c:pt idx="12">
                  <c:v>100</c:v>
                </c:pt>
                <c:pt idx="13">
                  <c:v>441</c:v>
                </c:pt>
                <c:pt idx="14">
                  <c:v>16</c:v>
                </c:pt>
                <c:pt idx="15">
                  <c:v>144</c:v>
                </c:pt>
                <c:pt idx="16">
                  <c:v>441</c:v>
                </c:pt>
                <c:pt idx="17">
                  <c:v>16</c:v>
                </c:pt>
                <c:pt idx="18">
                  <c:v>144</c:v>
                </c:pt>
                <c:pt idx="19">
                  <c:v>25</c:v>
                </c:pt>
                <c:pt idx="20">
                  <c:v>9</c:v>
                </c:pt>
                <c:pt idx="21">
                  <c:v>16</c:v>
                </c:pt>
                <c:pt idx="22">
                  <c:v>100</c:v>
                </c:pt>
                <c:pt idx="23">
                  <c:v>0</c:v>
                </c:pt>
                <c:pt idx="24">
                  <c:v>484</c:v>
                </c:pt>
                <c:pt idx="25">
                  <c:v>36</c:v>
                </c:pt>
                <c:pt idx="26">
                  <c:v>3136</c:v>
                </c:pt>
                <c:pt idx="27">
                  <c:v>4900</c:v>
                </c:pt>
                <c:pt idx="28">
                  <c:v>5929</c:v>
                </c:pt>
                <c:pt idx="29">
                  <c:v>4489</c:v>
                </c:pt>
                <c:pt idx="30">
                  <c:v>100</c:v>
                </c:pt>
                <c:pt idx="31">
                  <c:v>9</c:v>
                </c:pt>
                <c:pt idx="32">
                  <c:v>36</c:v>
                </c:pt>
                <c:pt idx="33">
                  <c:v>16</c:v>
                </c:pt>
                <c:pt idx="34">
                  <c:v>484</c:v>
                </c:pt>
                <c:pt idx="35">
                  <c:v>225</c:v>
                </c:pt>
                <c:pt idx="36">
                  <c:v>100</c:v>
                </c:pt>
                <c:pt idx="37">
                  <c:v>625</c:v>
                </c:pt>
                <c:pt idx="38">
                  <c:v>169</c:v>
                </c:pt>
                <c:pt idx="39">
                  <c:v>1369</c:v>
                </c:pt>
                <c:pt idx="40">
                  <c:v>3600</c:v>
                </c:pt>
                <c:pt idx="41">
                  <c:v>576</c:v>
                </c:pt>
                <c:pt idx="42">
                  <c:v>49</c:v>
                </c:pt>
                <c:pt idx="43">
                  <c:v>25</c:v>
                </c:pt>
                <c:pt idx="44">
                  <c:v>64</c:v>
                </c:pt>
                <c:pt idx="45">
                  <c:v>81</c:v>
                </c:pt>
                <c:pt idx="46">
                  <c:v>16</c:v>
                </c:pt>
                <c:pt idx="47">
                  <c:v>9</c:v>
                </c:pt>
                <c:pt idx="48">
                  <c:v>49</c:v>
                </c:pt>
                <c:pt idx="49">
                  <c:v>4</c:v>
                </c:pt>
                <c:pt idx="50">
                  <c:v>9</c:v>
                </c:pt>
                <c:pt idx="51">
                  <c:v>9</c:v>
                </c:pt>
                <c:pt idx="52">
                  <c:v>144</c:v>
                </c:pt>
                <c:pt idx="53">
                  <c:v>121</c:v>
                </c:pt>
                <c:pt idx="54">
                  <c:v>4</c:v>
                </c:pt>
                <c:pt idx="55">
                  <c:v>16</c:v>
                </c:pt>
                <c:pt idx="56">
                  <c:v>4</c:v>
                </c:pt>
                <c:pt idx="57">
                  <c:v>1</c:v>
                </c:pt>
                <c:pt idx="5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185-4683-AA29-CD7CA48DF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7741448"/>
        <c:axId val="867741768"/>
      </c:lineChart>
      <c:catAx>
        <c:axId val="86774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7741768"/>
        <c:crosses val="autoZero"/>
        <c:auto val="1"/>
        <c:lblAlgn val="ctr"/>
        <c:lblOffset val="100"/>
        <c:noMultiLvlLbl val="0"/>
      </c:catAx>
      <c:valAx>
        <c:axId val="867741768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7741448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Pick-</a:t>
            </a:r>
            <a:r>
              <a:rPr lang="ko-KR" altLang="en-US"/>
              <a:t>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'픽 가로'!$B$1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'픽 가로'!$B$2:$B$60</c:f>
              <c:numCache>
                <c:formatCode>General</c:formatCode>
                <c:ptCount val="59"/>
                <c:pt idx="0">
                  <c:v>25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9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4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4</c:v>
                </c:pt>
                <c:pt idx="13">
                  <c:v>0</c:v>
                </c:pt>
                <c:pt idx="14">
                  <c:v>36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25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4</c:v>
                </c:pt>
                <c:pt idx="23">
                  <c:v>1</c:v>
                </c:pt>
                <c:pt idx="24">
                  <c:v>4</c:v>
                </c:pt>
                <c:pt idx="25">
                  <c:v>1</c:v>
                </c:pt>
                <c:pt idx="26">
                  <c:v>1</c:v>
                </c:pt>
                <c:pt idx="27">
                  <c:v>25</c:v>
                </c:pt>
                <c:pt idx="28">
                  <c:v>100</c:v>
                </c:pt>
                <c:pt idx="29">
                  <c:v>25</c:v>
                </c:pt>
                <c:pt idx="30">
                  <c:v>4</c:v>
                </c:pt>
                <c:pt idx="31">
                  <c:v>1</c:v>
                </c:pt>
                <c:pt idx="32">
                  <c:v>36</c:v>
                </c:pt>
                <c:pt idx="33">
                  <c:v>1</c:v>
                </c:pt>
                <c:pt idx="34">
                  <c:v>1</c:v>
                </c:pt>
                <c:pt idx="35">
                  <c:v>0</c:v>
                </c:pt>
                <c:pt idx="36">
                  <c:v>4</c:v>
                </c:pt>
                <c:pt idx="37">
                  <c:v>16</c:v>
                </c:pt>
                <c:pt idx="38">
                  <c:v>25</c:v>
                </c:pt>
                <c:pt idx="39">
                  <c:v>9</c:v>
                </c:pt>
                <c:pt idx="40">
                  <c:v>36</c:v>
                </c:pt>
                <c:pt idx="41">
                  <c:v>16</c:v>
                </c:pt>
                <c:pt idx="42">
                  <c:v>16</c:v>
                </c:pt>
                <c:pt idx="43">
                  <c:v>9</c:v>
                </c:pt>
                <c:pt idx="44">
                  <c:v>4</c:v>
                </c:pt>
                <c:pt idx="45">
                  <c:v>0</c:v>
                </c:pt>
                <c:pt idx="46">
                  <c:v>36</c:v>
                </c:pt>
                <c:pt idx="47">
                  <c:v>9</c:v>
                </c:pt>
                <c:pt idx="48">
                  <c:v>0</c:v>
                </c:pt>
                <c:pt idx="49">
                  <c:v>0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0</c:v>
                </c:pt>
                <c:pt idx="57">
                  <c:v>1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9F-4359-984A-FBF4DB55B5D3}"/>
            </c:ext>
          </c:extLst>
        </c:ser>
        <c:ser>
          <c:idx val="1"/>
          <c:order val="1"/>
          <c:tx>
            <c:strRef>
              <c:f>'픽 가로'!$C$1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'픽 가로'!$C$2:$C$60</c:f>
              <c:numCache>
                <c:formatCode>General</c:formatCode>
                <c:ptCount val="59"/>
                <c:pt idx="0">
                  <c:v>0</c:v>
                </c:pt>
                <c:pt idx="1">
                  <c:v>1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9</c:v>
                </c:pt>
                <c:pt idx="10">
                  <c:v>0</c:v>
                </c:pt>
                <c:pt idx="11">
                  <c:v>0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9</c:v>
                </c:pt>
                <c:pt idx="20">
                  <c:v>0</c:v>
                </c:pt>
                <c:pt idx="21">
                  <c:v>25</c:v>
                </c:pt>
                <c:pt idx="22">
                  <c:v>144</c:v>
                </c:pt>
                <c:pt idx="23">
                  <c:v>0</c:v>
                </c:pt>
                <c:pt idx="24">
                  <c:v>1</c:v>
                </c:pt>
                <c:pt idx="25">
                  <c:v>9</c:v>
                </c:pt>
                <c:pt idx="26">
                  <c:v>16</c:v>
                </c:pt>
                <c:pt idx="27">
                  <c:v>100</c:v>
                </c:pt>
                <c:pt idx="28">
                  <c:v>196</c:v>
                </c:pt>
                <c:pt idx="29">
                  <c:v>121</c:v>
                </c:pt>
                <c:pt idx="30">
                  <c:v>0</c:v>
                </c:pt>
                <c:pt idx="31">
                  <c:v>0</c:v>
                </c:pt>
                <c:pt idx="32">
                  <c:v>25</c:v>
                </c:pt>
                <c:pt idx="33">
                  <c:v>9</c:v>
                </c:pt>
                <c:pt idx="34">
                  <c:v>16</c:v>
                </c:pt>
                <c:pt idx="35">
                  <c:v>36</c:v>
                </c:pt>
                <c:pt idx="36">
                  <c:v>9</c:v>
                </c:pt>
                <c:pt idx="37">
                  <c:v>9</c:v>
                </c:pt>
                <c:pt idx="38">
                  <c:v>81</c:v>
                </c:pt>
                <c:pt idx="39">
                  <c:v>25</c:v>
                </c:pt>
                <c:pt idx="40">
                  <c:v>0</c:v>
                </c:pt>
                <c:pt idx="41">
                  <c:v>25</c:v>
                </c:pt>
                <c:pt idx="42">
                  <c:v>0</c:v>
                </c:pt>
                <c:pt idx="43">
                  <c:v>4</c:v>
                </c:pt>
                <c:pt idx="44">
                  <c:v>4</c:v>
                </c:pt>
                <c:pt idx="45">
                  <c:v>9</c:v>
                </c:pt>
                <c:pt idx="46">
                  <c:v>0</c:v>
                </c:pt>
                <c:pt idx="47">
                  <c:v>0</c:v>
                </c:pt>
                <c:pt idx="48">
                  <c:v>16</c:v>
                </c:pt>
                <c:pt idx="49">
                  <c:v>1</c:v>
                </c:pt>
                <c:pt idx="50">
                  <c:v>9</c:v>
                </c:pt>
                <c:pt idx="51">
                  <c:v>4</c:v>
                </c:pt>
                <c:pt idx="52">
                  <c:v>0</c:v>
                </c:pt>
                <c:pt idx="53">
                  <c:v>0</c:v>
                </c:pt>
                <c:pt idx="54">
                  <c:v>4</c:v>
                </c:pt>
                <c:pt idx="55">
                  <c:v>1</c:v>
                </c:pt>
                <c:pt idx="56">
                  <c:v>1</c:v>
                </c:pt>
                <c:pt idx="57">
                  <c:v>4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9F-4359-984A-FBF4DB55B5D3}"/>
            </c:ext>
          </c:extLst>
        </c:ser>
        <c:ser>
          <c:idx val="2"/>
          <c:order val="2"/>
          <c:tx>
            <c:strRef>
              <c:f>'픽 가로'!$D$1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'픽 가로'!$D$2:$D$60</c:f>
              <c:numCache>
                <c:formatCode>General</c:formatCode>
                <c:ptCount val="59"/>
                <c:pt idx="0">
                  <c:v>4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49</c:v>
                </c:pt>
                <c:pt idx="8">
                  <c:v>0</c:v>
                </c:pt>
                <c:pt idx="9">
                  <c:v>49</c:v>
                </c:pt>
                <c:pt idx="10">
                  <c:v>0</c:v>
                </c:pt>
                <c:pt idx="11">
                  <c:v>4</c:v>
                </c:pt>
                <c:pt idx="12">
                  <c:v>4</c:v>
                </c:pt>
                <c:pt idx="13">
                  <c:v>9</c:v>
                </c:pt>
                <c:pt idx="14">
                  <c:v>36</c:v>
                </c:pt>
                <c:pt idx="15">
                  <c:v>4</c:v>
                </c:pt>
                <c:pt idx="16">
                  <c:v>9</c:v>
                </c:pt>
                <c:pt idx="17">
                  <c:v>1</c:v>
                </c:pt>
                <c:pt idx="18">
                  <c:v>4</c:v>
                </c:pt>
                <c:pt idx="19">
                  <c:v>1</c:v>
                </c:pt>
                <c:pt idx="20">
                  <c:v>25</c:v>
                </c:pt>
                <c:pt idx="21">
                  <c:v>0</c:v>
                </c:pt>
                <c:pt idx="22">
                  <c:v>4</c:v>
                </c:pt>
                <c:pt idx="23">
                  <c:v>9</c:v>
                </c:pt>
                <c:pt idx="24">
                  <c:v>0</c:v>
                </c:pt>
                <c:pt idx="25">
                  <c:v>4</c:v>
                </c:pt>
                <c:pt idx="26">
                  <c:v>81</c:v>
                </c:pt>
                <c:pt idx="27">
                  <c:v>25</c:v>
                </c:pt>
                <c:pt idx="28">
                  <c:v>169</c:v>
                </c:pt>
                <c:pt idx="29">
                  <c:v>0</c:v>
                </c:pt>
                <c:pt idx="30">
                  <c:v>1</c:v>
                </c:pt>
                <c:pt idx="31">
                  <c:v>4</c:v>
                </c:pt>
                <c:pt idx="32">
                  <c:v>4</c:v>
                </c:pt>
                <c:pt idx="33">
                  <c:v>16</c:v>
                </c:pt>
                <c:pt idx="34">
                  <c:v>1</c:v>
                </c:pt>
                <c:pt idx="35">
                  <c:v>49</c:v>
                </c:pt>
                <c:pt idx="36">
                  <c:v>9</c:v>
                </c:pt>
                <c:pt idx="37">
                  <c:v>4</c:v>
                </c:pt>
                <c:pt idx="38">
                  <c:v>9</c:v>
                </c:pt>
                <c:pt idx="39">
                  <c:v>4</c:v>
                </c:pt>
                <c:pt idx="40">
                  <c:v>9</c:v>
                </c:pt>
                <c:pt idx="41">
                  <c:v>25</c:v>
                </c:pt>
                <c:pt idx="42">
                  <c:v>9</c:v>
                </c:pt>
                <c:pt idx="43">
                  <c:v>0</c:v>
                </c:pt>
                <c:pt idx="44">
                  <c:v>0</c:v>
                </c:pt>
                <c:pt idx="45">
                  <c:v>16</c:v>
                </c:pt>
                <c:pt idx="46">
                  <c:v>1</c:v>
                </c:pt>
                <c:pt idx="47">
                  <c:v>1</c:v>
                </c:pt>
                <c:pt idx="48">
                  <c:v>36</c:v>
                </c:pt>
                <c:pt idx="49">
                  <c:v>1</c:v>
                </c:pt>
                <c:pt idx="50">
                  <c:v>0</c:v>
                </c:pt>
                <c:pt idx="51">
                  <c:v>4</c:v>
                </c:pt>
                <c:pt idx="52">
                  <c:v>16</c:v>
                </c:pt>
                <c:pt idx="53">
                  <c:v>4</c:v>
                </c:pt>
                <c:pt idx="54">
                  <c:v>16</c:v>
                </c:pt>
                <c:pt idx="55">
                  <c:v>4</c:v>
                </c:pt>
                <c:pt idx="56">
                  <c:v>0</c:v>
                </c:pt>
                <c:pt idx="57">
                  <c:v>1</c:v>
                </c:pt>
                <c:pt idx="58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9F-4359-984A-FBF4DB55B5D3}"/>
            </c:ext>
          </c:extLst>
        </c:ser>
        <c:ser>
          <c:idx val="3"/>
          <c:order val="3"/>
          <c:tx>
            <c:strRef>
              <c:f>'픽 가로'!$E$1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'픽 가로'!$E$2:$E$60</c:f>
              <c:numCache>
                <c:formatCode>General</c:formatCode>
                <c:ptCount val="59"/>
                <c:pt idx="0">
                  <c:v>16</c:v>
                </c:pt>
                <c:pt idx="1">
                  <c:v>16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16</c:v>
                </c:pt>
                <c:pt idx="6">
                  <c:v>0</c:v>
                </c:pt>
                <c:pt idx="7">
                  <c:v>1</c:v>
                </c:pt>
                <c:pt idx="8">
                  <c:v>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16</c:v>
                </c:pt>
                <c:pt idx="13">
                  <c:v>0</c:v>
                </c:pt>
                <c:pt idx="14">
                  <c:v>16</c:v>
                </c:pt>
                <c:pt idx="15">
                  <c:v>0</c:v>
                </c:pt>
                <c:pt idx="16">
                  <c:v>0</c:v>
                </c:pt>
                <c:pt idx="17">
                  <c:v>4</c:v>
                </c:pt>
                <c:pt idx="18">
                  <c:v>0</c:v>
                </c:pt>
                <c:pt idx="19">
                  <c:v>36</c:v>
                </c:pt>
                <c:pt idx="20">
                  <c:v>16</c:v>
                </c:pt>
                <c:pt idx="21">
                  <c:v>4</c:v>
                </c:pt>
                <c:pt idx="22">
                  <c:v>4</c:v>
                </c:pt>
                <c:pt idx="23">
                  <c:v>9</c:v>
                </c:pt>
                <c:pt idx="24">
                  <c:v>25</c:v>
                </c:pt>
                <c:pt idx="25">
                  <c:v>4</c:v>
                </c:pt>
                <c:pt idx="26">
                  <c:v>1</c:v>
                </c:pt>
                <c:pt idx="27">
                  <c:v>4</c:v>
                </c:pt>
                <c:pt idx="28">
                  <c:v>81</c:v>
                </c:pt>
                <c:pt idx="29">
                  <c:v>49</c:v>
                </c:pt>
                <c:pt idx="30">
                  <c:v>36</c:v>
                </c:pt>
                <c:pt idx="31">
                  <c:v>36</c:v>
                </c:pt>
                <c:pt idx="32">
                  <c:v>4</c:v>
                </c:pt>
                <c:pt idx="33">
                  <c:v>4</c:v>
                </c:pt>
                <c:pt idx="34">
                  <c:v>1</c:v>
                </c:pt>
                <c:pt idx="35">
                  <c:v>4</c:v>
                </c:pt>
                <c:pt idx="36">
                  <c:v>4</c:v>
                </c:pt>
                <c:pt idx="37">
                  <c:v>1</c:v>
                </c:pt>
                <c:pt idx="38">
                  <c:v>9</c:v>
                </c:pt>
                <c:pt idx="39">
                  <c:v>1</c:v>
                </c:pt>
                <c:pt idx="40">
                  <c:v>9</c:v>
                </c:pt>
                <c:pt idx="41">
                  <c:v>4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4</c:v>
                </c:pt>
                <c:pt idx="46">
                  <c:v>0</c:v>
                </c:pt>
                <c:pt idx="47">
                  <c:v>16</c:v>
                </c:pt>
                <c:pt idx="48">
                  <c:v>4</c:v>
                </c:pt>
                <c:pt idx="49">
                  <c:v>9</c:v>
                </c:pt>
                <c:pt idx="50">
                  <c:v>4</c:v>
                </c:pt>
                <c:pt idx="51">
                  <c:v>4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4</c:v>
                </c:pt>
                <c:pt idx="56">
                  <c:v>4</c:v>
                </c:pt>
                <c:pt idx="57">
                  <c:v>0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49F-4359-984A-FBF4DB55B5D3}"/>
            </c:ext>
          </c:extLst>
        </c:ser>
        <c:ser>
          <c:idx val="4"/>
          <c:order val="4"/>
          <c:tx>
            <c:strRef>
              <c:f>'픽 가로'!$F$1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'픽 가로'!$F$2:$F$60</c:f>
              <c:numCache>
                <c:formatCode>General</c:formatCode>
                <c:ptCount val="59"/>
                <c:pt idx="0">
                  <c:v>49</c:v>
                </c:pt>
                <c:pt idx="1">
                  <c:v>729</c:v>
                </c:pt>
                <c:pt idx="2">
                  <c:v>529</c:v>
                </c:pt>
                <c:pt idx="3">
                  <c:v>169</c:v>
                </c:pt>
                <c:pt idx="4">
                  <c:v>9</c:v>
                </c:pt>
                <c:pt idx="5">
                  <c:v>16</c:v>
                </c:pt>
                <c:pt idx="6">
                  <c:v>64</c:v>
                </c:pt>
                <c:pt idx="7">
                  <c:v>256</c:v>
                </c:pt>
                <c:pt idx="8">
                  <c:v>256</c:v>
                </c:pt>
                <c:pt idx="9">
                  <c:v>25</c:v>
                </c:pt>
                <c:pt idx="10">
                  <c:v>16</c:v>
                </c:pt>
                <c:pt idx="11">
                  <c:v>9</c:v>
                </c:pt>
                <c:pt idx="12">
                  <c:v>100</c:v>
                </c:pt>
                <c:pt idx="13">
                  <c:v>16</c:v>
                </c:pt>
                <c:pt idx="14">
                  <c:v>25</c:v>
                </c:pt>
                <c:pt idx="15">
                  <c:v>0</c:v>
                </c:pt>
                <c:pt idx="16">
                  <c:v>36</c:v>
                </c:pt>
                <c:pt idx="17">
                  <c:v>121</c:v>
                </c:pt>
                <c:pt idx="18">
                  <c:v>361</c:v>
                </c:pt>
                <c:pt idx="19">
                  <c:v>169</c:v>
                </c:pt>
                <c:pt idx="20">
                  <c:v>9</c:v>
                </c:pt>
                <c:pt idx="21">
                  <c:v>4</c:v>
                </c:pt>
                <c:pt idx="22">
                  <c:v>0</c:v>
                </c:pt>
                <c:pt idx="23">
                  <c:v>36</c:v>
                </c:pt>
                <c:pt idx="24">
                  <c:v>0</c:v>
                </c:pt>
                <c:pt idx="25">
                  <c:v>4</c:v>
                </c:pt>
                <c:pt idx="26">
                  <c:v>0</c:v>
                </c:pt>
                <c:pt idx="27">
                  <c:v>484</c:v>
                </c:pt>
                <c:pt idx="28">
                  <c:v>2601</c:v>
                </c:pt>
                <c:pt idx="29">
                  <c:v>900</c:v>
                </c:pt>
                <c:pt idx="30">
                  <c:v>4</c:v>
                </c:pt>
                <c:pt idx="31">
                  <c:v>1</c:v>
                </c:pt>
                <c:pt idx="32">
                  <c:v>16</c:v>
                </c:pt>
                <c:pt idx="33">
                  <c:v>16</c:v>
                </c:pt>
                <c:pt idx="34">
                  <c:v>1</c:v>
                </c:pt>
                <c:pt idx="35">
                  <c:v>784</c:v>
                </c:pt>
                <c:pt idx="36">
                  <c:v>25</c:v>
                </c:pt>
                <c:pt idx="37">
                  <c:v>361</c:v>
                </c:pt>
                <c:pt idx="38">
                  <c:v>0</c:v>
                </c:pt>
                <c:pt idx="39">
                  <c:v>64</c:v>
                </c:pt>
                <c:pt idx="40">
                  <c:v>144</c:v>
                </c:pt>
                <c:pt idx="41">
                  <c:v>576</c:v>
                </c:pt>
                <c:pt idx="42">
                  <c:v>289</c:v>
                </c:pt>
                <c:pt idx="43">
                  <c:v>36</c:v>
                </c:pt>
                <c:pt idx="44">
                  <c:v>16</c:v>
                </c:pt>
                <c:pt idx="45">
                  <c:v>16</c:v>
                </c:pt>
                <c:pt idx="46">
                  <c:v>25</c:v>
                </c:pt>
                <c:pt idx="47">
                  <c:v>0</c:v>
                </c:pt>
                <c:pt idx="48">
                  <c:v>9</c:v>
                </c:pt>
                <c:pt idx="49">
                  <c:v>9</c:v>
                </c:pt>
                <c:pt idx="50">
                  <c:v>121</c:v>
                </c:pt>
                <c:pt idx="51">
                  <c:v>0</c:v>
                </c:pt>
                <c:pt idx="52">
                  <c:v>16</c:v>
                </c:pt>
                <c:pt idx="53">
                  <c:v>64</c:v>
                </c:pt>
                <c:pt idx="54">
                  <c:v>121</c:v>
                </c:pt>
                <c:pt idx="55">
                  <c:v>25</c:v>
                </c:pt>
                <c:pt idx="56">
                  <c:v>4</c:v>
                </c:pt>
                <c:pt idx="57">
                  <c:v>0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49F-4359-984A-FBF4DB55B5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7747528"/>
        <c:axId val="867747208"/>
      </c:lineChart>
      <c:catAx>
        <c:axId val="867747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7747208"/>
        <c:crosses val="autoZero"/>
        <c:auto val="1"/>
        <c:lblAlgn val="ctr"/>
        <c:lblOffset val="100"/>
        <c:noMultiLvlLbl val="0"/>
      </c:catAx>
      <c:valAx>
        <c:axId val="867747208"/>
        <c:scaling>
          <c:orientation val="minMax"/>
          <c:max val="2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7747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Pick-</a:t>
            </a:r>
            <a:r>
              <a:rPr lang="ko-KR" altLang="en-US"/>
              <a:t>빨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'픽 가로'!$B$61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'픽 가로'!$B$62:$B$120</c:f>
              <c:numCache>
                <c:formatCode>General</c:formatCode>
                <c:ptCount val="59"/>
                <c:pt idx="0">
                  <c:v>0</c:v>
                </c:pt>
                <c:pt idx="1">
                  <c:v>9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16</c:v>
                </c:pt>
                <c:pt idx="9">
                  <c:v>0</c:v>
                </c:pt>
                <c:pt idx="10">
                  <c:v>16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4</c:v>
                </c:pt>
                <c:pt idx="16">
                  <c:v>9</c:v>
                </c:pt>
                <c:pt idx="17">
                  <c:v>4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36</c:v>
                </c:pt>
                <c:pt idx="22">
                  <c:v>4</c:v>
                </c:pt>
                <c:pt idx="23">
                  <c:v>9</c:v>
                </c:pt>
                <c:pt idx="24">
                  <c:v>9</c:v>
                </c:pt>
                <c:pt idx="25">
                  <c:v>4</c:v>
                </c:pt>
                <c:pt idx="26">
                  <c:v>1</c:v>
                </c:pt>
                <c:pt idx="27">
                  <c:v>0</c:v>
                </c:pt>
                <c:pt idx="28">
                  <c:v>100</c:v>
                </c:pt>
                <c:pt idx="29">
                  <c:v>9</c:v>
                </c:pt>
                <c:pt idx="30">
                  <c:v>49</c:v>
                </c:pt>
                <c:pt idx="31">
                  <c:v>16</c:v>
                </c:pt>
                <c:pt idx="32">
                  <c:v>16</c:v>
                </c:pt>
                <c:pt idx="33">
                  <c:v>1</c:v>
                </c:pt>
                <c:pt idx="34">
                  <c:v>4</c:v>
                </c:pt>
                <c:pt idx="35">
                  <c:v>16</c:v>
                </c:pt>
                <c:pt idx="36">
                  <c:v>36</c:v>
                </c:pt>
                <c:pt idx="37">
                  <c:v>0</c:v>
                </c:pt>
                <c:pt idx="38">
                  <c:v>4</c:v>
                </c:pt>
                <c:pt idx="39">
                  <c:v>9</c:v>
                </c:pt>
                <c:pt idx="40">
                  <c:v>0</c:v>
                </c:pt>
                <c:pt idx="41">
                  <c:v>49</c:v>
                </c:pt>
                <c:pt idx="42">
                  <c:v>49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0</c:v>
                </c:pt>
                <c:pt idx="49">
                  <c:v>4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9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4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60-448F-9DD2-5044783F0F96}"/>
            </c:ext>
          </c:extLst>
        </c:ser>
        <c:ser>
          <c:idx val="1"/>
          <c:order val="1"/>
          <c:tx>
            <c:strRef>
              <c:f>'픽 가로'!$C$61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'픽 가로'!$C$62:$C$120</c:f>
              <c:numCache>
                <c:formatCode>General</c:formatCode>
                <c:ptCount val="59"/>
                <c:pt idx="0">
                  <c:v>25</c:v>
                </c:pt>
                <c:pt idx="1">
                  <c:v>0</c:v>
                </c:pt>
                <c:pt idx="2">
                  <c:v>16</c:v>
                </c:pt>
                <c:pt idx="3">
                  <c:v>1</c:v>
                </c:pt>
                <c:pt idx="4">
                  <c:v>4</c:v>
                </c:pt>
                <c:pt idx="5">
                  <c:v>9</c:v>
                </c:pt>
                <c:pt idx="6">
                  <c:v>64</c:v>
                </c:pt>
                <c:pt idx="7">
                  <c:v>289</c:v>
                </c:pt>
                <c:pt idx="8">
                  <c:v>441</c:v>
                </c:pt>
                <c:pt idx="9">
                  <c:v>36</c:v>
                </c:pt>
                <c:pt idx="10">
                  <c:v>16</c:v>
                </c:pt>
                <c:pt idx="11">
                  <c:v>25</c:v>
                </c:pt>
                <c:pt idx="12">
                  <c:v>9</c:v>
                </c:pt>
                <c:pt idx="13">
                  <c:v>1</c:v>
                </c:pt>
                <c:pt idx="14">
                  <c:v>16</c:v>
                </c:pt>
                <c:pt idx="15">
                  <c:v>1</c:v>
                </c:pt>
                <c:pt idx="16">
                  <c:v>0</c:v>
                </c:pt>
                <c:pt idx="17">
                  <c:v>49</c:v>
                </c:pt>
                <c:pt idx="18">
                  <c:v>1</c:v>
                </c:pt>
                <c:pt idx="19">
                  <c:v>36</c:v>
                </c:pt>
                <c:pt idx="20">
                  <c:v>1</c:v>
                </c:pt>
                <c:pt idx="21">
                  <c:v>1</c:v>
                </c:pt>
                <c:pt idx="22">
                  <c:v>36</c:v>
                </c:pt>
                <c:pt idx="23">
                  <c:v>4</c:v>
                </c:pt>
                <c:pt idx="24">
                  <c:v>0</c:v>
                </c:pt>
                <c:pt idx="25">
                  <c:v>100</c:v>
                </c:pt>
                <c:pt idx="26">
                  <c:v>256</c:v>
                </c:pt>
                <c:pt idx="27">
                  <c:v>576</c:v>
                </c:pt>
                <c:pt idx="28">
                  <c:v>1296</c:v>
                </c:pt>
                <c:pt idx="29">
                  <c:v>729</c:v>
                </c:pt>
                <c:pt idx="30">
                  <c:v>64</c:v>
                </c:pt>
                <c:pt idx="31">
                  <c:v>9</c:v>
                </c:pt>
                <c:pt idx="32">
                  <c:v>1</c:v>
                </c:pt>
                <c:pt idx="33">
                  <c:v>16</c:v>
                </c:pt>
                <c:pt idx="34">
                  <c:v>4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4</c:v>
                </c:pt>
                <c:pt idx="39">
                  <c:v>0</c:v>
                </c:pt>
                <c:pt idx="40">
                  <c:v>4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9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9</c:v>
                </c:pt>
                <c:pt idx="51">
                  <c:v>1</c:v>
                </c:pt>
                <c:pt idx="52">
                  <c:v>4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4</c:v>
                </c:pt>
                <c:pt idx="57">
                  <c:v>9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60-448F-9DD2-5044783F0F96}"/>
            </c:ext>
          </c:extLst>
        </c:ser>
        <c:ser>
          <c:idx val="2"/>
          <c:order val="2"/>
          <c:tx>
            <c:strRef>
              <c:f>'픽 가로'!$D$61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'픽 가로'!$D$62:$D$120</c:f>
              <c:numCache>
                <c:formatCode>General</c:formatCode>
                <c:ptCount val="59"/>
                <c:pt idx="0">
                  <c:v>25</c:v>
                </c:pt>
                <c:pt idx="1">
                  <c:v>0</c:v>
                </c:pt>
                <c:pt idx="2">
                  <c:v>25</c:v>
                </c:pt>
                <c:pt idx="3">
                  <c:v>9</c:v>
                </c:pt>
                <c:pt idx="4">
                  <c:v>1</c:v>
                </c:pt>
                <c:pt idx="5">
                  <c:v>4</c:v>
                </c:pt>
                <c:pt idx="6">
                  <c:v>4</c:v>
                </c:pt>
                <c:pt idx="7">
                  <c:v>16</c:v>
                </c:pt>
                <c:pt idx="8">
                  <c:v>25</c:v>
                </c:pt>
                <c:pt idx="9">
                  <c:v>16</c:v>
                </c:pt>
                <c:pt idx="10">
                  <c:v>0</c:v>
                </c:pt>
                <c:pt idx="11">
                  <c:v>0</c:v>
                </c:pt>
                <c:pt idx="12">
                  <c:v>9</c:v>
                </c:pt>
                <c:pt idx="13">
                  <c:v>9</c:v>
                </c:pt>
                <c:pt idx="14">
                  <c:v>0</c:v>
                </c:pt>
                <c:pt idx="15">
                  <c:v>25</c:v>
                </c:pt>
                <c:pt idx="16">
                  <c:v>4</c:v>
                </c:pt>
                <c:pt idx="17">
                  <c:v>1</c:v>
                </c:pt>
                <c:pt idx="18">
                  <c:v>9</c:v>
                </c:pt>
                <c:pt idx="19">
                  <c:v>0</c:v>
                </c:pt>
                <c:pt idx="20">
                  <c:v>16</c:v>
                </c:pt>
                <c:pt idx="21">
                  <c:v>4</c:v>
                </c:pt>
                <c:pt idx="22">
                  <c:v>64</c:v>
                </c:pt>
                <c:pt idx="23">
                  <c:v>25</c:v>
                </c:pt>
                <c:pt idx="24">
                  <c:v>36</c:v>
                </c:pt>
                <c:pt idx="25">
                  <c:v>36</c:v>
                </c:pt>
                <c:pt idx="26">
                  <c:v>1</c:v>
                </c:pt>
                <c:pt idx="27">
                  <c:v>16</c:v>
                </c:pt>
                <c:pt idx="28">
                  <c:v>81</c:v>
                </c:pt>
                <c:pt idx="29">
                  <c:v>0</c:v>
                </c:pt>
                <c:pt idx="30">
                  <c:v>0</c:v>
                </c:pt>
                <c:pt idx="31">
                  <c:v>9</c:v>
                </c:pt>
                <c:pt idx="32">
                  <c:v>4</c:v>
                </c:pt>
                <c:pt idx="33">
                  <c:v>1</c:v>
                </c:pt>
                <c:pt idx="34">
                  <c:v>1</c:v>
                </c:pt>
                <c:pt idx="35">
                  <c:v>25</c:v>
                </c:pt>
                <c:pt idx="36">
                  <c:v>0</c:v>
                </c:pt>
                <c:pt idx="37">
                  <c:v>4</c:v>
                </c:pt>
                <c:pt idx="38">
                  <c:v>0</c:v>
                </c:pt>
                <c:pt idx="39">
                  <c:v>36</c:v>
                </c:pt>
                <c:pt idx="40">
                  <c:v>0</c:v>
                </c:pt>
                <c:pt idx="41">
                  <c:v>25</c:v>
                </c:pt>
                <c:pt idx="42">
                  <c:v>4</c:v>
                </c:pt>
                <c:pt idx="43">
                  <c:v>0</c:v>
                </c:pt>
                <c:pt idx="44">
                  <c:v>4</c:v>
                </c:pt>
                <c:pt idx="45">
                  <c:v>25</c:v>
                </c:pt>
                <c:pt idx="46">
                  <c:v>0</c:v>
                </c:pt>
                <c:pt idx="47">
                  <c:v>16</c:v>
                </c:pt>
                <c:pt idx="48">
                  <c:v>9</c:v>
                </c:pt>
                <c:pt idx="49">
                  <c:v>0</c:v>
                </c:pt>
                <c:pt idx="50">
                  <c:v>4</c:v>
                </c:pt>
                <c:pt idx="51">
                  <c:v>9</c:v>
                </c:pt>
                <c:pt idx="52">
                  <c:v>9</c:v>
                </c:pt>
                <c:pt idx="53">
                  <c:v>4</c:v>
                </c:pt>
                <c:pt idx="54">
                  <c:v>25</c:v>
                </c:pt>
                <c:pt idx="55">
                  <c:v>1</c:v>
                </c:pt>
                <c:pt idx="56">
                  <c:v>1</c:v>
                </c:pt>
                <c:pt idx="57">
                  <c:v>9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60-448F-9DD2-5044783F0F96}"/>
            </c:ext>
          </c:extLst>
        </c:ser>
        <c:ser>
          <c:idx val="3"/>
          <c:order val="3"/>
          <c:tx>
            <c:strRef>
              <c:f>'픽 가로'!$E$61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'픽 가로'!$E$62:$E$120</c:f>
              <c:numCache>
                <c:formatCode>General</c:formatCode>
                <c:ptCount val="59"/>
                <c:pt idx="0">
                  <c:v>4</c:v>
                </c:pt>
                <c:pt idx="1">
                  <c:v>0</c:v>
                </c:pt>
                <c:pt idx="2">
                  <c:v>9</c:v>
                </c:pt>
                <c:pt idx="3">
                  <c:v>1</c:v>
                </c:pt>
                <c:pt idx="4">
                  <c:v>0</c:v>
                </c:pt>
                <c:pt idx="5">
                  <c:v>16</c:v>
                </c:pt>
                <c:pt idx="6">
                  <c:v>25</c:v>
                </c:pt>
                <c:pt idx="7">
                  <c:v>0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1</c:v>
                </c:pt>
                <c:pt idx="14">
                  <c:v>9</c:v>
                </c:pt>
                <c:pt idx="15">
                  <c:v>9</c:v>
                </c:pt>
                <c:pt idx="16">
                  <c:v>4</c:v>
                </c:pt>
                <c:pt idx="17">
                  <c:v>1</c:v>
                </c:pt>
                <c:pt idx="18">
                  <c:v>4</c:v>
                </c:pt>
                <c:pt idx="19">
                  <c:v>1</c:v>
                </c:pt>
                <c:pt idx="20">
                  <c:v>25</c:v>
                </c:pt>
                <c:pt idx="21">
                  <c:v>4</c:v>
                </c:pt>
                <c:pt idx="22">
                  <c:v>25</c:v>
                </c:pt>
                <c:pt idx="23">
                  <c:v>0</c:v>
                </c:pt>
                <c:pt idx="24">
                  <c:v>16</c:v>
                </c:pt>
                <c:pt idx="25">
                  <c:v>0</c:v>
                </c:pt>
                <c:pt idx="26">
                  <c:v>9</c:v>
                </c:pt>
                <c:pt idx="27">
                  <c:v>16</c:v>
                </c:pt>
                <c:pt idx="28">
                  <c:v>0</c:v>
                </c:pt>
                <c:pt idx="29">
                  <c:v>64</c:v>
                </c:pt>
                <c:pt idx="30">
                  <c:v>36</c:v>
                </c:pt>
                <c:pt idx="31">
                  <c:v>9</c:v>
                </c:pt>
                <c:pt idx="32">
                  <c:v>25</c:v>
                </c:pt>
                <c:pt idx="33">
                  <c:v>1</c:v>
                </c:pt>
                <c:pt idx="34">
                  <c:v>16</c:v>
                </c:pt>
                <c:pt idx="35">
                  <c:v>36</c:v>
                </c:pt>
                <c:pt idx="36">
                  <c:v>0</c:v>
                </c:pt>
                <c:pt idx="37">
                  <c:v>4</c:v>
                </c:pt>
                <c:pt idx="38">
                  <c:v>1</c:v>
                </c:pt>
                <c:pt idx="39">
                  <c:v>9</c:v>
                </c:pt>
                <c:pt idx="40">
                  <c:v>9</c:v>
                </c:pt>
                <c:pt idx="41">
                  <c:v>16</c:v>
                </c:pt>
                <c:pt idx="42">
                  <c:v>100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0</c:v>
                </c:pt>
                <c:pt idx="47">
                  <c:v>16</c:v>
                </c:pt>
                <c:pt idx="48">
                  <c:v>16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25</c:v>
                </c:pt>
                <c:pt idx="54">
                  <c:v>0</c:v>
                </c:pt>
                <c:pt idx="55">
                  <c:v>49</c:v>
                </c:pt>
                <c:pt idx="56">
                  <c:v>4</c:v>
                </c:pt>
                <c:pt idx="57">
                  <c:v>9</c:v>
                </c:pt>
                <c:pt idx="5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A60-448F-9DD2-5044783F0F96}"/>
            </c:ext>
          </c:extLst>
        </c:ser>
        <c:ser>
          <c:idx val="4"/>
          <c:order val="4"/>
          <c:tx>
            <c:strRef>
              <c:f>'픽 가로'!$F$61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'픽 가로'!$F$62:$F$120</c:f>
              <c:numCache>
                <c:formatCode>General</c:formatCode>
                <c:ptCount val="59"/>
                <c:pt idx="0">
                  <c:v>9</c:v>
                </c:pt>
                <c:pt idx="1">
                  <c:v>121</c:v>
                </c:pt>
                <c:pt idx="2">
                  <c:v>0</c:v>
                </c:pt>
                <c:pt idx="3">
                  <c:v>16</c:v>
                </c:pt>
                <c:pt idx="4">
                  <c:v>64</c:v>
                </c:pt>
                <c:pt idx="5">
                  <c:v>121</c:v>
                </c:pt>
                <c:pt idx="6">
                  <c:v>25</c:v>
                </c:pt>
                <c:pt idx="7">
                  <c:v>4</c:v>
                </c:pt>
                <c:pt idx="8">
                  <c:v>0</c:v>
                </c:pt>
                <c:pt idx="9">
                  <c:v>9</c:v>
                </c:pt>
                <c:pt idx="10">
                  <c:v>144</c:v>
                </c:pt>
                <c:pt idx="11">
                  <c:v>49</c:v>
                </c:pt>
                <c:pt idx="12">
                  <c:v>0</c:v>
                </c:pt>
                <c:pt idx="13">
                  <c:v>9</c:v>
                </c:pt>
                <c:pt idx="14">
                  <c:v>25</c:v>
                </c:pt>
                <c:pt idx="15">
                  <c:v>16</c:v>
                </c:pt>
                <c:pt idx="16">
                  <c:v>4</c:v>
                </c:pt>
                <c:pt idx="17">
                  <c:v>25</c:v>
                </c:pt>
                <c:pt idx="18">
                  <c:v>25</c:v>
                </c:pt>
                <c:pt idx="19">
                  <c:v>196</c:v>
                </c:pt>
                <c:pt idx="20">
                  <c:v>1764</c:v>
                </c:pt>
                <c:pt idx="21">
                  <c:v>441</c:v>
                </c:pt>
                <c:pt idx="22">
                  <c:v>16</c:v>
                </c:pt>
                <c:pt idx="23">
                  <c:v>1225</c:v>
                </c:pt>
                <c:pt idx="24">
                  <c:v>3844</c:v>
                </c:pt>
                <c:pt idx="25">
                  <c:v>1444</c:v>
                </c:pt>
                <c:pt idx="26">
                  <c:v>400</c:v>
                </c:pt>
                <c:pt idx="27">
                  <c:v>1156</c:v>
                </c:pt>
                <c:pt idx="28">
                  <c:v>8836</c:v>
                </c:pt>
                <c:pt idx="29">
                  <c:v>2809</c:v>
                </c:pt>
                <c:pt idx="30">
                  <c:v>361</c:v>
                </c:pt>
                <c:pt idx="31">
                  <c:v>4</c:v>
                </c:pt>
                <c:pt idx="32">
                  <c:v>0</c:v>
                </c:pt>
                <c:pt idx="33">
                  <c:v>625</c:v>
                </c:pt>
                <c:pt idx="34">
                  <c:v>4</c:v>
                </c:pt>
                <c:pt idx="35">
                  <c:v>1225</c:v>
                </c:pt>
                <c:pt idx="36">
                  <c:v>1089</c:v>
                </c:pt>
                <c:pt idx="37">
                  <c:v>169</c:v>
                </c:pt>
                <c:pt idx="38">
                  <c:v>1</c:v>
                </c:pt>
                <c:pt idx="39">
                  <c:v>225</c:v>
                </c:pt>
                <c:pt idx="40">
                  <c:v>196</c:v>
                </c:pt>
                <c:pt idx="41">
                  <c:v>1</c:v>
                </c:pt>
                <c:pt idx="42">
                  <c:v>16</c:v>
                </c:pt>
                <c:pt idx="43">
                  <c:v>64</c:v>
                </c:pt>
                <c:pt idx="44">
                  <c:v>36</c:v>
                </c:pt>
                <c:pt idx="45">
                  <c:v>169</c:v>
                </c:pt>
                <c:pt idx="46">
                  <c:v>144</c:v>
                </c:pt>
                <c:pt idx="47">
                  <c:v>0</c:v>
                </c:pt>
                <c:pt idx="48">
                  <c:v>25</c:v>
                </c:pt>
                <c:pt idx="49">
                  <c:v>144</c:v>
                </c:pt>
                <c:pt idx="50">
                  <c:v>0</c:v>
                </c:pt>
                <c:pt idx="51">
                  <c:v>25</c:v>
                </c:pt>
                <c:pt idx="52">
                  <c:v>36</c:v>
                </c:pt>
                <c:pt idx="53">
                  <c:v>225</c:v>
                </c:pt>
                <c:pt idx="54">
                  <c:v>121</c:v>
                </c:pt>
                <c:pt idx="55">
                  <c:v>16</c:v>
                </c:pt>
                <c:pt idx="56">
                  <c:v>64</c:v>
                </c:pt>
                <c:pt idx="57">
                  <c:v>0</c:v>
                </c:pt>
                <c:pt idx="58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A60-448F-9DD2-5044783F0F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0583248"/>
        <c:axId val="1070583568"/>
      </c:lineChart>
      <c:catAx>
        <c:axId val="107058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70583568"/>
        <c:crosses val="autoZero"/>
        <c:auto val="1"/>
        <c:lblAlgn val="ctr"/>
        <c:lblOffset val="100"/>
        <c:noMultiLvlLbl val="0"/>
      </c:catAx>
      <c:valAx>
        <c:axId val="1070583568"/>
        <c:scaling>
          <c:orientation val="minMax"/>
          <c:max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7058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Pick-</a:t>
            </a:r>
            <a:r>
              <a:rPr lang="ko-KR" altLang="en-US"/>
              <a:t>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'픽 가로'!$B$121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'픽 가로'!$B$122:$B$180</c:f>
              <c:numCache>
                <c:formatCode>General</c:formatCode>
                <c:ptCount val="59"/>
                <c:pt idx="0">
                  <c:v>9</c:v>
                </c:pt>
                <c:pt idx="1">
                  <c:v>0</c:v>
                </c:pt>
                <c:pt idx="2">
                  <c:v>9</c:v>
                </c:pt>
                <c:pt idx="3">
                  <c:v>9</c:v>
                </c:pt>
                <c:pt idx="4">
                  <c:v>1</c:v>
                </c:pt>
                <c:pt idx="5">
                  <c:v>1</c:v>
                </c:pt>
                <c:pt idx="6">
                  <c:v>9</c:v>
                </c:pt>
                <c:pt idx="7">
                  <c:v>4</c:v>
                </c:pt>
                <c:pt idx="8">
                  <c:v>0</c:v>
                </c:pt>
                <c:pt idx="9">
                  <c:v>4</c:v>
                </c:pt>
                <c:pt idx="10">
                  <c:v>1</c:v>
                </c:pt>
                <c:pt idx="11">
                  <c:v>0</c:v>
                </c:pt>
                <c:pt idx="12">
                  <c:v>4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4</c:v>
                </c:pt>
                <c:pt idx="18">
                  <c:v>36</c:v>
                </c:pt>
                <c:pt idx="19">
                  <c:v>9</c:v>
                </c:pt>
                <c:pt idx="20">
                  <c:v>16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4</c:v>
                </c:pt>
                <c:pt idx="26">
                  <c:v>1</c:v>
                </c:pt>
                <c:pt idx="27">
                  <c:v>1</c:v>
                </c:pt>
                <c:pt idx="28">
                  <c:v>49</c:v>
                </c:pt>
                <c:pt idx="29">
                  <c:v>16</c:v>
                </c:pt>
                <c:pt idx="30">
                  <c:v>0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4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4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2C-486D-83C6-2668906786DD}"/>
            </c:ext>
          </c:extLst>
        </c:ser>
        <c:ser>
          <c:idx val="1"/>
          <c:order val="1"/>
          <c:tx>
            <c:strRef>
              <c:f>'픽 가로'!$C$121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'픽 가로'!$C$122:$C$180</c:f>
              <c:numCache>
                <c:formatCode>General</c:formatCode>
                <c:ptCount val="59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9</c:v>
                </c:pt>
                <c:pt idx="8">
                  <c:v>0</c:v>
                </c:pt>
                <c:pt idx="9">
                  <c:v>16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4</c:v>
                </c:pt>
                <c:pt idx="15">
                  <c:v>0</c:v>
                </c:pt>
                <c:pt idx="16">
                  <c:v>4</c:v>
                </c:pt>
                <c:pt idx="17">
                  <c:v>4</c:v>
                </c:pt>
                <c:pt idx="18">
                  <c:v>0</c:v>
                </c:pt>
                <c:pt idx="19">
                  <c:v>0</c:v>
                </c:pt>
                <c:pt idx="20">
                  <c:v>16</c:v>
                </c:pt>
                <c:pt idx="21">
                  <c:v>1</c:v>
                </c:pt>
                <c:pt idx="22">
                  <c:v>1</c:v>
                </c:pt>
                <c:pt idx="23">
                  <c:v>9</c:v>
                </c:pt>
                <c:pt idx="24">
                  <c:v>4</c:v>
                </c:pt>
                <c:pt idx="25">
                  <c:v>4</c:v>
                </c:pt>
                <c:pt idx="26">
                  <c:v>9</c:v>
                </c:pt>
                <c:pt idx="27">
                  <c:v>1</c:v>
                </c:pt>
                <c:pt idx="28">
                  <c:v>36</c:v>
                </c:pt>
                <c:pt idx="29">
                  <c:v>9</c:v>
                </c:pt>
                <c:pt idx="30">
                  <c:v>0</c:v>
                </c:pt>
                <c:pt idx="31">
                  <c:v>25</c:v>
                </c:pt>
                <c:pt idx="32">
                  <c:v>1</c:v>
                </c:pt>
                <c:pt idx="33">
                  <c:v>9</c:v>
                </c:pt>
                <c:pt idx="34">
                  <c:v>4</c:v>
                </c:pt>
                <c:pt idx="35">
                  <c:v>4</c:v>
                </c:pt>
                <c:pt idx="36">
                  <c:v>1</c:v>
                </c:pt>
                <c:pt idx="37">
                  <c:v>4</c:v>
                </c:pt>
                <c:pt idx="38">
                  <c:v>1</c:v>
                </c:pt>
                <c:pt idx="39">
                  <c:v>0</c:v>
                </c:pt>
                <c:pt idx="40">
                  <c:v>1</c:v>
                </c:pt>
                <c:pt idx="41">
                  <c:v>9</c:v>
                </c:pt>
                <c:pt idx="42">
                  <c:v>0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9</c:v>
                </c:pt>
                <c:pt idx="49">
                  <c:v>1</c:v>
                </c:pt>
                <c:pt idx="50">
                  <c:v>1</c:v>
                </c:pt>
                <c:pt idx="51">
                  <c:v>4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1</c:v>
                </c:pt>
                <c:pt idx="56">
                  <c:v>4</c:v>
                </c:pt>
                <c:pt idx="57">
                  <c:v>0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2C-486D-83C6-2668906786DD}"/>
            </c:ext>
          </c:extLst>
        </c:ser>
        <c:ser>
          <c:idx val="2"/>
          <c:order val="2"/>
          <c:tx>
            <c:strRef>
              <c:f>'픽 가로'!$D$121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'픽 가로'!$D$122:$D$180</c:f>
              <c:numCache>
                <c:formatCode>General</c:formatCode>
                <c:ptCount val="59"/>
                <c:pt idx="0">
                  <c:v>16</c:v>
                </c:pt>
                <c:pt idx="1">
                  <c:v>1</c:v>
                </c:pt>
                <c:pt idx="2">
                  <c:v>9</c:v>
                </c:pt>
                <c:pt idx="3">
                  <c:v>9</c:v>
                </c:pt>
                <c:pt idx="4">
                  <c:v>0</c:v>
                </c:pt>
                <c:pt idx="5">
                  <c:v>1</c:v>
                </c:pt>
                <c:pt idx="6">
                  <c:v>4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  <c:pt idx="10">
                  <c:v>0</c:v>
                </c:pt>
                <c:pt idx="11">
                  <c:v>0</c:v>
                </c:pt>
                <c:pt idx="12">
                  <c:v>4</c:v>
                </c:pt>
                <c:pt idx="13">
                  <c:v>16</c:v>
                </c:pt>
                <c:pt idx="14">
                  <c:v>1</c:v>
                </c:pt>
                <c:pt idx="15">
                  <c:v>25</c:v>
                </c:pt>
                <c:pt idx="16">
                  <c:v>1</c:v>
                </c:pt>
                <c:pt idx="17">
                  <c:v>4</c:v>
                </c:pt>
                <c:pt idx="18">
                  <c:v>0</c:v>
                </c:pt>
                <c:pt idx="19">
                  <c:v>25</c:v>
                </c:pt>
                <c:pt idx="20">
                  <c:v>1</c:v>
                </c:pt>
                <c:pt idx="21">
                  <c:v>1</c:v>
                </c:pt>
                <c:pt idx="22">
                  <c:v>16</c:v>
                </c:pt>
                <c:pt idx="23">
                  <c:v>0</c:v>
                </c:pt>
                <c:pt idx="24">
                  <c:v>0</c:v>
                </c:pt>
                <c:pt idx="25">
                  <c:v>16</c:v>
                </c:pt>
                <c:pt idx="26">
                  <c:v>4</c:v>
                </c:pt>
                <c:pt idx="27">
                  <c:v>0</c:v>
                </c:pt>
                <c:pt idx="28">
                  <c:v>64</c:v>
                </c:pt>
                <c:pt idx="29">
                  <c:v>1</c:v>
                </c:pt>
                <c:pt idx="30">
                  <c:v>4</c:v>
                </c:pt>
                <c:pt idx="31">
                  <c:v>1</c:v>
                </c:pt>
                <c:pt idx="32">
                  <c:v>16</c:v>
                </c:pt>
                <c:pt idx="33">
                  <c:v>0</c:v>
                </c:pt>
                <c:pt idx="34">
                  <c:v>4</c:v>
                </c:pt>
                <c:pt idx="35">
                  <c:v>16</c:v>
                </c:pt>
                <c:pt idx="36">
                  <c:v>1</c:v>
                </c:pt>
                <c:pt idx="37">
                  <c:v>0</c:v>
                </c:pt>
                <c:pt idx="38">
                  <c:v>9</c:v>
                </c:pt>
                <c:pt idx="39">
                  <c:v>0</c:v>
                </c:pt>
                <c:pt idx="40">
                  <c:v>16</c:v>
                </c:pt>
                <c:pt idx="41">
                  <c:v>25</c:v>
                </c:pt>
                <c:pt idx="42">
                  <c:v>16</c:v>
                </c:pt>
                <c:pt idx="43">
                  <c:v>0</c:v>
                </c:pt>
                <c:pt idx="44">
                  <c:v>4</c:v>
                </c:pt>
                <c:pt idx="45">
                  <c:v>9</c:v>
                </c:pt>
                <c:pt idx="46">
                  <c:v>9</c:v>
                </c:pt>
                <c:pt idx="47">
                  <c:v>49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4</c:v>
                </c:pt>
                <c:pt idx="52">
                  <c:v>9</c:v>
                </c:pt>
                <c:pt idx="53">
                  <c:v>0</c:v>
                </c:pt>
                <c:pt idx="54">
                  <c:v>25</c:v>
                </c:pt>
                <c:pt idx="55">
                  <c:v>1</c:v>
                </c:pt>
                <c:pt idx="56">
                  <c:v>4</c:v>
                </c:pt>
                <c:pt idx="57">
                  <c:v>1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2C-486D-83C6-2668906786DD}"/>
            </c:ext>
          </c:extLst>
        </c:ser>
        <c:ser>
          <c:idx val="3"/>
          <c:order val="3"/>
          <c:tx>
            <c:strRef>
              <c:f>'픽 가로'!$E$121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'픽 가로'!$E$122:$E$180</c:f>
              <c:numCache>
                <c:formatCode>General</c:formatCode>
                <c:ptCount val="59"/>
                <c:pt idx="0">
                  <c:v>9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4</c:v>
                </c:pt>
                <c:pt idx="8">
                  <c:v>16</c:v>
                </c:pt>
                <c:pt idx="9">
                  <c:v>9</c:v>
                </c:pt>
                <c:pt idx="10">
                  <c:v>16</c:v>
                </c:pt>
                <c:pt idx="11">
                  <c:v>16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9</c:v>
                </c:pt>
                <c:pt idx="19">
                  <c:v>0</c:v>
                </c:pt>
                <c:pt idx="20">
                  <c:v>0</c:v>
                </c:pt>
                <c:pt idx="21">
                  <c:v>16</c:v>
                </c:pt>
                <c:pt idx="22">
                  <c:v>16</c:v>
                </c:pt>
                <c:pt idx="23">
                  <c:v>4</c:v>
                </c:pt>
                <c:pt idx="24">
                  <c:v>4</c:v>
                </c:pt>
                <c:pt idx="25">
                  <c:v>0</c:v>
                </c:pt>
                <c:pt idx="26">
                  <c:v>9</c:v>
                </c:pt>
                <c:pt idx="27">
                  <c:v>1</c:v>
                </c:pt>
                <c:pt idx="28">
                  <c:v>25</c:v>
                </c:pt>
                <c:pt idx="29">
                  <c:v>1</c:v>
                </c:pt>
                <c:pt idx="30">
                  <c:v>9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9</c:v>
                </c:pt>
                <c:pt idx="39">
                  <c:v>1</c:v>
                </c:pt>
                <c:pt idx="40">
                  <c:v>4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4</c:v>
                </c:pt>
                <c:pt idx="45">
                  <c:v>4</c:v>
                </c:pt>
                <c:pt idx="46">
                  <c:v>1</c:v>
                </c:pt>
                <c:pt idx="47">
                  <c:v>1</c:v>
                </c:pt>
                <c:pt idx="48">
                  <c:v>4</c:v>
                </c:pt>
                <c:pt idx="49">
                  <c:v>9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E2C-486D-83C6-2668906786DD}"/>
            </c:ext>
          </c:extLst>
        </c:ser>
        <c:ser>
          <c:idx val="4"/>
          <c:order val="4"/>
          <c:tx>
            <c:strRef>
              <c:f>'픽 가로'!$F$121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'픽 가로'!$F$122:$F$180</c:f>
              <c:numCache>
                <c:formatCode>General</c:formatCode>
                <c:ptCount val="59"/>
                <c:pt idx="0">
                  <c:v>144</c:v>
                </c:pt>
                <c:pt idx="1">
                  <c:v>16</c:v>
                </c:pt>
                <c:pt idx="2">
                  <c:v>121</c:v>
                </c:pt>
                <c:pt idx="3">
                  <c:v>1</c:v>
                </c:pt>
                <c:pt idx="4">
                  <c:v>25</c:v>
                </c:pt>
                <c:pt idx="5">
                  <c:v>16</c:v>
                </c:pt>
                <c:pt idx="6">
                  <c:v>36</c:v>
                </c:pt>
                <c:pt idx="7">
                  <c:v>36</c:v>
                </c:pt>
                <c:pt idx="8">
                  <c:v>289</c:v>
                </c:pt>
                <c:pt idx="9">
                  <c:v>576</c:v>
                </c:pt>
                <c:pt idx="10">
                  <c:v>324</c:v>
                </c:pt>
                <c:pt idx="11">
                  <c:v>225</c:v>
                </c:pt>
                <c:pt idx="12">
                  <c:v>36</c:v>
                </c:pt>
                <c:pt idx="13">
                  <c:v>81</c:v>
                </c:pt>
                <c:pt idx="14">
                  <c:v>144</c:v>
                </c:pt>
                <c:pt idx="15">
                  <c:v>1</c:v>
                </c:pt>
                <c:pt idx="16">
                  <c:v>81</c:v>
                </c:pt>
                <c:pt idx="17">
                  <c:v>196</c:v>
                </c:pt>
                <c:pt idx="18">
                  <c:v>36</c:v>
                </c:pt>
                <c:pt idx="19">
                  <c:v>576</c:v>
                </c:pt>
                <c:pt idx="20">
                  <c:v>1764</c:v>
                </c:pt>
                <c:pt idx="21">
                  <c:v>289</c:v>
                </c:pt>
                <c:pt idx="22">
                  <c:v>100</c:v>
                </c:pt>
                <c:pt idx="23">
                  <c:v>169</c:v>
                </c:pt>
                <c:pt idx="24">
                  <c:v>9</c:v>
                </c:pt>
                <c:pt idx="25">
                  <c:v>9</c:v>
                </c:pt>
                <c:pt idx="26">
                  <c:v>900</c:v>
                </c:pt>
                <c:pt idx="27">
                  <c:v>225</c:v>
                </c:pt>
                <c:pt idx="28">
                  <c:v>2401</c:v>
                </c:pt>
                <c:pt idx="29">
                  <c:v>900</c:v>
                </c:pt>
                <c:pt idx="30">
                  <c:v>841</c:v>
                </c:pt>
                <c:pt idx="31">
                  <c:v>64</c:v>
                </c:pt>
                <c:pt idx="32">
                  <c:v>49</c:v>
                </c:pt>
                <c:pt idx="33">
                  <c:v>0</c:v>
                </c:pt>
                <c:pt idx="34">
                  <c:v>1</c:v>
                </c:pt>
                <c:pt idx="35">
                  <c:v>225</c:v>
                </c:pt>
                <c:pt idx="36">
                  <c:v>361</c:v>
                </c:pt>
                <c:pt idx="37">
                  <c:v>121</c:v>
                </c:pt>
                <c:pt idx="38">
                  <c:v>81</c:v>
                </c:pt>
                <c:pt idx="39">
                  <c:v>36</c:v>
                </c:pt>
                <c:pt idx="40">
                  <c:v>64</c:v>
                </c:pt>
                <c:pt idx="41">
                  <c:v>81</c:v>
                </c:pt>
                <c:pt idx="42">
                  <c:v>9</c:v>
                </c:pt>
                <c:pt idx="43">
                  <c:v>0</c:v>
                </c:pt>
                <c:pt idx="44">
                  <c:v>49</c:v>
                </c:pt>
                <c:pt idx="45">
                  <c:v>64</c:v>
                </c:pt>
                <c:pt idx="46">
                  <c:v>324</c:v>
                </c:pt>
                <c:pt idx="47">
                  <c:v>0</c:v>
                </c:pt>
                <c:pt idx="48">
                  <c:v>16</c:v>
                </c:pt>
                <c:pt idx="49">
                  <c:v>1</c:v>
                </c:pt>
                <c:pt idx="50">
                  <c:v>16</c:v>
                </c:pt>
                <c:pt idx="51">
                  <c:v>0</c:v>
                </c:pt>
                <c:pt idx="52">
                  <c:v>0</c:v>
                </c:pt>
                <c:pt idx="53">
                  <c:v>49</c:v>
                </c:pt>
                <c:pt idx="54">
                  <c:v>9</c:v>
                </c:pt>
                <c:pt idx="55">
                  <c:v>9</c:v>
                </c:pt>
                <c:pt idx="56">
                  <c:v>0</c:v>
                </c:pt>
                <c:pt idx="57">
                  <c:v>0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2C-486D-83C6-266890678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1231880"/>
        <c:axId val="881233480"/>
      </c:lineChart>
      <c:catAx>
        <c:axId val="881231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1233480"/>
        <c:crosses val="autoZero"/>
        <c:auto val="1"/>
        <c:lblAlgn val="ctr"/>
        <c:lblOffset val="100"/>
        <c:noMultiLvlLbl val="0"/>
      </c:catAx>
      <c:valAx>
        <c:axId val="881233480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1231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Pick-</a:t>
            </a:r>
            <a:r>
              <a:rPr lang="ko-KR" altLang="en-US"/>
              <a:t>노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'픽 가로'!$B$181</c:f>
              <c:strCache>
                <c:ptCount val="1"/>
                <c:pt idx="0">
                  <c:v>립모션</c:v>
                </c:pt>
              </c:strCache>
            </c:strRef>
          </c:tx>
          <c:marker>
            <c:symbol val="none"/>
          </c:marker>
          <c:val>
            <c:numRef>
              <c:f>'픽 가로'!$B$182:$B$240</c:f>
              <c:numCache>
                <c:formatCode>General</c:formatCode>
                <c:ptCount val="59"/>
                <c:pt idx="0">
                  <c:v>0</c:v>
                </c:pt>
                <c:pt idx="1">
                  <c:v>16</c:v>
                </c:pt>
                <c:pt idx="2">
                  <c:v>4</c:v>
                </c:pt>
                <c:pt idx="3">
                  <c:v>25</c:v>
                </c:pt>
                <c:pt idx="4">
                  <c:v>9</c:v>
                </c:pt>
                <c:pt idx="5">
                  <c:v>4</c:v>
                </c:pt>
                <c:pt idx="6">
                  <c:v>1</c:v>
                </c:pt>
                <c:pt idx="7">
                  <c:v>1</c:v>
                </c:pt>
                <c:pt idx="8">
                  <c:v>9</c:v>
                </c:pt>
                <c:pt idx="9">
                  <c:v>4</c:v>
                </c:pt>
                <c:pt idx="10">
                  <c:v>16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9</c:v>
                </c:pt>
                <c:pt idx="15">
                  <c:v>16</c:v>
                </c:pt>
                <c:pt idx="16">
                  <c:v>1</c:v>
                </c:pt>
                <c:pt idx="17">
                  <c:v>4</c:v>
                </c:pt>
                <c:pt idx="18">
                  <c:v>9</c:v>
                </c:pt>
                <c:pt idx="19">
                  <c:v>4</c:v>
                </c:pt>
                <c:pt idx="20">
                  <c:v>4</c:v>
                </c:pt>
                <c:pt idx="21">
                  <c:v>25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4</c:v>
                </c:pt>
                <c:pt idx="27">
                  <c:v>9</c:v>
                </c:pt>
                <c:pt idx="28">
                  <c:v>49</c:v>
                </c:pt>
                <c:pt idx="29">
                  <c:v>1</c:v>
                </c:pt>
                <c:pt idx="30">
                  <c:v>4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36</c:v>
                </c:pt>
                <c:pt idx="35">
                  <c:v>0</c:v>
                </c:pt>
                <c:pt idx="36">
                  <c:v>16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4</c:v>
                </c:pt>
                <c:pt idx="41">
                  <c:v>4</c:v>
                </c:pt>
                <c:pt idx="42">
                  <c:v>0</c:v>
                </c:pt>
                <c:pt idx="43">
                  <c:v>9</c:v>
                </c:pt>
                <c:pt idx="44">
                  <c:v>1</c:v>
                </c:pt>
                <c:pt idx="45">
                  <c:v>4</c:v>
                </c:pt>
                <c:pt idx="46">
                  <c:v>1</c:v>
                </c:pt>
                <c:pt idx="47">
                  <c:v>1</c:v>
                </c:pt>
                <c:pt idx="48">
                  <c:v>9</c:v>
                </c:pt>
                <c:pt idx="49">
                  <c:v>9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9</c:v>
                </c:pt>
                <c:pt idx="56">
                  <c:v>9</c:v>
                </c:pt>
                <c:pt idx="57">
                  <c:v>1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24-4877-BAE8-32BAE80703E2}"/>
            </c:ext>
          </c:extLst>
        </c:ser>
        <c:ser>
          <c:idx val="6"/>
          <c:order val="1"/>
          <c:tx>
            <c:strRef>
              <c:f>'픽 가로'!$C$181</c:f>
              <c:strCache>
                <c:ptCount val="1"/>
                <c:pt idx="0">
                  <c:v>실제</c:v>
                </c:pt>
              </c:strCache>
            </c:strRef>
          </c:tx>
          <c:marker>
            <c:symbol val="none"/>
          </c:marker>
          <c:val>
            <c:numRef>
              <c:f>'픽 가로'!$C$182:$C$240</c:f>
              <c:numCache>
                <c:formatCode>General</c:formatCode>
                <c:ptCount val="59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9</c:v>
                </c:pt>
                <c:pt idx="12">
                  <c:v>0</c:v>
                </c:pt>
                <c:pt idx="13">
                  <c:v>0</c:v>
                </c:pt>
                <c:pt idx="14">
                  <c:v>9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49</c:v>
                </c:pt>
                <c:pt idx="21">
                  <c:v>0</c:v>
                </c:pt>
                <c:pt idx="22">
                  <c:v>81</c:v>
                </c:pt>
                <c:pt idx="23">
                  <c:v>100</c:v>
                </c:pt>
                <c:pt idx="24">
                  <c:v>169</c:v>
                </c:pt>
                <c:pt idx="25">
                  <c:v>16</c:v>
                </c:pt>
                <c:pt idx="26">
                  <c:v>25</c:v>
                </c:pt>
                <c:pt idx="27">
                  <c:v>1</c:v>
                </c:pt>
                <c:pt idx="28">
                  <c:v>144</c:v>
                </c:pt>
                <c:pt idx="29">
                  <c:v>324</c:v>
                </c:pt>
                <c:pt idx="30">
                  <c:v>0</c:v>
                </c:pt>
                <c:pt idx="31">
                  <c:v>36</c:v>
                </c:pt>
                <c:pt idx="32">
                  <c:v>0</c:v>
                </c:pt>
                <c:pt idx="33">
                  <c:v>9</c:v>
                </c:pt>
                <c:pt idx="34">
                  <c:v>169</c:v>
                </c:pt>
                <c:pt idx="35">
                  <c:v>100</c:v>
                </c:pt>
                <c:pt idx="36">
                  <c:v>1</c:v>
                </c:pt>
                <c:pt idx="37">
                  <c:v>1</c:v>
                </c:pt>
                <c:pt idx="38">
                  <c:v>16</c:v>
                </c:pt>
                <c:pt idx="39">
                  <c:v>0</c:v>
                </c:pt>
                <c:pt idx="40">
                  <c:v>16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9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16</c:v>
                </c:pt>
                <c:pt idx="52">
                  <c:v>0</c:v>
                </c:pt>
                <c:pt idx="53">
                  <c:v>4</c:v>
                </c:pt>
                <c:pt idx="54">
                  <c:v>1</c:v>
                </c:pt>
                <c:pt idx="55">
                  <c:v>0</c:v>
                </c:pt>
                <c:pt idx="56">
                  <c:v>1</c:v>
                </c:pt>
                <c:pt idx="57">
                  <c:v>9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24-4877-BAE8-32BAE80703E2}"/>
            </c:ext>
          </c:extLst>
        </c:ser>
        <c:ser>
          <c:idx val="7"/>
          <c:order val="2"/>
          <c:tx>
            <c:strRef>
              <c:f>'픽 가로'!$D$181</c:f>
              <c:strCache>
                <c:ptCount val="1"/>
                <c:pt idx="0">
                  <c:v>터치</c:v>
                </c:pt>
              </c:strCache>
            </c:strRef>
          </c:tx>
          <c:marker>
            <c:symbol val="none"/>
          </c:marker>
          <c:val>
            <c:numRef>
              <c:f>'픽 가로'!$D$182:$D$240</c:f>
              <c:numCache>
                <c:formatCode>General</c:formatCode>
                <c:ptCount val="59"/>
                <c:pt idx="0">
                  <c:v>0</c:v>
                </c:pt>
                <c:pt idx="1">
                  <c:v>16</c:v>
                </c:pt>
                <c:pt idx="2">
                  <c:v>0</c:v>
                </c:pt>
                <c:pt idx="3">
                  <c:v>36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7">
                  <c:v>16</c:v>
                </c:pt>
                <c:pt idx="8">
                  <c:v>0</c:v>
                </c:pt>
                <c:pt idx="9">
                  <c:v>16</c:v>
                </c:pt>
                <c:pt idx="10">
                  <c:v>9</c:v>
                </c:pt>
                <c:pt idx="11">
                  <c:v>1</c:v>
                </c:pt>
                <c:pt idx="12">
                  <c:v>0</c:v>
                </c:pt>
                <c:pt idx="13">
                  <c:v>9</c:v>
                </c:pt>
                <c:pt idx="14">
                  <c:v>16</c:v>
                </c:pt>
                <c:pt idx="15">
                  <c:v>9</c:v>
                </c:pt>
                <c:pt idx="16">
                  <c:v>36</c:v>
                </c:pt>
                <c:pt idx="17">
                  <c:v>16</c:v>
                </c:pt>
                <c:pt idx="18">
                  <c:v>9</c:v>
                </c:pt>
                <c:pt idx="19">
                  <c:v>9</c:v>
                </c:pt>
                <c:pt idx="20">
                  <c:v>25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0</c:v>
                </c:pt>
                <c:pt idx="25">
                  <c:v>4</c:v>
                </c:pt>
                <c:pt idx="26">
                  <c:v>25</c:v>
                </c:pt>
                <c:pt idx="27">
                  <c:v>4</c:v>
                </c:pt>
                <c:pt idx="28">
                  <c:v>4</c:v>
                </c:pt>
                <c:pt idx="29">
                  <c:v>64</c:v>
                </c:pt>
                <c:pt idx="30">
                  <c:v>0</c:v>
                </c:pt>
                <c:pt idx="31">
                  <c:v>9</c:v>
                </c:pt>
                <c:pt idx="32">
                  <c:v>0</c:v>
                </c:pt>
                <c:pt idx="33">
                  <c:v>49</c:v>
                </c:pt>
                <c:pt idx="34">
                  <c:v>9</c:v>
                </c:pt>
                <c:pt idx="35">
                  <c:v>25</c:v>
                </c:pt>
                <c:pt idx="36">
                  <c:v>0</c:v>
                </c:pt>
                <c:pt idx="37">
                  <c:v>1</c:v>
                </c:pt>
                <c:pt idx="38">
                  <c:v>4</c:v>
                </c:pt>
                <c:pt idx="39">
                  <c:v>16</c:v>
                </c:pt>
                <c:pt idx="40">
                  <c:v>0</c:v>
                </c:pt>
                <c:pt idx="41">
                  <c:v>64</c:v>
                </c:pt>
                <c:pt idx="42">
                  <c:v>1</c:v>
                </c:pt>
                <c:pt idx="43">
                  <c:v>1</c:v>
                </c:pt>
                <c:pt idx="44">
                  <c:v>4</c:v>
                </c:pt>
                <c:pt idx="45">
                  <c:v>0</c:v>
                </c:pt>
                <c:pt idx="46">
                  <c:v>9</c:v>
                </c:pt>
                <c:pt idx="47">
                  <c:v>4</c:v>
                </c:pt>
                <c:pt idx="48">
                  <c:v>16</c:v>
                </c:pt>
                <c:pt idx="49">
                  <c:v>0</c:v>
                </c:pt>
                <c:pt idx="50">
                  <c:v>0</c:v>
                </c:pt>
                <c:pt idx="51">
                  <c:v>4</c:v>
                </c:pt>
                <c:pt idx="52">
                  <c:v>16</c:v>
                </c:pt>
                <c:pt idx="53">
                  <c:v>1</c:v>
                </c:pt>
                <c:pt idx="54">
                  <c:v>16</c:v>
                </c:pt>
                <c:pt idx="55">
                  <c:v>4</c:v>
                </c:pt>
                <c:pt idx="56">
                  <c:v>0</c:v>
                </c:pt>
                <c:pt idx="57">
                  <c:v>9</c:v>
                </c:pt>
                <c:pt idx="58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24-4877-BAE8-32BAE80703E2}"/>
            </c:ext>
          </c:extLst>
        </c:ser>
        <c:ser>
          <c:idx val="8"/>
          <c:order val="3"/>
          <c:tx>
            <c:strRef>
              <c:f>'픽 가로'!$E$181</c:f>
              <c:strCache>
                <c:ptCount val="1"/>
                <c:pt idx="0">
                  <c:v>장갑</c:v>
                </c:pt>
              </c:strCache>
            </c:strRef>
          </c:tx>
          <c:marker>
            <c:symbol val="none"/>
          </c:marker>
          <c:val>
            <c:numRef>
              <c:f>'픽 가로'!$E$182:$E$240</c:f>
              <c:numCache>
                <c:formatCode>General</c:formatCode>
                <c:ptCount val="59"/>
                <c:pt idx="0">
                  <c:v>4</c:v>
                </c:pt>
                <c:pt idx="1">
                  <c:v>16</c:v>
                </c:pt>
                <c:pt idx="2">
                  <c:v>4</c:v>
                </c:pt>
                <c:pt idx="3">
                  <c:v>4</c:v>
                </c:pt>
                <c:pt idx="4">
                  <c:v>0</c:v>
                </c:pt>
                <c:pt idx="5">
                  <c:v>4</c:v>
                </c:pt>
                <c:pt idx="6">
                  <c:v>1</c:v>
                </c:pt>
                <c:pt idx="7">
                  <c:v>0</c:v>
                </c:pt>
                <c:pt idx="8">
                  <c:v>16</c:v>
                </c:pt>
                <c:pt idx="9">
                  <c:v>0</c:v>
                </c:pt>
                <c:pt idx="10">
                  <c:v>4</c:v>
                </c:pt>
                <c:pt idx="11">
                  <c:v>9</c:v>
                </c:pt>
                <c:pt idx="12">
                  <c:v>4</c:v>
                </c:pt>
                <c:pt idx="13">
                  <c:v>0</c:v>
                </c:pt>
                <c:pt idx="14">
                  <c:v>4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4</c:v>
                </c:pt>
                <c:pt idx="21">
                  <c:v>0</c:v>
                </c:pt>
                <c:pt idx="22">
                  <c:v>4</c:v>
                </c:pt>
                <c:pt idx="23">
                  <c:v>1</c:v>
                </c:pt>
                <c:pt idx="24">
                  <c:v>0</c:v>
                </c:pt>
                <c:pt idx="25">
                  <c:v>25</c:v>
                </c:pt>
                <c:pt idx="26">
                  <c:v>1</c:v>
                </c:pt>
                <c:pt idx="27">
                  <c:v>4</c:v>
                </c:pt>
                <c:pt idx="28">
                  <c:v>49</c:v>
                </c:pt>
                <c:pt idx="29">
                  <c:v>9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4</c:v>
                </c:pt>
                <c:pt idx="34">
                  <c:v>4</c:v>
                </c:pt>
                <c:pt idx="35">
                  <c:v>0</c:v>
                </c:pt>
                <c:pt idx="36">
                  <c:v>4</c:v>
                </c:pt>
                <c:pt idx="37">
                  <c:v>9</c:v>
                </c:pt>
                <c:pt idx="38">
                  <c:v>1</c:v>
                </c:pt>
                <c:pt idx="39">
                  <c:v>25</c:v>
                </c:pt>
                <c:pt idx="40">
                  <c:v>1</c:v>
                </c:pt>
                <c:pt idx="41">
                  <c:v>16</c:v>
                </c:pt>
                <c:pt idx="42">
                  <c:v>0</c:v>
                </c:pt>
                <c:pt idx="43">
                  <c:v>16</c:v>
                </c:pt>
                <c:pt idx="44">
                  <c:v>0</c:v>
                </c:pt>
                <c:pt idx="45">
                  <c:v>1</c:v>
                </c:pt>
                <c:pt idx="46">
                  <c:v>25</c:v>
                </c:pt>
                <c:pt idx="47">
                  <c:v>25</c:v>
                </c:pt>
                <c:pt idx="48">
                  <c:v>0</c:v>
                </c:pt>
                <c:pt idx="49">
                  <c:v>4</c:v>
                </c:pt>
                <c:pt idx="50">
                  <c:v>1</c:v>
                </c:pt>
                <c:pt idx="51">
                  <c:v>0</c:v>
                </c:pt>
                <c:pt idx="52">
                  <c:v>9</c:v>
                </c:pt>
                <c:pt idx="53">
                  <c:v>4</c:v>
                </c:pt>
                <c:pt idx="54">
                  <c:v>25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24-4877-BAE8-32BAE80703E2}"/>
            </c:ext>
          </c:extLst>
        </c:ser>
        <c:ser>
          <c:idx val="9"/>
          <c:order val="4"/>
          <c:tx>
            <c:strRef>
              <c:f>'픽 가로'!$F$181</c:f>
              <c:strCache>
                <c:ptCount val="1"/>
                <c:pt idx="0">
                  <c:v>햅틱</c:v>
                </c:pt>
              </c:strCache>
            </c:strRef>
          </c:tx>
          <c:marker>
            <c:symbol val="none"/>
          </c:marker>
          <c:val>
            <c:numRef>
              <c:f>'픽 가로'!$F$182:$F$240</c:f>
              <c:numCache>
                <c:formatCode>General</c:formatCode>
                <c:ptCount val="59"/>
                <c:pt idx="0">
                  <c:v>64</c:v>
                </c:pt>
                <c:pt idx="1">
                  <c:v>289</c:v>
                </c:pt>
                <c:pt idx="2">
                  <c:v>2704</c:v>
                </c:pt>
                <c:pt idx="3">
                  <c:v>900</c:v>
                </c:pt>
                <c:pt idx="4">
                  <c:v>196</c:v>
                </c:pt>
                <c:pt idx="5">
                  <c:v>841</c:v>
                </c:pt>
                <c:pt idx="6">
                  <c:v>576</c:v>
                </c:pt>
                <c:pt idx="7">
                  <c:v>49</c:v>
                </c:pt>
                <c:pt idx="8">
                  <c:v>100</c:v>
                </c:pt>
                <c:pt idx="9">
                  <c:v>324</c:v>
                </c:pt>
                <c:pt idx="10">
                  <c:v>1156</c:v>
                </c:pt>
                <c:pt idx="11">
                  <c:v>4624</c:v>
                </c:pt>
                <c:pt idx="12">
                  <c:v>100</c:v>
                </c:pt>
                <c:pt idx="13">
                  <c:v>441</c:v>
                </c:pt>
                <c:pt idx="14">
                  <c:v>16</c:v>
                </c:pt>
                <c:pt idx="15">
                  <c:v>144</c:v>
                </c:pt>
                <c:pt idx="16">
                  <c:v>441</c:v>
                </c:pt>
                <c:pt idx="17">
                  <c:v>16</c:v>
                </c:pt>
                <c:pt idx="18">
                  <c:v>144</c:v>
                </c:pt>
                <c:pt idx="19">
                  <c:v>25</c:v>
                </c:pt>
                <c:pt idx="20">
                  <c:v>9</c:v>
                </c:pt>
                <c:pt idx="21">
                  <c:v>16</c:v>
                </c:pt>
                <c:pt idx="22">
                  <c:v>100</c:v>
                </c:pt>
                <c:pt idx="23">
                  <c:v>0</c:v>
                </c:pt>
                <c:pt idx="24">
                  <c:v>484</c:v>
                </c:pt>
                <c:pt idx="25">
                  <c:v>36</c:v>
                </c:pt>
                <c:pt idx="26">
                  <c:v>3136</c:v>
                </c:pt>
                <c:pt idx="27">
                  <c:v>4900</c:v>
                </c:pt>
                <c:pt idx="28">
                  <c:v>5929</c:v>
                </c:pt>
                <c:pt idx="29">
                  <c:v>4489</c:v>
                </c:pt>
                <c:pt idx="30">
                  <c:v>100</c:v>
                </c:pt>
                <c:pt idx="31">
                  <c:v>9</c:v>
                </c:pt>
                <c:pt idx="32">
                  <c:v>36</c:v>
                </c:pt>
                <c:pt idx="33">
                  <c:v>16</c:v>
                </c:pt>
                <c:pt idx="34">
                  <c:v>484</c:v>
                </c:pt>
                <c:pt idx="35">
                  <c:v>225</c:v>
                </c:pt>
                <c:pt idx="36">
                  <c:v>100</c:v>
                </c:pt>
                <c:pt idx="37">
                  <c:v>625</c:v>
                </c:pt>
                <c:pt idx="38">
                  <c:v>169</c:v>
                </c:pt>
                <c:pt idx="39">
                  <c:v>1369</c:v>
                </c:pt>
                <c:pt idx="40">
                  <c:v>3600</c:v>
                </c:pt>
                <c:pt idx="41">
                  <c:v>576</c:v>
                </c:pt>
                <c:pt idx="42">
                  <c:v>49</c:v>
                </c:pt>
                <c:pt idx="43">
                  <c:v>25</c:v>
                </c:pt>
                <c:pt idx="44">
                  <c:v>64</c:v>
                </c:pt>
                <c:pt idx="45">
                  <c:v>81</c:v>
                </c:pt>
                <c:pt idx="46">
                  <c:v>16</c:v>
                </c:pt>
                <c:pt idx="47">
                  <c:v>9</c:v>
                </c:pt>
                <c:pt idx="48">
                  <c:v>49</c:v>
                </c:pt>
                <c:pt idx="49">
                  <c:v>4</c:v>
                </c:pt>
                <c:pt idx="50">
                  <c:v>9</c:v>
                </c:pt>
                <c:pt idx="51">
                  <c:v>9</c:v>
                </c:pt>
                <c:pt idx="52">
                  <c:v>144</c:v>
                </c:pt>
                <c:pt idx="53">
                  <c:v>121</c:v>
                </c:pt>
                <c:pt idx="54">
                  <c:v>4</c:v>
                </c:pt>
                <c:pt idx="55">
                  <c:v>16</c:v>
                </c:pt>
                <c:pt idx="56">
                  <c:v>4</c:v>
                </c:pt>
                <c:pt idx="57">
                  <c:v>1</c:v>
                </c:pt>
                <c:pt idx="5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324-4877-BAE8-32BAE80703E2}"/>
            </c:ext>
          </c:extLst>
        </c:ser>
        <c:ser>
          <c:idx val="0"/>
          <c:order val="5"/>
          <c:tx>
            <c:strRef>
              <c:f>'픽 가로'!$B$181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'픽 가로'!$B$182:$B$240</c:f>
              <c:numCache>
                <c:formatCode>General</c:formatCode>
                <c:ptCount val="59"/>
                <c:pt idx="0">
                  <c:v>0</c:v>
                </c:pt>
                <c:pt idx="1">
                  <c:v>16</c:v>
                </c:pt>
                <c:pt idx="2">
                  <c:v>4</c:v>
                </c:pt>
                <c:pt idx="3">
                  <c:v>25</c:v>
                </c:pt>
                <c:pt idx="4">
                  <c:v>9</c:v>
                </c:pt>
                <c:pt idx="5">
                  <c:v>4</c:v>
                </c:pt>
                <c:pt idx="6">
                  <c:v>1</c:v>
                </c:pt>
                <c:pt idx="7">
                  <c:v>1</c:v>
                </c:pt>
                <c:pt idx="8">
                  <c:v>9</c:v>
                </c:pt>
                <c:pt idx="9">
                  <c:v>4</c:v>
                </c:pt>
                <c:pt idx="10">
                  <c:v>16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9</c:v>
                </c:pt>
                <c:pt idx="15">
                  <c:v>16</c:v>
                </c:pt>
                <c:pt idx="16">
                  <c:v>1</c:v>
                </c:pt>
                <c:pt idx="17">
                  <c:v>4</c:v>
                </c:pt>
                <c:pt idx="18">
                  <c:v>9</c:v>
                </c:pt>
                <c:pt idx="19">
                  <c:v>4</c:v>
                </c:pt>
                <c:pt idx="20">
                  <c:v>4</c:v>
                </c:pt>
                <c:pt idx="21">
                  <c:v>25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4</c:v>
                </c:pt>
                <c:pt idx="27">
                  <c:v>9</c:v>
                </c:pt>
                <c:pt idx="28">
                  <c:v>49</c:v>
                </c:pt>
                <c:pt idx="29">
                  <c:v>1</c:v>
                </c:pt>
                <c:pt idx="30">
                  <c:v>4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36</c:v>
                </c:pt>
                <c:pt idx="35">
                  <c:v>0</c:v>
                </c:pt>
                <c:pt idx="36">
                  <c:v>16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4</c:v>
                </c:pt>
                <c:pt idx="41">
                  <c:v>4</c:v>
                </c:pt>
                <c:pt idx="42">
                  <c:v>0</c:v>
                </c:pt>
                <c:pt idx="43">
                  <c:v>9</c:v>
                </c:pt>
                <c:pt idx="44">
                  <c:v>1</c:v>
                </c:pt>
                <c:pt idx="45">
                  <c:v>4</c:v>
                </c:pt>
                <c:pt idx="46">
                  <c:v>1</c:v>
                </c:pt>
                <c:pt idx="47">
                  <c:v>1</c:v>
                </c:pt>
                <c:pt idx="48">
                  <c:v>9</c:v>
                </c:pt>
                <c:pt idx="49">
                  <c:v>9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9</c:v>
                </c:pt>
                <c:pt idx="56">
                  <c:v>9</c:v>
                </c:pt>
                <c:pt idx="57">
                  <c:v>1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324-4877-BAE8-32BAE80703E2}"/>
            </c:ext>
          </c:extLst>
        </c:ser>
        <c:ser>
          <c:idx val="1"/>
          <c:order val="6"/>
          <c:tx>
            <c:strRef>
              <c:f>'픽 가로'!$C$181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'픽 가로'!$C$182:$C$240</c:f>
              <c:numCache>
                <c:formatCode>General</c:formatCode>
                <c:ptCount val="59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9</c:v>
                </c:pt>
                <c:pt idx="12">
                  <c:v>0</c:v>
                </c:pt>
                <c:pt idx="13">
                  <c:v>0</c:v>
                </c:pt>
                <c:pt idx="14">
                  <c:v>9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49</c:v>
                </c:pt>
                <c:pt idx="21">
                  <c:v>0</c:v>
                </c:pt>
                <c:pt idx="22">
                  <c:v>81</c:v>
                </c:pt>
                <c:pt idx="23">
                  <c:v>100</c:v>
                </c:pt>
                <c:pt idx="24">
                  <c:v>169</c:v>
                </c:pt>
                <c:pt idx="25">
                  <c:v>16</c:v>
                </c:pt>
                <c:pt idx="26">
                  <c:v>25</c:v>
                </c:pt>
                <c:pt idx="27">
                  <c:v>1</c:v>
                </c:pt>
                <c:pt idx="28">
                  <c:v>144</c:v>
                </c:pt>
                <c:pt idx="29">
                  <c:v>324</c:v>
                </c:pt>
                <c:pt idx="30">
                  <c:v>0</c:v>
                </c:pt>
                <c:pt idx="31">
                  <c:v>36</c:v>
                </c:pt>
                <c:pt idx="32">
                  <c:v>0</c:v>
                </c:pt>
                <c:pt idx="33">
                  <c:v>9</c:v>
                </c:pt>
                <c:pt idx="34">
                  <c:v>169</c:v>
                </c:pt>
                <c:pt idx="35">
                  <c:v>100</c:v>
                </c:pt>
                <c:pt idx="36">
                  <c:v>1</c:v>
                </c:pt>
                <c:pt idx="37">
                  <c:v>1</c:v>
                </c:pt>
                <c:pt idx="38">
                  <c:v>16</c:v>
                </c:pt>
                <c:pt idx="39">
                  <c:v>0</c:v>
                </c:pt>
                <c:pt idx="40">
                  <c:v>16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9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16</c:v>
                </c:pt>
                <c:pt idx="52">
                  <c:v>0</c:v>
                </c:pt>
                <c:pt idx="53">
                  <c:v>4</c:v>
                </c:pt>
                <c:pt idx="54">
                  <c:v>1</c:v>
                </c:pt>
                <c:pt idx="55">
                  <c:v>0</c:v>
                </c:pt>
                <c:pt idx="56">
                  <c:v>1</c:v>
                </c:pt>
                <c:pt idx="57">
                  <c:v>9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324-4877-BAE8-32BAE80703E2}"/>
            </c:ext>
          </c:extLst>
        </c:ser>
        <c:ser>
          <c:idx val="2"/>
          <c:order val="7"/>
          <c:tx>
            <c:strRef>
              <c:f>'픽 가로'!$D$181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'픽 가로'!$D$182:$D$240</c:f>
              <c:numCache>
                <c:formatCode>General</c:formatCode>
                <c:ptCount val="59"/>
                <c:pt idx="0">
                  <c:v>0</c:v>
                </c:pt>
                <c:pt idx="1">
                  <c:v>16</c:v>
                </c:pt>
                <c:pt idx="2">
                  <c:v>0</c:v>
                </c:pt>
                <c:pt idx="3">
                  <c:v>36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7">
                  <c:v>16</c:v>
                </c:pt>
                <c:pt idx="8">
                  <c:v>0</c:v>
                </c:pt>
                <c:pt idx="9">
                  <c:v>16</c:v>
                </c:pt>
                <c:pt idx="10">
                  <c:v>9</c:v>
                </c:pt>
                <c:pt idx="11">
                  <c:v>1</c:v>
                </c:pt>
                <c:pt idx="12">
                  <c:v>0</c:v>
                </c:pt>
                <c:pt idx="13">
                  <c:v>9</c:v>
                </c:pt>
                <c:pt idx="14">
                  <c:v>16</c:v>
                </c:pt>
                <c:pt idx="15">
                  <c:v>9</c:v>
                </c:pt>
                <c:pt idx="16">
                  <c:v>36</c:v>
                </c:pt>
                <c:pt idx="17">
                  <c:v>16</c:v>
                </c:pt>
                <c:pt idx="18">
                  <c:v>9</c:v>
                </c:pt>
                <c:pt idx="19">
                  <c:v>9</c:v>
                </c:pt>
                <c:pt idx="20">
                  <c:v>25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0</c:v>
                </c:pt>
                <c:pt idx="25">
                  <c:v>4</c:v>
                </c:pt>
                <c:pt idx="26">
                  <c:v>25</c:v>
                </c:pt>
                <c:pt idx="27">
                  <c:v>4</c:v>
                </c:pt>
                <c:pt idx="28">
                  <c:v>4</c:v>
                </c:pt>
                <c:pt idx="29">
                  <c:v>64</c:v>
                </c:pt>
                <c:pt idx="30">
                  <c:v>0</c:v>
                </c:pt>
                <c:pt idx="31">
                  <c:v>9</c:v>
                </c:pt>
                <c:pt idx="32">
                  <c:v>0</c:v>
                </c:pt>
                <c:pt idx="33">
                  <c:v>49</c:v>
                </c:pt>
                <c:pt idx="34">
                  <c:v>9</c:v>
                </c:pt>
                <c:pt idx="35">
                  <c:v>25</c:v>
                </c:pt>
                <c:pt idx="36">
                  <c:v>0</c:v>
                </c:pt>
                <c:pt idx="37">
                  <c:v>1</c:v>
                </c:pt>
                <c:pt idx="38">
                  <c:v>4</c:v>
                </c:pt>
                <c:pt idx="39">
                  <c:v>16</c:v>
                </c:pt>
                <c:pt idx="40">
                  <c:v>0</c:v>
                </c:pt>
                <c:pt idx="41">
                  <c:v>64</c:v>
                </c:pt>
                <c:pt idx="42">
                  <c:v>1</c:v>
                </c:pt>
                <c:pt idx="43">
                  <c:v>1</c:v>
                </c:pt>
                <c:pt idx="44">
                  <c:v>4</c:v>
                </c:pt>
                <c:pt idx="45">
                  <c:v>0</c:v>
                </c:pt>
                <c:pt idx="46">
                  <c:v>9</c:v>
                </c:pt>
                <c:pt idx="47">
                  <c:v>4</c:v>
                </c:pt>
                <c:pt idx="48">
                  <c:v>16</c:v>
                </c:pt>
                <c:pt idx="49">
                  <c:v>0</c:v>
                </c:pt>
                <c:pt idx="50">
                  <c:v>0</c:v>
                </c:pt>
                <c:pt idx="51">
                  <c:v>4</c:v>
                </c:pt>
                <c:pt idx="52">
                  <c:v>16</c:v>
                </c:pt>
                <c:pt idx="53">
                  <c:v>1</c:v>
                </c:pt>
                <c:pt idx="54">
                  <c:v>16</c:v>
                </c:pt>
                <c:pt idx="55">
                  <c:v>4</c:v>
                </c:pt>
                <c:pt idx="56">
                  <c:v>0</c:v>
                </c:pt>
                <c:pt idx="57">
                  <c:v>9</c:v>
                </c:pt>
                <c:pt idx="58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324-4877-BAE8-32BAE80703E2}"/>
            </c:ext>
          </c:extLst>
        </c:ser>
        <c:ser>
          <c:idx val="3"/>
          <c:order val="8"/>
          <c:tx>
            <c:strRef>
              <c:f>'픽 가로'!$E$181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'픽 가로'!$E$182:$E$240</c:f>
              <c:numCache>
                <c:formatCode>General</c:formatCode>
                <c:ptCount val="59"/>
                <c:pt idx="0">
                  <c:v>4</c:v>
                </c:pt>
                <c:pt idx="1">
                  <c:v>16</c:v>
                </c:pt>
                <c:pt idx="2">
                  <c:v>4</c:v>
                </c:pt>
                <c:pt idx="3">
                  <c:v>4</c:v>
                </c:pt>
                <c:pt idx="4">
                  <c:v>0</c:v>
                </c:pt>
                <c:pt idx="5">
                  <c:v>4</c:v>
                </c:pt>
                <c:pt idx="6">
                  <c:v>1</c:v>
                </c:pt>
                <c:pt idx="7">
                  <c:v>0</c:v>
                </c:pt>
                <c:pt idx="8">
                  <c:v>16</c:v>
                </c:pt>
                <c:pt idx="9">
                  <c:v>0</c:v>
                </c:pt>
                <c:pt idx="10">
                  <c:v>4</c:v>
                </c:pt>
                <c:pt idx="11">
                  <c:v>9</c:v>
                </c:pt>
                <c:pt idx="12">
                  <c:v>4</c:v>
                </c:pt>
                <c:pt idx="13">
                  <c:v>0</c:v>
                </c:pt>
                <c:pt idx="14">
                  <c:v>4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4</c:v>
                </c:pt>
                <c:pt idx="21">
                  <c:v>0</c:v>
                </c:pt>
                <c:pt idx="22">
                  <c:v>4</c:v>
                </c:pt>
                <c:pt idx="23">
                  <c:v>1</c:v>
                </c:pt>
                <c:pt idx="24">
                  <c:v>0</c:v>
                </c:pt>
                <c:pt idx="25">
                  <c:v>25</c:v>
                </c:pt>
                <c:pt idx="26">
                  <c:v>1</c:v>
                </c:pt>
                <c:pt idx="27">
                  <c:v>4</c:v>
                </c:pt>
                <c:pt idx="28">
                  <c:v>49</c:v>
                </c:pt>
                <c:pt idx="29">
                  <c:v>9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4</c:v>
                </c:pt>
                <c:pt idx="34">
                  <c:v>4</c:v>
                </c:pt>
                <c:pt idx="35">
                  <c:v>0</c:v>
                </c:pt>
                <c:pt idx="36">
                  <c:v>4</c:v>
                </c:pt>
                <c:pt idx="37">
                  <c:v>9</c:v>
                </c:pt>
                <c:pt idx="38">
                  <c:v>1</c:v>
                </c:pt>
                <c:pt idx="39">
                  <c:v>25</c:v>
                </c:pt>
                <c:pt idx="40">
                  <c:v>1</c:v>
                </c:pt>
                <c:pt idx="41">
                  <c:v>16</c:v>
                </c:pt>
                <c:pt idx="42">
                  <c:v>0</c:v>
                </c:pt>
                <c:pt idx="43">
                  <c:v>16</c:v>
                </c:pt>
                <c:pt idx="44">
                  <c:v>0</c:v>
                </c:pt>
                <c:pt idx="45">
                  <c:v>1</c:v>
                </c:pt>
                <c:pt idx="46">
                  <c:v>25</c:v>
                </c:pt>
                <c:pt idx="47">
                  <c:v>25</c:v>
                </c:pt>
                <c:pt idx="48">
                  <c:v>0</c:v>
                </c:pt>
                <c:pt idx="49">
                  <c:v>4</c:v>
                </c:pt>
                <c:pt idx="50">
                  <c:v>1</c:v>
                </c:pt>
                <c:pt idx="51">
                  <c:v>0</c:v>
                </c:pt>
                <c:pt idx="52">
                  <c:v>9</c:v>
                </c:pt>
                <c:pt idx="53">
                  <c:v>4</c:v>
                </c:pt>
                <c:pt idx="54">
                  <c:v>25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324-4877-BAE8-32BAE80703E2}"/>
            </c:ext>
          </c:extLst>
        </c:ser>
        <c:ser>
          <c:idx val="4"/>
          <c:order val="9"/>
          <c:tx>
            <c:strRef>
              <c:f>'픽 가로'!$F$181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'픽 가로'!$F$182:$F$240</c:f>
              <c:numCache>
                <c:formatCode>General</c:formatCode>
                <c:ptCount val="59"/>
                <c:pt idx="0">
                  <c:v>64</c:v>
                </c:pt>
                <c:pt idx="1">
                  <c:v>289</c:v>
                </c:pt>
                <c:pt idx="2">
                  <c:v>2704</c:v>
                </c:pt>
                <c:pt idx="3">
                  <c:v>900</c:v>
                </c:pt>
                <c:pt idx="4">
                  <c:v>196</c:v>
                </c:pt>
                <c:pt idx="5">
                  <c:v>841</c:v>
                </c:pt>
                <c:pt idx="6">
                  <c:v>576</c:v>
                </c:pt>
                <c:pt idx="7">
                  <c:v>49</c:v>
                </c:pt>
                <c:pt idx="8">
                  <c:v>100</c:v>
                </c:pt>
                <c:pt idx="9">
                  <c:v>324</c:v>
                </c:pt>
                <c:pt idx="10">
                  <c:v>1156</c:v>
                </c:pt>
                <c:pt idx="11">
                  <c:v>4624</c:v>
                </c:pt>
                <c:pt idx="12">
                  <c:v>100</c:v>
                </c:pt>
                <c:pt idx="13">
                  <c:v>441</c:v>
                </c:pt>
                <c:pt idx="14">
                  <c:v>16</c:v>
                </c:pt>
                <c:pt idx="15">
                  <c:v>144</c:v>
                </c:pt>
                <c:pt idx="16">
                  <c:v>441</c:v>
                </c:pt>
                <c:pt idx="17">
                  <c:v>16</c:v>
                </c:pt>
                <c:pt idx="18">
                  <c:v>144</c:v>
                </c:pt>
                <c:pt idx="19">
                  <c:v>25</c:v>
                </c:pt>
                <c:pt idx="20">
                  <c:v>9</c:v>
                </c:pt>
                <c:pt idx="21">
                  <c:v>16</c:v>
                </c:pt>
                <c:pt idx="22">
                  <c:v>100</c:v>
                </c:pt>
                <c:pt idx="23">
                  <c:v>0</c:v>
                </c:pt>
                <c:pt idx="24">
                  <c:v>484</c:v>
                </c:pt>
                <c:pt idx="25">
                  <c:v>36</c:v>
                </c:pt>
                <c:pt idx="26">
                  <c:v>3136</c:v>
                </c:pt>
                <c:pt idx="27">
                  <c:v>4900</c:v>
                </c:pt>
                <c:pt idx="28">
                  <c:v>5929</c:v>
                </c:pt>
                <c:pt idx="29">
                  <c:v>4489</c:v>
                </c:pt>
                <c:pt idx="30">
                  <c:v>100</c:v>
                </c:pt>
                <c:pt idx="31">
                  <c:v>9</c:v>
                </c:pt>
                <c:pt idx="32">
                  <c:v>36</c:v>
                </c:pt>
                <c:pt idx="33">
                  <c:v>16</c:v>
                </c:pt>
                <c:pt idx="34">
                  <c:v>484</c:v>
                </c:pt>
                <c:pt idx="35">
                  <c:v>225</c:v>
                </c:pt>
                <c:pt idx="36">
                  <c:v>100</c:v>
                </c:pt>
                <c:pt idx="37">
                  <c:v>625</c:v>
                </c:pt>
                <c:pt idx="38">
                  <c:v>169</c:v>
                </c:pt>
                <c:pt idx="39">
                  <c:v>1369</c:v>
                </c:pt>
                <c:pt idx="40">
                  <c:v>3600</c:v>
                </c:pt>
                <c:pt idx="41">
                  <c:v>576</c:v>
                </c:pt>
                <c:pt idx="42">
                  <c:v>49</c:v>
                </c:pt>
                <c:pt idx="43">
                  <c:v>25</c:v>
                </c:pt>
                <c:pt idx="44">
                  <c:v>64</c:v>
                </c:pt>
                <c:pt idx="45">
                  <c:v>81</c:v>
                </c:pt>
                <c:pt idx="46">
                  <c:v>16</c:v>
                </c:pt>
                <c:pt idx="47">
                  <c:v>9</c:v>
                </c:pt>
                <c:pt idx="48">
                  <c:v>49</c:v>
                </c:pt>
                <c:pt idx="49">
                  <c:v>4</c:v>
                </c:pt>
                <c:pt idx="50">
                  <c:v>9</c:v>
                </c:pt>
                <c:pt idx="51">
                  <c:v>9</c:v>
                </c:pt>
                <c:pt idx="52">
                  <c:v>144</c:v>
                </c:pt>
                <c:pt idx="53">
                  <c:v>121</c:v>
                </c:pt>
                <c:pt idx="54">
                  <c:v>4</c:v>
                </c:pt>
                <c:pt idx="55">
                  <c:v>16</c:v>
                </c:pt>
                <c:pt idx="56">
                  <c:v>4</c:v>
                </c:pt>
                <c:pt idx="57">
                  <c:v>1</c:v>
                </c:pt>
                <c:pt idx="5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324-4877-BAE8-32BAE80703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7741448"/>
        <c:axId val="867741768"/>
      </c:lineChart>
      <c:catAx>
        <c:axId val="86774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7741768"/>
        <c:crosses val="autoZero"/>
        <c:auto val="1"/>
        <c:lblAlgn val="ctr"/>
        <c:lblOffset val="100"/>
        <c:noMultiLvlLbl val="0"/>
      </c:catAx>
      <c:valAx>
        <c:axId val="867741768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7741448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Grab-</a:t>
            </a:r>
            <a:r>
              <a:rPr lang="ko-KR" altLang="en-US"/>
              <a:t>파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'그랩 가로'!$B$121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가로'!$B$122:$B$180</c:f>
              <c:numCache>
                <c:formatCode>General</c:formatCode>
                <c:ptCount val="5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1</c:v>
                </c:pt>
                <c:pt idx="5">
                  <c:v>4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4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4</c:v>
                </c:pt>
                <c:pt idx="18">
                  <c:v>1</c:v>
                </c:pt>
                <c:pt idx="19">
                  <c:v>0</c:v>
                </c:pt>
                <c:pt idx="20">
                  <c:v>9</c:v>
                </c:pt>
                <c:pt idx="21">
                  <c:v>0</c:v>
                </c:pt>
                <c:pt idx="22">
                  <c:v>9</c:v>
                </c:pt>
                <c:pt idx="23">
                  <c:v>9</c:v>
                </c:pt>
                <c:pt idx="24">
                  <c:v>1</c:v>
                </c:pt>
                <c:pt idx="25">
                  <c:v>1</c:v>
                </c:pt>
                <c:pt idx="26">
                  <c:v>9</c:v>
                </c:pt>
                <c:pt idx="27">
                  <c:v>4</c:v>
                </c:pt>
                <c:pt idx="28">
                  <c:v>0</c:v>
                </c:pt>
                <c:pt idx="29">
                  <c:v>4</c:v>
                </c:pt>
                <c:pt idx="30">
                  <c:v>1</c:v>
                </c:pt>
                <c:pt idx="31">
                  <c:v>0</c:v>
                </c:pt>
                <c:pt idx="32">
                  <c:v>4</c:v>
                </c:pt>
                <c:pt idx="33">
                  <c:v>4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4</c:v>
                </c:pt>
                <c:pt idx="38">
                  <c:v>36</c:v>
                </c:pt>
                <c:pt idx="39">
                  <c:v>9</c:v>
                </c:pt>
                <c:pt idx="40">
                  <c:v>16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4</c:v>
                </c:pt>
                <c:pt idx="46">
                  <c:v>1</c:v>
                </c:pt>
                <c:pt idx="47">
                  <c:v>1</c:v>
                </c:pt>
                <c:pt idx="48">
                  <c:v>49</c:v>
                </c:pt>
                <c:pt idx="49">
                  <c:v>16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0</c:v>
                </c:pt>
                <c:pt idx="54">
                  <c:v>0</c:v>
                </c:pt>
                <c:pt idx="55">
                  <c:v>4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D4-4050-A2A2-94D3770F9990}"/>
            </c:ext>
          </c:extLst>
        </c:ser>
        <c:ser>
          <c:idx val="1"/>
          <c:order val="1"/>
          <c:tx>
            <c:strRef>
              <c:f>'그랩 가로'!$C$121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가로'!$C$122:$C$180</c:f>
              <c:numCache>
                <c:formatCode>General</c:formatCode>
                <c:ptCount val="59"/>
                <c:pt idx="0">
                  <c:v>25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36</c:v>
                </c:pt>
                <c:pt idx="7">
                  <c:v>16</c:v>
                </c:pt>
                <c:pt idx="8">
                  <c:v>4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9</c:v>
                </c:pt>
                <c:pt idx="13">
                  <c:v>9</c:v>
                </c:pt>
                <c:pt idx="14">
                  <c:v>4</c:v>
                </c:pt>
                <c:pt idx="15">
                  <c:v>4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16</c:v>
                </c:pt>
                <c:pt idx="20">
                  <c:v>25</c:v>
                </c:pt>
                <c:pt idx="21">
                  <c:v>9</c:v>
                </c:pt>
                <c:pt idx="22">
                  <c:v>9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9</c:v>
                </c:pt>
                <c:pt idx="27">
                  <c:v>25</c:v>
                </c:pt>
                <c:pt idx="28">
                  <c:v>64</c:v>
                </c:pt>
                <c:pt idx="29">
                  <c:v>16</c:v>
                </c:pt>
                <c:pt idx="30">
                  <c:v>9</c:v>
                </c:pt>
                <c:pt idx="31">
                  <c:v>1</c:v>
                </c:pt>
                <c:pt idx="32">
                  <c:v>0</c:v>
                </c:pt>
                <c:pt idx="33">
                  <c:v>4</c:v>
                </c:pt>
                <c:pt idx="34">
                  <c:v>16</c:v>
                </c:pt>
                <c:pt idx="35">
                  <c:v>25</c:v>
                </c:pt>
                <c:pt idx="36">
                  <c:v>4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9</c:v>
                </c:pt>
                <c:pt idx="41">
                  <c:v>16</c:v>
                </c:pt>
                <c:pt idx="42">
                  <c:v>16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4</c:v>
                </c:pt>
                <c:pt idx="47">
                  <c:v>64</c:v>
                </c:pt>
                <c:pt idx="48">
                  <c:v>9</c:v>
                </c:pt>
                <c:pt idx="49">
                  <c:v>49</c:v>
                </c:pt>
                <c:pt idx="50">
                  <c:v>1</c:v>
                </c:pt>
                <c:pt idx="51">
                  <c:v>1</c:v>
                </c:pt>
                <c:pt idx="52">
                  <c:v>4</c:v>
                </c:pt>
                <c:pt idx="53">
                  <c:v>0</c:v>
                </c:pt>
                <c:pt idx="54">
                  <c:v>49</c:v>
                </c:pt>
                <c:pt idx="55">
                  <c:v>1</c:v>
                </c:pt>
                <c:pt idx="56">
                  <c:v>9</c:v>
                </c:pt>
                <c:pt idx="57">
                  <c:v>1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D4-4050-A2A2-94D3770F9990}"/>
            </c:ext>
          </c:extLst>
        </c:ser>
        <c:ser>
          <c:idx val="2"/>
          <c:order val="2"/>
          <c:tx>
            <c:strRef>
              <c:f>'그랩 가로'!$D$121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가로'!$D$122:$D$180</c:f>
              <c:numCache>
                <c:formatCode>General</c:formatCode>
                <c:ptCount val="59"/>
                <c:pt idx="0">
                  <c:v>36</c:v>
                </c:pt>
                <c:pt idx="1">
                  <c:v>9</c:v>
                </c:pt>
                <c:pt idx="2">
                  <c:v>0</c:v>
                </c:pt>
                <c:pt idx="3">
                  <c:v>64</c:v>
                </c:pt>
                <c:pt idx="4">
                  <c:v>49</c:v>
                </c:pt>
                <c:pt idx="5">
                  <c:v>4</c:v>
                </c:pt>
                <c:pt idx="6">
                  <c:v>16</c:v>
                </c:pt>
                <c:pt idx="7">
                  <c:v>1</c:v>
                </c:pt>
                <c:pt idx="8">
                  <c:v>1</c:v>
                </c:pt>
                <c:pt idx="9">
                  <c:v>36</c:v>
                </c:pt>
                <c:pt idx="10">
                  <c:v>36</c:v>
                </c:pt>
                <c:pt idx="11">
                  <c:v>1</c:v>
                </c:pt>
                <c:pt idx="12">
                  <c:v>36</c:v>
                </c:pt>
                <c:pt idx="13">
                  <c:v>9</c:v>
                </c:pt>
                <c:pt idx="14">
                  <c:v>0</c:v>
                </c:pt>
                <c:pt idx="15">
                  <c:v>9</c:v>
                </c:pt>
                <c:pt idx="16">
                  <c:v>0</c:v>
                </c:pt>
                <c:pt idx="17">
                  <c:v>9</c:v>
                </c:pt>
                <c:pt idx="18">
                  <c:v>4</c:v>
                </c:pt>
                <c:pt idx="19">
                  <c:v>64</c:v>
                </c:pt>
                <c:pt idx="20">
                  <c:v>16</c:v>
                </c:pt>
                <c:pt idx="21">
                  <c:v>4</c:v>
                </c:pt>
                <c:pt idx="22">
                  <c:v>0</c:v>
                </c:pt>
                <c:pt idx="23">
                  <c:v>0</c:v>
                </c:pt>
                <c:pt idx="24">
                  <c:v>36</c:v>
                </c:pt>
                <c:pt idx="25">
                  <c:v>49</c:v>
                </c:pt>
                <c:pt idx="26">
                  <c:v>0</c:v>
                </c:pt>
                <c:pt idx="27">
                  <c:v>25</c:v>
                </c:pt>
                <c:pt idx="28">
                  <c:v>100</c:v>
                </c:pt>
                <c:pt idx="29">
                  <c:v>9</c:v>
                </c:pt>
                <c:pt idx="30">
                  <c:v>25</c:v>
                </c:pt>
                <c:pt idx="31">
                  <c:v>4</c:v>
                </c:pt>
                <c:pt idx="32">
                  <c:v>100</c:v>
                </c:pt>
                <c:pt idx="33">
                  <c:v>49</c:v>
                </c:pt>
                <c:pt idx="34">
                  <c:v>9</c:v>
                </c:pt>
                <c:pt idx="35">
                  <c:v>4</c:v>
                </c:pt>
                <c:pt idx="36">
                  <c:v>4</c:v>
                </c:pt>
                <c:pt idx="37">
                  <c:v>49</c:v>
                </c:pt>
                <c:pt idx="38">
                  <c:v>64</c:v>
                </c:pt>
                <c:pt idx="39">
                  <c:v>1</c:v>
                </c:pt>
                <c:pt idx="40">
                  <c:v>1</c:v>
                </c:pt>
                <c:pt idx="41">
                  <c:v>25</c:v>
                </c:pt>
                <c:pt idx="42">
                  <c:v>16</c:v>
                </c:pt>
                <c:pt idx="43">
                  <c:v>36</c:v>
                </c:pt>
                <c:pt idx="44">
                  <c:v>16</c:v>
                </c:pt>
                <c:pt idx="45">
                  <c:v>16</c:v>
                </c:pt>
                <c:pt idx="46">
                  <c:v>16</c:v>
                </c:pt>
                <c:pt idx="47">
                  <c:v>0</c:v>
                </c:pt>
                <c:pt idx="48">
                  <c:v>25</c:v>
                </c:pt>
                <c:pt idx="49">
                  <c:v>9</c:v>
                </c:pt>
                <c:pt idx="50">
                  <c:v>25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9</c:v>
                </c:pt>
                <c:pt idx="55">
                  <c:v>0</c:v>
                </c:pt>
                <c:pt idx="56">
                  <c:v>36</c:v>
                </c:pt>
                <c:pt idx="57">
                  <c:v>4</c:v>
                </c:pt>
                <c:pt idx="58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D4-4050-A2A2-94D3770F9990}"/>
            </c:ext>
          </c:extLst>
        </c:ser>
        <c:ser>
          <c:idx val="3"/>
          <c:order val="3"/>
          <c:tx>
            <c:strRef>
              <c:f>'그랩 가로'!$E$121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가로'!$E$122:$E$180</c:f>
              <c:numCache>
                <c:formatCode>General</c:formatCode>
                <c:ptCount val="59"/>
                <c:pt idx="0">
                  <c:v>9</c:v>
                </c:pt>
                <c:pt idx="1">
                  <c:v>9</c:v>
                </c:pt>
                <c:pt idx="2">
                  <c:v>4</c:v>
                </c:pt>
                <c:pt idx="3">
                  <c:v>1</c:v>
                </c:pt>
                <c:pt idx="4">
                  <c:v>4</c:v>
                </c:pt>
                <c:pt idx="5">
                  <c:v>1</c:v>
                </c:pt>
                <c:pt idx="6">
                  <c:v>25</c:v>
                </c:pt>
                <c:pt idx="7">
                  <c:v>4</c:v>
                </c:pt>
                <c:pt idx="8">
                  <c:v>25</c:v>
                </c:pt>
                <c:pt idx="9">
                  <c:v>0</c:v>
                </c:pt>
                <c:pt idx="10">
                  <c:v>16</c:v>
                </c:pt>
                <c:pt idx="11">
                  <c:v>0</c:v>
                </c:pt>
                <c:pt idx="12">
                  <c:v>9</c:v>
                </c:pt>
                <c:pt idx="13">
                  <c:v>16</c:v>
                </c:pt>
                <c:pt idx="14">
                  <c:v>0</c:v>
                </c:pt>
                <c:pt idx="15">
                  <c:v>64</c:v>
                </c:pt>
                <c:pt idx="16">
                  <c:v>36</c:v>
                </c:pt>
                <c:pt idx="17">
                  <c:v>9</c:v>
                </c:pt>
                <c:pt idx="18">
                  <c:v>25</c:v>
                </c:pt>
                <c:pt idx="19">
                  <c:v>1</c:v>
                </c:pt>
                <c:pt idx="20">
                  <c:v>16</c:v>
                </c:pt>
                <c:pt idx="21">
                  <c:v>36</c:v>
                </c:pt>
                <c:pt idx="22">
                  <c:v>0</c:v>
                </c:pt>
                <c:pt idx="23">
                  <c:v>4</c:v>
                </c:pt>
                <c:pt idx="24">
                  <c:v>1</c:v>
                </c:pt>
                <c:pt idx="25">
                  <c:v>9</c:v>
                </c:pt>
                <c:pt idx="26">
                  <c:v>9</c:v>
                </c:pt>
                <c:pt idx="27">
                  <c:v>16</c:v>
                </c:pt>
                <c:pt idx="28">
                  <c:v>100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0</c:v>
                </c:pt>
                <c:pt idx="33">
                  <c:v>16</c:v>
                </c:pt>
                <c:pt idx="34">
                  <c:v>16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25</c:v>
                </c:pt>
                <c:pt idx="40">
                  <c:v>0</c:v>
                </c:pt>
                <c:pt idx="41">
                  <c:v>49</c:v>
                </c:pt>
                <c:pt idx="42">
                  <c:v>4</c:v>
                </c:pt>
                <c:pt idx="43">
                  <c:v>9</c:v>
                </c:pt>
                <c:pt idx="44">
                  <c:v>4</c:v>
                </c:pt>
                <c:pt idx="45">
                  <c:v>4</c:v>
                </c:pt>
                <c:pt idx="46">
                  <c:v>36</c:v>
                </c:pt>
                <c:pt idx="47">
                  <c:v>16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16</c:v>
                </c:pt>
                <c:pt idx="52">
                  <c:v>1</c:v>
                </c:pt>
                <c:pt idx="53">
                  <c:v>1</c:v>
                </c:pt>
                <c:pt idx="54">
                  <c:v>81</c:v>
                </c:pt>
                <c:pt idx="55">
                  <c:v>9</c:v>
                </c:pt>
                <c:pt idx="56">
                  <c:v>1</c:v>
                </c:pt>
                <c:pt idx="57">
                  <c:v>1</c:v>
                </c:pt>
                <c:pt idx="5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6D4-4050-A2A2-94D3770F9990}"/>
            </c:ext>
          </c:extLst>
        </c:ser>
        <c:ser>
          <c:idx val="4"/>
          <c:order val="4"/>
          <c:tx>
            <c:strRef>
              <c:f>'그랩 가로'!$F$121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가로'!$F$122:$F$180</c:f>
              <c:numCache>
                <c:formatCode>General</c:formatCode>
                <c:ptCount val="59"/>
                <c:pt idx="0">
                  <c:v>1</c:v>
                </c:pt>
                <c:pt idx="1">
                  <c:v>0</c:v>
                </c:pt>
                <c:pt idx="2">
                  <c:v>9</c:v>
                </c:pt>
                <c:pt idx="3">
                  <c:v>25</c:v>
                </c:pt>
                <c:pt idx="4">
                  <c:v>0</c:v>
                </c:pt>
                <c:pt idx="5">
                  <c:v>4</c:v>
                </c:pt>
                <c:pt idx="6">
                  <c:v>16</c:v>
                </c:pt>
                <c:pt idx="7">
                  <c:v>36</c:v>
                </c:pt>
                <c:pt idx="8">
                  <c:v>0</c:v>
                </c:pt>
                <c:pt idx="9">
                  <c:v>0</c:v>
                </c:pt>
                <c:pt idx="10">
                  <c:v>49</c:v>
                </c:pt>
                <c:pt idx="11">
                  <c:v>36</c:v>
                </c:pt>
                <c:pt idx="12">
                  <c:v>49</c:v>
                </c:pt>
                <c:pt idx="13">
                  <c:v>36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49</c:v>
                </c:pt>
                <c:pt idx="19">
                  <c:v>36</c:v>
                </c:pt>
                <c:pt idx="20">
                  <c:v>1</c:v>
                </c:pt>
                <c:pt idx="21">
                  <c:v>0</c:v>
                </c:pt>
                <c:pt idx="22">
                  <c:v>4</c:v>
                </c:pt>
                <c:pt idx="23">
                  <c:v>0</c:v>
                </c:pt>
                <c:pt idx="24">
                  <c:v>64</c:v>
                </c:pt>
                <c:pt idx="25">
                  <c:v>36</c:v>
                </c:pt>
                <c:pt idx="26">
                  <c:v>0</c:v>
                </c:pt>
                <c:pt idx="27">
                  <c:v>4</c:v>
                </c:pt>
                <c:pt idx="28">
                  <c:v>121</c:v>
                </c:pt>
                <c:pt idx="29">
                  <c:v>100</c:v>
                </c:pt>
                <c:pt idx="30">
                  <c:v>16</c:v>
                </c:pt>
                <c:pt idx="31">
                  <c:v>4</c:v>
                </c:pt>
                <c:pt idx="32">
                  <c:v>1</c:v>
                </c:pt>
                <c:pt idx="33">
                  <c:v>1</c:v>
                </c:pt>
                <c:pt idx="34">
                  <c:v>4</c:v>
                </c:pt>
                <c:pt idx="35">
                  <c:v>1</c:v>
                </c:pt>
                <c:pt idx="36">
                  <c:v>49</c:v>
                </c:pt>
                <c:pt idx="37">
                  <c:v>9</c:v>
                </c:pt>
                <c:pt idx="38">
                  <c:v>25</c:v>
                </c:pt>
                <c:pt idx="39">
                  <c:v>81</c:v>
                </c:pt>
                <c:pt idx="40">
                  <c:v>9</c:v>
                </c:pt>
                <c:pt idx="41">
                  <c:v>4</c:v>
                </c:pt>
                <c:pt idx="42">
                  <c:v>1</c:v>
                </c:pt>
                <c:pt idx="43">
                  <c:v>9</c:v>
                </c:pt>
                <c:pt idx="44">
                  <c:v>36</c:v>
                </c:pt>
                <c:pt idx="45">
                  <c:v>9</c:v>
                </c:pt>
                <c:pt idx="46">
                  <c:v>4</c:v>
                </c:pt>
                <c:pt idx="47">
                  <c:v>1</c:v>
                </c:pt>
                <c:pt idx="48">
                  <c:v>16</c:v>
                </c:pt>
                <c:pt idx="49">
                  <c:v>4</c:v>
                </c:pt>
                <c:pt idx="50">
                  <c:v>0</c:v>
                </c:pt>
                <c:pt idx="51">
                  <c:v>9</c:v>
                </c:pt>
                <c:pt idx="52">
                  <c:v>36</c:v>
                </c:pt>
                <c:pt idx="53">
                  <c:v>16</c:v>
                </c:pt>
                <c:pt idx="54">
                  <c:v>1</c:v>
                </c:pt>
                <c:pt idx="55">
                  <c:v>4</c:v>
                </c:pt>
                <c:pt idx="56">
                  <c:v>1</c:v>
                </c:pt>
                <c:pt idx="57">
                  <c:v>0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6D4-4050-A2A2-94D3770F9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1667152"/>
        <c:axId val="661669392"/>
      </c:lineChart>
      <c:catAx>
        <c:axId val="66166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1669392"/>
        <c:crosses val="autoZero"/>
        <c:auto val="1"/>
        <c:lblAlgn val="ctr"/>
        <c:lblOffset val="100"/>
        <c:noMultiLvlLbl val="0"/>
      </c:catAx>
      <c:valAx>
        <c:axId val="66166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166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Grab-</a:t>
            </a:r>
            <a:r>
              <a:rPr lang="ko-KR" altLang="en-US"/>
              <a:t>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'그랩 가로'!$B$181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가로'!$B$182:$B$240</c:f>
              <c:numCache>
                <c:formatCode>General</c:formatCode>
                <c:ptCount val="59"/>
                <c:pt idx="0">
                  <c:v>25</c:v>
                </c:pt>
                <c:pt idx="1">
                  <c:v>1</c:v>
                </c:pt>
                <c:pt idx="2">
                  <c:v>1</c:v>
                </c:pt>
                <c:pt idx="3">
                  <c:v>9</c:v>
                </c:pt>
                <c:pt idx="4">
                  <c:v>9</c:v>
                </c:pt>
                <c:pt idx="5">
                  <c:v>4</c:v>
                </c:pt>
                <c:pt idx="6">
                  <c:v>0</c:v>
                </c:pt>
                <c:pt idx="7">
                  <c:v>16</c:v>
                </c:pt>
                <c:pt idx="8">
                  <c:v>0</c:v>
                </c:pt>
                <c:pt idx="9">
                  <c:v>4</c:v>
                </c:pt>
                <c:pt idx="10">
                  <c:v>16</c:v>
                </c:pt>
                <c:pt idx="11">
                  <c:v>4</c:v>
                </c:pt>
                <c:pt idx="12">
                  <c:v>9</c:v>
                </c:pt>
                <c:pt idx="13">
                  <c:v>0</c:v>
                </c:pt>
                <c:pt idx="14">
                  <c:v>9</c:v>
                </c:pt>
                <c:pt idx="15">
                  <c:v>0</c:v>
                </c:pt>
                <c:pt idx="16">
                  <c:v>0</c:v>
                </c:pt>
                <c:pt idx="17">
                  <c:v>4</c:v>
                </c:pt>
                <c:pt idx="18">
                  <c:v>9</c:v>
                </c:pt>
                <c:pt idx="19">
                  <c:v>1</c:v>
                </c:pt>
                <c:pt idx="20">
                  <c:v>0</c:v>
                </c:pt>
                <c:pt idx="21">
                  <c:v>9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4</c:v>
                </c:pt>
                <c:pt idx="26">
                  <c:v>9</c:v>
                </c:pt>
                <c:pt idx="27">
                  <c:v>9</c:v>
                </c:pt>
                <c:pt idx="28">
                  <c:v>64</c:v>
                </c:pt>
                <c:pt idx="29">
                  <c:v>9</c:v>
                </c:pt>
                <c:pt idx="30">
                  <c:v>1</c:v>
                </c:pt>
                <c:pt idx="31">
                  <c:v>4</c:v>
                </c:pt>
                <c:pt idx="32">
                  <c:v>0</c:v>
                </c:pt>
                <c:pt idx="33">
                  <c:v>9</c:v>
                </c:pt>
                <c:pt idx="34">
                  <c:v>4</c:v>
                </c:pt>
                <c:pt idx="35">
                  <c:v>36</c:v>
                </c:pt>
                <c:pt idx="36">
                  <c:v>4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4</c:v>
                </c:pt>
                <c:pt idx="41">
                  <c:v>16</c:v>
                </c:pt>
                <c:pt idx="42">
                  <c:v>49</c:v>
                </c:pt>
                <c:pt idx="43">
                  <c:v>1</c:v>
                </c:pt>
                <c:pt idx="44">
                  <c:v>16</c:v>
                </c:pt>
                <c:pt idx="45">
                  <c:v>36</c:v>
                </c:pt>
                <c:pt idx="46">
                  <c:v>16</c:v>
                </c:pt>
                <c:pt idx="47">
                  <c:v>1</c:v>
                </c:pt>
                <c:pt idx="48">
                  <c:v>4</c:v>
                </c:pt>
                <c:pt idx="49">
                  <c:v>25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9</c:v>
                </c:pt>
                <c:pt idx="54">
                  <c:v>25</c:v>
                </c:pt>
                <c:pt idx="55">
                  <c:v>1</c:v>
                </c:pt>
                <c:pt idx="56">
                  <c:v>36</c:v>
                </c:pt>
                <c:pt idx="57">
                  <c:v>0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C5-4261-AADA-39F48455D9CE}"/>
            </c:ext>
          </c:extLst>
        </c:ser>
        <c:ser>
          <c:idx val="1"/>
          <c:order val="1"/>
          <c:tx>
            <c:strRef>
              <c:f>'그랩 가로'!$C$181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가로'!$C$182:$C$240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16</c:v>
                </c:pt>
                <c:pt idx="4">
                  <c:v>16</c:v>
                </c:pt>
                <c:pt idx="5">
                  <c:v>4</c:v>
                </c:pt>
                <c:pt idx="6">
                  <c:v>0</c:v>
                </c:pt>
                <c:pt idx="7">
                  <c:v>4</c:v>
                </c:pt>
                <c:pt idx="8">
                  <c:v>4</c:v>
                </c:pt>
                <c:pt idx="9">
                  <c:v>9</c:v>
                </c:pt>
                <c:pt idx="10">
                  <c:v>9</c:v>
                </c:pt>
                <c:pt idx="11">
                  <c:v>16</c:v>
                </c:pt>
                <c:pt idx="12">
                  <c:v>1</c:v>
                </c:pt>
                <c:pt idx="13">
                  <c:v>0</c:v>
                </c:pt>
                <c:pt idx="14">
                  <c:v>25</c:v>
                </c:pt>
                <c:pt idx="15">
                  <c:v>16</c:v>
                </c:pt>
                <c:pt idx="16">
                  <c:v>25</c:v>
                </c:pt>
                <c:pt idx="17">
                  <c:v>4</c:v>
                </c:pt>
                <c:pt idx="18">
                  <c:v>36</c:v>
                </c:pt>
                <c:pt idx="19">
                  <c:v>4</c:v>
                </c:pt>
                <c:pt idx="20">
                  <c:v>16</c:v>
                </c:pt>
                <c:pt idx="21">
                  <c:v>4</c:v>
                </c:pt>
                <c:pt idx="22">
                  <c:v>0</c:v>
                </c:pt>
                <c:pt idx="23">
                  <c:v>1</c:v>
                </c:pt>
                <c:pt idx="24">
                  <c:v>49</c:v>
                </c:pt>
                <c:pt idx="25">
                  <c:v>64</c:v>
                </c:pt>
                <c:pt idx="26">
                  <c:v>4</c:v>
                </c:pt>
                <c:pt idx="27">
                  <c:v>36</c:v>
                </c:pt>
                <c:pt idx="28">
                  <c:v>81</c:v>
                </c:pt>
                <c:pt idx="29">
                  <c:v>4</c:v>
                </c:pt>
                <c:pt idx="30">
                  <c:v>4</c:v>
                </c:pt>
                <c:pt idx="31">
                  <c:v>9</c:v>
                </c:pt>
                <c:pt idx="32">
                  <c:v>0</c:v>
                </c:pt>
                <c:pt idx="33">
                  <c:v>9</c:v>
                </c:pt>
                <c:pt idx="34">
                  <c:v>0</c:v>
                </c:pt>
                <c:pt idx="35">
                  <c:v>4</c:v>
                </c:pt>
                <c:pt idx="36">
                  <c:v>16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4</c:v>
                </c:pt>
                <c:pt idx="41">
                  <c:v>4</c:v>
                </c:pt>
                <c:pt idx="42">
                  <c:v>36</c:v>
                </c:pt>
                <c:pt idx="43">
                  <c:v>4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9</c:v>
                </c:pt>
                <c:pt idx="48">
                  <c:v>16</c:v>
                </c:pt>
                <c:pt idx="49">
                  <c:v>25</c:v>
                </c:pt>
                <c:pt idx="50">
                  <c:v>25</c:v>
                </c:pt>
                <c:pt idx="51">
                  <c:v>0</c:v>
                </c:pt>
                <c:pt idx="52">
                  <c:v>0</c:v>
                </c:pt>
                <c:pt idx="53">
                  <c:v>16</c:v>
                </c:pt>
                <c:pt idx="54">
                  <c:v>9</c:v>
                </c:pt>
                <c:pt idx="55">
                  <c:v>25</c:v>
                </c:pt>
                <c:pt idx="56">
                  <c:v>1</c:v>
                </c:pt>
                <c:pt idx="57">
                  <c:v>16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C5-4261-AADA-39F48455D9CE}"/>
            </c:ext>
          </c:extLst>
        </c:ser>
        <c:ser>
          <c:idx val="2"/>
          <c:order val="2"/>
          <c:tx>
            <c:strRef>
              <c:f>'그랩 가로'!$D$181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가로'!$D$182:$D$240</c:f>
              <c:numCache>
                <c:formatCode>General</c:formatCode>
                <c:ptCount val="59"/>
                <c:pt idx="0">
                  <c:v>9</c:v>
                </c:pt>
                <c:pt idx="1">
                  <c:v>16</c:v>
                </c:pt>
                <c:pt idx="2">
                  <c:v>9</c:v>
                </c:pt>
                <c:pt idx="3">
                  <c:v>4</c:v>
                </c:pt>
                <c:pt idx="4">
                  <c:v>0</c:v>
                </c:pt>
                <c:pt idx="5">
                  <c:v>36</c:v>
                </c:pt>
                <c:pt idx="6">
                  <c:v>0</c:v>
                </c:pt>
                <c:pt idx="7">
                  <c:v>9</c:v>
                </c:pt>
                <c:pt idx="8">
                  <c:v>1</c:v>
                </c:pt>
                <c:pt idx="9">
                  <c:v>4</c:v>
                </c:pt>
                <c:pt idx="10">
                  <c:v>64</c:v>
                </c:pt>
                <c:pt idx="11">
                  <c:v>25</c:v>
                </c:pt>
                <c:pt idx="12">
                  <c:v>36</c:v>
                </c:pt>
                <c:pt idx="13">
                  <c:v>100</c:v>
                </c:pt>
                <c:pt idx="14">
                  <c:v>4</c:v>
                </c:pt>
                <c:pt idx="15">
                  <c:v>16</c:v>
                </c:pt>
                <c:pt idx="16">
                  <c:v>49</c:v>
                </c:pt>
                <c:pt idx="17">
                  <c:v>0</c:v>
                </c:pt>
                <c:pt idx="18">
                  <c:v>49</c:v>
                </c:pt>
                <c:pt idx="19">
                  <c:v>1</c:v>
                </c:pt>
                <c:pt idx="20">
                  <c:v>64</c:v>
                </c:pt>
                <c:pt idx="21">
                  <c:v>81</c:v>
                </c:pt>
                <c:pt idx="22">
                  <c:v>9</c:v>
                </c:pt>
                <c:pt idx="23">
                  <c:v>36</c:v>
                </c:pt>
                <c:pt idx="24">
                  <c:v>64</c:v>
                </c:pt>
                <c:pt idx="25">
                  <c:v>4</c:v>
                </c:pt>
                <c:pt idx="26">
                  <c:v>81</c:v>
                </c:pt>
                <c:pt idx="27">
                  <c:v>144</c:v>
                </c:pt>
                <c:pt idx="28">
                  <c:v>225</c:v>
                </c:pt>
                <c:pt idx="29">
                  <c:v>16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49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49</c:v>
                </c:pt>
                <c:pt idx="43">
                  <c:v>100</c:v>
                </c:pt>
                <c:pt idx="44">
                  <c:v>0</c:v>
                </c:pt>
                <c:pt idx="45">
                  <c:v>49</c:v>
                </c:pt>
                <c:pt idx="46">
                  <c:v>25</c:v>
                </c:pt>
                <c:pt idx="47">
                  <c:v>1</c:v>
                </c:pt>
                <c:pt idx="48">
                  <c:v>0</c:v>
                </c:pt>
                <c:pt idx="49">
                  <c:v>9</c:v>
                </c:pt>
                <c:pt idx="50">
                  <c:v>36</c:v>
                </c:pt>
                <c:pt idx="51">
                  <c:v>1</c:v>
                </c:pt>
                <c:pt idx="52">
                  <c:v>16</c:v>
                </c:pt>
                <c:pt idx="53">
                  <c:v>25</c:v>
                </c:pt>
                <c:pt idx="54">
                  <c:v>36</c:v>
                </c:pt>
                <c:pt idx="55">
                  <c:v>0</c:v>
                </c:pt>
                <c:pt idx="56">
                  <c:v>16</c:v>
                </c:pt>
                <c:pt idx="57">
                  <c:v>16</c:v>
                </c:pt>
                <c:pt idx="58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C5-4261-AADA-39F48455D9CE}"/>
            </c:ext>
          </c:extLst>
        </c:ser>
        <c:ser>
          <c:idx val="3"/>
          <c:order val="3"/>
          <c:tx>
            <c:strRef>
              <c:f>'그랩 가로'!$E$181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가로'!$E$182:$E$240</c:f>
              <c:numCache>
                <c:formatCode>General</c:formatCode>
                <c:ptCount val="59"/>
                <c:pt idx="0">
                  <c:v>0</c:v>
                </c:pt>
                <c:pt idx="1">
                  <c:v>9</c:v>
                </c:pt>
                <c:pt idx="2">
                  <c:v>4</c:v>
                </c:pt>
                <c:pt idx="3">
                  <c:v>25</c:v>
                </c:pt>
                <c:pt idx="4">
                  <c:v>9</c:v>
                </c:pt>
                <c:pt idx="5">
                  <c:v>0</c:v>
                </c:pt>
                <c:pt idx="6">
                  <c:v>4</c:v>
                </c:pt>
                <c:pt idx="7">
                  <c:v>16</c:v>
                </c:pt>
                <c:pt idx="8">
                  <c:v>36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16</c:v>
                </c:pt>
                <c:pt idx="13">
                  <c:v>16</c:v>
                </c:pt>
                <c:pt idx="14">
                  <c:v>0</c:v>
                </c:pt>
                <c:pt idx="15">
                  <c:v>36</c:v>
                </c:pt>
                <c:pt idx="16">
                  <c:v>25</c:v>
                </c:pt>
                <c:pt idx="17">
                  <c:v>0</c:v>
                </c:pt>
                <c:pt idx="18">
                  <c:v>9</c:v>
                </c:pt>
                <c:pt idx="19">
                  <c:v>9</c:v>
                </c:pt>
                <c:pt idx="20">
                  <c:v>1</c:v>
                </c:pt>
                <c:pt idx="21">
                  <c:v>9</c:v>
                </c:pt>
                <c:pt idx="22">
                  <c:v>1</c:v>
                </c:pt>
                <c:pt idx="23">
                  <c:v>1</c:v>
                </c:pt>
                <c:pt idx="24">
                  <c:v>4</c:v>
                </c:pt>
                <c:pt idx="25">
                  <c:v>1</c:v>
                </c:pt>
                <c:pt idx="26">
                  <c:v>9</c:v>
                </c:pt>
                <c:pt idx="27">
                  <c:v>9</c:v>
                </c:pt>
                <c:pt idx="28">
                  <c:v>64</c:v>
                </c:pt>
                <c:pt idx="29">
                  <c:v>9</c:v>
                </c:pt>
                <c:pt idx="30">
                  <c:v>49</c:v>
                </c:pt>
                <c:pt idx="31">
                  <c:v>1</c:v>
                </c:pt>
                <c:pt idx="32">
                  <c:v>1</c:v>
                </c:pt>
                <c:pt idx="33">
                  <c:v>4</c:v>
                </c:pt>
                <c:pt idx="34">
                  <c:v>1</c:v>
                </c:pt>
                <c:pt idx="35">
                  <c:v>36</c:v>
                </c:pt>
                <c:pt idx="36">
                  <c:v>9</c:v>
                </c:pt>
                <c:pt idx="37">
                  <c:v>0</c:v>
                </c:pt>
                <c:pt idx="38">
                  <c:v>16</c:v>
                </c:pt>
                <c:pt idx="39">
                  <c:v>49</c:v>
                </c:pt>
                <c:pt idx="40">
                  <c:v>0</c:v>
                </c:pt>
                <c:pt idx="41">
                  <c:v>0</c:v>
                </c:pt>
                <c:pt idx="42">
                  <c:v>64</c:v>
                </c:pt>
                <c:pt idx="43">
                  <c:v>36</c:v>
                </c:pt>
                <c:pt idx="44">
                  <c:v>1</c:v>
                </c:pt>
                <c:pt idx="45">
                  <c:v>16</c:v>
                </c:pt>
                <c:pt idx="46">
                  <c:v>25</c:v>
                </c:pt>
                <c:pt idx="47">
                  <c:v>1</c:v>
                </c:pt>
                <c:pt idx="48">
                  <c:v>49</c:v>
                </c:pt>
                <c:pt idx="49">
                  <c:v>9</c:v>
                </c:pt>
                <c:pt idx="50">
                  <c:v>16</c:v>
                </c:pt>
                <c:pt idx="51">
                  <c:v>49</c:v>
                </c:pt>
                <c:pt idx="52">
                  <c:v>4</c:v>
                </c:pt>
                <c:pt idx="53">
                  <c:v>36</c:v>
                </c:pt>
                <c:pt idx="54">
                  <c:v>25</c:v>
                </c:pt>
                <c:pt idx="55">
                  <c:v>1</c:v>
                </c:pt>
                <c:pt idx="56">
                  <c:v>1</c:v>
                </c:pt>
                <c:pt idx="57">
                  <c:v>0</c:v>
                </c:pt>
                <c:pt idx="5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C5-4261-AADA-39F48455D9CE}"/>
            </c:ext>
          </c:extLst>
        </c:ser>
        <c:ser>
          <c:idx val="4"/>
          <c:order val="4"/>
          <c:tx>
            <c:strRef>
              <c:f>'그랩 가로'!$F$181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가로'!$F$182:$F$240</c:f>
              <c:numCache>
                <c:formatCode>General</c:formatCode>
                <c:ptCount val="59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16</c:v>
                </c:pt>
                <c:pt idx="4">
                  <c:v>36</c:v>
                </c:pt>
                <c:pt idx="5">
                  <c:v>64</c:v>
                </c:pt>
                <c:pt idx="6">
                  <c:v>225</c:v>
                </c:pt>
                <c:pt idx="7">
                  <c:v>121</c:v>
                </c:pt>
                <c:pt idx="8">
                  <c:v>1</c:v>
                </c:pt>
                <c:pt idx="9">
                  <c:v>0</c:v>
                </c:pt>
                <c:pt idx="10">
                  <c:v>4</c:v>
                </c:pt>
                <c:pt idx="11">
                  <c:v>0</c:v>
                </c:pt>
                <c:pt idx="12">
                  <c:v>144</c:v>
                </c:pt>
                <c:pt idx="13">
                  <c:v>64</c:v>
                </c:pt>
                <c:pt idx="14">
                  <c:v>64</c:v>
                </c:pt>
                <c:pt idx="15">
                  <c:v>1</c:v>
                </c:pt>
                <c:pt idx="16">
                  <c:v>64</c:v>
                </c:pt>
                <c:pt idx="17">
                  <c:v>9</c:v>
                </c:pt>
                <c:pt idx="18">
                  <c:v>196</c:v>
                </c:pt>
                <c:pt idx="19">
                  <c:v>64</c:v>
                </c:pt>
                <c:pt idx="20">
                  <c:v>121</c:v>
                </c:pt>
                <c:pt idx="21">
                  <c:v>25</c:v>
                </c:pt>
                <c:pt idx="22">
                  <c:v>36</c:v>
                </c:pt>
                <c:pt idx="23">
                  <c:v>1</c:v>
                </c:pt>
                <c:pt idx="24">
                  <c:v>16</c:v>
                </c:pt>
                <c:pt idx="25">
                  <c:v>1</c:v>
                </c:pt>
                <c:pt idx="26">
                  <c:v>49</c:v>
                </c:pt>
                <c:pt idx="27">
                  <c:v>4</c:v>
                </c:pt>
                <c:pt idx="28">
                  <c:v>484</c:v>
                </c:pt>
                <c:pt idx="29">
                  <c:v>484</c:v>
                </c:pt>
                <c:pt idx="30">
                  <c:v>225</c:v>
                </c:pt>
                <c:pt idx="31">
                  <c:v>121</c:v>
                </c:pt>
                <c:pt idx="32">
                  <c:v>0</c:v>
                </c:pt>
                <c:pt idx="33">
                  <c:v>81</c:v>
                </c:pt>
                <c:pt idx="34">
                  <c:v>361</c:v>
                </c:pt>
                <c:pt idx="35">
                  <c:v>49</c:v>
                </c:pt>
                <c:pt idx="36">
                  <c:v>4</c:v>
                </c:pt>
                <c:pt idx="37">
                  <c:v>9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64</c:v>
                </c:pt>
                <c:pt idx="42">
                  <c:v>121</c:v>
                </c:pt>
                <c:pt idx="43">
                  <c:v>0</c:v>
                </c:pt>
                <c:pt idx="44">
                  <c:v>9</c:v>
                </c:pt>
                <c:pt idx="45">
                  <c:v>81</c:v>
                </c:pt>
                <c:pt idx="46">
                  <c:v>1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0</c:v>
                </c:pt>
                <c:pt idx="51">
                  <c:v>16</c:v>
                </c:pt>
                <c:pt idx="52">
                  <c:v>1</c:v>
                </c:pt>
                <c:pt idx="53">
                  <c:v>36</c:v>
                </c:pt>
                <c:pt idx="54">
                  <c:v>16</c:v>
                </c:pt>
                <c:pt idx="55">
                  <c:v>16</c:v>
                </c:pt>
                <c:pt idx="56">
                  <c:v>0</c:v>
                </c:pt>
                <c:pt idx="57">
                  <c:v>16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C5-4261-AADA-39F48455D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1225160"/>
        <c:axId val="881226760"/>
      </c:lineChart>
      <c:catAx>
        <c:axId val="881225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1226760"/>
        <c:crosses val="autoZero"/>
        <c:auto val="1"/>
        <c:lblAlgn val="ctr"/>
        <c:lblOffset val="100"/>
        <c:noMultiLvlLbl val="0"/>
      </c:catAx>
      <c:valAx>
        <c:axId val="881226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1225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Grab-</a:t>
            </a:r>
            <a:r>
              <a:rPr lang="ko-KR" altLang="en-US"/>
              <a:t>초록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'그랩 가로'!$B$1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'그랩 가로'!$A$2:$A$60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cat>
          <c:val>
            <c:numRef>
              <c:f>'그랩 가로'!$B$2:$B$60</c:f>
              <c:numCache>
                <c:formatCode>General</c:formatCode>
                <c:ptCount val="59"/>
                <c:pt idx="0">
                  <c:v>16</c:v>
                </c:pt>
                <c:pt idx="1">
                  <c:v>1</c:v>
                </c:pt>
                <c:pt idx="2">
                  <c:v>16</c:v>
                </c:pt>
                <c:pt idx="3">
                  <c:v>1</c:v>
                </c:pt>
                <c:pt idx="4">
                  <c:v>16</c:v>
                </c:pt>
                <c:pt idx="5">
                  <c:v>9</c:v>
                </c:pt>
                <c:pt idx="6">
                  <c:v>1</c:v>
                </c:pt>
                <c:pt idx="7">
                  <c:v>16</c:v>
                </c:pt>
                <c:pt idx="8">
                  <c:v>16</c:v>
                </c:pt>
                <c:pt idx="9">
                  <c:v>1</c:v>
                </c:pt>
                <c:pt idx="10">
                  <c:v>4</c:v>
                </c:pt>
                <c:pt idx="11">
                  <c:v>16</c:v>
                </c:pt>
                <c:pt idx="12">
                  <c:v>16</c:v>
                </c:pt>
                <c:pt idx="13">
                  <c:v>9</c:v>
                </c:pt>
                <c:pt idx="14">
                  <c:v>1</c:v>
                </c:pt>
                <c:pt idx="15">
                  <c:v>16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25</c:v>
                </c:pt>
                <c:pt idx="21">
                  <c:v>4</c:v>
                </c:pt>
                <c:pt idx="22">
                  <c:v>16</c:v>
                </c:pt>
                <c:pt idx="23">
                  <c:v>9</c:v>
                </c:pt>
                <c:pt idx="24">
                  <c:v>0</c:v>
                </c:pt>
                <c:pt idx="25">
                  <c:v>36</c:v>
                </c:pt>
                <c:pt idx="26">
                  <c:v>36</c:v>
                </c:pt>
                <c:pt idx="27">
                  <c:v>9</c:v>
                </c:pt>
                <c:pt idx="28">
                  <c:v>49</c:v>
                </c:pt>
                <c:pt idx="29">
                  <c:v>16</c:v>
                </c:pt>
                <c:pt idx="30">
                  <c:v>9</c:v>
                </c:pt>
                <c:pt idx="31">
                  <c:v>9</c:v>
                </c:pt>
                <c:pt idx="32">
                  <c:v>36</c:v>
                </c:pt>
                <c:pt idx="33">
                  <c:v>49</c:v>
                </c:pt>
                <c:pt idx="34">
                  <c:v>1</c:v>
                </c:pt>
                <c:pt idx="35">
                  <c:v>9</c:v>
                </c:pt>
                <c:pt idx="36">
                  <c:v>4</c:v>
                </c:pt>
                <c:pt idx="37">
                  <c:v>0</c:v>
                </c:pt>
                <c:pt idx="38">
                  <c:v>9</c:v>
                </c:pt>
                <c:pt idx="39">
                  <c:v>25</c:v>
                </c:pt>
                <c:pt idx="40">
                  <c:v>1</c:v>
                </c:pt>
                <c:pt idx="41">
                  <c:v>4</c:v>
                </c:pt>
                <c:pt idx="42">
                  <c:v>16</c:v>
                </c:pt>
                <c:pt idx="43">
                  <c:v>4</c:v>
                </c:pt>
                <c:pt idx="44">
                  <c:v>0</c:v>
                </c:pt>
                <c:pt idx="45">
                  <c:v>9</c:v>
                </c:pt>
                <c:pt idx="46">
                  <c:v>49</c:v>
                </c:pt>
                <c:pt idx="47">
                  <c:v>0</c:v>
                </c:pt>
                <c:pt idx="48">
                  <c:v>16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25</c:v>
                </c:pt>
                <c:pt idx="54">
                  <c:v>9</c:v>
                </c:pt>
                <c:pt idx="55">
                  <c:v>0</c:v>
                </c:pt>
                <c:pt idx="56">
                  <c:v>1</c:v>
                </c:pt>
                <c:pt idx="57">
                  <c:v>16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C1-4729-8778-C8BE8CE2A1D4}"/>
            </c:ext>
          </c:extLst>
        </c:ser>
        <c:ser>
          <c:idx val="1"/>
          <c:order val="1"/>
          <c:tx>
            <c:strRef>
              <c:f>'그랩 가로'!$C$1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'그랩 가로'!$A$2:$A$60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cat>
          <c:val>
            <c:numRef>
              <c:f>'그랩 가로'!$C$2:$C$60</c:f>
              <c:numCache>
                <c:formatCode>General</c:formatCode>
                <c:ptCount val="59"/>
                <c:pt idx="0">
                  <c:v>4</c:v>
                </c:pt>
                <c:pt idx="1">
                  <c:v>25</c:v>
                </c:pt>
                <c:pt idx="2">
                  <c:v>1</c:v>
                </c:pt>
                <c:pt idx="3">
                  <c:v>9</c:v>
                </c:pt>
                <c:pt idx="4">
                  <c:v>4</c:v>
                </c:pt>
                <c:pt idx="5">
                  <c:v>1</c:v>
                </c:pt>
                <c:pt idx="6">
                  <c:v>9</c:v>
                </c:pt>
                <c:pt idx="7">
                  <c:v>9</c:v>
                </c:pt>
                <c:pt idx="8">
                  <c:v>16</c:v>
                </c:pt>
                <c:pt idx="9">
                  <c:v>0</c:v>
                </c:pt>
                <c:pt idx="10">
                  <c:v>16</c:v>
                </c:pt>
                <c:pt idx="11">
                  <c:v>0</c:v>
                </c:pt>
                <c:pt idx="12">
                  <c:v>0</c:v>
                </c:pt>
                <c:pt idx="13">
                  <c:v>9</c:v>
                </c:pt>
                <c:pt idx="14">
                  <c:v>4</c:v>
                </c:pt>
                <c:pt idx="15">
                  <c:v>16</c:v>
                </c:pt>
                <c:pt idx="16">
                  <c:v>4</c:v>
                </c:pt>
                <c:pt idx="17">
                  <c:v>25</c:v>
                </c:pt>
                <c:pt idx="18">
                  <c:v>0</c:v>
                </c:pt>
                <c:pt idx="19">
                  <c:v>1</c:v>
                </c:pt>
                <c:pt idx="20">
                  <c:v>9</c:v>
                </c:pt>
                <c:pt idx="21">
                  <c:v>1</c:v>
                </c:pt>
                <c:pt idx="22">
                  <c:v>36</c:v>
                </c:pt>
                <c:pt idx="23">
                  <c:v>1</c:v>
                </c:pt>
                <c:pt idx="24">
                  <c:v>4</c:v>
                </c:pt>
                <c:pt idx="25">
                  <c:v>1</c:v>
                </c:pt>
                <c:pt idx="26">
                  <c:v>0</c:v>
                </c:pt>
                <c:pt idx="27">
                  <c:v>16</c:v>
                </c:pt>
                <c:pt idx="28">
                  <c:v>121</c:v>
                </c:pt>
                <c:pt idx="29">
                  <c:v>64</c:v>
                </c:pt>
                <c:pt idx="30">
                  <c:v>25</c:v>
                </c:pt>
                <c:pt idx="31">
                  <c:v>9</c:v>
                </c:pt>
                <c:pt idx="32">
                  <c:v>9</c:v>
                </c:pt>
                <c:pt idx="33">
                  <c:v>0</c:v>
                </c:pt>
                <c:pt idx="34">
                  <c:v>1</c:v>
                </c:pt>
                <c:pt idx="35">
                  <c:v>36</c:v>
                </c:pt>
                <c:pt idx="36">
                  <c:v>4</c:v>
                </c:pt>
                <c:pt idx="37">
                  <c:v>16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25</c:v>
                </c:pt>
                <c:pt idx="42">
                  <c:v>25</c:v>
                </c:pt>
                <c:pt idx="43">
                  <c:v>16</c:v>
                </c:pt>
                <c:pt idx="44">
                  <c:v>16</c:v>
                </c:pt>
                <c:pt idx="45">
                  <c:v>4</c:v>
                </c:pt>
                <c:pt idx="46">
                  <c:v>49</c:v>
                </c:pt>
                <c:pt idx="47">
                  <c:v>36</c:v>
                </c:pt>
                <c:pt idx="48">
                  <c:v>16</c:v>
                </c:pt>
                <c:pt idx="49">
                  <c:v>9</c:v>
                </c:pt>
                <c:pt idx="50">
                  <c:v>1</c:v>
                </c:pt>
                <c:pt idx="51">
                  <c:v>0</c:v>
                </c:pt>
                <c:pt idx="52">
                  <c:v>16</c:v>
                </c:pt>
                <c:pt idx="53">
                  <c:v>4</c:v>
                </c:pt>
                <c:pt idx="54">
                  <c:v>36</c:v>
                </c:pt>
                <c:pt idx="55">
                  <c:v>4</c:v>
                </c:pt>
                <c:pt idx="56">
                  <c:v>1</c:v>
                </c:pt>
                <c:pt idx="57">
                  <c:v>0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C1-4729-8778-C8BE8CE2A1D4}"/>
            </c:ext>
          </c:extLst>
        </c:ser>
        <c:ser>
          <c:idx val="2"/>
          <c:order val="2"/>
          <c:tx>
            <c:strRef>
              <c:f>'그랩 가로'!$D$1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'그랩 가로'!$A$2:$A$60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cat>
          <c:val>
            <c:numRef>
              <c:f>'그랩 가로'!$D$2:$D$60</c:f>
              <c:numCache>
                <c:formatCode>General</c:formatCode>
                <c:ptCount val="59"/>
                <c:pt idx="0">
                  <c:v>0</c:v>
                </c:pt>
                <c:pt idx="1">
                  <c:v>36</c:v>
                </c:pt>
                <c:pt idx="2">
                  <c:v>9</c:v>
                </c:pt>
                <c:pt idx="3">
                  <c:v>25</c:v>
                </c:pt>
                <c:pt idx="4">
                  <c:v>36</c:v>
                </c:pt>
                <c:pt idx="5">
                  <c:v>4</c:v>
                </c:pt>
                <c:pt idx="6">
                  <c:v>0</c:v>
                </c:pt>
                <c:pt idx="7">
                  <c:v>25</c:v>
                </c:pt>
                <c:pt idx="8">
                  <c:v>16</c:v>
                </c:pt>
                <c:pt idx="9">
                  <c:v>4</c:v>
                </c:pt>
                <c:pt idx="10">
                  <c:v>1</c:v>
                </c:pt>
                <c:pt idx="11">
                  <c:v>16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0</c:v>
                </c:pt>
                <c:pt idx="19">
                  <c:v>0</c:v>
                </c:pt>
                <c:pt idx="20">
                  <c:v>36</c:v>
                </c:pt>
                <c:pt idx="21">
                  <c:v>1</c:v>
                </c:pt>
                <c:pt idx="22">
                  <c:v>36</c:v>
                </c:pt>
                <c:pt idx="23">
                  <c:v>4</c:v>
                </c:pt>
                <c:pt idx="24">
                  <c:v>1</c:v>
                </c:pt>
                <c:pt idx="25">
                  <c:v>9</c:v>
                </c:pt>
                <c:pt idx="26">
                  <c:v>9</c:v>
                </c:pt>
                <c:pt idx="27">
                  <c:v>4</c:v>
                </c:pt>
                <c:pt idx="28">
                  <c:v>100</c:v>
                </c:pt>
                <c:pt idx="29">
                  <c:v>64</c:v>
                </c:pt>
                <c:pt idx="30">
                  <c:v>0</c:v>
                </c:pt>
                <c:pt idx="31">
                  <c:v>25</c:v>
                </c:pt>
                <c:pt idx="32">
                  <c:v>36</c:v>
                </c:pt>
                <c:pt idx="33">
                  <c:v>0</c:v>
                </c:pt>
                <c:pt idx="34">
                  <c:v>9</c:v>
                </c:pt>
                <c:pt idx="35">
                  <c:v>1</c:v>
                </c:pt>
                <c:pt idx="36">
                  <c:v>4</c:v>
                </c:pt>
                <c:pt idx="37">
                  <c:v>0</c:v>
                </c:pt>
                <c:pt idx="38">
                  <c:v>0</c:v>
                </c:pt>
                <c:pt idx="39">
                  <c:v>16</c:v>
                </c:pt>
                <c:pt idx="40">
                  <c:v>25</c:v>
                </c:pt>
                <c:pt idx="41">
                  <c:v>9</c:v>
                </c:pt>
                <c:pt idx="42">
                  <c:v>9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0</c:v>
                </c:pt>
                <c:pt idx="47">
                  <c:v>9</c:v>
                </c:pt>
                <c:pt idx="48">
                  <c:v>1</c:v>
                </c:pt>
                <c:pt idx="49">
                  <c:v>9</c:v>
                </c:pt>
                <c:pt idx="50">
                  <c:v>0</c:v>
                </c:pt>
                <c:pt idx="51">
                  <c:v>1</c:v>
                </c:pt>
                <c:pt idx="52">
                  <c:v>4</c:v>
                </c:pt>
                <c:pt idx="53">
                  <c:v>36</c:v>
                </c:pt>
                <c:pt idx="54">
                  <c:v>1</c:v>
                </c:pt>
                <c:pt idx="55">
                  <c:v>4</c:v>
                </c:pt>
                <c:pt idx="56">
                  <c:v>1</c:v>
                </c:pt>
                <c:pt idx="57">
                  <c:v>0</c:v>
                </c:pt>
                <c:pt idx="58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C1-4729-8778-C8BE8CE2A1D4}"/>
            </c:ext>
          </c:extLst>
        </c:ser>
        <c:ser>
          <c:idx val="3"/>
          <c:order val="3"/>
          <c:tx>
            <c:strRef>
              <c:f>'그랩 가로'!$E$1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'그랩 가로'!$A$2:$A$60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cat>
          <c:val>
            <c:numRef>
              <c:f>'그랩 가로'!$E$2:$E$60</c:f>
              <c:numCache>
                <c:formatCode>General</c:formatCode>
                <c:ptCount val="59"/>
                <c:pt idx="0">
                  <c:v>49</c:v>
                </c:pt>
                <c:pt idx="1">
                  <c:v>25</c:v>
                </c:pt>
                <c:pt idx="2">
                  <c:v>4</c:v>
                </c:pt>
                <c:pt idx="3">
                  <c:v>9</c:v>
                </c:pt>
                <c:pt idx="4">
                  <c:v>0</c:v>
                </c:pt>
                <c:pt idx="5">
                  <c:v>4</c:v>
                </c:pt>
                <c:pt idx="6">
                  <c:v>9</c:v>
                </c:pt>
                <c:pt idx="7">
                  <c:v>0</c:v>
                </c:pt>
                <c:pt idx="8">
                  <c:v>16</c:v>
                </c:pt>
                <c:pt idx="9">
                  <c:v>0</c:v>
                </c:pt>
                <c:pt idx="10">
                  <c:v>9</c:v>
                </c:pt>
                <c:pt idx="11">
                  <c:v>25</c:v>
                </c:pt>
                <c:pt idx="12">
                  <c:v>4</c:v>
                </c:pt>
                <c:pt idx="13">
                  <c:v>9</c:v>
                </c:pt>
                <c:pt idx="14">
                  <c:v>0</c:v>
                </c:pt>
                <c:pt idx="15">
                  <c:v>25</c:v>
                </c:pt>
                <c:pt idx="16">
                  <c:v>4</c:v>
                </c:pt>
                <c:pt idx="17">
                  <c:v>4</c:v>
                </c:pt>
                <c:pt idx="18">
                  <c:v>25</c:v>
                </c:pt>
                <c:pt idx="19">
                  <c:v>36</c:v>
                </c:pt>
                <c:pt idx="20">
                  <c:v>0</c:v>
                </c:pt>
                <c:pt idx="21">
                  <c:v>9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4</c:v>
                </c:pt>
                <c:pt idx="26">
                  <c:v>25</c:v>
                </c:pt>
                <c:pt idx="27">
                  <c:v>9</c:v>
                </c:pt>
                <c:pt idx="28">
                  <c:v>100</c:v>
                </c:pt>
                <c:pt idx="29">
                  <c:v>16</c:v>
                </c:pt>
                <c:pt idx="30">
                  <c:v>1</c:v>
                </c:pt>
                <c:pt idx="31">
                  <c:v>16</c:v>
                </c:pt>
                <c:pt idx="32">
                  <c:v>16</c:v>
                </c:pt>
                <c:pt idx="33">
                  <c:v>0</c:v>
                </c:pt>
                <c:pt idx="34">
                  <c:v>1</c:v>
                </c:pt>
                <c:pt idx="35">
                  <c:v>64</c:v>
                </c:pt>
                <c:pt idx="36">
                  <c:v>25</c:v>
                </c:pt>
                <c:pt idx="37">
                  <c:v>1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4</c:v>
                </c:pt>
                <c:pt idx="43">
                  <c:v>4</c:v>
                </c:pt>
                <c:pt idx="44">
                  <c:v>16</c:v>
                </c:pt>
                <c:pt idx="45">
                  <c:v>16</c:v>
                </c:pt>
                <c:pt idx="46">
                  <c:v>36</c:v>
                </c:pt>
                <c:pt idx="47">
                  <c:v>49</c:v>
                </c:pt>
                <c:pt idx="48">
                  <c:v>0</c:v>
                </c:pt>
                <c:pt idx="49">
                  <c:v>0</c:v>
                </c:pt>
                <c:pt idx="50">
                  <c:v>4</c:v>
                </c:pt>
                <c:pt idx="51">
                  <c:v>16</c:v>
                </c:pt>
                <c:pt idx="52">
                  <c:v>16</c:v>
                </c:pt>
                <c:pt idx="53">
                  <c:v>9</c:v>
                </c:pt>
                <c:pt idx="54">
                  <c:v>36</c:v>
                </c:pt>
                <c:pt idx="55">
                  <c:v>4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C1-4729-8778-C8BE8CE2A1D4}"/>
            </c:ext>
          </c:extLst>
        </c:ser>
        <c:ser>
          <c:idx val="4"/>
          <c:order val="4"/>
          <c:tx>
            <c:strRef>
              <c:f>'그랩 가로'!$F$1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'그랩 가로'!$A$2:$A$60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cat>
          <c:val>
            <c:numRef>
              <c:f>'그랩 가로'!$F$2:$F$60</c:f>
              <c:numCache>
                <c:formatCode>General</c:formatCode>
                <c:ptCount val="59"/>
                <c:pt idx="0">
                  <c:v>1</c:v>
                </c:pt>
                <c:pt idx="1">
                  <c:v>16</c:v>
                </c:pt>
                <c:pt idx="2">
                  <c:v>36</c:v>
                </c:pt>
                <c:pt idx="3">
                  <c:v>36</c:v>
                </c:pt>
                <c:pt idx="4">
                  <c:v>36</c:v>
                </c:pt>
                <c:pt idx="5">
                  <c:v>1</c:v>
                </c:pt>
                <c:pt idx="6">
                  <c:v>64</c:v>
                </c:pt>
                <c:pt idx="7">
                  <c:v>16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4</c:v>
                </c:pt>
                <c:pt idx="12">
                  <c:v>36</c:v>
                </c:pt>
                <c:pt idx="13">
                  <c:v>0</c:v>
                </c:pt>
                <c:pt idx="14">
                  <c:v>25</c:v>
                </c:pt>
                <c:pt idx="15">
                  <c:v>4</c:v>
                </c:pt>
                <c:pt idx="16">
                  <c:v>25</c:v>
                </c:pt>
                <c:pt idx="17">
                  <c:v>16</c:v>
                </c:pt>
                <c:pt idx="18">
                  <c:v>1</c:v>
                </c:pt>
                <c:pt idx="19">
                  <c:v>0</c:v>
                </c:pt>
                <c:pt idx="20">
                  <c:v>4</c:v>
                </c:pt>
                <c:pt idx="21">
                  <c:v>0</c:v>
                </c:pt>
                <c:pt idx="22">
                  <c:v>0</c:v>
                </c:pt>
                <c:pt idx="23">
                  <c:v>9</c:v>
                </c:pt>
                <c:pt idx="24">
                  <c:v>16</c:v>
                </c:pt>
                <c:pt idx="25">
                  <c:v>0</c:v>
                </c:pt>
                <c:pt idx="26">
                  <c:v>1</c:v>
                </c:pt>
                <c:pt idx="27">
                  <c:v>64</c:v>
                </c:pt>
                <c:pt idx="28">
                  <c:v>100</c:v>
                </c:pt>
                <c:pt idx="29">
                  <c:v>9</c:v>
                </c:pt>
                <c:pt idx="30">
                  <c:v>16</c:v>
                </c:pt>
                <c:pt idx="31">
                  <c:v>0</c:v>
                </c:pt>
                <c:pt idx="32">
                  <c:v>64</c:v>
                </c:pt>
                <c:pt idx="33">
                  <c:v>25</c:v>
                </c:pt>
                <c:pt idx="34">
                  <c:v>4</c:v>
                </c:pt>
                <c:pt idx="35">
                  <c:v>16</c:v>
                </c:pt>
                <c:pt idx="36">
                  <c:v>1</c:v>
                </c:pt>
                <c:pt idx="37">
                  <c:v>1</c:v>
                </c:pt>
                <c:pt idx="38">
                  <c:v>4</c:v>
                </c:pt>
                <c:pt idx="39">
                  <c:v>0</c:v>
                </c:pt>
                <c:pt idx="40">
                  <c:v>4</c:v>
                </c:pt>
                <c:pt idx="41">
                  <c:v>81</c:v>
                </c:pt>
                <c:pt idx="42">
                  <c:v>16</c:v>
                </c:pt>
                <c:pt idx="43">
                  <c:v>25</c:v>
                </c:pt>
                <c:pt idx="44">
                  <c:v>0</c:v>
                </c:pt>
                <c:pt idx="45">
                  <c:v>0</c:v>
                </c:pt>
                <c:pt idx="46">
                  <c:v>4</c:v>
                </c:pt>
                <c:pt idx="47">
                  <c:v>49</c:v>
                </c:pt>
                <c:pt idx="48">
                  <c:v>49</c:v>
                </c:pt>
                <c:pt idx="49">
                  <c:v>9</c:v>
                </c:pt>
                <c:pt idx="50">
                  <c:v>16</c:v>
                </c:pt>
                <c:pt idx="51">
                  <c:v>0</c:v>
                </c:pt>
                <c:pt idx="52">
                  <c:v>0</c:v>
                </c:pt>
                <c:pt idx="53">
                  <c:v>9</c:v>
                </c:pt>
                <c:pt idx="54">
                  <c:v>36</c:v>
                </c:pt>
                <c:pt idx="55">
                  <c:v>9</c:v>
                </c:pt>
                <c:pt idx="56">
                  <c:v>4</c:v>
                </c:pt>
                <c:pt idx="57">
                  <c:v>16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EC1-4729-8778-C8BE8CE2A1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5460176"/>
        <c:axId val="895461136"/>
      </c:lineChart>
      <c:catAx>
        <c:axId val="89546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5461136"/>
        <c:crosses val="autoZero"/>
        <c:auto val="1"/>
        <c:lblAlgn val="ctr"/>
        <c:lblOffset val="100"/>
        <c:noMultiLvlLbl val="0"/>
      </c:catAx>
      <c:valAx>
        <c:axId val="89546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546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Grab-</a:t>
            </a:r>
            <a:r>
              <a:rPr lang="ko-KR" altLang="en-US"/>
              <a:t>빨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'그랩 가로'!$B$61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가로'!$B$62:$B$120</c:f>
              <c:numCache>
                <c:formatCode>General</c:formatCode>
                <c:ptCount val="59"/>
                <c:pt idx="0">
                  <c:v>9</c:v>
                </c:pt>
                <c:pt idx="1">
                  <c:v>4</c:v>
                </c:pt>
                <c:pt idx="2">
                  <c:v>4</c:v>
                </c:pt>
                <c:pt idx="3">
                  <c:v>0</c:v>
                </c:pt>
                <c:pt idx="4">
                  <c:v>49</c:v>
                </c:pt>
                <c:pt idx="5">
                  <c:v>0</c:v>
                </c:pt>
                <c:pt idx="6">
                  <c:v>100</c:v>
                </c:pt>
                <c:pt idx="7">
                  <c:v>36</c:v>
                </c:pt>
                <c:pt idx="8">
                  <c:v>4</c:v>
                </c:pt>
                <c:pt idx="9">
                  <c:v>9</c:v>
                </c:pt>
                <c:pt idx="10">
                  <c:v>25</c:v>
                </c:pt>
                <c:pt idx="11">
                  <c:v>36</c:v>
                </c:pt>
                <c:pt idx="12">
                  <c:v>49</c:v>
                </c:pt>
                <c:pt idx="13">
                  <c:v>1</c:v>
                </c:pt>
                <c:pt idx="14">
                  <c:v>0</c:v>
                </c:pt>
                <c:pt idx="15">
                  <c:v>9</c:v>
                </c:pt>
                <c:pt idx="16">
                  <c:v>0</c:v>
                </c:pt>
                <c:pt idx="17">
                  <c:v>81</c:v>
                </c:pt>
                <c:pt idx="18">
                  <c:v>9</c:v>
                </c:pt>
                <c:pt idx="19">
                  <c:v>49</c:v>
                </c:pt>
                <c:pt idx="20">
                  <c:v>1</c:v>
                </c:pt>
                <c:pt idx="21">
                  <c:v>49</c:v>
                </c:pt>
                <c:pt idx="22">
                  <c:v>64</c:v>
                </c:pt>
                <c:pt idx="23">
                  <c:v>4</c:v>
                </c:pt>
                <c:pt idx="24">
                  <c:v>36</c:v>
                </c:pt>
                <c:pt idx="25">
                  <c:v>100</c:v>
                </c:pt>
                <c:pt idx="26">
                  <c:v>1</c:v>
                </c:pt>
                <c:pt idx="27">
                  <c:v>49</c:v>
                </c:pt>
                <c:pt idx="28">
                  <c:v>169</c:v>
                </c:pt>
                <c:pt idx="29">
                  <c:v>64</c:v>
                </c:pt>
                <c:pt idx="30">
                  <c:v>16</c:v>
                </c:pt>
                <c:pt idx="31">
                  <c:v>25</c:v>
                </c:pt>
                <c:pt idx="32">
                  <c:v>1</c:v>
                </c:pt>
                <c:pt idx="33">
                  <c:v>16</c:v>
                </c:pt>
                <c:pt idx="34">
                  <c:v>100</c:v>
                </c:pt>
                <c:pt idx="35">
                  <c:v>36</c:v>
                </c:pt>
                <c:pt idx="36">
                  <c:v>49</c:v>
                </c:pt>
                <c:pt idx="37">
                  <c:v>64</c:v>
                </c:pt>
                <c:pt idx="38">
                  <c:v>1</c:v>
                </c:pt>
                <c:pt idx="39">
                  <c:v>1</c:v>
                </c:pt>
                <c:pt idx="40">
                  <c:v>9</c:v>
                </c:pt>
                <c:pt idx="41">
                  <c:v>64</c:v>
                </c:pt>
                <c:pt idx="42">
                  <c:v>64</c:v>
                </c:pt>
                <c:pt idx="43">
                  <c:v>0</c:v>
                </c:pt>
                <c:pt idx="44">
                  <c:v>49</c:v>
                </c:pt>
                <c:pt idx="45">
                  <c:v>25</c:v>
                </c:pt>
                <c:pt idx="46">
                  <c:v>1</c:v>
                </c:pt>
                <c:pt idx="47">
                  <c:v>36</c:v>
                </c:pt>
                <c:pt idx="48">
                  <c:v>25</c:v>
                </c:pt>
                <c:pt idx="49">
                  <c:v>49</c:v>
                </c:pt>
                <c:pt idx="50">
                  <c:v>49</c:v>
                </c:pt>
                <c:pt idx="51">
                  <c:v>25</c:v>
                </c:pt>
                <c:pt idx="52">
                  <c:v>9</c:v>
                </c:pt>
                <c:pt idx="53">
                  <c:v>1</c:v>
                </c:pt>
                <c:pt idx="54">
                  <c:v>1</c:v>
                </c:pt>
                <c:pt idx="55">
                  <c:v>9</c:v>
                </c:pt>
                <c:pt idx="56">
                  <c:v>25</c:v>
                </c:pt>
                <c:pt idx="57">
                  <c:v>25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F7-4745-9C12-EA399B14D39D}"/>
            </c:ext>
          </c:extLst>
        </c:ser>
        <c:ser>
          <c:idx val="1"/>
          <c:order val="1"/>
          <c:tx>
            <c:strRef>
              <c:f>'그랩 가로'!$C$61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가로'!$C$62:$C$120</c:f>
              <c:numCache>
                <c:formatCode>General</c:formatCode>
                <c:ptCount val="59"/>
                <c:pt idx="0">
                  <c:v>1</c:v>
                </c:pt>
                <c:pt idx="1">
                  <c:v>0</c:v>
                </c:pt>
                <c:pt idx="2">
                  <c:v>36</c:v>
                </c:pt>
                <c:pt idx="3">
                  <c:v>4</c:v>
                </c:pt>
                <c:pt idx="4">
                  <c:v>25</c:v>
                </c:pt>
                <c:pt idx="5">
                  <c:v>4</c:v>
                </c:pt>
                <c:pt idx="6">
                  <c:v>4</c:v>
                </c:pt>
                <c:pt idx="7">
                  <c:v>0</c:v>
                </c:pt>
                <c:pt idx="8">
                  <c:v>36</c:v>
                </c:pt>
                <c:pt idx="9">
                  <c:v>121</c:v>
                </c:pt>
                <c:pt idx="10">
                  <c:v>9</c:v>
                </c:pt>
                <c:pt idx="11">
                  <c:v>0</c:v>
                </c:pt>
                <c:pt idx="12">
                  <c:v>49</c:v>
                </c:pt>
                <c:pt idx="13">
                  <c:v>4</c:v>
                </c:pt>
                <c:pt idx="14">
                  <c:v>1</c:v>
                </c:pt>
                <c:pt idx="15">
                  <c:v>9</c:v>
                </c:pt>
                <c:pt idx="16">
                  <c:v>25</c:v>
                </c:pt>
                <c:pt idx="17">
                  <c:v>64</c:v>
                </c:pt>
                <c:pt idx="18">
                  <c:v>9</c:v>
                </c:pt>
                <c:pt idx="19">
                  <c:v>9</c:v>
                </c:pt>
                <c:pt idx="20">
                  <c:v>4</c:v>
                </c:pt>
                <c:pt idx="21">
                  <c:v>36</c:v>
                </c:pt>
                <c:pt idx="22">
                  <c:v>9</c:v>
                </c:pt>
                <c:pt idx="23">
                  <c:v>81</c:v>
                </c:pt>
                <c:pt idx="24">
                  <c:v>0</c:v>
                </c:pt>
                <c:pt idx="25">
                  <c:v>16</c:v>
                </c:pt>
                <c:pt idx="26">
                  <c:v>36</c:v>
                </c:pt>
                <c:pt idx="27">
                  <c:v>0</c:v>
                </c:pt>
                <c:pt idx="28">
                  <c:v>169</c:v>
                </c:pt>
                <c:pt idx="29">
                  <c:v>16</c:v>
                </c:pt>
                <c:pt idx="30">
                  <c:v>36</c:v>
                </c:pt>
                <c:pt idx="31">
                  <c:v>16</c:v>
                </c:pt>
                <c:pt idx="32">
                  <c:v>121</c:v>
                </c:pt>
                <c:pt idx="33">
                  <c:v>100</c:v>
                </c:pt>
                <c:pt idx="34">
                  <c:v>9</c:v>
                </c:pt>
                <c:pt idx="35">
                  <c:v>1</c:v>
                </c:pt>
                <c:pt idx="36">
                  <c:v>25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49</c:v>
                </c:pt>
                <c:pt idx="41">
                  <c:v>1</c:v>
                </c:pt>
                <c:pt idx="42">
                  <c:v>49</c:v>
                </c:pt>
                <c:pt idx="43">
                  <c:v>0</c:v>
                </c:pt>
                <c:pt idx="44">
                  <c:v>1</c:v>
                </c:pt>
                <c:pt idx="45">
                  <c:v>9</c:v>
                </c:pt>
                <c:pt idx="46">
                  <c:v>9</c:v>
                </c:pt>
                <c:pt idx="47">
                  <c:v>25</c:v>
                </c:pt>
                <c:pt idx="48">
                  <c:v>9</c:v>
                </c:pt>
                <c:pt idx="49">
                  <c:v>4</c:v>
                </c:pt>
                <c:pt idx="50">
                  <c:v>0</c:v>
                </c:pt>
                <c:pt idx="51">
                  <c:v>9</c:v>
                </c:pt>
                <c:pt idx="52">
                  <c:v>16</c:v>
                </c:pt>
                <c:pt idx="53">
                  <c:v>36</c:v>
                </c:pt>
                <c:pt idx="54">
                  <c:v>9</c:v>
                </c:pt>
                <c:pt idx="55">
                  <c:v>4</c:v>
                </c:pt>
                <c:pt idx="56">
                  <c:v>1</c:v>
                </c:pt>
                <c:pt idx="57">
                  <c:v>4</c:v>
                </c:pt>
                <c:pt idx="5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F7-4745-9C12-EA399B14D39D}"/>
            </c:ext>
          </c:extLst>
        </c:ser>
        <c:ser>
          <c:idx val="2"/>
          <c:order val="2"/>
          <c:tx>
            <c:strRef>
              <c:f>'그랩 가로'!$D$61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가로'!$D$62:$D$120</c:f>
              <c:numCache>
                <c:formatCode>General</c:formatCode>
                <c:ptCount val="59"/>
                <c:pt idx="0">
                  <c:v>36</c:v>
                </c:pt>
                <c:pt idx="1">
                  <c:v>1</c:v>
                </c:pt>
                <c:pt idx="2">
                  <c:v>4</c:v>
                </c:pt>
                <c:pt idx="3">
                  <c:v>1</c:v>
                </c:pt>
                <c:pt idx="4">
                  <c:v>0</c:v>
                </c:pt>
                <c:pt idx="5">
                  <c:v>25</c:v>
                </c:pt>
                <c:pt idx="6">
                  <c:v>16</c:v>
                </c:pt>
                <c:pt idx="7">
                  <c:v>25</c:v>
                </c:pt>
                <c:pt idx="8">
                  <c:v>36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0</c:v>
                </c:pt>
                <c:pt idx="13">
                  <c:v>9</c:v>
                </c:pt>
                <c:pt idx="14">
                  <c:v>16</c:v>
                </c:pt>
                <c:pt idx="15">
                  <c:v>49</c:v>
                </c:pt>
                <c:pt idx="16">
                  <c:v>1</c:v>
                </c:pt>
                <c:pt idx="17">
                  <c:v>4</c:v>
                </c:pt>
                <c:pt idx="18">
                  <c:v>0</c:v>
                </c:pt>
                <c:pt idx="19">
                  <c:v>1</c:v>
                </c:pt>
                <c:pt idx="20">
                  <c:v>25</c:v>
                </c:pt>
                <c:pt idx="21">
                  <c:v>4</c:v>
                </c:pt>
                <c:pt idx="22">
                  <c:v>36</c:v>
                </c:pt>
                <c:pt idx="23">
                  <c:v>36</c:v>
                </c:pt>
                <c:pt idx="24">
                  <c:v>4</c:v>
                </c:pt>
                <c:pt idx="25">
                  <c:v>9</c:v>
                </c:pt>
                <c:pt idx="26">
                  <c:v>4</c:v>
                </c:pt>
                <c:pt idx="27">
                  <c:v>49</c:v>
                </c:pt>
                <c:pt idx="28">
                  <c:v>100</c:v>
                </c:pt>
                <c:pt idx="29">
                  <c:v>4</c:v>
                </c:pt>
                <c:pt idx="30">
                  <c:v>1</c:v>
                </c:pt>
                <c:pt idx="31">
                  <c:v>36</c:v>
                </c:pt>
                <c:pt idx="32">
                  <c:v>25</c:v>
                </c:pt>
                <c:pt idx="33">
                  <c:v>36</c:v>
                </c:pt>
                <c:pt idx="34">
                  <c:v>81</c:v>
                </c:pt>
                <c:pt idx="35">
                  <c:v>0</c:v>
                </c:pt>
                <c:pt idx="36">
                  <c:v>9</c:v>
                </c:pt>
                <c:pt idx="37">
                  <c:v>4</c:v>
                </c:pt>
                <c:pt idx="38">
                  <c:v>1</c:v>
                </c:pt>
                <c:pt idx="39">
                  <c:v>36</c:v>
                </c:pt>
                <c:pt idx="40">
                  <c:v>0</c:v>
                </c:pt>
                <c:pt idx="41">
                  <c:v>25</c:v>
                </c:pt>
                <c:pt idx="42">
                  <c:v>9</c:v>
                </c:pt>
                <c:pt idx="43">
                  <c:v>4</c:v>
                </c:pt>
                <c:pt idx="44">
                  <c:v>16</c:v>
                </c:pt>
                <c:pt idx="45">
                  <c:v>25</c:v>
                </c:pt>
                <c:pt idx="46">
                  <c:v>25</c:v>
                </c:pt>
                <c:pt idx="47">
                  <c:v>64</c:v>
                </c:pt>
                <c:pt idx="48">
                  <c:v>9</c:v>
                </c:pt>
                <c:pt idx="49">
                  <c:v>0</c:v>
                </c:pt>
                <c:pt idx="50">
                  <c:v>25</c:v>
                </c:pt>
                <c:pt idx="51">
                  <c:v>16</c:v>
                </c:pt>
                <c:pt idx="52">
                  <c:v>25</c:v>
                </c:pt>
                <c:pt idx="53">
                  <c:v>49</c:v>
                </c:pt>
                <c:pt idx="54">
                  <c:v>1</c:v>
                </c:pt>
                <c:pt idx="55">
                  <c:v>4</c:v>
                </c:pt>
                <c:pt idx="56">
                  <c:v>9</c:v>
                </c:pt>
                <c:pt idx="57">
                  <c:v>0</c:v>
                </c:pt>
                <c:pt idx="58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F7-4745-9C12-EA399B14D39D}"/>
            </c:ext>
          </c:extLst>
        </c:ser>
        <c:ser>
          <c:idx val="3"/>
          <c:order val="3"/>
          <c:tx>
            <c:strRef>
              <c:f>'그랩 가로'!$E$61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가로'!$E$62:$E$120</c:f>
              <c:numCache>
                <c:formatCode>General</c:formatCode>
                <c:ptCount val="59"/>
                <c:pt idx="0">
                  <c:v>0</c:v>
                </c:pt>
                <c:pt idx="1">
                  <c:v>16</c:v>
                </c:pt>
                <c:pt idx="2">
                  <c:v>0</c:v>
                </c:pt>
                <c:pt idx="3">
                  <c:v>9</c:v>
                </c:pt>
                <c:pt idx="4">
                  <c:v>36</c:v>
                </c:pt>
                <c:pt idx="5">
                  <c:v>16</c:v>
                </c:pt>
                <c:pt idx="6">
                  <c:v>4</c:v>
                </c:pt>
                <c:pt idx="7">
                  <c:v>1</c:v>
                </c:pt>
                <c:pt idx="8">
                  <c:v>25</c:v>
                </c:pt>
                <c:pt idx="9">
                  <c:v>0</c:v>
                </c:pt>
                <c:pt idx="10">
                  <c:v>25</c:v>
                </c:pt>
                <c:pt idx="11">
                  <c:v>25</c:v>
                </c:pt>
                <c:pt idx="12">
                  <c:v>16</c:v>
                </c:pt>
                <c:pt idx="13">
                  <c:v>1</c:v>
                </c:pt>
                <c:pt idx="14">
                  <c:v>4</c:v>
                </c:pt>
                <c:pt idx="15">
                  <c:v>0</c:v>
                </c:pt>
                <c:pt idx="16">
                  <c:v>0</c:v>
                </c:pt>
                <c:pt idx="17">
                  <c:v>4</c:v>
                </c:pt>
                <c:pt idx="18">
                  <c:v>16</c:v>
                </c:pt>
                <c:pt idx="19">
                  <c:v>4</c:v>
                </c:pt>
                <c:pt idx="20">
                  <c:v>9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1</c:v>
                </c:pt>
                <c:pt idx="25">
                  <c:v>0</c:v>
                </c:pt>
                <c:pt idx="26">
                  <c:v>4</c:v>
                </c:pt>
                <c:pt idx="27">
                  <c:v>16</c:v>
                </c:pt>
                <c:pt idx="28">
                  <c:v>81</c:v>
                </c:pt>
                <c:pt idx="29">
                  <c:v>1</c:v>
                </c:pt>
                <c:pt idx="30">
                  <c:v>9</c:v>
                </c:pt>
                <c:pt idx="31">
                  <c:v>9</c:v>
                </c:pt>
                <c:pt idx="32">
                  <c:v>1</c:v>
                </c:pt>
                <c:pt idx="33">
                  <c:v>9</c:v>
                </c:pt>
                <c:pt idx="34">
                  <c:v>4</c:v>
                </c:pt>
                <c:pt idx="35">
                  <c:v>16</c:v>
                </c:pt>
                <c:pt idx="36">
                  <c:v>0</c:v>
                </c:pt>
                <c:pt idx="37">
                  <c:v>4</c:v>
                </c:pt>
                <c:pt idx="38">
                  <c:v>9</c:v>
                </c:pt>
                <c:pt idx="39">
                  <c:v>4</c:v>
                </c:pt>
                <c:pt idx="40">
                  <c:v>0</c:v>
                </c:pt>
                <c:pt idx="41">
                  <c:v>4</c:v>
                </c:pt>
                <c:pt idx="42">
                  <c:v>36</c:v>
                </c:pt>
                <c:pt idx="43">
                  <c:v>25</c:v>
                </c:pt>
                <c:pt idx="44">
                  <c:v>1</c:v>
                </c:pt>
                <c:pt idx="45">
                  <c:v>36</c:v>
                </c:pt>
                <c:pt idx="46">
                  <c:v>9</c:v>
                </c:pt>
                <c:pt idx="47">
                  <c:v>25</c:v>
                </c:pt>
                <c:pt idx="48">
                  <c:v>25</c:v>
                </c:pt>
                <c:pt idx="49">
                  <c:v>1</c:v>
                </c:pt>
                <c:pt idx="50">
                  <c:v>1</c:v>
                </c:pt>
                <c:pt idx="51">
                  <c:v>0</c:v>
                </c:pt>
                <c:pt idx="52">
                  <c:v>1</c:v>
                </c:pt>
                <c:pt idx="53">
                  <c:v>16</c:v>
                </c:pt>
                <c:pt idx="54">
                  <c:v>1</c:v>
                </c:pt>
                <c:pt idx="55">
                  <c:v>25</c:v>
                </c:pt>
                <c:pt idx="56">
                  <c:v>0</c:v>
                </c:pt>
                <c:pt idx="57">
                  <c:v>4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DF7-4745-9C12-EA399B14D39D}"/>
            </c:ext>
          </c:extLst>
        </c:ser>
        <c:ser>
          <c:idx val="4"/>
          <c:order val="4"/>
          <c:tx>
            <c:strRef>
              <c:f>'그랩 가로'!$F$61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가로'!$F$62:$F$120</c:f>
              <c:numCache>
                <c:formatCode>General</c:formatCode>
                <c:ptCount val="59"/>
                <c:pt idx="0">
                  <c:v>9</c:v>
                </c:pt>
                <c:pt idx="1">
                  <c:v>16</c:v>
                </c:pt>
                <c:pt idx="2">
                  <c:v>0</c:v>
                </c:pt>
                <c:pt idx="3">
                  <c:v>0</c:v>
                </c:pt>
                <c:pt idx="4">
                  <c:v>9</c:v>
                </c:pt>
                <c:pt idx="5">
                  <c:v>36</c:v>
                </c:pt>
                <c:pt idx="6">
                  <c:v>9</c:v>
                </c:pt>
                <c:pt idx="7">
                  <c:v>4</c:v>
                </c:pt>
                <c:pt idx="8">
                  <c:v>16</c:v>
                </c:pt>
                <c:pt idx="9">
                  <c:v>9</c:v>
                </c:pt>
                <c:pt idx="10">
                  <c:v>25</c:v>
                </c:pt>
                <c:pt idx="11">
                  <c:v>4</c:v>
                </c:pt>
                <c:pt idx="12">
                  <c:v>1</c:v>
                </c:pt>
                <c:pt idx="13">
                  <c:v>16</c:v>
                </c:pt>
                <c:pt idx="14">
                  <c:v>49</c:v>
                </c:pt>
                <c:pt idx="15">
                  <c:v>1</c:v>
                </c:pt>
                <c:pt idx="16">
                  <c:v>1</c:v>
                </c:pt>
                <c:pt idx="17">
                  <c:v>9</c:v>
                </c:pt>
                <c:pt idx="18">
                  <c:v>16</c:v>
                </c:pt>
                <c:pt idx="19">
                  <c:v>4</c:v>
                </c:pt>
                <c:pt idx="20">
                  <c:v>1</c:v>
                </c:pt>
                <c:pt idx="21">
                  <c:v>0</c:v>
                </c:pt>
                <c:pt idx="22">
                  <c:v>25</c:v>
                </c:pt>
                <c:pt idx="23">
                  <c:v>361</c:v>
                </c:pt>
                <c:pt idx="24">
                  <c:v>196</c:v>
                </c:pt>
                <c:pt idx="25">
                  <c:v>1</c:v>
                </c:pt>
                <c:pt idx="26">
                  <c:v>1</c:v>
                </c:pt>
                <c:pt idx="27">
                  <c:v>225</c:v>
                </c:pt>
                <c:pt idx="28">
                  <c:v>529</c:v>
                </c:pt>
                <c:pt idx="29">
                  <c:v>0</c:v>
                </c:pt>
                <c:pt idx="30">
                  <c:v>0</c:v>
                </c:pt>
                <c:pt idx="31">
                  <c:v>121</c:v>
                </c:pt>
                <c:pt idx="32">
                  <c:v>0</c:v>
                </c:pt>
                <c:pt idx="33">
                  <c:v>49</c:v>
                </c:pt>
                <c:pt idx="34">
                  <c:v>36</c:v>
                </c:pt>
                <c:pt idx="35">
                  <c:v>144</c:v>
                </c:pt>
                <c:pt idx="36">
                  <c:v>100</c:v>
                </c:pt>
                <c:pt idx="37">
                  <c:v>9</c:v>
                </c:pt>
                <c:pt idx="38">
                  <c:v>36</c:v>
                </c:pt>
                <c:pt idx="39">
                  <c:v>25</c:v>
                </c:pt>
                <c:pt idx="40">
                  <c:v>49</c:v>
                </c:pt>
                <c:pt idx="41">
                  <c:v>9</c:v>
                </c:pt>
                <c:pt idx="42">
                  <c:v>9</c:v>
                </c:pt>
                <c:pt idx="43">
                  <c:v>0</c:v>
                </c:pt>
                <c:pt idx="44">
                  <c:v>25</c:v>
                </c:pt>
                <c:pt idx="45">
                  <c:v>25</c:v>
                </c:pt>
                <c:pt idx="46">
                  <c:v>25</c:v>
                </c:pt>
                <c:pt idx="47">
                  <c:v>9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16</c:v>
                </c:pt>
                <c:pt idx="54">
                  <c:v>64</c:v>
                </c:pt>
                <c:pt idx="55">
                  <c:v>4</c:v>
                </c:pt>
                <c:pt idx="56">
                  <c:v>4</c:v>
                </c:pt>
                <c:pt idx="57">
                  <c:v>9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DF7-4745-9C12-EA399B14D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7715208"/>
        <c:axId val="867716168"/>
      </c:lineChart>
      <c:catAx>
        <c:axId val="867715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7716168"/>
        <c:crosses val="autoZero"/>
        <c:auto val="1"/>
        <c:lblAlgn val="ctr"/>
        <c:lblOffset val="100"/>
        <c:noMultiLvlLbl val="0"/>
      </c:catAx>
      <c:valAx>
        <c:axId val="867716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7715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Grab-</a:t>
            </a:r>
            <a:r>
              <a:rPr lang="ko-KR" altLang="en-US"/>
              <a:t>파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'그랩 가로'!$B$121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가로'!$B$122:$B$180</c:f>
              <c:numCache>
                <c:formatCode>General</c:formatCode>
                <c:ptCount val="5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1</c:v>
                </c:pt>
                <c:pt idx="5">
                  <c:v>4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4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4</c:v>
                </c:pt>
                <c:pt idx="18">
                  <c:v>1</c:v>
                </c:pt>
                <c:pt idx="19">
                  <c:v>0</c:v>
                </c:pt>
                <c:pt idx="20">
                  <c:v>9</c:v>
                </c:pt>
                <c:pt idx="21">
                  <c:v>0</c:v>
                </c:pt>
                <c:pt idx="22">
                  <c:v>9</c:v>
                </c:pt>
                <c:pt idx="23">
                  <c:v>9</c:v>
                </c:pt>
                <c:pt idx="24">
                  <c:v>1</c:v>
                </c:pt>
                <c:pt idx="25">
                  <c:v>1</c:v>
                </c:pt>
                <c:pt idx="26">
                  <c:v>9</c:v>
                </c:pt>
                <c:pt idx="27">
                  <c:v>4</c:v>
                </c:pt>
                <c:pt idx="28">
                  <c:v>0</c:v>
                </c:pt>
                <c:pt idx="29">
                  <c:v>4</c:v>
                </c:pt>
                <c:pt idx="30">
                  <c:v>1</c:v>
                </c:pt>
                <c:pt idx="31">
                  <c:v>0</c:v>
                </c:pt>
                <c:pt idx="32">
                  <c:v>4</c:v>
                </c:pt>
                <c:pt idx="33">
                  <c:v>4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4</c:v>
                </c:pt>
                <c:pt idx="38">
                  <c:v>36</c:v>
                </c:pt>
                <c:pt idx="39">
                  <c:v>9</c:v>
                </c:pt>
                <c:pt idx="40">
                  <c:v>16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4</c:v>
                </c:pt>
                <c:pt idx="46">
                  <c:v>1</c:v>
                </c:pt>
                <c:pt idx="47">
                  <c:v>1</c:v>
                </c:pt>
                <c:pt idx="48">
                  <c:v>49</c:v>
                </c:pt>
                <c:pt idx="49">
                  <c:v>16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0</c:v>
                </c:pt>
                <c:pt idx="54">
                  <c:v>0</c:v>
                </c:pt>
                <c:pt idx="55">
                  <c:v>4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FD-4DF0-8CBC-650F0A94EBC1}"/>
            </c:ext>
          </c:extLst>
        </c:ser>
        <c:ser>
          <c:idx val="1"/>
          <c:order val="1"/>
          <c:tx>
            <c:strRef>
              <c:f>'그랩 가로'!$C$121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가로'!$C$122:$C$180</c:f>
              <c:numCache>
                <c:formatCode>General</c:formatCode>
                <c:ptCount val="59"/>
                <c:pt idx="0">
                  <c:v>25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36</c:v>
                </c:pt>
                <c:pt idx="7">
                  <c:v>16</c:v>
                </c:pt>
                <c:pt idx="8">
                  <c:v>4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9</c:v>
                </c:pt>
                <c:pt idx="13">
                  <c:v>9</c:v>
                </c:pt>
                <c:pt idx="14">
                  <c:v>4</c:v>
                </c:pt>
                <c:pt idx="15">
                  <c:v>4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16</c:v>
                </c:pt>
                <c:pt idx="20">
                  <c:v>25</c:v>
                </c:pt>
                <c:pt idx="21">
                  <c:v>9</c:v>
                </c:pt>
                <c:pt idx="22">
                  <c:v>9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9</c:v>
                </c:pt>
                <c:pt idx="27">
                  <c:v>25</c:v>
                </c:pt>
                <c:pt idx="28">
                  <c:v>64</c:v>
                </c:pt>
                <c:pt idx="29">
                  <c:v>16</c:v>
                </c:pt>
                <c:pt idx="30">
                  <c:v>9</c:v>
                </c:pt>
                <c:pt idx="31">
                  <c:v>1</c:v>
                </c:pt>
                <c:pt idx="32">
                  <c:v>0</c:v>
                </c:pt>
                <c:pt idx="33">
                  <c:v>4</c:v>
                </c:pt>
                <c:pt idx="34">
                  <c:v>16</c:v>
                </c:pt>
                <c:pt idx="35">
                  <c:v>25</c:v>
                </c:pt>
                <c:pt idx="36">
                  <c:v>4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9</c:v>
                </c:pt>
                <c:pt idx="41">
                  <c:v>16</c:v>
                </c:pt>
                <c:pt idx="42">
                  <c:v>16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4</c:v>
                </c:pt>
                <c:pt idx="47">
                  <c:v>64</c:v>
                </c:pt>
                <c:pt idx="48">
                  <c:v>9</c:v>
                </c:pt>
                <c:pt idx="49">
                  <c:v>49</c:v>
                </c:pt>
                <c:pt idx="50">
                  <c:v>1</c:v>
                </c:pt>
                <c:pt idx="51">
                  <c:v>1</c:v>
                </c:pt>
                <c:pt idx="52">
                  <c:v>4</c:v>
                </c:pt>
                <c:pt idx="53">
                  <c:v>0</c:v>
                </c:pt>
                <c:pt idx="54">
                  <c:v>49</c:v>
                </c:pt>
                <c:pt idx="55">
                  <c:v>1</c:v>
                </c:pt>
                <c:pt idx="56">
                  <c:v>9</c:v>
                </c:pt>
                <c:pt idx="57">
                  <c:v>1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FD-4DF0-8CBC-650F0A94EBC1}"/>
            </c:ext>
          </c:extLst>
        </c:ser>
        <c:ser>
          <c:idx val="2"/>
          <c:order val="2"/>
          <c:tx>
            <c:strRef>
              <c:f>'그랩 가로'!$D$121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가로'!$D$122:$D$180</c:f>
              <c:numCache>
                <c:formatCode>General</c:formatCode>
                <c:ptCount val="59"/>
                <c:pt idx="0">
                  <c:v>36</c:v>
                </c:pt>
                <c:pt idx="1">
                  <c:v>9</c:v>
                </c:pt>
                <c:pt idx="2">
                  <c:v>0</c:v>
                </c:pt>
                <c:pt idx="3">
                  <c:v>64</c:v>
                </c:pt>
                <c:pt idx="4">
                  <c:v>49</c:v>
                </c:pt>
                <c:pt idx="5">
                  <c:v>4</c:v>
                </c:pt>
                <c:pt idx="6">
                  <c:v>16</c:v>
                </c:pt>
                <c:pt idx="7">
                  <c:v>1</c:v>
                </c:pt>
                <c:pt idx="8">
                  <c:v>1</c:v>
                </c:pt>
                <c:pt idx="9">
                  <c:v>36</c:v>
                </c:pt>
                <c:pt idx="10">
                  <c:v>36</c:v>
                </c:pt>
                <c:pt idx="11">
                  <c:v>1</c:v>
                </c:pt>
                <c:pt idx="12">
                  <c:v>36</c:v>
                </c:pt>
                <c:pt idx="13">
                  <c:v>9</c:v>
                </c:pt>
                <c:pt idx="14">
                  <c:v>0</c:v>
                </c:pt>
                <c:pt idx="15">
                  <c:v>9</c:v>
                </c:pt>
                <c:pt idx="16">
                  <c:v>0</c:v>
                </c:pt>
                <c:pt idx="17">
                  <c:v>9</c:v>
                </c:pt>
                <c:pt idx="18">
                  <c:v>4</c:v>
                </c:pt>
                <c:pt idx="19">
                  <c:v>64</c:v>
                </c:pt>
                <c:pt idx="20">
                  <c:v>16</c:v>
                </c:pt>
                <c:pt idx="21">
                  <c:v>4</c:v>
                </c:pt>
                <c:pt idx="22">
                  <c:v>0</c:v>
                </c:pt>
                <c:pt idx="23">
                  <c:v>0</c:v>
                </c:pt>
                <c:pt idx="24">
                  <c:v>36</c:v>
                </c:pt>
                <c:pt idx="25">
                  <c:v>49</c:v>
                </c:pt>
                <c:pt idx="26">
                  <c:v>0</c:v>
                </c:pt>
                <c:pt idx="27">
                  <c:v>25</c:v>
                </c:pt>
                <c:pt idx="28">
                  <c:v>100</c:v>
                </c:pt>
                <c:pt idx="29">
                  <c:v>9</c:v>
                </c:pt>
                <c:pt idx="30">
                  <c:v>25</c:v>
                </c:pt>
                <c:pt idx="31">
                  <c:v>4</c:v>
                </c:pt>
                <c:pt idx="32">
                  <c:v>100</c:v>
                </c:pt>
                <c:pt idx="33">
                  <c:v>49</c:v>
                </c:pt>
                <c:pt idx="34">
                  <c:v>9</c:v>
                </c:pt>
                <c:pt idx="35">
                  <c:v>4</c:v>
                </c:pt>
                <c:pt idx="36">
                  <c:v>4</c:v>
                </c:pt>
                <c:pt idx="37">
                  <c:v>49</c:v>
                </c:pt>
                <c:pt idx="38">
                  <c:v>64</c:v>
                </c:pt>
                <c:pt idx="39">
                  <c:v>1</c:v>
                </c:pt>
                <c:pt idx="40">
                  <c:v>1</c:v>
                </c:pt>
                <c:pt idx="41">
                  <c:v>25</c:v>
                </c:pt>
                <c:pt idx="42">
                  <c:v>16</c:v>
                </c:pt>
                <c:pt idx="43">
                  <c:v>36</c:v>
                </c:pt>
                <c:pt idx="44">
                  <c:v>16</c:v>
                </c:pt>
                <c:pt idx="45">
                  <c:v>16</c:v>
                </c:pt>
                <c:pt idx="46">
                  <c:v>16</c:v>
                </c:pt>
                <c:pt idx="47">
                  <c:v>0</c:v>
                </c:pt>
                <c:pt idx="48">
                  <c:v>25</c:v>
                </c:pt>
                <c:pt idx="49">
                  <c:v>9</c:v>
                </c:pt>
                <c:pt idx="50">
                  <c:v>25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9</c:v>
                </c:pt>
                <c:pt idx="55">
                  <c:v>0</c:v>
                </c:pt>
                <c:pt idx="56">
                  <c:v>36</c:v>
                </c:pt>
                <c:pt idx="57">
                  <c:v>4</c:v>
                </c:pt>
                <c:pt idx="58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FD-4DF0-8CBC-650F0A94EBC1}"/>
            </c:ext>
          </c:extLst>
        </c:ser>
        <c:ser>
          <c:idx val="3"/>
          <c:order val="3"/>
          <c:tx>
            <c:strRef>
              <c:f>'그랩 가로'!$E$121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가로'!$E$122:$E$180</c:f>
              <c:numCache>
                <c:formatCode>General</c:formatCode>
                <c:ptCount val="59"/>
                <c:pt idx="0">
                  <c:v>9</c:v>
                </c:pt>
                <c:pt idx="1">
                  <c:v>9</c:v>
                </c:pt>
                <c:pt idx="2">
                  <c:v>4</c:v>
                </c:pt>
                <c:pt idx="3">
                  <c:v>1</c:v>
                </c:pt>
                <c:pt idx="4">
                  <c:v>4</c:v>
                </c:pt>
                <c:pt idx="5">
                  <c:v>1</c:v>
                </c:pt>
                <c:pt idx="6">
                  <c:v>25</c:v>
                </c:pt>
                <c:pt idx="7">
                  <c:v>4</c:v>
                </c:pt>
                <c:pt idx="8">
                  <c:v>25</c:v>
                </c:pt>
                <c:pt idx="9">
                  <c:v>0</c:v>
                </c:pt>
                <c:pt idx="10">
                  <c:v>16</c:v>
                </c:pt>
                <c:pt idx="11">
                  <c:v>0</c:v>
                </c:pt>
                <c:pt idx="12">
                  <c:v>9</c:v>
                </c:pt>
                <c:pt idx="13">
                  <c:v>16</c:v>
                </c:pt>
                <c:pt idx="14">
                  <c:v>0</c:v>
                </c:pt>
                <c:pt idx="15">
                  <c:v>64</c:v>
                </c:pt>
                <c:pt idx="16">
                  <c:v>36</c:v>
                </c:pt>
                <c:pt idx="17">
                  <c:v>9</c:v>
                </c:pt>
                <c:pt idx="18">
                  <c:v>25</c:v>
                </c:pt>
                <c:pt idx="19">
                  <c:v>1</c:v>
                </c:pt>
                <c:pt idx="20">
                  <c:v>16</c:v>
                </c:pt>
                <c:pt idx="21">
                  <c:v>36</c:v>
                </c:pt>
                <c:pt idx="22">
                  <c:v>0</c:v>
                </c:pt>
                <c:pt idx="23">
                  <c:v>4</c:v>
                </c:pt>
                <c:pt idx="24">
                  <c:v>1</c:v>
                </c:pt>
                <c:pt idx="25">
                  <c:v>9</c:v>
                </c:pt>
                <c:pt idx="26">
                  <c:v>9</c:v>
                </c:pt>
                <c:pt idx="27">
                  <c:v>16</c:v>
                </c:pt>
                <c:pt idx="28">
                  <c:v>100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0</c:v>
                </c:pt>
                <c:pt idx="33">
                  <c:v>16</c:v>
                </c:pt>
                <c:pt idx="34">
                  <c:v>16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25</c:v>
                </c:pt>
                <c:pt idx="40">
                  <c:v>0</c:v>
                </c:pt>
                <c:pt idx="41">
                  <c:v>49</c:v>
                </c:pt>
                <c:pt idx="42">
                  <c:v>4</c:v>
                </c:pt>
                <c:pt idx="43">
                  <c:v>9</c:v>
                </c:pt>
                <c:pt idx="44">
                  <c:v>4</c:v>
                </c:pt>
                <c:pt idx="45">
                  <c:v>4</c:v>
                </c:pt>
                <c:pt idx="46">
                  <c:v>36</c:v>
                </c:pt>
                <c:pt idx="47">
                  <c:v>16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16</c:v>
                </c:pt>
                <c:pt idx="52">
                  <c:v>1</c:v>
                </c:pt>
                <c:pt idx="53">
                  <c:v>1</c:v>
                </c:pt>
                <c:pt idx="54">
                  <c:v>81</c:v>
                </c:pt>
                <c:pt idx="55">
                  <c:v>9</c:v>
                </c:pt>
                <c:pt idx="56">
                  <c:v>1</c:v>
                </c:pt>
                <c:pt idx="57">
                  <c:v>1</c:v>
                </c:pt>
                <c:pt idx="5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7FD-4DF0-8CBC-650F0A94EBC1}"/>
            </c:ext>
          </c:extLst>
        </c:ser>
        <c:ser>
          <c:idx val="4"/>
          <c:order val="4"/>
          <c:tx>
            <c:strRef>
              <c:f>'그랩 가로'!$F$121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가로'!$F$122:$F$180</c:f>
              <c:numCache>
                <c:formatCode>General</c:formatCode>
                <c:ptCount val="59"/>
                <c:pt idx="0">
                  <c:v>1</c:v>
                </c:pt>
                <c:pt idx="1">
                  <c:v>0</c:v>
                </c:pt>
                <c:pt idx="2">
                  <c:v>9</c:v>
                </c:pt>
                <c:pt idx="3">
                  <c:v>25</c:v>
                </c:pt>
                <c:pt idx="4">
                  <c:v>0</c:v>
                </c:pt>
                <c:pt idx="5">
                  <c:v>4</c:v>
                </c:pt>
                <c:pt idx="6">
                  <c:v>16</c:v>
                </c:pt>
                <c:pt idx="7">
                  <c:v>36</c:v>
                </c:pt>
                <c:pt idx="8">
                  <c:v>0</c:v>
                </c:pt>
                <c:pt idx="9">
                  <c:v>0</c:v>
                </c:pt>
                <c:pt idx="10">
                  <c:v>49</c:v>
                </c:pt>
                <c:pt idx="11">
                  <c:v>36</c:v>
                </c:pt>
                <c:pt idx="12">
                  <c:v>49</c:v>
                </c:pt>
                <c:pt idx="13">
                  <c:v>36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49</c:v>
                </c:pt>
                <c:pt idx="19">
                  <c:v>36</c:v>
                </c:pt>
                <c:pt idx="20">
                  <c:v>1</c:v>
                </c:pt>
                <c:pt idx="21">
                  <c:v>0</c:v>
                </c:pt>
                <c:pt idx="22">
                  <c:v>4</c:v>
                </c:pt>
                <c:pt idx="23">
                  <c:v>0</c:v>
                </c:pt>
                <c:pt idx="24">
                  <c:v>64</c:v>
                </c:pt>
                <c:pt idx="25">
                  <c:v>36</c:v>
                </c:pt>
                <c:pt idx="26">
                  <c:v>0</c:v>
                </c:pt>
                <c:pt idx="27">
                  <c:v>4</c:v>
                </c:pt>
                <c:pt idx="28">
                  <c:v>121</c:v>
                </c:pt>
                <c:pt idx="29">
                  <c:v>100</c:v>
                </c:pt>
                <c:pt idx="30">
                  <c:v>16</c:v>
                </c:pt>
                <c:pt idx="31">
                  <c:v>4</c:v>
                </c:pt>
                <c:pt idx="32">
                  <c:v>1</c:v>
                </c:pt>
                <c:pt idx="33">
                  <c:v>1</c:v>
                </c:pt>
                <c:pt idx="34">
                  <c:v>4</c:v>
                </c:pt>
                <c:pt idx="35">
                  <c:v>1</c:v>
                </c:pt>
                <c:pt idx="36">
                  <c:v>49</c:v>
                </c:pt>
                <c:pt idx="37">
                  <c:v>9</c:v>
                </c:pt>
                <c:pt idx="38">
                  <c:v>25</c:v>
                </c:pt>
                <c:pt idx="39">
                  <c:v>81</c:v>
                </c:pt>
                <c:pt idx="40">
                  <c:v>9</c:v>
                </c:pt>
                <c:pt idx="41">
                  <c:v>4</c:v>
                </c:pt>
                <c:pt idx="42">
                  <c:v>1</c:v>
                </c:pt>
                <c:pt idx="43">
                  <c:v>9</c:v>
                </c:pt>
                <c:pt idx="44">
                  <c:v>36</c:v>
                </c:pt>
                <c:pt idx="45">
                  <c:v>9</c:v>
                </c:pt>
                <c:pt idx="46">
                  <c:v>4</c:v>
                </c:pt>
                <c:pt idx="47">
                  <c:v>1</c:v>
                </c:pt>
                <c:pt idx="48">
                  <c:v>16</c:v>
                </c:pt>
                <c:pt idx="49">
                  <c:v>4</c:v>
                </c:pt>
                <c:pt idx="50">
                  <c:v>0</c:v>
                </c:pt>
                <c:pt idx="51">
                  <c:v>9</c:v>
                </c:pt>
                <c:pt idx="52">
                  <c:v>36</c:v>
                </c:pt>
                <c:pt idx="53">
                  <c:v>16</c:v>
                </c:pt>
                <c:pt idx="54">
                  <c:v>1</c:v>
                </c:pt>
                <c:pt idx="55">
                  <c:v>4</c:v>
                </c:pt>
                <c:pt idx="56">
                  <c:v>1</c:v>
                </c:pt>
                <c:pt idx="57">
                  <c:v>0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7FD-4DF0-8CBC-650F0A94EB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1667152"/>
        <c:axId val="661669392"/>
      </c:lineChart>
      <c:catAx>
        <c:axId val="66166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1669392"/>
        <c:crosses val="autoZero"/>
        <c:auto val="1"/>
        <c:lblAlgn val="ctr"/>
        <c:lblOffset val="100"/>
        <c:noMultiLvlLbl val="0"/>
      </c:catAx>
      <c:valAx>
        <c:axId val="66166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166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Grab-</a:t>
            </a:r>
            <a:r>
              <a:rPr lang="ko-KR" altLang="en-US"/>
              <a:t>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'그랩 가로'!$B$181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가로'!$B$182:$B$240</c:f>
              <c:numCache>
                <c:formatCode>General</c:formatCode>
                <c:ptCount val="59"/>
                <c:pt idx="0">
                  <c:v>25</c:v>
                </c:pt>
                <c:pt idx="1">
                  <c:v>1</c:v>
                </c:pt>
                <c:pt idx="2">
                  <c:v>1</c:v>
                </c:pt>
                <c:pt idx="3">
                  <c:v>9</c:v>
                </c:pt>
                <c:pt idx="4">
                  <c:v>9</c:v>
                </c:pt>
                <c:pt idx="5">
                  <c:v>4</c:v>
                </c:pt>
                <c:pt idx="6">
                  <c:v>0</c:v>
                </c:pt>
                <c:pt idx="7">
                  <c:v>16</c:v>
                </c:pt>
                <c:pt idx="8">
                  <c:v>0</c:v>
                </c:pt>
                <c:pt idx="9">
                  <c:v>4</c:v>
                </c:pt>
                <c:pt idx="10">
                  <c:v>16</c:v>
                </c:pt>
                <c:pt idx="11">
                  <c:v>4</c:v>
                </c:pt>
                <c:pt idx="12">
                  <c:v>9</c:v>
                </c:pt>
                <c:pt idx="13">
                  <c:v>0</c:v>
                </c:pt>
                <c:pt idx="14">
                  <c:v>9</c:v>
                </c:pt>
                <c:pt idx="15">
                  <c:v>0</c:v>
                </c:pt>
                <c:pt idx="16">
                  <c:v>0</c:v>
                </c:pt>
                <c:pt idx="17">
                  <c:v>4</c:v>
                </c:pt>
                <c:pt idx="18">
                  <c:v>9</c:v>
                </c:pt>
                <c:pt idx="19">
                  <c:v>1</c:v>
                </c:pt>
                <c:pt idx="20">
                  <c:v>0</c:v>
                </c:pt>
                <c:pt idx="21">
                  <c:v>9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4</c:v>
                </c:pt>
                <c:pt idx="26">
                  <c:v>9</c:v>
                </c:pt>
                <c:pt idx="27">
                  <c:v>9</c:v>
                </c:pt>
                <c:pt idx="28">
                  <c:v>64</c:v>
                </c:pt>
                <c:pt idx="29">
                  <c:v>9</c:v>
                </c:pt>
                <c:pt idx="30">
                  <c:v>1</c:v>
                </c:pt>
                <c:pt idx="31">
                  <c:v>4</c:v>
                </c:pt>
                <c:pt idx="32">
                  <c:v>0</c:v>
                </c:pt>
                <c:pt idx="33">
                  <c:v>9</c:v>
                </c:pt>
                <c:pt idx="34">
                  <c:v>4</c:v>
                </c:pt>
                <c:pt idx="35">
                  <c:v>36</c:v>
                </c:pt>
                <c:pt idx="36">
                  <c:v>4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4</c:v>
                </c:pt>
                <c:pt idx="41">
                  <c:v>16</c:v>
                </c:pt>
                <c:pt idx="42">
                  <c:v>49</c:v>
                </c:pt>
                <c:pt idx="43">
                  <c:v>1</c:v>
                </c:pt>
                <c:pt idx="44">
                  <c:v>16</c:v>
                </c:pt>
                <c:pt idx="45">
                  <c:v>36</c:v>
                </c:pt>
                <c:pt idx="46">
                  <c:v>16</c:v>
                </c:pt>
                <c:pt idx="47">
                  <c:v>1</c:v>
                </c:pt>
                <c:pt idx="48">
                  <c:v>4</c:v>
                </c:pt>
                <c:pt idx="49">
                  <c:v>25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9</c:v>
                </c:pt>
                <c:pt idx="54">
                  <c:v>25</c:v>
                </c:pt>
                <c:pt idx="55">
                  <c:v>1</c:v>
                </c:pt>
                <c:pt idx="56">
                  <c:v>36</c:v>
                </c:pt>
                <c:pt idx="57">
                  <c:v>0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85-4F5D-A6FD-A60E1FE5AC99}"/>
            </c:ext>
          </c:extLst>
        </c:ser>
        <c:ser>
          <c:idx val="1"/>
          <c:order val="1"/>
          <c:tx>
            <c:strRef>
              <c:f>'그랩 가로'!$C$181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가로'!$C$182:$C$240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16</c:v>
                </c:pt>
                <c:pt idx="4">
                  <c:v>16</c:v>
                </c:pt>
                <c:pt idx="5">
                  <c:v>4</c:v>
                </c:pt>
                <c:pt idx="6">
                  <c:v>0</c:v>
                </c:pt>
                <c:pt idx="7">
                  <c:v>4</c:v>
                </c:pt>
                <c:pt idx="8">
                  <c:v>4</c:v>
                </c:pt>
                <c:pt idx="9">
                  <c:v>9</c:v>
                </c:pt>
                <c:pt idx="10">
                  <c:v>9</c:v>
                </c:pt>
                <c:pt idx="11">
                  <c:v>16</c:v>
                </c:pt>
                <c:pt idx="12">
                  <c:v>1</c:v>
                </c:pt>
                <c:pt idx="13">
                  <c:v>0</c:v>
                </c:pt>
                <c:pt idx="14">
                  <c:v>25</c:v>
                </c:pt>
                <c:pt idx="15">
                  <c:v>16</c:v>
                </c:pt>
                <c:pt idx="16">
                  <c:v>25</c:v>
                </c:pt>
                <c:pt idx="17">
                  <c:v>4</c:v>
                </c:pt>
                <c:pt idx="18">
                  <c:v>36</c:v>
                </c:pt>
                <c:pt idx="19">
                  <c:v>4</c:v>
                </c:pt>
                <c:pt idx="20">
                  <c:v>16</c:v>
                </c:pt>
                <c:pt idx="21">
                  <c:v>4</c:v>
                </c:pt>
                <c:pt idx="22">
                  <c:v>0</c:v>
                </c:pt>
                <c:pt idx="23">
                  <c:v>1</c:v>
                </c:pt>
                <c:pt idx="24">
                  <c:v>49</c:v>
                </c:pt>
                <c:pt idx="25">
                  <c:v>64</c:v>
                </c:pt>
                <c:pt idx="26">
                  <c:v>4</c:v>
                </c:pt>
                <c:pt idx="27">
                  <c:v>36</c:v>
                </c:pt>
                <c:pt idx="28">
                  <c:v>81</c:v>
                </c:pt>
                <c:pt idx="29">
                  <c:v>4</c:v>
                </c:pt>
                <c:pt idx="30">
                  <c:v>4</c:v>
                </c:pt>
                <c:pt idx="31">
                  <c:v>9</c:v>
                </c:pt>
                <c:pt idx="32">
                  <c:v>0</c:v>
                </c:pt>
                <c:pt idx="33">
                  <c:v>9</c:v>
                </c:pt>
                <c:pt idx="34">
                  <c:v>0</c:v>
                </c:pt>
                <c:pt idx="35">
                  <c:v>4</c:v>
                </c:pt>
                <c:pt idx="36">
                  <c:v>16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4</c:v>
                </c:pt>
                <c:pt idx="41">
                  <c:v>4</c:v>
                </c:pt>
                <c:pt idx="42">
                  <c:v>36</c:v>
                </c:pt>
                <c:pt idx="43">
                  <c:v>4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9</c:v>
                </c:pt>
                <c:pt idx="48">
                  <c:v>16</c:v>
                </c:pt>
                <c:pt idx="49">
                  <c:v>25</c:v>
                </c:pt>
                <c:pt idx="50">
                  <c:v>25</c:v>
                </c:pt>
                <c:pt idx="51">
                  <c:v>0</c:v>
                </c:pt>
                <c:pt idx="52">
                  <c:v>0</c:v>
                </c:pt>
                <c:pt idx="53">
                  <c:v>16</c:v>
                </c:pt>
                <c:pt idx="54">
                  <c:v>9</c:v>
                </c:pt>
                <c:pt idx="55">
                  <c:v>25</c:v>
                </c:pt>
                <c:pt idx="56">
                  <c:v>1</c:v>
                </c:pt>
                <c:pt idx="57">
                  <c:v>16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85-4F5D-A6FD-A60E1FE5AC99}"/>
            </c:ext>
          </c:extLst>
        </c:ser>
        <c:ser>
          <c:idx val="2"/>
          <c:order val="2"/>
          <c:tx>
            <c:strRef>
              <c:f>'그랩 가로'!$D$181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가로'!$D$182:$D$240</c:f>
              <c:numCache>
                <c:formatCode>General</c:formatCode>
                <c:ptCount val="59"/>
                <c:pt idx="0">
                  <c:v>9</c:v>
                </c:pt>
                <c:pt idx="1">
                  <c:v>16</c:v>
                </c:pt>
                <c:pt idx="2">
                  <c:v>9</c:v>
                </c:pt>
                <c:pt idx="3">
                  <c:v>4</c:v>
                </c:pt>
                <c:pt idx="4">
                  <c:v>0</c:v>
                </c:pt>
                <c:pt idx="5">
                  <c:v>36</c:v>
                </c:pt>
                <c:pt idx="6">
                  <c:v>0</c:v>
                </c:pt>
                <c:pt idx="7">
                  <c:v>9</c:v>
                </c:pt>
                <c:pt idx="8">
                  <c:v>1</c:v>
                </c:pt>
                <c:pt idx="9">
                  <c:v>4</c:v>
                </c:pt>
                <c:pt idx="10">
                  <c:v>64</c:v>
                </c:pt>
                <c:pt idx="11">
                  <c:v>25</c:v>
                </c:pt>
                <c:pt idx="12">
                  <c:v>36</c:v>
                </c:pt>
                <c:pt idx="13">
                  <c:v>100</c:v>
                </c:pt>
                <c:pt idx="14">
                  <c:v>4</c:v>
                </c:pt>
                <c:pt idx="15">
                  <c:v>16</c:v>
                </c:pt>
                <c:pt idx="16">
                  <c:v>49</c:v>
                </c:pt>
                <c:pt idx="17">
                  <c:v>0</c:v>
                </c:pt>
                <c:pt idx="18">
                  <c:v>49</c:v>
                </c:pt>
                <c:pt idx="19">
                  <c:v>1</c:v>
                </c:pt>
                <c:pt idx="20">
                  <c:v>64</c:v>
                </c:pt>
                <c:pt idx="21">
                  <c:v>81</c:v>
                </c:pt>
                <c:pt idx="22">
                  <c:v>9</c:v>
                </c:pt>
                <c:pt idx="23">
                  <c:v>36</c:v>
                </c:pt>
                <c:pt idx="24">
                  <c:v>64</c:v>
                </c:pt>
                <c:pt idx="25">
                  <c:v>4</c:v>
                </c:pt>
                <c:pt idx="26">
                  <c:v>81</c:v>
                </c:pt>
                <c:pt idx="27">
                  <c:v>144</c:v>
                </c:pt>
                <c:pt idx="28">
                  <c:v>225</c:v>
                </c:pt>
                <c:pt idx="29">
                  <c:v>16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49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49</c:v>
                </c:pt>
                <c:pt idx="43">
                  <c:v>100</c:v>
                </c:pt>
                <c:pt idx="44">
                  <c:v>0</c:v>
                </c:pt>
                <c:pt idx="45">
                  <c:v>49</c:v>
                </c:pt>
                <c:pt idx="46">
                  <c:v>25</c:v>
                </c:pt>
                <c:pt idx="47">
                  <c:v>1</c:v>
                </c:pt>
                <c:pt idx="48">
                  <c:v>0</c:v>
                </c:pt>
                <c:pt idx="49">
                  <c:v>9</c:v>
                </c:pt>
                <c:pt idx="50">
                  <c:v>36</c:v>
                </c:pt>
                <c:pt idx="51">
                  <c:v>1</c:v>
                </c:pt>
                <c:pt idx="52">
                  <c:v>16</c:v>
                </c:pt>
                <c:pt idx="53">
                  <c:v>25</c:v>
                </c:pt>
                <c:pt idx="54">
                  <c:v>36</c:v>
                </c:pt>
                <c:pt idx="55">
                  <c:v>0</c:v>
                </c:pt>
                <c:pt idx="56">
                  <c:v>16</c:v>
                </c:pt>
                <c:pt idx="57">
                  <c:v>16</c:v>
                </c:pt>
                <c:pt idx="58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85-4F5D-A6FD-A60E1FE5AC99}"/>
            </c:ext>
          </c:extLst>
        </c:ser>
        <c:ser>
          <c:idx val="3"/>
          <c:order val="3"/>
          <c:tx>
            <c:strRef>
              <c:f>'그랩 가로'!$E$181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가로'!$E$182:$E$240</c:f>
              <c:numCache>
                <c:formatCode>General</c:formatCode>
                <c:ptCount val="59"/>
                <c:pt idx="0">
                  <c:v>0</c:v>
                </c:pt>
                <c:pt idx="1">
                  <c:v>9</c:v>
                </c:pt>
                <c:pt idx="2">
                  <c:v>4</c:v>
                </c:pt>
                <c:pt idx="3">
                  <c:v>25</c:v>
                </c:pt>
                <c:pt idx="4">
                  <c:v>9</c:v>
                </c:pt>
                <c:pt idx="5">
                  <c:v>0</c:v>
                </c:pt>
                <c:pt idx="6">
                  <c:v>4</c:v>
                </c:pt>
                <c:pt idx="7">
                  <c:v>16</c:v>
                </c:pt>
                <c:pt idx="8">
                  <c:v>36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16</c:v>
                </c:pt>
                <c:pt idx="13">
                  <c:v>16</c:v>
                </c:pt>
                <c:pt idx="14">
                  <c:v>0</c:v>
                </c:pt>
                <c:pt idx="15">
                  <c:v>36</c:v>
                </c:pt>
                <c:pt idx="16">
                  <c:v>25</c:v>
                </c:pt>
                <c:pt idx="17">
                  <c:v>0</c:v>
                </c:pt>
                <c:pt idx="18">
                  <c:v>9</c:v>
                </c:pt>
                <c:pt idx="19">
                  <c:v>9</c:v>
                </c:pt>
                <c:pt idx="20">
                  <c:v>1</c:v>
                </c:pt>
                <c:pt idx="21">
                  <c:v>9</c:v>
                </c:pt>
                <c:pt idx="22">
                  <c:v>1</c:v>
                </c:pt>
                <c:pt idx="23">
                  <c:v>1</c:v>
                </c:pt>
                <c:pt idx="24">
                  <c:v>4</c:v>
                </c:pt>
                <c:pt idx="25">
                  <c:v>1</c:v>
                </c:pt>
                <c:pt idx="26">
                  <c:v>9</c:v>
                </c:pt>
                <c:pt idx="27">
                  <c:v>9</c:v>
                </c:pt>
                <c:pt idx="28">
                  <c:v>64</c:v>
                </c:pt>
                <c:pt idx="29">
                  <c:v>9</c:v>
                </c:pt>
                <c:pt idx="30">
                  <c:v>49</c:v>
                </c:pt>
                <c:pt idx="31">
                  <c:v>1</c:v>
                </c:pt>
                <c:pt idx="32">
                  <c:v>1</c:v>
                </c:pt>
                <c:pt idx="33">
                  <c:v>4</c:v>
                </c:pt>
                <c:pt idx="34">
                  <c:v>1</c:v>
                </c:pt>
                <c:pt idx="35">
                  <c:v>36</c:v>
                </c:pt>
                <c:pt idx="36">
                  <c:v>9</c:v>
                </c:pt>
                <c:pt idx="37">
                  <c:v>0</c:v>
                </c:pt>
                <c:pt idx="38">
                  <c:v>16</c:v>
                </c:pt>
                <c:pt idx="39">
                  <c:v>49</c:v>
                </c:pt>
                <c:pt idx="40">
                  <c:v>0</c:v>
                </c:pt>
                <c:pt idx="41">
                  <c:v>0</c:v>
                </c:pt>
                <c:pt idx="42">
                  <c:v>64</c:v>
                </c:pt>
                <c:pt idx="43">
                  <c:v>36</c:v>
                </c:pt>
                <c:pt idx="44">
                  <c:v>1</c:v>
                </c:pt>
                <c:pt idx="45">
                  <c:v>16</c:v>
                </c:pt>
                <c:pt idx="46">
                  <c:v>25</c:v>
                </c:pt>
                <c:pt idx="47">
                  <c:v>1</c:v>
                </c:pt>
                <c:pt idx="48">
                  <c:v>49</c:v>
                </c:pt>
                <c:pt idx="49">
                  <c:v>9</c:v>
                </c:pt>
                <c:pt idx="50">
                  <c:v>16</c:v>
                </c:pt>
                <c:pt idx="51">
                  <c:v>49</c:v>
                </c:pt>
                <c:pt idx="52">
                  <c:v>4</c:v>
                </c:pt>
                <c:pt idx="53">
                  <c:v>36</c:v>
                </c:pt>
                <c:pt idx="54">
                  <c:v>25</c:v>
                </c:pt>
                <c:pt idx="55">
                  <c:v>1</c:v>
                </c:pt>
                <c:pt idx="56">
                  <c:v>1</c:v>
                </c:pt>
                <c:pt idx="57">
                  <c:v>0</c:v>
                </c:pt>
                <c:pt idx="5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585-4F5D-A6FD-A60E1FE5AC99}"/>
            </c:ext>
          </c:extLst>
        </c:ser>
        <c:ser>
          <c:idx val="4"/>
          <c:order val="4"/>
          <c:tx>
            <c:strRef>
              <c:f>'그랩 가로'!$F$181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'그랩 가로'!$F$182:$F$240</c:f>
              <c:numCache>
                <c:formatCode>General</c:formatCode>
                <c:ptCount val="59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16</c:v>
                </c:pt>
                <c:pt idx="4">
                  <c:v>36</c:v>
                </c:pt>
                <c:pt idx="5">
                  <c:v>64</c:v>
                </c:pt>
                <c:pt idx="6">
                  <c:v>225</c:v>
                </c:pt>
                <c:pt idx="7">
                  <c:v>121</c:v>
                </c:pt>
                <c:pt idx="8">
                  <c:v>1</c:v>
                </c:pt>
                <c:pt idx="9">
                  <c:v>0</c:v>
                </c:pt>
                <c:pt idx="10">
                  <c:v>4</c:v>
                </c:pt>
                <c:pt idx="11">
                  <c:v>0</c:v>
                </c:pt>
                <c:pt idx="12">
                  <c:v>144</c:v>
                </c:pt>
                <c:pt idx="13">
                  <c:v>64</c:v>
                </c:pt>
                <c:pt idx="14">
                  <c:v>64</c:v>
                </c:pt>
                <c:pt idx="15">
                  <c:v>1</c:v>
                </c:pt>
                <c:pt idx="16">
                  <c:v>64</c:v>
                </c:pt>
                <c:pt idx="17">
                  <c:v>9</c:v>
                </c:pt>
                <c:pt idx="18">
                  <c:v>196</c:v>
                </c:pt>
                <c:pt idx="19">
                  <c:v>64</c:v>
                </c:pt>
                <c:pt idx="20">
                  <c:v>121</c:v>
                </c:pt>
                <c:pt idx="21">
                  <c:v>25</c:v>
                </c:pt>
                <c:pt idx="22">
                  <c:v>36</c:v>
                </c:pt>
                <c:pt idx="23">
                  <c:v>1</c:v>
                </c:pt>
                <c:pt idx="24">
                  <c:v>16</c:v>
                </c:pt>
                <c:pt idx="25">
                  <c:v>1</c:v>
                </c:pt>
                <c:pt idx="26">
                  <c:v>49</c:v>
                </c:pt>
                <c:pt idx="27">
                  <c:v>4</c:v>
                </c:pt>
                <c:pt idx="28">
                  <c:v>484</c:v>
                </c:pt>
                <c:pt idx="29">
                  <c:v>484</c:v>
                </c:pt>
                <c:pt idx="30">
                  <c:v>225</c:v>
                </c:pt>
                <c:pt idx="31">
                  <c:v>121</c:v>
                </c:pt>
                <c:pt idx="32">
                  <c:v>0</c:v>
                </c:pt>
                <c:pt idx="33">
                  <c:v>81</c:v>
                </c:pt>
                <c:pt idx="34">
                  <c:v>361</c:v>
                </c:pt>
                <c:pt idx="35">
                  <c:v>49</c:v>
                </c:pt>
                <c:pt idx="36">
                  <c:v>4</c:v>
                </c:pt>
                <c:pt idx="37">
                  <c:v>9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64</c:v>
                </c:pt>
                <c:pt idx="42">
                  <c:v>121</c:v>
                </c:pt>
                <c:pt idx="43">
                  <c:v>0</c:v>
                </c:pt>
                <c:pt idx="44">
                  <c:v>9</c:v>
                </c:pt>
                <c:pt idx="45">
                  <c:v>81</c:v>
                </c:pt>
                <c:pt idx="46">
                  <c:v>1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0</c:v>
                </c:pt>
                <c:pt idx="51">
                  <c:v>16</c:v>
                </c:pt>
                <c:pt idx="52">
                  <c:v>1</c:v>
                </c:pt>
                <c:pt idx="53">
                  <c:v>36</c:v>
                </c:pt>
                <c:pt idx="54">
                  <c:v>16</c:v>
                </c:pt>
                <c:pt idx="55">
                  <c:v>16</c:v>
                </c:pt>
                <c:pt idx="56">
                  <c:v>0</c:v>
                </c:pt>
                <c:pt idx="57">
                  <c:v>16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585-4F5D-A6FD-A60E1FE5A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1225160"/>
        <c:axId val="881226760"/>
      </c:lineChart>
      <c:catAx>
        <c:axId val="881225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1226760"/>
        <c:crosses val="autoZero"/>
        <c:auto val="1"/>
        <c:lblAlgn val="ctr"/>
        <c:lblOffset val="100"/>
        <c:noMultiLvlLbl val="0"/>
      </c:catAx>
      <c:valAx>
        <c:axId val="881226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1225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Pick-</a:t>
            </a:r>
            <a:r>
              <a:rPr lang="ko-KR" altLang="en-US"/>
              <a:t>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'픽 가로'!$B$1</c:f>
              <c:strCache>
                <c:ptCount val="1"/>
                <c:pt idx="0">
                  <c:v>립모션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'픽 가로'!$B$2:$B$60</c:f>
              <c:numCache>
                <c:formatCode>General</c:formatCode>
                <c:ptCount val="59"/>
                <c:pt idx="0">
                  <c:v>25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9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4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4</c:v>
                </c:pt>
                <c:pt idx="13">
                  <c:v>0</c:v>
                </c:pt>
                <c:pt idx="14">
                  <c:v>36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25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4</c:v>
                </c:pt>
                <c:pt idx="23">
                  <c:v>1</c:v>
                </c:pt>
                <c:pt idx="24">
                  <c:v>4</c:v>
                </c:pt>
                <c:pt idx="25">
                  <c:v>1</c:v>
                </c:pt>
                <c:pt idx="26">
                  <c:v>1</c:v>
                </c:pt>
                <c:pt idx="27">
                  <c:v>25</c:v>
                </c:pt>
                <c:pt idx="28">
                  <c:v>100</c:v>
                </c:pt>
                <c:pt idx="29">
                  <c:v>25</c:v>
                </c:pt>
                <c:pt idx="30">
                  <c:v>4</c:v>
                </c:pt>
                <c:pt idx="31">
                  <c:v>1</c:v>
                </c:pt>
                <c:pt idx="32">
                  <c:v>36</c:v>
                </c:pt>
                <c:pt idx="33">
                  <c:v>1</c:v>
                </c:pt>
                <c:pt idx="34">
                  <c:v>1</c:v>
                </c:pt>
                <c:pt idx="35">
                  <c:v>0</c:v>
                </c:pt>
                <c:pt idx="36">
                  <c:v>4</c:v>
                </c:pt>
                <c:pt idx="37">
                  <c:v>16</c:v>
                </c:pt>
                <c:pt idx="38">
                  <c:v>25</c:v>
                </c:pt>
                <c:pt idx="39">
                  <c:v>9</c:v>
                </c:pt>
                <c:pt idx="40">
                  <c:v>36</c:v>
                </c:pt>
                <c:pt idx="41">
                  <c:v>16</c:v>
                </c:pt>
                <c:pt idx="42">
                  <c:v>16</c:v>
                </c:pt>
                <c:pt idx="43">
                  <c:v>9</c:v>
                </c:pt>
                <c:pt idx="44">
                  <c:v>4</c:v>
                </c:pt>
                <c:pt idx="45">
                  <c:v>0</c:v>
                </c:pt>
                <c:pt idx="46">
                  <c:v>36</c:v>
                </c:pt>
                <c:pt idx="47">
                  <c:v>9</c:v>
                </c:pt>
                <c:pt idx="48">
                  <c:v>0</c:v>
                </c:pt>
                <c:pt idx="49">
                  <c:v>0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0</c:v>
                </c:pt>
                <c:pt idx="57">
                  <c:v>1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EF-4C28-901E-4EDE77FF009D}"/>
            </c:ext>
          </c:extLst>
        </c:ser>
        <c:ser>
          <c:idx val="1"/>
          <c:order val="1"/>
          <c:tx>
            <c:strRef>
              <c:f>'픽 가로'!$C$1</c:f>
              <c:strCache>
                <c:ptCount val="1"/>
                <c:pt idx="0">
                  <c:v>실제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'픽 가로'!$C$2:$C$60</c:f>
              <c:numCache>
                <c:formatCode>General</c:formatCode>
                <c:ptCount val="59"/>
                <c:pt idx="0">
                  <c:v>0</c:v>
                </c:pt>
                <c:pt idx="1">
                  <c:v>1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9</c:v>
                </c:pt>
                <c:pt idx="10">
                  <c:v>0</c:v>
                </c:pt>
                <c:pt idx="11">
                  <c:v>0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9</c:v>
                </c:pt>
                <c:pt idx="20">
                  <c:v>0</c:v>
                </c:pt>
                <c:pt idx="21">
                  <c:v>25</c:v>
                </c:pt>
                <c:pt idx="22">
                  <c:v>144</c:v>
                </c:pt>
                <c:pt idx="23">
                  <c:v>0</c:v>
                </c:pt>
                <c:pt idx="24">
                  <c:v>1</c:v>
                </c:pt>
                <c:pt idx="25">
                  <c:v>9</c:v>
                </c:pt>
                <c:pt idx="26">
                  <c:v>16</c:v>
                </c:pt>
                <c:pt idx="27">
                  <c:v>100</c:v>
                </c:pt>
                <c:pt idx="28">
                  <c:v>196</c:v>
                </c:pt>
                <c:pt idx="29">
                  <c:v>121</c:v>
                </c:pt>
                <c:pt idx="30">
                  <c:v>0</c:v>
                </c:pt>
                <c:pt idx="31">
                  <c:v>0</c:v>
                </c:pt>
                <c:pt idx="32">
                  <c:v>25</c:v>
                </c:pt>
                <c:pt idx="33">
                  <c:v>9</c:v>
                </c:pt>
                <c:pt idx="34">
                  <c:v>16</c:v>
                </c:pt>
                <c:pt idx="35">
                  <c:v>36</c:v>
                </c:pt>
                <c:pt idx="36">
                  <c:v>9</c:v>
                </c:pt>
                <c:pt idx="37">
                  <c:v>9</c:v>
                </c:pt>
                <c:pt idx="38">
                  <c:v>81</c:v>
                </c:pt>
                <c:pt idx="39">
                  <c:v>25</c:v>
                </c:pt>
                <c:pt idx="40">
                  <c:v>0</c:v>
                </c:pt>
                <c:pt idx="41">
                  <c:v>25</c:v>
                </c:pt>
                <c:pt idx="42">
                  <c:v>0</c:v>
                </c:pt>
                <c:pt idx="43">
                  <c:v>4</c:v>
                </c:pt>
                <c:pt idx="44">
                  <c:v>4</c:v>
                </c:pt>
                <c:pt idx="45">
                  <c:v>9</c:v>
                </c:pt>
                <c:pt idx="46">
                  <c:v>0</c:v>
                </c:pt>
                <c:pt idx="47">
                  <c:v>0</c:v>
                </c:pt>
                <c:pt idx="48">
                  <c:v>16</c:v>
                </c:pt>
                <c:pt idx="49">
                  <c:v>1</c:v>
                </c:pt>
                <c:pt idx="50">
                  <c:v>9</c:v>
                </c:pt>
                <c:pt idx="51">
                  <c:v>4</c:v>
                </c:pt>
                <c:pt idx="52">
                  <c:v>0</c:v>
                </c:pt>
                <c:pt idx="53">
                  <c:v>0</c:v>
                </c:pt>
                <c:pt idx="54">
                  <c:v>4</c:v>
                </c:pt>
                <c:pt idx="55">
                  <c:v>1</c:v>
                </c:pt>
                <c:pt idx="56">
                  <c:v>1</c:v>
                </c:pt>
                <c:pt idx="57">
                  <c:v>4</c:v>
                </c:pt>
                <c:pt idx="5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EF-4C28-901E-4EDE77FF009D}"/>
            </c:ext>
          </c:extLst>
        </c:ser>
        <c:ser>
          <c:idx val="2"/>
          <c:order val="2"/>
          <c:tx>
            <c:strRef>
              <c:f>'픽 가로'!$D$1</c:f>
              <c:strCache>
                <c:ptCount val="1"/>
                <c:pt idx="0">
                  <c:v>터치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'픽 가로'!$D$2:$D$60</c:f>
              <c:numCache>
                <c:formatCode>General</c:formatCode>
                <c:ptCount val="59"/>
                <c:pt idx="0">
                  <c:v>4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49</c:v>
                </c:pt>
                <c:pt idx="8">
                  <c:v>0</c:v>
                </c:pt>
                <c:pt idx="9">
                  <c:v>49</c:v>
                </c:pt>
                <c:pt idx="10">
                  <c:v>0</c:v>
                </c:pt>
                <c:pt idx="11">
                  <c:v>4</c:v>
                </c:pt>
                <c:pt idx="12">
                  <c:v>4</c:v>
                </c:pt>
                <c:pt idx="13">
                  <c:v>9</c:v>
                </c:pt>
                <c:pt idx="14">
                  <c:v>36</c:v>
                </c:pt>
                <c:pt idx="15">
                  <c:v>4</c:v>
                </c:pt>
                <c:pt idx="16">
                  <c:v>9</c:v>
                </c:pt>
                <c:pt idx="17">
                  <c:v>1</c:v>
                </c:pt>
                <c:pt idx="18">
                  <c:v>4</c:v>
                </c:pt>
                <c:pt idx="19">
                  <c:v>1</c:v>
                </c:pt>
                <c:pt idx="20">
                  <c:v>25</c:v>
                </c:pt>
                <c:pt idx="21">
                  <c:v>0</c:v>
                </c:pt>
                <c:pt idx="22">
                  <c:v>4</c:v>
                </c:pt>
                <c:pt idx="23">
                  <c:v>9</c:v>
                </c:pt>
                <c:pt idx="24">
                  <c:v>0</c:v>
                </c:pt>
                <c:pt idx="25">
                  <c:v>4</c:v>
                </c:pt>
                <c:pt idx="26">
                  <c:v>81</c:v>
                </c:pt>
                <c:pt idx="27">
                  <c:v>25</c:v>
                </c:pt>
                <c:pt idx="28">
                  <c:v>169</c:v>
                </c:pt>
                <c:pt idx="29">
                  <c:v>0</c:v>
                </c:pt>
                <c:pt idx="30">
                  <c:v>1</c:v>
                </c:pt>
                <c:pt idx="31">
                  <c:v>4</c:v>
                </c:pt>
                <c:pt idx="32">
                  <c:v>4</c:v>
                </c:pt>
                <c:pt idx="33">
                  <c:v>16</c:v>
                </c:pt>
                <c:pt idx="34">
                  <c:v>1</c:v>
                </c:pt>
                <c:pt idx="35">
                  <c:v>49</c:v>
                </c:pt>
                <c:pt idx="36">
                  <c:v>9</c:v>
                </c:pt>
                <c:pt idx="37">
                  <c:v>4</c:v>
                </c:pt>
                <c:pt idx="38">
                  <c:v>9</c:v>
                </c:pt>
                <c:pt idx="39">
                  <c:v>4</c:v>
                </c:pt>
                <c:pt idx="40">
                  <c:v>9</c:v>
                </c:pt>
                <c:pt idx="41">
                  <c:v>25</c:v>
                </c:pt>
                <c:pt idx="42">
                  <c:v>9</c:v>
                </c:pt>
                <c:pt idx="43">
                  <c:v>0</c:v>
                </c:pt>
                <c:pt idx="44">
                  <c:v>0</c:v>
                </c:pt>
                <c:pt idx="45">
                  <c:v>16</c:v>
                </c:pt>
                <c:pt idx="46">
                  <c:v>1</c:v>
                </c:pt>
                <c:pt idx="47">
                  <c:v>1</c:v>
                </c:pt>
                <c:pt idx="48">
                  <c:v>36</c:v>
                </c:pt>
                <c:pt idx="49">
                  <c:v>1</c:v>
                </c:pt>
                <c:pt idx="50">
                  <c:v>0</c:v>
                </c:pt>
                <c:pt idx="51">
                  <c:v>4</c:v>
                </c:pt>
                <c:pt idx="52">
                  <c:v>16</c:v>
                </c:pt>
                <c:pt idx="53">
                  <c:v>4</c:v>
                </c:pt>
                <c:pt idx="54">
                  <c:v>16</c:v>
                </c:pt>
                <c:pt idx="55">
                  <c:v>4</c:v>
                </c:pt>
                <c:pt idx="56">
                  <c:v>0</c:v>
                </c:pt>
                <c:pt idx="57">
                  <c:v>1</c:v>
                </c:pt>
                <c:pt idx="58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EF-4C28-901E-4EDE77FF009D}"/>
            </c:ext>
          </c:extLst>
        </c:ser>
        <c:ser>
          <c:idx val="3"/>
          <c:order val="3"/>
          <c:tx>
            <c:strRef>
              <c:f>'픽 가로'!$E$1</c:f>
              <c:strCache>
                <c:ptCount val="1"/>
                <c:pt idx="0">
                  <c:v>장갑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'픽 가로'!$E$2:$E$60</c:f>
              <c:numCache>
                <c:formatCode>General</c:formatCode>
                <c:ptCount val="59"/>
                <c:pt idx="0">
                  <c:v>16</c:v>
                </c:pt>
                <c:pt idx="1">
                  <c:v>16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16</c:v>
                </c:pt>
                <c:pt idx="6">
                  <c:v>0</c:v>
                </c:pt>
                <c:pt idx="7">
                  <c:v>1</c:v>
                </c:pt>
                <c:pt idx="8">
                  <c:v>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16</c:v>
                </c:pt>
                <c:pt idx="13">
                  <c:v>0</c:v>
                </c:pt>
                <c:pt idx="14">
                  <c:v>16</c:v>
                </c:pt>
                <c:pt idx="15">
                  <c:v>0</c:v>
                </c:pt>
                <c:pt idx="16">
                  <c:v>0</c:v>
                </c:pt>
                <c:pt idx="17">
                  <c:v>4</c:v>
                </c:pt>
                <c:pt idx="18">
                  <c:v>0</c:v>
                </c:pt>
                <c:pt idx="19">
                  <c:v>36</c:v>
                </c:pt>
                <c:pt idx="20">
                  <c:v>16</c:v>
                </c:pt>
                <c:pt idx="21">
                  <c:v>4</c:v>
                </c:pt>
                <c:pt idx="22">
                  <c:v>4</c:v>
                </c:pt>
                <c:pt idx="23">
                  <c:v>9</c:v>
                </c:pt>
                <c:pt idx="24">
                  <c:v>25</c:v>
                </c:pt>
                <c:pt idx="25">
                  <c:v>4</c:v>
                </c:pt>
                <c:pt idx="26">
                  <c:v>1</c:v>
                </c:pt>
                <c:pt idx="27">
                  <c:v>4</c:v>
                </c:pt>
                <c:pt idx="28">
                  <c:v>81</c:v>
                </c:pt>
                <c:pt idx="29">
                  <c:v>49</c:v>
                </c:pt>
                <c:pt idx="30">
                  <c:v>36</c:v>
                </c:pt>
                <c:pt idx="31">
                  <c:v>36</c:v>
                </c:pt>
                <c:pt idx="32">
                  <c:v>4</c:v>
                </c:pt>
                <c:pt idx="33">
                  <c:v>4</c:v>
                </c:pt>
                <c:pt idx="34">
                  <c:v>1</c:v>
                </c:pt>
                <c:pt idx="35">
                  <c:v>4</c:v>
                </c:pt>
                <c:pt idx="36">
                  <c:v>4</c:v>
                </c:pt>
                <c:pt idx="37">
                  <c:v>1</c:v>
                </c:pt>
                <c:pt idx="38">
                  <c:v>9</c:v>
                </c:pt>
                <c:pt idx="39">
                  <c:v>1</c:v>
                </c:pt>
                <c:pt idx="40">
                  <c:v>9</c:v>
                </c:pt>
                <c:pt idx="41">
                  <c:v>4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4</c:v>
                </c:pt>
                <c:pt idx="46">
                  <c:v>0</c:v>
                </c:pt>
                <c:pt idx="47">
                  <c:v>16</c:v>
                </c:pt>
                <c:pt idx="48">
                  <c:v>4</c:v>
                </c:pt>
                <c:pt idx="49">
                  <c:v>9</c:v>
                </c:pt>
                <c:pt idx="50">
                  <c:v>4</c:v>
                </c:pt>
                <c:pt idx="51">
                  <c:v>4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4</c:v>
                </c:pt>
                <c:pt idx="56">
                  <c:v>4</c:v>
                </c:pt>
                <c:pt idx="57">
                  <c:v>0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EF-4C28-901E-4EDE77FF009D}"/>
            </c:ext>
          </c:extLst>
        </c:ser>
        <c:ser>
          <c:idx val="4"/>
          <c:order val="4"/>
          <c:tx>
            <c:strRef>
              <c:f>'픽 가로'!$F$1</c:f>
              <c:strCache>
                <c:ptCount val="1"/>
                <c:pt idx="0">
                  <c:v>햅틱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'픽 가로'!$F$2:$F$60</c:f>
              <c:numCache>
                <c:formatCode>General</c:formatCode>
                <c:ptCount val="59"/>
                <c:pt idx="0">
                  <c:v>49</c:v>
                </c:pt>
                <c:pt idx="1">
                  <c:v>729</c:v>
                </c:pt>
                <c:pt idx="2">
                  <c:v>529</c:v>
                </c:pt>
                <c:pt idx="3">
                  <c:v>169</c:v>
                </c:pt>
                <c:pt idx="4">
                  <c:v>9</c:v>
                </c:pt>
                <c:pt idx="5">
                  <c:v>16</c:v>
                </c:pt>
                <c:pt idx="6">
                  <c:v>64</c:v>
                </c:pt>
                <c:pt idx="7">
                  <c:v>256</c:v>
                </c:pt>
                <c:pt idx="8">
                  <c:v>256</c:v>
                </c:pt>
                <c:pt idx="9">
                  <c:v>25</c:v>
                </c:pt>
                <c:pt idx="10">
                  <c:v>16</c:v>
                </c:pt>
                <c:pt idx="11">
                  <c:v>9</c:v>
                </c:pt>
                <c:pt idx="12">
                  <c:v>100</c:v>
                </c:pt>
                <c:pt idx="13">
                  <c:v>16</c:v>
                </c:pt>
                <c:pt idx="14">
                  <c:v>25</c:v>
                </c:pt>
                <c:pt idx="15">
                  <c:v>0</c:v>
                </c:pt>
                <c:pt idx="16">
                  <c:v>36</c:v>
                </c:pt>
                <c:pt idx="17">
                  <c:v>121</c:v>
                </c:pt>
                <c:pt idx="18">
                  <c:v>361</c:v>
                </c:pt>
                <c:pt idx="19">
                  <c:v>169</c:v>
                </c:pt>
                <c:pt idx="20">
                  <c:v>9</c:v>
                </c:pt>
                <c:pt idx="21">
                  <c:v>4</c:v>
                </c:pt>
                <c:pt idx="22">
                  <c:v>0</c:v>
                </c:pt>
                <c:pt idx="23">
                  <c:v>36</c:v>
                </c:pt>
                <c:pt idx="24">
                  <c:v>0</c:v>
                </c:pt>
                <c:pt idx="25">
                  <c:v>4</c:v>
                </c:pt>
                <c:pt idx="26">
                  <c:v>0</c:v>
                </c:pt>
                <c:pt idx="27">
                  <c:v>484</c:v>
                </c:pt>
                <c:pt idx="28">
                  <c:v>2601</c:v>
                </c:pt>
                <c:pt idx="29">
                  <c:v>900</c:v>
                </c:pt>
                <c:pt idx="30">
                  <c:v>4</c:v>
                </c:pt>
                <c:pt idx="31">
                  <c:v>1</c:v>
                </c:pt>
                <c:pt idx="32">
                  <c:v>16</c:v>
                </c:pt>
                <c:pt idx="33">
                  <c:v>16</c:v>
                </c:pt>
                <c:pt idx="34">
                  <c:v>1</c:v>
                </c:pt>
                <c:pt idx="35">
                  <c:v>784</c:v>
                </c:pt>
                <c:pt idx="36">
                  <c:v>25</c:v>
                </c:pt>
                <c:pt idx="37">
                  <c:v>361</c:v>
                </c:pt>
                <c:pt idx="38">
                  <c:v>0</c:v>
                </c:pt>
                <c:pt idx="39">
                  <c:v>64</c:v>
                </c:pt>
                <c:pt idx="40">
                  <c:v>144</c:v>
                </c:pt>
                <c:pt idx="41">
                  <c:v>576</c:v>
                </c:pt>
                <c:pt idx="42">
                  <c:v>289</c:v>
                </c:pt>
                <c:pt idx="43">
                  <c:v>36</c:v>
                </c:pt>
                <c:pt idx="44">
                  <c:v>16</c:v>
                </c:pt>
                <c:pt idx="45">
                  <c:v>16</c:v>
                </c:pt>
                <c:pt idx="46">
                  <c:v>25</c:v>
                </c:pt>
                <c:pt idx="47">
                  <c:v>0</c:v>
                </c:pt>
                <c:pt idx="48">
                  <c:v>9</c:v>
                </c:pt>
                <c:pt idx="49">
                  <c:v>9</c:v>
                </c:pt>
                <c:pt idx="50">
                  <c:v>121</c:v>
                </c:pt>
                <c:pt idx="51">
                  <c:v>0</c:v>
                </c:pt>
                <c:pt idx="52">
                  <c:v>16</c:v>
                </c:pt>
                <c:pt idx="53">
                  <c:v>64</c:v>
                </c:pt>
                <c:pt idx="54">
                  <c:v>121</c:v>
                </c:pt>
                <c:pt idx="55">
                  <c:v>25</c:v>
                </c:pt>
                <c:pt idx="56">
                  <c:v>4</c:v>
                </c:pt>
                <c:pt idx="57">
                  <c:v>0</c:v>
                </c:pt>
                <c:pt idx="5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9EF-4C28-901E-4EDE77FF00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7747528"/>
        <c:axId val="867747208"/>
      </c:lineChart>
      <c:catAx>
        <c:axId val="867747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7747208"/>
        <c:crosses val="autoZero"/>
        <c:auto val="1"/>
        <c:lblAlgn val="ctr"/>
        <c:lblOffset val="100"/>
        <c:noMultiLvlLbl val="0"/>
      </c:catAx>
      <c:valAx>
        <c:axId val="867747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7747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42FAB-05CE-674F-35FF-872247546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8EC1A-0AF8-FA96-6DBD-2C8A967B3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6B545-2C56-7C21-6447-3DDC2939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F0CA-519B-4CB0-9AA7-681FF783849F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32C33-353B-EBE4-B00F-F0C2B333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D04C3-8C08-5469-CDE6-D28B015E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BC73-D038-4B37-AC9C-4027C4A51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66004-F997-1CAE-64AA-D8B21333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BC7C7-208A-D89A-F1A0-94344B7A2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10E03-F62D-B9C1-DA74-7CD1DE54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F0CA-519B-4CB0-9AA7-681FF783849F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D359A-541D-B7CB-1376-AE000033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AFFE6-2238-95C3-666D-8EC75A43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BC73-D038-4B37-AC9C-4027C4A51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4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E27B86-ECC0-D7B6-59ED-8A6651965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64E139-53B0-273F-B640-80FF98A85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D6D79-86C5-B28D-5E6E-CD601789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F0CA-519B-4CB0-9AA7-681FF783849F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907BB-E292-BAF6-6801-4CEBCD91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FAD0A-F246-65B9-3691-4F327CA3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BC73-D038-4B37-AC9C-4027C4A51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96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734A5-D855-80AF-94A8-4BF65E12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0C5E8-0827-143D-ACEC-C5518961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9D1B6-35E2-44A2-E6D0-267C54B9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F0CA-519B-4CB0-9AA7-681FF783849F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AF622-B806-EBD4-D309-F3EB2DDD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DFEDE-6666-BEC3-818E-2D66A4E2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BC73-D038-4B37-AC9C-4027C4A51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54C50-1786-7ED4-C7B9-038AE734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B541A-A1DC-3ABE-1135-2100D6A8E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386F7-795E-3D95-D98B-9626B831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F0CA-519B-4CB0-9AA7-681FF783849F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A32C7-B577-65FC-198A-FB678757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3F122-6E8D-8019-0060-78571901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BC73-D038-4B37-AC9C-4027C4A51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5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EFBD4-E9A2-FA0A-F929-32A99485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0644C4-27EC-6D8F-B722-900D85A7F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CEF66-EA69-60E1-59A3-CA320B5AB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4953F-71E5-6862-788A-C4CE4383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F0CA-519B-4CB0-9AA7-681FF783849F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EDF189-99B1-F805-60AE-F87CCC42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7A9FBC-F4DD-7DB4-CCDC-258CE4B2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BC73-D038-4B37-AC9C-4027C4A51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1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6FD5F-EA3B-CC3C-4468-38A37ED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F5849-82D4-5C53-765D-54CE4D5A8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C5B7F6-B6A5-FA17-1BA5-FB9F48C9A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5C4086-195C-CD44-A1AC-F1198F5E9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669117-3919-D67B-006B-AB95B0730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8D331A-5212-9B7C-A90C-2E884A41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F0CA-519B-4CB0-9AA7-681FF783849F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00ED06-13D5-1038-CEC7-E2FE13DE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F33E4C-32B9-7452-5DF5-8F068B01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BC73-D038-4B37-AC9C-4027C4A51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9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DC56C-D846-8525-EECC-3AAB3AEA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654B13-7BBC-D0F7-5302-252CCF10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F0CA-519B-4CB0-9AA7-681FF783849F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DF361B-64C1-82F8-D367-831E672A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2EBB66-73E6-E61C-5868-0951551E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BC73-D038-4B37-AC9C-4027C4A51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0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79F8E-F998-DB35-CA9D-BE572E93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F0CA-519B-4CB0-9AA7-681FF783849F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F59A4A-C0CC-992E-9CE7-F578F86E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51229-29CC-EFFA-433C-7DA25A13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BC73-D038-4B37-AC9C-4027C4A51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3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3ADA9-A488-935F-C93D-00C0EB6B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F8895-EF48-0198-0218-702F0ECBB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D931D2-F8F5-883E-1A3A-AB57C9B6F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A2EA4-5C70-AEFC-A4A7-5F8A24FA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F0CA-519B-4CB0-9AA7-681FF783849F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A164C8-D7B5-A9B3-B71B-723B2209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7C78C-A71E-0005-DFEF-E3523DCC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BC73-D038-4B37-AC9C-4027C4A51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2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66B87-E29D-5A7F-EF71-8644B2DD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A1E64E-47EC-0097-6663-650F26D4A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79F7EB-D78F-C73D-E823-9EF2791DA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EB602-14F1-3A00-5931-33410968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F0CA-519B-4CB0-9AA7-681FF783849F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7AA6C0-4061-F877-357A-826A79E5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72FEF0-A929-5727-BD05-E39A83A6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BC73-D038-4B37-AC9C-4027C4A51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4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B120E5-8A14-DBCA-10A1-8013501A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8E34F-038F-8D92-F734-EB9A739E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0F4F7-525D-F7FB-66F5-39BEFEA70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7F0CA-519B-4CB0-9AA7-681FF783849F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B6091-2FD0-9B4E-EE3F-1E70C2EE5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7E339-50B0-3CE4-F9CA-68FBD4184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BBC73-D038-4B37-AC9C-4027C4A51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6428C486-2239-B5B7-479A-74B9086EEF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534908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1082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9CB5D9F3-83C9-050A-10D5-16B9E654EC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281219"/>
              </p:ext>
            </p:extLst>
          </p:nvPr>
        </p:nvGraphicFramePr>
        <p:xfrm>
          <a:off x="6096000" y="342900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6B29F24E-45C3-C2D4-2FE2-C7B51EDCE0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242892"/>
              </p:ext>
            </p:extLst>
          </p:nvPr>
        </p:nvGraphicFramePr>
        <p:xfrm>
          <a:off x="0" y="342900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9D165423-7C65-9D18-33EC-D542A99F1A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84669"/>
              </p:ext>
            </p:extLst>
          </p:nvPr>
        </p:nvGraphicFramePr>
        <p:xfrm>
          <a:off x="609600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8DB142F3-A140-64C4-38F0-DF27D1900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737775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5161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E420DCD5-32C0-459F-9F3B-291CDA8D1E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5110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35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93EE0DD1-FCE4-4294-A445-5AEA7B606A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34240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986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6CD37690-E7A2-4E2D-87A4-F93873F43B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3769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485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82A96B42-CDD7-449B-9D94-ECB75CE436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43179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6847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652EC0E5-3619-78BF-E596-7E19B77A63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685938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4CE1646-F36B-78DF-129C-BA2CA8BBC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544263"/>
              </p:ext>
            </p:extLst>
          </p:nvPr>
        </p:nvGraphicFramePr>
        <p:xfrm>
          <a:off x="609600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83657C78-F5FF-A12B-8C0D-E39265FBFE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551652"/>
              </p:ext>
            </p:extLst>
          </p:nvPr>
        </p:nvGraphicFramePr>
        <p:xfrm>
          <a:off x="0" y="342900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A9076B5-D942-1DC1-4243-26763A71CD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165202"/>
              </p:ext>
            </p:extLst>
          </p:nvPr>
        </p:nvGraphicFramePr>
        <p:xfrm>
          <a:off x="6096000" y="342900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004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0F85CA-2E32-4494-2FE2-F756656B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337"/>
            <a:ext cx="39052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6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542261-26D8-5215-2527-E86D98796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04"/>
            <a:ext cx="38957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2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624E68-BCB0-43FF-5D7F-08B810300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941"/>
            <a:ext cx="12192000" cy="43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90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4833855-B493-8037-86B2-5457F0C68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4" y="443547"/>
            <a:ext cx="6713855" cy="5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6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F1F985B-B8CD-3744-157E-228788CD9A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828143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7324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86FFB3-AA5A-C55B-DC93-0EF7EAEFF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096000" cy="34289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2857C3-3B1D-2F1F-50D8-5F2F791BF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"/>
            <a:ext cx="6096000" cy="34289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14760A-DDFD-1551-2AB8-541DFF782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096000" cy="34289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476D91-2C16-6066-A64C-E2AA1FA4F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7C088C-9DC0-B67E-744D-D66A188EE622}"/>
              </a:ext>
            </a:extLst>
          </p:cNvPr>
          <p:cNvSpPr txBox="1"/>
          <p:nvPr/>
        </p:nvSpPr>
        <p:spPr>
          <a:xfrm>
            <a:off x="4236720" y="243840"/>
            <a:ext cx="1615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Grab-</a:t>
            </a:r>
            <a:r>
              <a:rPr lang="ko-KR" altLang="en-US" sz="1400" dirty="0"/>
              <a:t>노랑</a:t>
            </a:r>
            <a:r>
              <a:rPr lang="en-US" altLang="ko-KR" sz="1400" dirty="0"/>
              <a:t>-</a:t>
            </a:r>
            <a:r>
              <a:rPr lang="ko-KR" altLang="en-US" sz="1400" dirty="0" err="1"/>
              <a:t>립모션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CEFA87-F028-9A48-F9B6-AFED72269B93}"/>
              </a:ext>
            </a:extLst>
          </p:cNvPr>
          <p:cNvSpPr txBox="1"/>
          <p:nvPr/>
        </p:nvSpPr>
        <p:spPr>
          <a:xfrm>
            <a:off x="9875520" y="246817"/>
            <a:ext cx="207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Grab-</a:t>
            </a:r>
            <a:r>
              <a:rPr lang="ko-KR" altLang="en-US" sz="1400" dirty="0"/>
              <a:t>노랑 </a:t>
            </a:r>
            <a:r>
              <a:rPr lang="en-US" altLang="ko-KR" sz="1400" dirty="0"/>
              <a:t>-</a:t>
            </a:r>
            <a:r>
              <a:rPr lang="ko-KR" altLang="en-US" sz="1400" dirty="0"/>
              <a:t>터치스크린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48896-8021-9878-D588-DCC3EE87D459}"/>
              </a:ext>
            </a:extLst>
          </p:cNvPr>
          <p:cNvSpPr txBox="1"/>
          <p:nvPr/>
        </p:nvSpPr>
        <p:spPr>
          <a:xfrm>
            <a:off x="3962400" y="3672839"/>
            <a:ext cx="188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Grab-</a:t>
            </a:r>
            <a:r>
              <a:rPr lang="ko-KR" altLang="en-US" sz="1400" dirty="0"/>
              <a:t>노랑 </a:t>
            </a:r>
            <a:r>
              <a:rPr lang="en-US" altLang="ko-KR" sz="1400" dirty="0"/>
              <a:t>-</a:t>
            </a:r>
            <a:r>
              <a:rPr lang="ko-KR" altLang="en-US" sz="1400" dirty="0" err="1"/>
              <a:t>햅틱장갑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39AED0-F2CC-F13C-BCDB-BF69019A4524}"/>
              </a:ext>
            </a:extLst>
          </p:cNvPr>
          <p:cNvSpPr txBox="1"/>
          <p:nvPr/>
        </p:nvSpPr>
        <p:spPr>
          <a:xfrm>
            <a:off x="9946640" y="3675816"/>
            <a:ext cx="200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Grab-</a:t>
            </a:r>
            <a:r>
              <a:rPr lang="ko-KR" altLang="en-US" sz="1400" dirty="0"/>
              <a:t>노랑 </a:t>
            </a:r>
            <a:r>
              <a:rPr lang="en-US" altLang="ko-KR" sz="1400" dirty="0"/>
              <a:t>-</a:t>
            </a:r>
            <a:r>
              <a:rPr lang="ko-KR" altLang="en-US" sz="1400" dirty="0" err="1"/>
              <a:t>햅틱</a:t>
            </a:r>
            <a:r>
              <a:rPr lang="en-US" altLang="ko-KR" sz="1400" dirty="0"/>
              <a:t>Touch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898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B51A88C-E855-06DD-E973-E43B75487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6339829" cy="3429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B918F5-87FF-5DA8-25E7-8DB247A26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"/>
            <a:ext cx="5852172" cy="34289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1FEFFF-C7E4-B92C-4A37-9AF2E07AD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429000"/>
            <a:ext cx="6339831" cy="3429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706C174-9F4C-636B-1988-EE2865DC7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7" y="3429000"/>
            <a:ext cx="5852173" cy="3429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C44B56-A904-ED06-2828-678789797053}"/>
              </a:ext>
            </a:extLst>
          </p:cNvPr>
          <p:cNvSpPr txBox="1"/>
          <p:nvPr/>
        </p:nvSpPr>
        <p:spPr>
          <a:xfrm>
            <a:off x="4480560" y="243840"/>
            <a:ext cx="1615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Pick-</a:t>
            </a:r>
            <a:r>
              <a:rPr lang="ko-KR" altLang="en-US" sz="1400" dirty="0"/>
              <a:t>초록</a:t>
            </a:r>
            <a:r>
              <a:rPr lang="en-US" altLang="ko-KR" sz="1400" dirty="0"/>
              <a:t>-</a:t>
            </a:r>
            <a:r>
              <a:rPr lang="ko-KR" altLang="en-US" sz="1400" dirty="0" err="1"/>
              <a:t>립모션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759EE5-E935-A045-4C71-CD56ABC172BB}"/>
              </a:ext>
            </a:extLst>
          </p:cNvPr>
          <p:cNvSpPr txBox="1"/>
          <p:nvPr/>
        </p:nvSpPr>
        <p:spPr>
          <a:xfrm>
            <a:off x="10058400" y="246817"/>
            <a:ext cx="188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Pick-</a:t>
            </a:r>
            <a:r>
              <a:rPr lang="ko-KR" altLang="en-US" sz="1400" dirty="0"/>
              <a:t>초록</a:t>
            </a:r>
            <a:r>
              <a:rPr lang="en-US" altLang="ko-KR" sz="1400" dirty="0"/>
              <a:t>-</a:t>
            </a:r>
            <a:r>
              <a:rPr lang="ko-KR" altLang="en-US" sz="1400" dirty="0"/>
              <a:t>터치스크린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5161F8-6844-DA65-C3D2-C2CEB60D3766}"/>
              </a:ext>
            </a:extLst>
          </p:cNvPr>
          <p:cNvSpPr txBox="1"/>
          <p:nvPr/>
        </p:nvSpPr>
        <p:spPr>
          <a:xfrm>
            <a:off x="4206240" y="3672839"/>
            <a:ext cx="188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Pick-</a:t>
            </a:r>
            <a:r>
              <a:rPr lang="ko-KR" altLang="en-US" sz="1400" dirty="0"/>
              <a:t>초록</a:t>
            </a:r>
            <a:r>
              <a:rPr lang="en-US" altLang="ko-KR" sz="1400" dirty="0"/>
              <a:t>-</a:t>
            </a:r>
            <a:r>
              <a:rPr lang="ko-KR" altLang="en-US" sz="1400" dirty="0" err="1"/>
              <a:t>햅틱장갑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5FB71A-6C7C-65A7-58C8-6A5669E21867}"/>
              </a:ext>
            </a:extLst>
          </p:cNvPr>
          <p:cNvSpPr txBox="1"/>
          <p:nvPr/>
        </p:nvSpPr>
        <p:spPr>
          <a:xfrm>
            <a:off x="10058400" y="3675816"/>
            <a:ext cx="188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Pick-</a:t>
            </a:r>
            <a:r>
              <a:rPr lang="ko-KR" altLang="en-US" sz="1400" dirty="0"/>
              <a:t>초록</a:t>
            </a:r>
            <a:r>
              <a:rPr lang="en-US" altLang="ko-KR" sz="1400" dirty="0"/>
              <a:t>-</a:t>
            </a:r>
            <a:r>
              <a:rPr lang="ko-KR" altLang="en-US" sz="1400" dirty="0" err="1"/>
              <a:t>햅틱</a:t>
            </a:r>
            <a:r>
              <a:rPr lang="en-US" altLang="ko-KR" sz="1400" dirty="0"/>
              <a:t>Touch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526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BCADC869-0862-BC58-865E-ABD341C8C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557024"/>
              </p:ext>
            </p:extLst>
          </p:nvPr>
        </p:nvGraphicFramePr>
        <p:xfrm>
          <a:off x="1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858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23F4255A-AE7D-B90E-F34B-E9BF9609EA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814540"/>
              </p:ext>
            </p:extLst>
          </p:nvPr>
        </p:nvGraphicFramePr>
        <p:xfrm>
          <a:off x="1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693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965EE24F-7E7F-A1AD-1E4D-9CC1F8FE2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55853"/>
              </p:ext>
            </p:extLst>
          </p:nvPr>
        </p:nvGraphicFramePr>
        <p:xfrm>
          <a:off x="0" y="1"/>
          <a:ext cx="6096000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7205949B-D7AE-1682-8D7A-563D02B7B8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497287"/>
              </p:ext>
            </p:extLst>
          </p:nvPr>
        </p:nvGraphicFramePr>
        <p:xfrm>
          <a:off x="6095999" y="0"/>
          <a:ext cx="6096000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E5463426-5D12-EA9C-22D5-F5725CF5C5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076651"/>
              </p:ext>
            </p:extLst>
          </p:nvPr>
        </p:nvGraphicFramePr>
        <p:xfrm>
          <a:off x="1" y="3428999"/>
          <a:ext cx="6095998" cy="3429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95BA9763-8188-4097-DABD-BA1F93BA57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802417"/>
              </p:ext>
            </p:extLst>
          </p:nvPr>
        </p:nvGraphicFramePr>
        <p:xfrm>
          <a:off x="6095999" y="3428997"/>
          <a:ext cx="6096002" cy="3429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4701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E3E907F1-CDFB-65CA-E50D-1329B5DA1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4149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747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52FD1A0B-F11C-5846-5A36-62AE418AE5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41635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032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DD3F87B4-3D45-403C-5F90-F78B3D853D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83437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760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9CB5D9F3-83C9-050A-10D5-16B9E654EC01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792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82</Words>
  <Application>Microsoft Office PowerPoint</Application>
  <PresentationFormat>와이드스크린</PresentationFormat>
  <Paragraphs>32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승채</dc:creator>
  <cp:lastModifiedBy>김 승채</cp:lastModifiedBy>
  <cp:revision>15</cp:revision>
  <dcterms:created xsi:type="dcterms:W3CDTF">2022-12-09T16:50:24Z</dcterms:created>
  <dcterms:modified xsi:type="dcterms:W3CDTF">2022-12-11T07:03:56Z</dcterms:modified>
</cp:coreProperties>
</file>