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F2CD-020D-4CBA-46D7-41A4E951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5DE9D4-495A-4CA3-8754-43C42573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30966-2B6A-55D6-AA32-4CE858A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E091-9CA8-7C04-0C00-660F3C66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D66E0-A15A-6B05-874F-702B6E37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FA020-C124-D2F9-8365-76A9D0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C4DE4-3229-F23C-3458-7BF02B96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8C574-1820-B9A4-07BD-16BE6DE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F6B7-C1F5-453C-FAE4-9D8532C1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C85E7-DF13-8650-AFE0-2596187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31482-EDCC-7E2B-B999-3B6B0137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A02E2-254D-2F0E-2F51-70528FCE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9189-CAB7-CBDC-CC7C-A58BC098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929BA-6EC2-E7C0-0DC2-84597096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A8D02-33DE-A330-7E35-E9DE08CA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A703-4346-C1C3-B642-FA0521F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8CBB-A955-DE2F-CF92-2783DF22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93E04-FE0D-48AB-0C28-19BFF8F2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15502-DA57-7B53-33C7-5A77A9BB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7619A-8116-2FE4-5F8C-B0273954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319E-135E-4182-F461-8D06656E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1885E-66FA-A0B7-9F7C-0D269918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DB34C-8A8E-68E3-1515-D5F0364D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71BA-D1A9-6EB4-71AD-66CB4A7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A8695-BFEB-F903-0575-5EA2595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6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A070-E5A4-A429-C025-9E9B4C47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3D37F-3528-CBC3-1FEE-8F77B388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55C90-911B-1A25-2261-F74CECC7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6FCFF-CFAC-87F0-94B6-61635A6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AA4A3-4C70-E67D-10FE-9B554FC1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2E1ED-0C3E-C6A5-8AA7-FB7E2891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9663-088B-ACF9-486B-C281A83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902B8-2A59-BF66-A4DC-00D70EBE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2319D-C836-1A3C-334E-FA509A7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77C33-E4A0-E21C-FFCD-39F4A3F1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96D46-579C-594E-188F-FF488B71D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C48FB-FE01-AE34-3999-55239A65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EC698E-4767-2B88-FD0A-3E0B3983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DD632-0074-FFB9-B110-3DFD42F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6BB4-D0C1-30D5-B028-E4193219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938AC6-7CF0-2F9C-BDE1-75150571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44DF0-47E0-A18E-1C83-9F2C544C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8FE7A-838A-289F-F9FC-7F3C2BFC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ADF9C-D5CA-E46C-0C46-AA139D0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A16D5-F240-0396-E2D7-942FF66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2936E-9228-49D6-2C31-0A7B3C7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1DDB-9DDE-F359-4902-E93F8A0A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1ADB7-677C-1474-8423-BDFDEFBA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F4ADE-6BC0-7578-0443-6AFCD89B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D8E76-0105-5D35-B401-439BF0E6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992CB-E82D-1308-F32E-625C42CB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DAB81-8C0B-DC8D-C616-5EF387D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62AF-05BA-EE73-4255-960558AD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C323A-7AC8-F858-7DD7-2ECF6CBB7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A41C0-5F86-5B09-197A-E847E138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F292-669D-9CBC-8D26-39334DD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875BD-3F9C-51CF-042E-A58B95B9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4D710-10D1-9E69-4C25-3291DD3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FBA21-BA3C-2E3D-8132-DA76728F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0EE25-58B3-99D6-514B-37176EC0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09DA1-FEB2-1182-2E5B-824919BF0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CFBD-90DF-41B4-B694-EEF48CACC67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FB07D-DB7D-8276-EC2A-8DE4FF5BF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D8976-BB40-1621-22C8-82921E610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ko_kr/AWSEC2/latest/UserGuide/compute-optimized-instances.html" TargetMode="External"/><Relationship Id="rId2" Type="http://schemas.openxmlformats.org/officeDocument/2006/relationships/hyperlink" Target="https://aws.amazon.com/ko/ec2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ws.amazon.com/ko_kr/AWSEC2/latest/UserGuide/general-purpose-instances.html" TargetMode="External"/><Relationship Id="rId4" Type="http://schemas.openxmlformats.org/officeDocument/2006/relationships/hyperlink" Target="https://docs.aws.amazon.com/ko_kr/AWSEC2/latest/UserGuide/memory-optimized-instanc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04125A-B5E8-E6DF-EF04-B9F1AD03B234}"/>
              </a:ext>
            </a:extLst>
          </p:cNvPr>
          <p:cNvSpPr txBox="1"/>
          <p:nvPr/>
        </p:nvSpPr>
        <p:spPr>
          <a:xfrm>
            <a:off x="247650" y="1674674"/>
            <a:ext cx="89763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7/13~7/17 - AWS  및 서버 전반적인 공부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7/18~7/24 - AWS EC2 이용한 간단한 웹서버 구축(기초-튜토리얼 따라가기)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7/25~7/31 - </a:t>
            </a:r>
            <a:r>
              <a:rPr lang="ko-KR" altLang="en-US" dirty="0" err="1"/>
              <a:t>AWS를</a:t>
            </a:r>
            <a:r>
              <a:rPr lang="ko-KR" altLang="en-US" dirty="0"/>
              <a:t> 이용한 간단한 게임 서버 구축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8/1~8/7    - </a:t>
            </a:r>
            <a:r>
              <a:rPr lang="ko-KR" altLang="en-US" dirty="0" err="1"/>
              <a:t>AWS를</a:t>
            </a:r>
            <a:r>
              <a:rPr lang="ko-KR" altLang="en-US" dirty="0"/>
              <a:t> 이용한 간단한 게임 서버 구축  &amp; 우리 게임 서버에 적용하기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8/8~8/14  - 우리 게임 서버에 적용하기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8/15~8/21 - 서버 안정화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7ADC-89F4-A2ED-70D8-C772DAC9BA85}"/>
              </a:ext>
            </a:extLst>
          </p:cNvPr>
          <p:cNvSpPr txBox="1"/>
          <p:nvPr/>
        </p:nvSpPr>
        <p:spPr>
          <a:xfrm>
            <a:off x="247650" y="434340"/>
            <a:ext cx="8492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서버 개발 일정 </a:t>
            </a:r>
            <a:r>
              <a:rPr lang="en-US" altLang="ko-KR" sz="2400" dirty="0"/>
              <a:t>7/13 ~ 8/21(1</a:t>
            </a:r>
            <a:r>
              <a:rPr lang="ko-KR" altLang="en-US" sz="2400" dirty="0"/>
              <a:t>차 심사</a:t>
            </a:r>
            <a:r>
              <a:rPr lang="en-US" altLang="ko-KR" sz="2400" dirty="0"/>
              <a:t>)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98E3A-F9F9-49D9-51FE-290D6936AFA8}"/>
              </a:ext>
            </a:extLst>
          </p:cNvPr>
          <p:cNvSpPr txBox="1"/>
          <p:nvPr/>
        </p:nvSpPr>
        <p:spPr>
          <a:xfrm>
            <a:off x="247650" y="5657671"/>
            <a:ext cx="10255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 멀티플레이용 </a:t>
            </a:r>
            <a:r>
              <a:rPr lang="ko-KR" altLang="en-US" dirty="0" err="1"/>
              <a:t>에셋</a:t>
            </a:r>
            <a:r>
              <a:rPr lang="ko-KR" altLang="en-US" dirty="0"/>
              <a:t> 적용해서 게임 제작하기</a:t>
            </a:r>
            <a:endParaRPr lang="en-US" altLang="ko-KR" dirty="0"/>
          </a:p>
          <a:p>
            <a:r>
              <a:rPr lang="ko-KR" altLang="en-US" dirty="0"/>
              <a:t>컨텐츠 제작 시 멀티플레이 모드가 가능하게 제작해야 함</a:t>
            </a:r>
          </a:p>
          <a:p>
            <a:r>
              <a:rPr lang="en-US" altLang="ko-KR" dirty="0"/>
              <a:t>[https://docs-multiplayer-sandbox.unity3d.com/netcode/current/migration/install]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23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04125A-B5E8-E6DF-EF04-B9F1AD03B234}"/>
              </a:ext>
            </a:extLst>
          </p:cNvPr>
          <p:cNvSpPr txBox="1"/>
          <p:nvPr/>
        </p:nvSpPr>
        <p:spPr>
          <a:xfrm>
            <a:off x="247649" y="1674674"/>
            <a:ext cx="105657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사용자가 </a:t>
            </a:r>
            <a:r>
              <a:rPr lang="ko-KR" altLang="en-US" dirty="0">
                <a:highlight>
                  <a:srgbClr val="FFFF00"/>
                </a:highlight>
              </a:rPr>
              <a:t>가상 컴퓨터를 임대 </a:t>
            </a:r>
            <a:r>
              <a:rPr lang="ko-KR" altLang="en-US" dirty="0"/>
              <a:t>받아 그 위에 자신만의 컴퓨터 애플리케이션들을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사용자는 필요하면 서버 인스턴스를 만들고 시작하고 종료할 수 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EC2</a:t>
            </a:r>
            <a:r>
              <a:rPr lang="ko-KR" altLang="en-US" dirty="0"/>
              <a:t>는 사용자에게 </a:t>
            </a:r>
            <a:r>
              <a:rPr lang="ko-KR" altLang="en-US" dirty="0" err="1"/>
              <a:t>레이턴시</a:t>
            </a:r>
            <a:r>
              <a:rPr lang="ko-KR" altLang="en-US" dirty="0"/>
              <a:t> 최적화와 높은 수준의 다중화를 허용하는 지리학적 인스턴스 위치에 대한 통제 기능을 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7ADC-89F4-A2ED-70D8-C772DAC9BA85}"/>
              </a:ext>
            </a:extLst>
          </p:cNvPr>
          <p:cNvSpPr txBox="1"/>
          <p:nvPr/>
        </p:nvSpPr>
        <p:spPr>
          <a:xfrm>
            <a:off x="247649" y="434340"/>
            <a:ext cx="10901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아마존 </a:t>
            </a:r>
            <a:r>
              <a:rPr lang="ko-KR" altLang="en-US" sz="2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일래스틱</a:t>
            </a:r>
            <a:r>
              <a:rPr lang="ko-KR" alt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컴퓨트</a:t>
            </a:r>
            <a:r>
              <a:rPr lang="ko-KR" alt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클라우드</a:t>
            </a:r>
            <a:endParaRPr lang="en-US" altLang="ko-KR" sz="28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(Amazon Elastic Compute Cloud, EC2)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61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B37B8-6DD4-816F-37FA-E82BD522FF39}"/>
              </a:ext>
            </a:extLst>
          </p:cNvPr>
          <p:cNvSpPr txBox="1"/>
          <p:nvPr/>
        </p:nvSpPr>
        <p:spPr>
          <a:xfrm>
            <a:off x="548080" y="397365"/>
            <a:ext cx="8512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게임 출시를 위한 코어 서비스 구성하기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1) Amazon 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7DB21-D341-9B5A-1200-69EFEC34B370}"/>
              </a:ext>
            </a:extLst>
          </p:cNvPr>
          <p:cNvSpPr txBox="1"/>
          <p:nvPr/>
        </p:nvSpPr>
        <p:spPr>
          <a:xfrm>
            <a:off x="488659" y="1443841"/>
            <a:ext cx="1055964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게임을 운영하기 위해 필요한 다양한 서버들을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AWS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상에서 구동하기 위해서는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AWS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제공하는 가상 서버 서비스인 </a:t>
            </a:r>
            <a:r>
              <a:rPr lang="en-US" altLang="ko-KR" sz="1600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Amazon EC2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부터 준비해야 합니다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endParaRPr lang="en-US" altLang="ko-KR" sz="1600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AWS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에서는 고객의 워크로드에 따라 다양한 유형 및 사이즈의 인스턴스를 추가해오다 보니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수많은 유형의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EC2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중에서 도대체 어느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EC2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선택해야 할지 혼란이 오기도 합니다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b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 게임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백엔드로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가장 많이 사용하는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EC2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들은 다음의 세 가지 유형으로 좁혀볼 수 있습니다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endParaRPr lang="en-US" altLang="ko-KR" sz="1600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F2B9-98AC-7534-8AE0-BE35BC740FEF}"/>
              </a:ext>
            </a:extLst>
          </p:cNvPr>
          <p:cNvSpPr txBox="1"/>
          <p:nvPr/>
        </p:nvSpPr>
        <p:spPr>
          <a:xfrm>
            <a:off x="548080" y="4017840"/>
            <a:ext cx="1068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1. </a:t>
            </a:r>
            <a:r>
              <a:rPr lang="ko-KR" altLang="en-US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컴퓨팅 최적화 인스턴스</a:t>
            </a:r>
            <a:r>
              <a:rPr lang="en-US" altLang="ko-KR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( C family )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높은 동작 클럭을 가진 연산 집약형 워크로드에 적합 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2. </a:t>
            </a:r>
            <a:r>
              <a:rPr lang="ko-KR" altLang="en-US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메모리 최적화 인스턴스 </a:t>
            </a:r>
            <a:r>
              <a:rPr lang="en-US" altLang="ko-KR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( R family )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다른 유형보다 높은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 –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메모리 용량 구성비를 가지고 있어             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                   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메모리 사용량이 많은 워크로드에 적합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3. </a:t>
            </a:r>
            <a:r>
              <a:rPr lang="ko-KR" altLang="en-US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범용 인스턴스 </a:t>
            </a:r>
            <a:r>
              <a:rPr lang="en-US" altLang="ko-KR" b="0" i="0" u="none" strike="noStrike" dirty="0">
                <a:solidFill>
                  <a:srgbClr val="007EB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( M family 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좀 더 일반적인 구성으로 일반적인 워크로드에 적합한 들입니다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714D1-6E5C-28CA-3884-85C5508422F6}"/>
              </a:ext>
            </a:extLst>
          </p:cNvPr>
          <p:cNvSpPr txBox="1"/>
          <p:nvPr/>
        </p:nvSpPr>
        <p:spPr>
          <a:xfrm>
            <a:off x="640359" y="6260580"/>
            <a:ext cx="1050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현재는 무료인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T2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로 연습 중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-&gt; AWS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지원 받은 후 우리 프로젝트에 맞는 인스턴트 사용 </a:t>
            </a:r>
          </a:p>
        </p:txBody>
      </p:sp>
    </p:spTree>
    <p:extLst>
      <p:ext uri="{BB962C8B-B14F-4D97-AF65-F5344CB8AC3E}">
        <p14:creationId xmlns:p14="http://schemas.microsoft.com/office/powerpoint/2010/main" val="35346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C886A2-F5AE-E0BD-2671-CA63FF9D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4" y="399905"/>
            <a:ext cx="104298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453BDD-D4BF-6591-C49F-97AAB5EAD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5"/>
          <a:stretch/>
        </p:blipFill>
        <p:spPr>
          <a:xfrm>
            <a:off x="0" y="0"/>
            <a:ext cx="12192000" cy="60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05831-B2A7-7C3C-DF74-5B9E72C34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"/>
          <a:stretch/>
        </p:blipFill>
        <p:spPr>
          <a:xfrm>
            <a:off x="0" y="0"/>
            <a:ext cx="12192000" cy="62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개, 실내, 바닥, 포유류이(가) 표시된 사진&#10;&#10;자동 생성된 설명">
            <a:extLst>
              <a:ext uri="{FF2B5EF4-FFF2-40B4-BE49-F238E27FC236}">
                <a16:creationId xmlns:a16="http://schemas.microsoft.com/office/drawing/2014/main" id="{83F0417E-339A-7487-1BD4-CE0FDFA1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" y="399229"/>
            <a:ext cx="12192000" cy="60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천장, 바닥, 여러개이(가) 표시된 사진&#10;&#10;자동 생성된 설명">
            <a:extLst>
              <a:ext uri="{FF2B5EF4-FFF2-40B4-BE49-F238E27FC236}">
                <a16:creationId xmlns:a16="http://schemas.microsoft.com/office/drawing/2014/main" id="{72A5790B-E765-C7E1-5650-F9CF2298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1" y="353001"/>
            <a:ext cx="2448922" cy="2448922"/>
          </a:xfrm>
          <a:prstGeom prst="rect">
            <a:avLst/>
          </a:prstGeom>
        </p:spPr>
      </p:pic>
      <p:pic>
        <p:nvPicPr>
          <p:cNvPr id="8" name="그림 7" descr="개, 서있는, 실내이(가) 표시된 사진&#10;&#10;자동 생성된 설명">
            <a:extLst>
              <a:ext uri="{FF2B5EF4-FFF2-40B4-BE49-F238E27FC236}">
                <a16:creationId xmlns:a16="http://schemas.microsoft.com/office/drawing/2014/main" id="{D79EE7AD-325F-0BAF-A782-CCBDCFAEE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" y="3629111"/>
            <a:ext cx="3757894" cy="2523549"/>
          </a:xfrm>
          <a:prstGeom prst="rect">
            <a:avLst/>
          </a:prstGeom>
        </p:spPr>
      </p:pic>
      <p:pic>
        <p:nvPicPr>
          <p:cNvPr id="10" name="그림 9" descr="실내, 가구, 침대이(가) 표시된 사진&#10;&#10;자동 생성된 설명">
            <a:extLst>
              <a:ext uri="{FF2B5EF4-FFF2-40B4-BE49-F238E27FC236}">
                <a16:creationId xmlns:a16="http://schemas.microsoft.com/office/drawing/2014/main" id="{514CB374-677D-BE10-AA97-BEF90834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" y="353001"/>
            <a:ext cx="648462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천장, 바닥, 여러개이(가) 표시된 사진&#10;&#10;자동 생성된 설명">
            <a:extLst>
              <a:ext uri="{FF2B5EF4-FFF2-40B4-BE49-F238E27FC236}">
                <a16:creationId xmlns:a16="http://schemas.microsoft.com/office/drawing/2014/main" id="{72A5790B-E765-C7E1-5650-F9CF2298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  <p:pic>
        <p:nvPicPr>
          <p:cNvPr id="6" name="그림 5" descr="나무, 수영, 리조트이(가) 표시된 사진&#10;&#10;자동 생성된 설명">
            <a:extLst>
              <a:ext uri="{FF2B5EF4-FFF2-40B4-BE49-F238E27FC236}">
                <a16:creationId xmlns:a16="http://schemas.microsoft.com/office/drawing/2014/main" id="{A183970B-375B-79A5-BE8E-5B315820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85737"/>
            <a:ext cx="75247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298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cfl</dc:creator>
  <cp:lastModifiedBy>cfl</cp:lastModifiedBy>
  <cp:revision>8</cp:revision>
  <dcterms:created xsi:type="dcterms:W3CDTF">2022-07-14T03:14:25Z</dcterms:created>
  <dcterms:modified xsi:type="dcterms:W3CDTF">2022-07-15T05:48:56Z</dcterms:modified>
</cp:coreProperties>
</file>