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4" r:id="rId4"/>
    <p:sldId id="313" r:id="rId5"/>
    <p:sldId id="315" r:id="rId6"/>
    <p:sldId id="31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  <a:srgbClr val="FCEEE4"/>
    <a:srgbClr val="F2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F2CD-020D-4CBA-46D7-41A4E951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5DE9D4-495A-4CA3-8754-43C42573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30966-2B6A-55D6-AA32-4CE858AC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E091-9CA8-7C04-0C00-660F3C66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D66E0-A15A-6B05-874F-702B6E37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FA020-C124-D2F9-8365-76A9D0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C4DE4-3229-F23C-3458-7BF02B96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8C574-1820-B9A4-07BD-16BE6DE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F6B7-C1F5-453C-FAE4-9D8532C1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C85E7-DF13-8650-AFE0-2596187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31482-EDCC-7E2B-B999-3B6B01372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A02E2-254D-2F0E-2F51-70528FCE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9189-CAB7-CBDC-CC7C-A58BC098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929BA-6EC2-E7C0-0DC2-8459709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A8D02-33DE-A330-7E35-E9DE08CA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A703-4346-C1C3-B642-FA0521F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8CBB-A955-DE2F-CF92-2783DF22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93E04-FE0D-48AB-0C28-19BFF8F2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15502-DA57-7B53-33C7-5A77A9BB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7619A-8116-2FE4-5F8C-B0273954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5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6319E-135E-4182-F461-8D06656E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1885E-66FA-A0B7-9F7C-0D269918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DB34C-8A8E-68E3-1515-D5F0364D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671BA-D1A9-6EB4-71AD-66CB4A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8695-BFEB-F903-0575-5EA2595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6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A070-E5A4-A429-C025-9E9B4C47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3D37F-3528-CBC3-1FEE-8F77B388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55C90-911B-1A25-2261-F74CECC7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6FCFF-CFAC-87F0-94B6-61635A61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AA4A3-4C70-E67D-10FE-9B554FC1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2E1ED-0C3E-C6A5-8AA7-FB7E289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9663-088B-ACF9-486B-C281A83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902B8-2A59-BF66-A4DC-00D70EBE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2319D-C836-1A3C-334E-FA509A7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77C33-E4A0-E21C-FFCD-39F4A3F1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96D46-579C-594E-188F-FF488B71D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C48FB-FE01-AE34-3999-55239A6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EC698E-4767-2B88-FD0A-3E0B3983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DD632-0074-FFB9-B110-3DFD42F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6BB4-D0C1-30D5-B028-E4193219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938AC6-7CF0-2F9C-BDE1-75150571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44DF0-47E0-A18E-1C83-9F2C544C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8FE7A-838A-289F-F9FC-7F3C2BFC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ADF9C-D5CA-E46C-0C46-AA139D0B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DA16D5-F240-0396-E2D7-942FF660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2936E-9228-49D6-2C31-0A7B3C7C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1DDB-9DDE-F359-4902-E93F8A0A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1ADB7-677C-1474-8423-BDFDEFBA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F4ADE-6BC0-7578-0443-6AFCD89B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D8E76-0105-5D35-B401-439BF0E6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992CB-E82D-1308-F32E-625C42CB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DAB81-8C0B-DC8D-C616-5EF387D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62AF-05BA-EE73-4255-960558AD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C323A-7AC8-F858-7DD7-2ECF6CBB7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A41C0-5F86-5B09-197A-E847E138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F292-669D-9CBC-8D26-39334DD5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875BD-3F9C-51CF-042E-A58B95B9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4D710-10D1-9E69-4C25-3291DD3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FBA21-BA3C-2E3D-8132-DA76728F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0EE25-58B3-99D6-514B-37176EC0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09DA1-FEB2-1182-2E5B-824919BF0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CFBD-90DF-41B4-B694-EEF48CACC67C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FB07D-DB7D-8276-EC2A-8DE4FF5BF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D8976-BB40-1621-22C8-82921E610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2F5F-5B7F-4144-BEFC-A2AD09532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6AEF1E-42A3-07EE-7F63-E67551E25316}"/>
              </a:ext>
            </a:extLst>
          </p:cNvPr>
          <p:cNvSpPr/>
          <p:nvPr/>
        </p:nvSpPr>
        <p:spPr>
          <a:xfrm>
            <a:off x="206374" y="4648200"/>
            <a:ext cx="11779250" cy="2057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4125A-B5E8-E6DF-EF04-B9F1AD03B234}"/>
              </a:ext>
            </a:extLst>
          </p:cNvPr>
          <p:cNvSpPr txBox="1"/>
          <p:nvPr/>
        </p:nvSpPr>
        <p:spPr>
          <a:xfrm>
            <a:off x="247650" y="1296114"/>
            <a:ext cx="89763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7/13~7/17 - AWS  및 서버 전반적인 공부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highlight>
                  <a:srgbClr val="FFFF00"/>
                </a:highlight>
              </a:rPr>
              <a:t>7/18~7/24 - AWS EC2 이용한 간단한 웹서버 구축(기초-튜토리얼 따라가기)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ko-KR" altLang="en-US" dirty="0"/>
          </a:p>
          <a:p>
            <a:r>
              <a:rPr lang="ko-KR" altLang="en-US" dirty="0"/>
              <a:t>7/25~7/31 - </a:t>
            </a:r>
            <a:r>
              <a:rPr lang="ko-KR" altLang="en-US" dirty="0" err="1"/>
              <a:t>AWS를</a:t>
            </a:r>
            <a:r>
              <a:rPr lang="ko-KR" altLang="en-US" dirty="0"/>
              <a:t> 이용한 간단한 게임 서버 구축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8/1~8/7    - </a:t>
            </a:r>
            <a:r>
              <a:rPr lang="ko-KR" altLang="en-US" dirty="0" err="1"/>
              <a:t>AWS를</a:t>
            </a:r>
            <a:r>
              <a:rPr lang="ko-KR" altLang="en-US" dirty="0"/>
              <a:t> 이용한 간단한 게임 서버 구축  &amp;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8/8~8/14  - 우리 게임 서버에 적용하기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8/15~8/21 - 서버 안정화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7ADC-89F4-A2ED-70D8-C772DAC9BA85}"/>
              </a:ext>
            </a:extLst>
          </p:cNvPr>
          <p:cNvSpPr txBox="1"/>
          <p:nvPr/>
        </p:nvSpPr>
        <p:spPr>
          <a:xfrm>
            <a:off x="247650" y="434340"/>
            <a:ext cx="8492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 개발 일정 </a:t>
            </a:r>
            <a:r>
              <a:rPr lang="en-US" altLang="ko-KR" sz="2400" dirty="0"/>
              <a:t>7/13 ~ 8/21(1</a:t>
            </a:r>
            <a:r>
              <a:rPr lang="ko-KR" altLang="en-US" sz="2400" dirty="0"/>
              <a:t>차 심사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98E3A-F9F9-49D9-51FE-290D6936AFA8}"/>
              </a:ext>
            </a:extLst>
          </p:cNvPr>
          <p:cNvSpPr txBox="1"/>
          <p:nvPr/>
        </p:nvSpPr>
        <p:spPr>
          <a:xfrm>
            <a:off x="968316" y="5595134"/>
            <a:ext cx="10255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AWS EC2</a:t>
            </a:r>
            <a:r>
              <a:rPr lang="ko-KR" altLang="en-US" dirty="0"/>
              <a:t>를 이용해 웹 서버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23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다음일정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7/1</a:t>
            </a:r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~7/24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b="1" i="0" dirty="0">
                <a:solidFill>
                  <a:srgbClr val="212121"/>
                </a:solidFill>
                <a:effectLst/>
                <a:latin typeface="Inter"/>
              </a:rPr>
              <a:t>EC2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를 이용한 온라인 게임 서버 구축하기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[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튜토리얼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0658-65A8-83BD-DBB1-38D0F059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036441"/>
            <a:ext cx="9193264" cy="58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7/1</a:t>
            </a:r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~7/24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b="1" i="0" dirty="0">
                <a:solidFill>
                  <a:srgbClr val="212121"/>
                </a:solidFill>
                <a:effectLst/>
                <a:latin typeface="Inter"/>
              </a:rPr>
              <a:t>EC2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를 이용한 온라인 게임 서버 구축하기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[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튜토리얼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0658-65A8-83BD-DBB1-38D0F059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971" y="2336305"/>
            <a:ext cx="4095335" cy="2617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00FEA-280C-59E2-6CD8-85B60E4484E6}"/>
              </a:ext>
            </a:extLst>
          </p:cNvPr>
          <p:cNvSpPr txBox="1"/>
          <p:nvPr/>
        </p:nvSpPr>
        <p:spPr>
          <a:xfrm>
            <a:off x="61694" y="2336305"/>
            <a:ext cx="77107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웹 기반 게임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.</a:t>
            </a:r>
          </a:p>
          <a:p>
            <a:pPr algn="l"/>
            <a:r>
              <a:rPr lang="en-US" altLang="ko-KR" sz="1600" i="0" dirty="0" err="1">
                <a:solidFill>
                  <a:srgbClr val="212121"/>
                </a:solidFill>
                <a:effectLst/>
                <a:latin typeface="Inter"/>
              </a:rPr>
              <a:t>Postgresql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데이터 베이스를 기반으로 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함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algn="l"/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algn="l"/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이 강의는 웹 기반 게임의 해킹을 위해 개인 서버로 구현해본 것임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algn="l"/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-&gt; 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게임을 서버에 올리는 방법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, 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데이터 베이스에 데이터 읽고 쓰는 방법을 배우진 못함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algn="l"/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우리가 웹 기반 게임을 만드는 것도 아니기에 큰 도움이 안되었음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594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다음일정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7/1</a:t>
            </a:r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~7/24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b="1" i="0" dirty="0" err="1">
                <a:solidFill>
                  <a:srgbClr val="212121"/>
                </a:solidFill>
                <a:effectLst/>
                <a:latin typeface="Inter"/>
              </a:rPr>
              <a:t>Buliding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Inter"/>
              </a:rPr>
              <a:t> Games on AWS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[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튜토리얼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7AD68-FB5E-8556-8BC2-2E7BCB99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486930"/>
            <a:ext cx="9947564" cy="50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7/1</a:t>
            </a:r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~7/24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b="1" i="0" dirty="0" err="1">
                <a:solidFill>
                  <a:srgbClr val="212121"/>
                </a:solidFill>
                <a:effectLst/>
                <a:latin typeface="Inter"/>
              </a:rPr>
              <a:t>Buliding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Inter"/>
              </a:rPr>
              <a:t> Games on AWS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[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튜토리얼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00FEA-280C-59E2-6CD8-85B60E4484E6}"/>
              </a:ext>
            </a:extLst>
          </p:cNvPr>
          <p:cNvSpPr txBox="1"/>
          <p:nvPr/>
        </p:nvSpPr>
        <p:spPr>
          <a:xfrm>
            <a:off x="61694" y="2336305"/>
            <a:ext cx="734315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en-US" altLang="ko-KR" sz="16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Game Analytics Pipeline</a:t>
            </a:r>
            <a:r>
              <a:rPr lang="ko-KR" altLang="en-US" sz="16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에 대한 튜토리얼이었음</a:t>
            </a:r>
            <a:endParaRPr lang="en-US" altLang="ko-KR" sz="1600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sz="1600" dirty="0">
                <a:solidFill>
                  <a:srgbClr val="030303"/>
                </a:solidFill>
                <a:latin typeface="Roboto" panose="02000000000000000000" pitchFamily="2" charset="0"/>
              </a:rPr>
              <a:t>마찬가지로</a:t>
            </a:r>
            <a:r>
              <a:rPr lang="ko-KR" altLang="en-US" sz="16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게임을 서버에 올리는 방법</a:t>
            </a:r>
            <a:r>
              <a:rPr lang="en-US" altLang="ko-KR" sz="1600" i="0" dirty="0">
                <a:solidFill>
                  <a:srgbClr val="212121"/>
                </a:solidFill>
                <a:effectLst/>
                <a:latin typeface="Inter"/>
              </a:rPr>
              <a:t>, </a:t>
            </a: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데이터 베이스에 데이터 읽고 쓰는 방법을 배우진 못함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B1FED-88B6-9C64-FAFB-9FB8E887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86" y="2447364"/>
            <a:ext cx="4558114" cy="22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591C-6D3E-FE97-B7F2-B6D2FC4CEF48}"/>
              </a:ext>
            </a:extLst>
          </p:cNvPr>
          <p:cNvSpPr txBox="1"/>
          <p:nvPr/>
        </p:nvSpPr>
        <p:spPr>
          <a:xfrm>
            <a:off x="61694" y="274422"/>
            <a:ext cx="43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7/</a:t>
            </a:r>
            <a:r>
              <a:rPr lang="en-US" altLang="ko-KR" dirty="0">
                <a:highlight>
                  <a:srgbClr val="FFFF00"/>
                </a:highlight>
              </a:rPr>
              <a:t>24</a:t>
            </a:r>
            <a:r>
              <a:rPr lang="ko-KR" altLang="en-US" dirty="0">
                <a:highlight>
                  <a:srgbClr val="FFFF00"/>
                </a:highlight>
              </a:rPr>
              <a:t>~7/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00FEA-280C-59E2-6CD8-85B60E4484E6}"/>
              </a:ext>
            </a:extLst>
          </p:cNvPr>
          <p:cNvSpPr txBox="1"/>
          <p:nvPr/>
        </p:nvSpPr>
        <p:spPr>
          <a:xfrm>
            <a:off x="913341" y="1278470"/>
            <a:ext cx="734315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12121"/>
                </a:solidFill>
                <a:effectLst/>
                <a:latin typeface="Inter"/>
              </a:rPr>
              <a:t> </a:t>
            </a:r>
            <a:endParaRPr lang="en-US" altLang="ko-KR" b="1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latin typeface="Inter"/>
              </a:rPr>
              <a:t>서버를 이용해야 할 데이터와 아닌 데이터 구분하기</a:t>
            </a: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유니티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 HTTP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서버통신 및 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API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사용법 익히기</a:t>
            </a:r>
            <a:endParaRPr lang="en-US" altLang="ko-KR" sz="1600" b="1" dirty="0">
              <a:solidFill>
                <a:srgbClr val="212121"/>
              </a:solidFill>
              <a:highlight>
                <a:srgbClr val="FFFF00"/>
              </a:highlight>
              <a:latin typeface="Inter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데이터베이스에 데이터 읽고 쓰기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(</a:t>
            </a:r>
            <a:r>
              <a:rPr lang="en-US" altLang="ko-KR" sz="1600" b="1" dirty="0" err="1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Mysql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 </a:t>
            </a:r>
            <a:r>
              <a:rPr lang="ko-KR" altLang="en-US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사용 예정</a:t>
            </a:r>
            <a:r>
              <a:rPr lang="en-US" altLang="ko-KR" sz="1600" b="1" dirty="0">
                <a:solidFill>
                  <a:srgbClr val="212121"/>
                </a:solidFill>
                <a:highlight>
                  <a:srgbClr val="FFFF00"/>
                </a:highlight>
                <a:latin typeface="Inter"/>
              </a:rPr>
              <a:t>)</a:t>
            </a:r>
          </a:p>
          <a:p>
            <a:pPr marL="342900" indent="-342900" algn="l">
              <a:buAutoNum type="arabicPeriod"/>
            </a:pPr>
            <a:r>
              <a:rPr lang="en-US" altLang="ko-KR" sz="1600" b="1" dirty="0">
                <a:solidFill>
                  <a:srgbClr val="212121"/>
                </a:solidFill>
                <a:latin typeface="Inter"/>
              </a:rPr>
              <a:t>AWS EC2 </a:t>
            </a:r>
            <a:r>
              <a:rPr lang="ko-KR" altLang="en-US" sz="1600" b="1" dirty="0">
                <a:solidFill>
                  <a:srgbClr val="212121"/>
                </a:solidFill>
                <a:latin typeface="Inter"/>
              </a:rPr>
              <a:t>인스턴트 만든 후 데이터베이스 올리기</a:t>
            </a: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algn="l"/>
            <a:endParaRPr lang="en-US" altLang="ko-KR" sz="1600" b="1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algn="l"/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서버를 이용해야 할 데이터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유저 식별을 위한 로그인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유저 채팅용 데이터</a:t>
            </a:r>
            <a:endParaRPr lang="en-US" altLang="ko-KR" sz="1600" dirty="0">
              <a:solidFill>
                <a:srgbClr val="212121"/>
              </a:solidFill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타유저를 실시간으로 보기 위한 위치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i="0" dirty="0">
                <a:solidFill>
                  <a:srgbClr val="212121"/>
                </a:solidFill>
                <a:effectLst/>
                <a:latin typeface="Inter"/>
              </a:rPr>
              <a:t>상점에서 사고 팔기 위한 아이템 거래 데이터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개인별 정보 데이터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(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돈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능력치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  <a:latin typeface="Inter"/>
              </a:rPr>
              <a:t>랭킹 등</a:t>
            </a:r>
            <a:r>
              <a:rPr lang="en-US" altLang="ko-KR" sz="1600" dirty="0">
                <a:solidFill>
                  <a:srgbClr val="212121"/>
                </a:solidFill>
                <a:latin typeface="Inter"/>
              </a:rPr>
              <a:t>)</a:t>
            </a:r>
            <a:endParaRPr lang="en-US" altLang="ko-KR" sz="1600" i="0" dirty="0">
              <a:solidFill>
                <a:srgbClr val="21212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5015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255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Inter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cfl</dc:creator>
  <cp:lastModifiedBy>cfl</cp:lastModifiedBy>
  <cp:revision>71</cp:revision>
  <dcterms:created xsi:type="dcterms:W3CDTF">2022-07-14T03:14:25Z</dcterms:created>
  <dcterms:modified xsi:type="dcterms:W3CDTF">2022-07-24T01:25:06Z</dcterms:modified>
</cp:coreProperties>
</file>