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5BB66-2ABA-4920-97F9-64D4AB0EC0D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7EA2E-6956-4D5D-8553-B7D315497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4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7EA2E-6956-4D5D-8553-B7D315497F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8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7EA2E-6956-4D5D-8553-B7D315497F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3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34529-B858-4117-8B3B-A4E978541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B84138-2390-4D42-96AB-77747E467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74231-1F95-4C54-BC42-67591E6E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7919-21AE-43D3-AF64-5C9E6281AF3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F7D4E-65B0-44B8-89E4-E1B2BA46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34739-48EB-4C78-A700-EBD88F1B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93B3-B322-474B-9272-25876BF11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8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BFA75-6A5E-4764-90A2-DB932002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D59AE-D233-421F-8FF6-DB0A24950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FA94D-9312-4E27-B97D-43A281AA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7919-21AE-43D3-AF64-5C9E6281AF3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7AD0A-E0E4-4814-8288-6B4615DE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B60E9-340F-4DF5-A180-05729B70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93B3-B322-474B-9272-25876BF11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6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82DE57-461B-40E7-B599-5CFBCD897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F859F3-2167-4C09-BFE7-51F5EE035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FC858-CB63-4B65-B777-733ABEA5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7919-21AE-43D3-AF64-5C9E6281AF3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B205B-38F2-400A-AFFB-9808D14F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6343D-6D66-4C3E-939C-BB980DAF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93B3-B322-474B-9272-25876BF11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89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2970A-5F8A-4737-AB00-7BACF624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FA665-4990-40FB-86A0-C50B4A821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77020-8B8E-4F4D-B499-413CB301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7919-21AE-43D3-AF64-5C9E6281AF3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9EF3A-5B53-45D8-86F0-D7602E31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CB5E0-6476-4D87-86D7-D146DB91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93B3-B322-474B-9272-25876BF11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2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78762-C3D9-4901-BA08-95B7FF1F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3F1AA-A06B-48D2-B719-60751774B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D44C6-E7CC-4BFE-848D-00BD565B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7919-21AE-43D3-AF64-5C9E6281AF3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A6DDC-2261-4355-9681-A3AE674D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D2607-3349-4B8A-894A-CC0483E5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93B3-B322-474B-9272-25876BF11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0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6AFDF-C768-4F73-B89A-C52C39EA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F7A28-DE84-443C-BA39-202A713A4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05C1D9-E6F4-4A38-9FC9-C2D25C02C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35D61-232F-4342-BC2E-3E82BD2E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7919-21AE-43D3-AF64-5C9E6281AF3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EADC36-C3BF-4BED-9202-0A538882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0A7626-D7BB-4DD3-A2CA-CC588307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93B3-B322-474B-9272-25876BF11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8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DAE1A-3C99-4AAF-A1B7-AA86831C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1F7964-E3B0-4A0D-B6C0-A1789070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411708-E9DA-4ACE-9C0E-0521725BD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DAE9DB-15C7-4A37-BCEA-BCE9F830E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E51879-FB5B-4B9F-B74E-C5C47A799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8E2426-7A1A-48E4-9095-D14D6F0A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7919-21AE-43D3-AF64-5C9E6281AF3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C10323-301B-4C82-A952-F1E913E8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2BD36-C69E-4D58-A0F9-07D84786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93B3-B322-474B-9272-25876BF11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3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5D8D4-A48D-4F4A-BCCE-E5A64889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615748-1DF0-46D8-B3B8-CF50693A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7919-21AE-43D3-AF64-5C9E6281AF3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7967C8-9CFD-492E-B208-3B5E0F8F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CA83EC-9D72-4086-93BD-DCE38481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93B3-B322-474B-9272-25876BF11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5A2C90-6FD6-4D4E-9DBF-A6B0BCCF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7919-21AE-43D3-AF64-5C9E6281AF3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F3EFA2-D445-478F-B73A-F83F093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24BC40-A831-41B1-A0FA-77F7C3B0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93B3-B322-474B-9272-25876BF11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4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97E2F-08D9-436D-B4CB-D43C6140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900C9-6FE0-4387-8E42-32E344FB0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2D7BA7-EE8F-467B-A924-6B4A0B68C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060AC-AD98-40DA-BCC5-4FE90549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7919-21AE-43D3-AF64-5C9E6281AF3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BB36E-5E3B-463C-AF73-D0AB3394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65C72B-AC33-45A6-ACCE-ACF9FA2E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93B3-B322-474B-9272-25876BF11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2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0A31C-7DED-4EC7-A8D2-06D3CCDF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D74924-E92D-4B92-90CE-B46A98CE0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36913A-0D8B-4718-9EBE-B81A4D345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10A724-E015-4777-90CD-5AE611B6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7919-21AE-43D3-AF64-5C9E6281AF3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90A57-E0AC-47AF-9479-537BA875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C570A-B51C-443D-B2FD-BD604508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93B3-B322-474B-9272-25876BF11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EDB959-2123-44AF-A755-D157D883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F9224-A7EF-4309-9616-FEE975DFB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294CF-982D-4289-ACF2-59B21FCEE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27919-21AE-43D3-AF64-5C9E6281AF38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2F1C1-9A62-492C-9D5E-AD8F71B3F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C5211-726F-4E03-A9AB-C9B5F0584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693B3-B322-474B-9272-25876BF11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9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DD130-C1A3-46D8-A84D-D73F478C7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Show me the book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48DF97-3D5D-4D16-8FEA-82D141732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임포트</a:t>
            </a:r>
            <a:r>
              <a:rPr lang="ko-KR" altLang="en-US" dirty="0"/>
              <a:t> 방법</a:t>
            </a:r>
          </a:p>
        </p:txBody>
      </p:sp>
    </p:spTree>
    <p:extLst>
      <p:ext uri="{BB962C8B-B14F-4D97-AF65-F5344CB8AC3E}">
        <p14:creationId xmlns:p14="http://schemas.microsoft.com/office/powerpoint/2010/main" val="285042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5C35C-5AC0-4B91-BE14-45F8EE35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2021.3.11f1 </a:t>
            </a:r>
            <a:r>
              <a:rPr lang="ko-KR" altLang="en-US" dirty="0"/>
              <a:t>버전 유니티 빈 프로젝트 만들기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이 패키지를 </a:t>
            </a:r>
            <a:r>
              <a:rPr lang="ko-KR" altLang="en-US" dirty="0" err="1"/>
              <a:t>임포트한다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글씨를 위한 </a:t>
            </a:r>
            <a:r>
              <a:rPr lang="en-US" altLang="ko-KR" dirty="0"/>
              <a:t>TMP Essentials</a:t>
            </a:r>
            <a:r>
              <a:rPr lang="ko-KR" altLang="en-US" dirty="0"/>
              <a:t>를 </a:t>
            </a:r>
            <a:r>
              <a:rPr lang="ko-KR" altLang="en-US" dirty="0" err="1"/>
              <a:t>임포트한다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자동으로 임포트를 권장하는 메세지가 뜬다</a:t>
            </a:r>
            <a:r>
              <a:rPr lang="en-US" altLang="ko-KR" dirty="0"/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154326-351D-4611-891E-484FC31DD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837" b="-7654"/>
          <a:stretch/>
        </p:blipFill>
        <p:spPr>
          <a:xfrm>
            <a:off x="5450981" y="3379857"/>
            <a:ext cx="5657850" cy="12428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F5799DE-22CA-4292-AD5E-D2C25E81B858}"/>
              </a:ext>
            </a:extLst>
          </p:cNvPr>
          <p:cNvSpPr/>
          <p:nvPr/>
        </p:nvSpPr>
        <p:spPr>
          <a:xfrm>
            <a:off x="5610687" y="3604334"/>
            <a:ext cx="2530136" cy="328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42F32-3AB8-4A96-907A-51A5387E449B}"/>
              </a:ext>
            </a:extLst>
          </p:cNvPr>
          <p:cNvSpPr txBox="1"/>
          <p:nvPr/>
        </p:nvSpPr>
        <p:spPr>
          <a:xfrm>
            <a:off x="6906827" y="4696287"/>
            <a:ext cx="25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첨부된 파일들</a:t>
            </a:r>
          </a:p>
        </p:txBody>
      </p:sp>
    </p:spTree>
    <p:extLst>
      <p:ext uri="{BB962C8B-B14F-4D97-AF65-F5344CB8AC3E}">
        <p14:creationId xmlns:p14="http://schemas.microsoft.com/office/powerpoint/2010/main" val="23790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5C35C-5AC0-4B91-BE14-45F8EE358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57"/>
            <a:ext cx="10515600" cy="92645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유니티 프로젝트 상단의 </a:t>
            </a:r>
            <a:r>
              <a:rPr lang="en-US" altLang="ko-KR" dirty="0"/>
              <a:t>File -&gt; Build setting</a:t>
            </a:r>
            <a:r>
              <a:rPr lang="ko-KR" altLang="en-US" dirty="0"/>
              <a:t>에 들어간다</a:t>
            </a:r>
            <a:r>
              <a:rPr lang="en-US" altLang="ko-KR" dirty="0"/>
              <a:t>. Final</a:t>
            </a:r>
            <a:r>
              <a:rPr lang="ko-KR" altLang="en-US" dirty="0"/>
              <a:t>파일에 있는 </a:t>
            </a:r>
            <a:r>
              <a:rPr lang="en-US" altLang="ko-KR" dirty="0"/>
              <a:t>3</a:t>
            </a:r>
            <a:r>
              <a:rPr lang="ko-KR" altLang="en-US" dirty="0"/>
              <a:t>씬 모두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F74961-A3F4-442E-960A-E5F65E2D4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899" y="1369512"/>
            <a:ext cx="8315070" cy="48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9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5C35C-5AC0-4B91-BE14-45F8EE358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57"/>
            <a:ext cx="10515600" cy="92645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유니티 프로젝트 </a:t>
            </a:r>
            <a:r>
              <a:rPr lang="en-US" altLang="ko-KR" dirty="0"/>
              <a:t>-&gt; Assets-&gt;Resources</a:t>
            </a:r>
            <a:r>
              <a:rPr lang="ko-KR" altLang="en-US" dirty="0"/>
              <a:t>파일에 </a:t>
            </a:r>
            <a:r>
              <a:rPr lang="en-US" altLang="ko-KR" dirty="0"/>
              <a:t>HarryPotter.txt</a:t>
            </a:r>
            <a:r>
              <a:rPr lang="ko-KR" altLang="en-US" dirty="0"/>
              <a:t>파일 추가하기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3C717F-8941-44A4-A20B-BA282DB5C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46" y="1096068"/>
            <a:ext cx="9448800" cy="5038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9E10B8-0036-4476-AE40-EB9E0A2B2E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837" b="-7654"/>
          <a:stretch/>
        </p:blipFill>
        <p:spPr>
          <a:xfrm>
            <a:off x="5877109" y="5306312"/>
            <a:ext cx="5657850" cy="12428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1655D3-6005-48E7-90DF-DD893A43D769}"/>
              </a:ext>
            </a:extLst>
          </p:cNvPr>
          <p:cNvSpPr/>
          <p:nvPr/>
        </p:nvSpPr>
        <p:spPr>
          <a:xfrm>
            <a:off x="6096000" y="5761932"/>
            <a:ext cx="2530136" cy="328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5C35C-5AC0-4B91-BE14-45F8EE358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1" y="103357"/>
            <a:ext cx="11551466" cy="1467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6. </a:t>
            </a:r>
            <a:r>
              <a:rPr lang="ko-KR" altLang="en-US" sz="2400" dirty="0"/>
              <a:t>생성한 </a:t>
            </a:r>
            <a:r>
              <a:rPr lang="en-US" altLang="ko-KR" sz="2400" dirty="0"/>
              <a:t>AI</a:t>
            </a:r>
            <a:r>
              <a:rPr lang="ko-KR" altLang="en-US" sz="2400" dirty="0"/>
              <a:t>그림들이 저장되는 곳</a:t>
            </a:r>
            <a:r>
              <a:rPr lang="en-US" altLang="ko-KR" sz="2400" dirty="0"/>
              <a:t>. </a:t>
            </a:r>
            <a:r>
              <a:rPr lang="ko-KR" altLang="en-US" sz="2400" dirty="0"/>
              <a:t>이 그림들이 이 파일 안에 있어야 꾸미기 가능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ko-KR" altLang="en-US" sz="2400" dirty="0"/>
              <a:t>하지만 </a:t>
            </a:r>
            <a:r>
              <a:rPr lang="en-US" altLang="ko-KR" sz="2400" dirty="0"/>
              <a:t>AI</a:t>
            </a:r>
            <a:r>
              <a:rPr lang="ko-KR" altLang="en-US" sz="2400" dirty="0"/>
              <a:t>기능은 닫아 놓을 것이기 때문에 이 파일에 수작업으로 그림을 넣어야 꾸미기 가능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9E10B8-0036-4476-AE40-EB9E0A2B2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837" b="-7654"/>
          <a:stretch/>
        </p:blipFill>
        <p:spPr>
          <a:xfrm>
            <a:off x="5877109" y="5306312"/>
            <a:ext cx="5657850" cy="12428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1655D3-6005-48E7-90DF-DD893A43D769}"/>
              </a:ext>
            </a:extLst>
          </p:cNvPr>
          <p:cNvSpPr/>
          <p:nvPr/>
        </p:nvSpPr>
        <p:spPr>
          <a:xfrm>
            <a:off x="6096000" y="6203280"/>
            <a:ext cx="2530136" cy="328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89904-8611-45E5-AD2C-916761007B68}"/>
              </a:ext>
            </a:extLst>
          </p:cNvPr>
          <p:cNvSpPr txBox="1"/>
          <p:nvPr/>
        </p:nvSpPr>
        <p:spPr>
          <a:xfrm>
            <a:off x="506118" y="3851326"/>
            <a:ext cx="1074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[] </a:t>
            </a:r>
            <a:r>
              <a:rPr lang="en-US" altLang="ko-KR" sz="1200" dirty="0" err="1">
                <a:solidFill>
                  <a:srgbClr val="00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filePaths</a:t>
            </a:r>
            <a:r>
              <a:rPr lang="en-US" altLang="ko-KR" sz="1200" dirty="0">
                <a:solidFill>
                  <a:srgbClr val="00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Directory.GetFiles</a:t>
            </a:r>
            <a:r>
              <a:rPr lang="en-US" altLang="ko-KR" sz="1200" dirty="0">
                <a:solidFill>
                  <a:srgbClr val="00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Path.Combine</a:t>
            </a:r>
            <a:r>
              <a:rPr lang="en-US" altLang="ko-KR" sz="1200" dirty="0">
                <a:solidFill>
                  <a:srgbClr val="00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Application.persistentDataPath</a:t>
            </a:r>
            <a:r>
              <a:rPr lang="en-US" altLang="ko-KR" sz="1200" dirty="0">
                <a:solidFill>
                  <a:srgbClr val="00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Uploaded_AI_Files</a:t>
            </a:r>
            <a:r>
              <a:rPr lang="en-US" altLang="ko-KR" sz="1200" dirty="0">
                <a:solidFill>
                  <a:srgbClr val="A31515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), </a:t>
            </a:r>
            <a:r>
              <a:rPr lang="en-US" altLang="ko-KR" sz="1200" dirty="0">
                <a:solidFill>
                  <a:srgbClr val="A31515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"*.jpg"</a:t>
            </a:r>
            <a:r>
              <a:rPr lang="en-US" altLang="ko-KR" sz="1200" dirty="0">
                <a:solidFill>
                  <a:srgbClr val="00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위의 경로에 있는 모든 그림들을 불러와 꾸미기를 하는 것이다</a:t>
            </a:r>
            <a:r>
              <a:rPr lang="en-US" altLang="ko-KR" sz="1200" dirty="0">
                <a:solidFill>
                  <a:srgbClr val="00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.</a:t>
            </a:r>
          </a:p>
          <a:p>
            <a:r>
              <a:rPr lang="ko-KR" altLang="en-US" sz="1200" dirty="0"/>
              <a:t>파일 경로는 </a:t>
            </a:r>
            <a:r>
              <a:rPr lang="en-US" altLang="ko-KR" sz="1200" dirty="0"/>
              <a:t>PC</a:t>
            </a:r>
            <a:r>
              <a:rPr lang="ko-KR" altLang="en-US" sz="1200" dirty="0"/>
              <a:t>에 따라 바뀔 수 있으므로 자신의 </a:t>
            </a:r>
            <a:r>
              <a:rPr lang="en-US" altLang="ko-KR" sz="1200" dirty="0"/>
              <a:t>PC</a:t>
            </a:r>
            <a:r>
              <a:rPr lang="ko-KR" altLang="en-US" sz="1200" dirty="0"/>
              <a:t>에서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00"/>
                </a:highlight>
                <a:latin typeface="DotumChe" panose="020B0609000101010101" pitchFamily="49" charset="-127"/>
                <a:ea typeface="DotumChe" panose="020B0609000101010101" pitchFamily="49" charset="-127"/>
              </a:rPr>
              <a:t>Application.persistentDataPath</a:t>
            </a:r>
            <a:r>
              <a:rPr lang="ko-KR" altLang="en-US" sz="1200" dirty="0">
                <a:solidFill>
                  <a:srgbClr val="00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이</a:t>
            </a:r>
            <a:r>
              <a:rPr lang="en-US" altLang="ko-KR" sz="1200" dirty="0">
                <a:solidFill>
                  <a:srgbClr val="00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어떤 폴더로 지정되어 있는지 확인 필요</a:t>
            </a:r>
            <a:r>
              <a:rPr lang="en-US" altLang="ko-KR" sz="1200" dirty="0">
                <a:solidFill>
                  <a:srgbClr val="00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.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D4D45C-9D3B-4157-AE73-810A26CE4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1" y="1917123"/>
            <a:ext cx="5983551" cy="10372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F82DDB-707C-4980-A774-E259FAC6B129}"/>
              </a:ext>
            </a:extLst>
          </p:cNvPr>
          <p:cNvSpPr txBox="1"/>
          <p:nvPr/>
        </p:nvSpPr>
        <p:spPr>
          <a:xfrm>
            <a:off x="506118" y="3084605"/>
            <a:ext cx="10741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보통 사용자</a:t>
            </a:r>
            <a:r>
              <a:rPr lang="en-US" altLang="ko-KR" sz="1200" dirty="0">
                <a:solidFill>
                  <a:srgbClr val="0000FF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-&gt;</a:t>
            </a:r>
            <a:r>
              <a:rPr lang="ko-KR" altLang="en-US" sz="1200" dirty="0">
                <a:solidFill>
                  <a:srgbClr val="0000FF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사용자이름</a:t>
            </a:r>
            <a:r>
              <a:rPr lang="en-US" altLang="ko-KR" sz="1200" dirty="0">
                <a:solidFill>
                  <a:srgbClr val="0000FF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FF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AppData</a:t>
            </a:r>
            <a:r>
              <a:rPr lang="en-US" altLang="ko-KR" sz="1200" dirty="0">
                <a:solidFill>
                  <a:srgbClr val="0000FF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FF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LocalLow</a:t>
            </a:r>
            <a:r>
              <a:rPr lang="en-US" altLang="ko-KR" sz="1200" dirty="0">
                <a:solidFill>
                  <a:srgbClr val="0000FF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FF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DefaultCompany</a:t>
            </a:r>
            <a:r>
              <a:rPr lang="en-US" altLang="ko-KR" sz="1200" dirty="0">
                <a:solidFill>
                  <a:srgbClr val="0000FF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-&gt;</a:t>
            </a:r>
            <a:r>
              <a:rPr lang="ko-KR" altLang="en-US" sz="1200" dirty="0">
                <a:solidFill>
                  <a:srgbClr val="0000FF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프로젝트이름</a:t>
            </a:r>
            <a:endParaRPr lang="en-US" altLang="ko-KR" sz="1200" dirty="0">
              <a:solidFill>
                <a:srgbClr val="0000FF"/>
              </a:solidFill>
              <a:latin typeface="DotumChe" panose="020B0609000101010101" pitchFamily="49" charset="-127"/>
              <a:ea typeface="DotumChe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FF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이 경로이다</a:t>
            </a:r>
            <a:r>
              <a:rPr lang="en-US" altLang="ko-KR" sz="1200" dirty="0">
                <a:solidFill>
                  <a:srgbClr val="0000FF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. </a:t>
            </a:r>
            <a:r>
              <a:rPr lang="ko-KR" altLang="en-US" sz="1200" dirty="0">
                <a:solidFill>
                  <a:srgbClr val="0000FF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하지만 </a:t>
            </a:r>
            <a:r>
              <a:rPr lang="ko-KR" altLang="en-US" sz="1200" dirty="0"/>
              <a:t>파일 경로는 </a:t>
            </a:r>
            <a:r>
              <a:rPr lang="en-US" altLang="ko-KR" sz="1200" dirty="0"/>
              <a:t>PC</a:t>
            </a:r>
            <a:r>
              <a:rPr lang="ko-KR" altLang="en-US" sz="1200" dirty="0"/>
              <a:t>에 따라 바뀔 수 있으므로 자신의 </a:t>
            </a:r>
            <a:r>
              <a:rPr lang="en-US" altLang="ko-KR" sz="1200" dirty="0"/>
              <a:t>PC</a:t>
            </a:r>
            <a:r>
              <a:rPr lang="ko-KR" altLang="en-US" sz="1200" dirty="0"/>
              <a:t>에서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00"/>
                </a:highlight>
                <a:latin typeface="DotumChe" panose="020B0609000101010101" pitchFamily="49" charset="-127"/>
                <a:ea typeface="DotumChe" panose="020B0609000101010101" pitchFamily="49" charset="-127"/>
              </a:rPr>
              <a:t>Application.persistentDataPath</a:t>
            </a:r>
            <a:r>
              <a:rPr lang="ko-KR" altLang="en-US" sz="1200" dirty="0">
                <a:solidFill>
                  <a:srgbClr val="00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이</a:t>
            </a:r>
            <a:r>
              <a:rPr lang="en-US" altLang="ko-KR" sz="1200" dirty="0">
                <a:solidFill>
                  <a:srgbClr val="00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어떤 폴더로 지정되어 있는지 확인 필요</a:t>
            </a:r>
            <a:r>
              <a:rPr lang="en-US" altLang="ko-KR" sz="1200" dirty="0">
                <a:solidFill>
                  <a:srgbClr val="00000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.</a:t>
            </a:r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068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5C35C-5AC0-4B91-BE14-45F8EE358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1" y="103357"/>
            <a:ext cx="11551466" cy="1467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7. </a:t>
            </a:r>
            <a:r>
              <a:rPr lang="ko-KR" altLang="en-US" sz="2400" dirty="0"/>
              <a:t>플레이를 한 후 </a:t>
            </a:r>
            <a:r>
              <a:rPr lang="en-US" altLang="ko-KR" sz="2400" dirty="0"/>
              <a:t>Game</a:t>
            </a:r>
            <a:r>
              <a:rPr lang="ko-KR" altLang="en-US" sz="2400" dirty="0"/>
              <a:t>탭에서 </a:t>
            </a:r>
            <a:r>
              <a:rPr lang="en-US" altLang="ko-KR" sz="2400" dirty="0"/>
              <a:t>16:9 </a:t>
            </a:r>
            <a:r>
              <a:rPr lang="ko-KR" altLang="en-US" sz="2400" dirty="0"/>
              <a:t>비율로 바꿔 플레이한다</a:t>
            </a:r>
            <a:r>
              <a:rPr lang="en-US" altLang="ko-KR" sz="2400" dirty="0"/>
              <a:t>. (UI</a:t>
            </a:r>
            <a:r>
              <a:rPr lang="ko-KR" altLang="en-US" sz="2400" dirty="0"/>
              <a:t>때문</a:t>
            </a:r>
            <a:r>
              <a:rPr lang="en-US" altLang="ko-KR" sz="2400" dirty="0"/>
              <a:t>) 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16B0F0-6787-4D79-A7FA-79C248A85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51" y="1226245"/>
            <a:ext cx="7064637" cy="45963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4AFA6F-51FC-46BD-B5DE-570E58DA6E3B}"/>
              </a:ext>
            </a:extLst>
          </p:cNvPr>
          <p:cNvSpPr/>
          <p:nvPr/>
        </p:nvSpPr>
        <p:spPr>
          <a:xfrm>
            <a:off x="3168333" y="1764445"/>
            <a:ext cx="915395" cy="328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78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5C35C-5AC0-4B91-BE14-45F8EE358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1" y="103357"/>
            <a:ext cx="11551466" cy="1467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8. </a:t>
            </a:r>
            <a:r>
              <a:rPr lang="ko-KR" altLang="en-US" sz="2400" dirty="0"/>
              <a:t>조작 방법</a:t>
            </a:r>
            <a:endParaRPr lang="en-US" altLang="ko-KR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13235-04A8-4A77-9269-BCF79C3F5E75}"/>
              </a:ext>
            </a:extLst>
          </p:cNvPr>
          <p:cNvSpPr txBox="1"/>
          <p:nvPr/>
        </p:nvSpPr>
        <p:spPr>
          <a:xfrm>
            <a:off x="621436" y="1571348"/>
            <a:ext cx="481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움직이기</a:t>
            </a:r>
            <a:r>
              <a:rPr lang="en-US" altLang="ko-KR" dirty="0"/>
              <a:t>: </a:t>
            </a:r>
            <a:r>
              <a:rPr lang="ko-KR" altLang="en-US" dirty="0"/>
              <a:t>화살표 혹은 </a:t>
            </a:r>
            <a:r>
              <a:rPr lang="en-US" altLang="ko-KR" dirty="0"/>
              <a:t>W S A 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85DD8-C2E8-46FE-ADCF-5EC4B932E6C4}"/>
              </a:ext>
            </a:extLst>
          </p:cNvPr>
          <p:cNvSpPr txBox="1"/>
          <p:nvPr/>
        </p:nvSpPr>
        <p:spPr>
          <a:xfrm>
            <a:off x="621436" y="2224465"/>
            <a:ext cx="553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 나오게 하기</a:t>
            </a:r>
            <a:r>
              <a:rPr lang="en-US" altLang="ko-KR" dirty="0"/>
              <a:t>(UI </a:t>
            </a:r>
            <a:r>
              <a:rPr lang="ko-KR" altLang="en-US" dirty="0"/>
              <a:t>인터랙션을 위해</a:t>
            </a:r>
            <a:r>
              <a:rPr lang="en-US" altLang="ko-KR" dirty="0"/>
              <a:t>): ESC</a:t>
            </a:r>
            <a:r>
              <a:rPr lang="ko-KR" altLang="en-US" dirty="0"/>
              <a:t>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36ECC-D401-42E6-BBE3-FFE3927D1299}"/>
              </a:ext>
            </a:extLst>
          </p:cNvPr>
          <p:cNvSpPr txBox="1"/>
          <p:nvPr/>
        </p:nvSpPr>
        <p:spPr>
          <a:xfrm>
            <a:off x="621436" y="2877582"/>
            <a:ext cx="553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해리포터 방에서 </a:t>
            </a:r>
            <a:r>
              <a:rPr lang="en-US" altLang="ko-KR" dirty="0"/>
              <a:t>AI</a:t>
            </a:r>
            <a:r>
              <a:rPr lang="ko-KR" altLang="en-US" dirty="0"/>
              <a:t>그림 인벤토리 열고 닫기</a:t>
            </a:r>
            <a:r>
              <a:rPr lang="en-US" altLang="ko-KR" dirty="0"/>
              <a:t>: 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3D79A9-9E8C-418B-90CD-63651A1DD52F}"/>
              </a:ext>
            </a:extLst>
          </p:cNvPr>
          <p:cNvSpPr txBox="1"/>
          <p:nvPr/>
        </p:nvSpPr>
        <p:spPr>
          <a:xfrm>
            <a:off x="630314" y="3530699"/>
            <a:ext cx="99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 </a:t>
            </a:r>
            <a:r>
              <a:rPr lang="ko-KR" altLang="en-US" dirty="0"/>
              <a:t>그림 생성 후 옮기기</a:t>
            </a:r>
            <a:r>
              <a:rPr lang="en-US" altLang="ko-KR" dirty="0"/>
              <a:t>: </a:t>
            </a:r>
            <a:r>
              <a:rPr lang="ko-KR" altLang="en-US" dirty="0"/>
              <a:t>화면 가운데 빨간 점이 그림에 오게 한 후 마우스로 클릭하여 옮김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E2F97-6289-4E8A-A8D1-38117FCAFC1E}"/>
              </a:ext>
            </a:extLst>
          </p:cNvPr>
          <p:cNvSpPr txBox="1"/>
          <p:nvPr/>
        </p:nvSpPr>
        <p:spPr>
          <a:xfrm>
            <a:off x="621436" y="4183816"/>
            <a:ext cx="957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 </a:t>
            </a:r>
            <a:r>
              <a:rPr lang="ko-KR" altLang="en-US" dirty="0"/>
              <a:t>그림 생성 후 옮기기</a:t>
            </a:r>
            <a:r>
              <a:rPr lang="en-US" altLang="ko-KR" dirty="0"/>
              <a:t>: </a:t>
            </a:r>
            <a:r>
              <a:rPr lang="ko-KR" altLang="en-US" dirty="0"/>
              <a:t>마우스 </a:t>
            </a:r>
            <a:r>
              <a:rPr lang="ko-KR" altLang="en-US" dirty="0" err="1"/>
              <a:t>휠을</a:t>
            </a:r>
            <a:r>
              <a:rPr lang="ko-KR" altLang="en-US" dirty="0"/>
              <a:t> 이용해 가까이 멀리 옮기기 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186DB-7DB5-4FD0-AF6D-C8582F2A5CAE}"/>
              </a:ext>
            </a:extLst>
          </p:cNvPr>
          <p:cNvSpPr txBox="1"/>
          <p:nvPr/>
        </p:nvSpPr>
        <p:spPr>
          <a:xfrm>
            <a:off x="621436" y="4836933"/>
            <a:ext cx="698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AI </a:t>
            </a:r>
            <a:r>
              <a:rPr lang="ko-KR" altLang="en-US" dirty="0"/>
              <a:t>그림 회전</a:t>
            </a:r>
            <a:r>
              <a:rPr lang="en-US" altLang="ko-KR" dirty="0"/>
              <a:t>: I K J L</a:t>
            </a:r>
            <a:r>
              <a:rPr lang="ko-KR" altLang="en-US" dirty="0"/>
              <a:t>를 이용하여 그림 회전 가능 </a:t>
            </a:r>
            <a:r>
              <a:rPr lang="en-US" altLang="ko-KR" dirty="0"/>
              <a:t>(</a:t>
            </a:r>
            <a:r>
              <a:rPr lang="ko-KR" altLang="en-US" dirty="0"/>
              <a:t>필요시에만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83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298</Words>
  <Application>Microsoft Office PowerPoint</Application>
  <PresentationFormat>와이드스크린</PresentationFormat>
  <Paragraphs>25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DotumChe</vt:lpstr>
      <vt:lpstr>맑은 고딕</vt:lpstr>
      <vt:lpstr>Arial</vt:lpstr>
      <vt:lpstr>Office 테마</vt:lpstr>
      <vt:lpstr>Show me the book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 me the book </dc:title>
  <dc:creator>김 승채</dc:creator>
  <cp:lastModifiedBy>김 승채</cp:lastModifiedBy>
  <cp:revision>5</cp:revision>
  <dcterms:created xsi:type="dcterms:W3CDTF">2023-12-11T10:18:03Z</dcterms:created>
  <dcterms:modified xsi:type="dcterms:W3CDTF">2023-12-11T10:39:26Z</dcterms:modified>
</cp:coreProperties>
</file>