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128" y="1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00044-3963-3E49-84DF-486BAE2A543C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0A908-FEEF-1347-BD43-4243E3A540B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/>
            <a:t>FSL - strace</a:t>
          </a:r>
          <a:endParaRPr lang="en-US" b="1" dirty="0"/>
        </a:p>
      </dgm:t>
    </dgm:pt>
    <dgm:pt modelId="{A778E3C7-A7E4-D940-B802-9A7E6CD6B84D}" type="parTrans" cxnId="{56EE733C-35FD-1047-87C8-7F6F224B51D1}">
      <dgm:prSet/>
      <dgm:spPr/>
      <dgm:t>
        <a:bodyPr/>
        <a:lstStyle/>
        <a:p>
          <a:endParaRPr lang="en-US"/>
        </a:p>
      </dgm:t>
    </dgm:pt>
    <dgm:pt modelId="{37A33AD2-5E06-3D41-B126-1505A6ACC933}" type="sibTrans" cxnId="{56EE733C-35FD-1047-87C8-7F6F224B51D1}">
      <dgm:prSet/>
      <dgm:spPr/>
      <dgm:t>
        <a:bodyPr/>
        <a:lstStyle/>
        <a:p>
          <a:endParaRPr lang="en-US" b="1"/>
        </a:p>
      </dgm:t>
    </dgm:pt>
    <dgm:pt modelId="{1944DC91-7AE8-C14E-BE78-4541E1D7781C}">
      <dgm:prSet phldrT="[Text]"/>
      <dgm:spPr/>
      <dgm:t>
        <a:bodyPr/>
        <a:lstStyle/>
        <a:p>
          <a:r>
            <a:rPr lang="en-US" b="1" dirty="0" smtClean="0"/>
            <a:t> Capture system call traces</a:t>
          </a:r>
          <a:endParaRPr lang="en-US" b="1" dirty="0"/>
        </a:p>
      </dgm:t>
    </dgm:pt>
    <dgm:pt modelId="{90BC72FC-1D2E-4B43-9E85-CAD459692CF7}" type="parTrans" cxnId="{61167CAC-C310-BF47-9890-836CD9F7EE6F}">
      <dgm:prSet/>
      <dgm:spPr/>
      <dgm:t>
        <a:bodyPr/>
        <a:lstStyle/>
        <a:p>
          <a:endParaRPr lang="en-US"/>
        </a:p>
      </dgm:t>
    </dgm:pt>
    <dgm:pt modelId="{18028684-04DE-AB4B-A0CE-BA03DF686BD6}" type="sibTrans" cxnId="{61167CAC-C310-BF47-9890-836CD9F7EE6F}">
      <dgm:prSet/>
      <dgm:spPr/>
      <dgm:t>
        <a:bodyPr/>
        <a:lstStyle/>
        <a:p>
          <a:endParaRPr lang="en-US"/>
        </a:p>
      </dgm:t>
    </dgm:pt>
    <dgm:pt modelId="{02B7A10F-8CCD-1746-8CF6-88CCED2355E6}">
      <dgm:prSet phldrT="[Text]"/>
      <dgm:spPr/>
      <dgm:t>
        <a:bodyPr/>
        <a:lstStyle/>
        <a:p>
          <a:r>
            <a:rPr lang="en-US" b="1" dirty="0" smtClean="0"/>
            <a:t> Calls the strace2ds-library to create DataSeries file</a:t>
          </a:r>
          <a:endParaRPr lang="en-US" b="1" dirty="0"/>
        </a:p>
      </dgm:t>
    </dgm:pt>
    <dgm:pt modelId="{07F4025E-5FE7-A54F-A28C-74666F8A00F0}" type="parTrans" cxnId="{F2CBF1D2-0E25-F042-86AA-A56BF29D1CCD}">
      <dgm:prSet/>
      <dgm:spPr/>
      <dgm:t>
        <a:bodyPr/>
        <a:lstStyle/>
        <a:p>
          <a:endParaRPr lang="en-US"/>
        </a:p>
      </dgm:t>
    </dgm:pt>
    <dgm:pt modelId="{D65DE6CE-FE66-644A-B114-4ECEDC7E542A}" type="sibTrans" cxnId="{F2CBF1D2-0E25-F042-86AA-A56BF29D1CCD}">
      <dgm:prSet/>
      <dgm:spPr/>
      <dgm:t>
        <a:bodyPr/>
        <a:lstStyle/>
        <a:p>
          <a:endParaRPr lang="en-US"/>
        </a:p>
      </dgm:t>
    </dgm:pt>
    <dgm:pt modelId="{48A5EFCD-E26E-2B48-8EE0-296D43F5145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Wrapper</a:t>
          </a:r>
          <a:endParaRPr lang="en-US" b="1" dirty="0"/>
        </a:p>
      </dgm:t>
    </dgm:pt>
    <dgm:pt modelId="{2A3A5AA3-7E65-3B49-B101-0A8F210DFBD9}" type="parTrans" cxnId="{4C2CE99C-7842-4843-95F7-CE72D51517E3}">
      <dgm:prSet/>
      <dgm:spPr/>
      <dgm:t>
        <a:bodyPr/>
        <a:lstStyle/>
        <a:p>
          <a:endParaRPr lang="en-US"/>
        </a:p>
      </dgm:t>
    </dgm:pt>
    <dgm:pt modelId="{0B3B4D74-E933-254B-8168-F143365D5A06}" type="sibTrans" cxnId="{4C2CE99C-7842-4843-95F7-CE72D51517E3}">
      <dgm:prSet/>
      <dgm:spPr/>
      <dgm:t>
        <a:bodyPr/>
        <a:lstStyle/>
        <a:p>
          <a:endParaRPr lang="en-US" b="1"/>
        </a:p>
      </dgm:t>
    </dgm:pt>
    <dgm:pt modelId="{1D15CE70-276E-B54B-9CEF-092A93D055E9}">
      <dgm:prSet phldrT="[Text]"/>
      <dgm:spPr/>
      <dgm:t>
        <a:bodyPr/>
        <a:lstStyle/>
        <a:p>
          <a:endParaRPr lang="en-US" b="1" dirty="0"/>
        </a:p>
      </dgm:t>
    </dgm:pt>
    <dgm:pt modelId="{8FE81848-7780-E349-99A8-E61EBBDB84C1}" type="parTrans" cxnId="{526631FD-392D-B743-ACEF-AF15422290F4}">
      <dgm:prSet/>
      <dgm:spPr/>
      <dgm:t>
        <a:bodyPr/>
        <a:lstStyle/>
        <a:p>
          <a:endParaRPr lang="en-US"/>
        </a:p>
      </dgm:t>
    </dgm:pt>
    <dgm:pt modelId="{0A1508DD-00A5-904E-9FEB-8BA83A0CACCE}" type="sibTrans" cxnId="{526631FD-392D-B743-ACEF-AF15422290F4}">
      <dgm:prSet/>
      <dgm:spPr/>
      <dgm:t>
        <a:bodyPr/>
        <a:lstStyle/>
        <a:p>
          <a:endParaRPr lang="en-US"/>
        </a:p>
      </dgm:t>
    </dgm:pt>
    <dgm:pt modelId="{427AAA6F-8C2E-2141-93DF-84E828A5804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DataSeries Output Module Class</a:t>
          </a:r>
          <a:endParaRPr lang="en-US" b="1" dirty="0"/>
        </a:p>
      </dgm:t>
    </dgm:pt>
    <dgm:pt modelId="{E7054FA8-6307-184B-B402-D202E29E6244}" type="parTrans" cxnId="{B2ABDE97-5C57-D545-88BA-594A4A33DBB1}">
      <dgm:prSet/>
      <dgm:spPr/>
      <dgm:t>
        <a:bodyPr/>
        <a:lstStyle/>
        <a:p>
          <a:endParaRPr lang="en-US"/>
        </a:p>
      </dgm:t>
    </dgm:pt>
    <dgm:pt modelId="{FA0E04B0-F847-D844-A114-C1BB78574C4A}" type="sibTrans" cxnId="{B2ABDE97-5C57-D545-88BA-594A4A33DBB1}">
      <dgm:prSet/>
      <dgm:spPr/>
      <dgm:t>
        <a:bodyPr/>
        <a:lstStyle/>
        <a:p>
          <a:endParaRPr lang="en-US" b="1"/>
        </a:p>
      </dgm:t>
    </dgm:pt>
    <dgm:pt modelId="{E1F4310D-5AD7-F142-A073-6F8295BC5036}">
      <dgm:prSet phldrT="[Text]"/>
      <dgm:spPr/>
      <dgm:t>
        <a:bodyPr/>
        <a:lstStyle/>
        <a:p>
          <a:endParaRPr lang="en-US" b="1" dirty="0"/>
        </a:p>
      </dgm:t>
    </dgm:pt>
    <dgm:pt modelId="{6F31E4C9-6A6E-D947-B249-F305BF134602}" type="parTrans" cxnId="{16FA7F50-9F9C-824B-BA6A-F5DCA4B3EFA7}">
      <dgm:prSet/>
      <dgm:spPr/>
      <dgm:t>
        <a:bodyPr/>
        <a:lstStyle/>
        <a:p>
          <a:endParaRPr lang="en-US"/>
        </a:p>
      </dgm:t>
    </dgm:pt>
    <dgm:pt modelId="{BF05DCB1-1442-7345-99EE-CA26DFD30200}" type="sibTrans" cxnId="{16FA7F50-9F9C-824B-BA6A-F5DCA4B3EFA7}">
      <dgm:prSet/>
      <dgm:spPr/>
      <dgm:t>
        <a:bodyPr/>
        <a:lstStyle/>
        <a:p>
          <a:endParaRPr lang="en-US"/>
        </a:p>
      </dgm:t>
    </dgm:pt>
    <dgm:pt modelId="{255CFC30-F4F5-7941-8E5F-F12AC9A9925E}">
      <dgm:prSet phldrT="[Text]"/>
      <dgm:spPr/>
      <dgm:t>
        <a:bodyPr/>
        <a:lstStyle/>
        <a:p>
          <a:r>
            <a:rPr lang="en-US" b="1" dirty="0" smtClean="0"/>
            <a:t> Calls the strace2ds-library to add records to DataSeries file</a:t>
          </a:r>
          <a:endParaRPr lang="en-US" b="1" dirty="0"/>
        </a:p>
      </dgm:t>
    </dgm:pt>
    <dgm:pt modelId="{FCA55ECE-474E-4E49-B640-3098229D16A7}" type="parTrans" cxnId="{91F9EE2E-CF8C-534A-B1BF-EA8D78C7EFED}">
      <dgm:prSet/>
      <dgm:spPr/>
      <dgm:t>
        <a:bodyPr/>
        <a:lstStyle/>
        <a:p>
          <a:endParaRPr lang="en-US"/>
        </a:p>
      </dgm:t>
    </dgm:pt>
    <dgm:pt modelId="{B9ACA748-8483-E245-8098-0ADF0CCD5688}" type="sibTrans" cxnId="{91F9EE2E-CF8C-534A-B1BF-EA8D78C7EFED}">
      <dgm:prSet/>
      <dgm:spPr/>
      <dgm:t>
        <a:bodyPr/>
        <a:lstStyle/>
        <a:p>
          <a:endParaRPr lang="en-US"/>
        </a:p>
      </dgm:t>
    </dgm:pt>
    <dgm:pt modelId="{C5B7F499-6B3E-4B48-8F44-9A4177BC48B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/>
            <a:t>Syscall - Replayer </a:t>
          </a:r>
          <a:endParaRPr lang="en-US" b="1" dirty="0"/>
        </a:p>
      </dgm:t>
    </dgm:pt>
    <dgm:pt modelId="{A20F415A-BA81-FE44-9F51-BF557E783734}" type="parTrans" cxnId="{5318E72F-4A7B-0A47-B8E2-A53BE7E74FD2}">
      <dgm:prSet/>
      <dgm:spPr/>
      <dgm:t>
        <a:bodyPr/>
        <a:lstStyle/>
        <a:p>
          <a:endParaRPr lang="en-US"/>
        </a:p>
      </dgm:t>
    </dgm:pt>
    <dgm:pt modelId="{3FC98E74-EB5F-A04A-B6CE-5A9CFCA1371D}" type="sibTrans" cxnId="{5318E72F-4A7B-0A47-B8E2-A53BE7E74FD2}">
      <dgm:prSet/>
      <dgm:spPr/>
      <dgm:t>
        <a:bodyPr/>
        <a:lstStyle/>
        <a:p>
          <a:endParaRPr lang="en-US"/>
        </a:p>
      </dgm:t>
    </dgm:pt>
    <dgm:pt modelId="{5035C1E8-ECAD-9247-8331-BA4D27674071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dirty="0" smtClean="0"/>
            <a:t> Replays the DataSeries I/O traces in the same order the traces were captured</a:t>
          </a:r>
        </a:p>
      </dgm:t>
    </dgm:pt>
    <dgm:pt modelId="{1D6164AD-F666-404D-9729-D951A0BE36E9}" type="parTrans" cxnId="{81203D93-02CE-7347-B0FF-7761C93B66AF}">
      <dgm:prSet/>
      <dgm:spPr/>
      <dgm:t>
        <a:bodyPr/>
        <a:lstStyle/>
        <a:p>
          <a:endParaRPr lang="en-US"/>
        </a:p>
      </dgm:t>
    </dgm:pt>
    <dgm:pt modelId="{F9ADD4EC-214C-FD42-9986-5C48FED5115B}" type="sibTrans" cxnId="{81203D93-02CE-7347-B0FF-7761C93B66AF}">
      <dgm:prSet/>
      <dgm:spPr/>
      <dgm:t>
        <a:bodyPr/>
        <a:lstStyle/>
        <a:p>
          <a:endParaRPr lang="en-US"/>
        </a:p>
      </dgm:t>
    </dgm:pt>
    <dgm:pt modelId="{59D27DA9-E813-7E49-97A3-0636A722AFA6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b="1" dirty="0" smtClean="0"/>
        </a:p>
      </dgm:t>
    </dgm:pt>
    <dgm:pt modelId="{2AE0B916-0965-2748-965B-9E09E826BBA1}" type="parTrans" cxnId="{97C9B82D-C25D-E14A-B57C-6C04966574BE}">
      <dgm:prSet/>
      <dgm:spPr/>
      <dgm:t>
        <a:bodyPr/>
        <a:lstStyle/>
        <a:p>
          <a:endParaRPr lang="en-US"/>
        </a:p>
      </dgm:t>
    </dgm:pt>
    <dgm:pt modelId="{C5288DDF-E636-8149-8297-FFEB0297C010}" type="sibTrans" cxnId="{97C9B82D-C25D-E14A-B57C-6C04966574BE}">
      <dgm:prSet/>
      <dgm:spPr/>
      <dgm:t>
        <a:bodyPr/>
        <a:lstStyle/>
        <a:p>
          <a:endParaRPr lang="en-US"/>
        </a:p>
      </dgm:t>
    </dgm:pt>
    <dgm:pt modelId="{45C895C1-625B-F445-892D-AFB437294894}">
      <dgm:prSet/>
      <dgm:spPr/>
      <dgm:t>
        <a:bodyPr/>
        <a:lstStyle/>
        <a:p>
          <a:r>
            <a:rPr lang="en-US" b="1" dirty="0" smtClean="0"/>
            <a:t> Creates a DataSeries file</a:t>
          </a:r>
          <a:endParaRPr lang="en-US" b="1" dirty="0"/>
        </a:p>
      </dgm:t>
    </dgm:pt>
    <dgm:pt modelId="{FC683757-0916-B94E-B388-C304C8C6AAF9}" type="parTrans" cxnId="{2C4725A0-A164-FD43-8525-866EA992520C}">
      <dgm:prSet/>
      <dgm:spPr/>
      <dgm:t>
        <a:bodyPr/>
        <a:lstStyle/>
        <a:p>
          <a:endParaRPr lang="en-US"/>
        </a:p>
      </dgm:t>
    </dgm:pt>
    <dgm:pt modelId="{3069232D-F750-044B-BDB5-631FA0E37ECD}" type="sibTrans" cxnId="{2C4725A0-A164-FD43-8525-866EA992520C}">
      <dgm:prSet/>
      <dgm:spPr/>
      <dgm:t>
        <a:bodyPr/>
        <a:lstStyle/>
        <a:p>
          <a:endParaRPr lang="en-US"/>
        </a:p>
      </dgm:t>
    </dgm:pt>
    <dgm:pt modelId="{2FE649FF-5599-D64E-B504-B291C23F024D}">
      <dgm:prSet/>
      <dgm:spPr/>
      <dgm:t>
        <a:bodyPr/>
        <a:lstStyle/>
        <a:p>
          <a:r>
            <a:rPr lang="en-US" b="1" dirty="0" smtClean="0"/>
            <a:t> Sets extent and fields</a:t>
          </a:r>
          <a:endParaRPr lang="en-US" b="1" dirty="0"/>
        </a:p>
      </dgm:t>
    </dgm:pt>
    <dgm:pt modelId="{6BDC4438-8E24-7D4C-BF3F-931D014F892C}" type="parTrans" cxnId="{5BDC8287-A082-8747-8E0F-632694A93D1D}">
      <dgm:prSet/>
      <dgm:spPr/>
      <dgm:t>
        <a:bodyPr/>
        <a:lstStyle/>
        <a:p>
          <a:endParaRPr lang="en-US"/>
        </a:p>
      </dgm:t>
    </dgm:pt>
    <dgm:pt modelId="{3888C251-85D3-5D4A-8526-EA0762CFAD77}" type="sibTrans" cxnId="{5BDC8287-A082-8747-8E0F-632694A93D1D}">
      <dgm:prSet/>
      <dgm:spPr/>
      <dgm:t>
        <a:bodyPr/>
        <a:lstStyle/>
        <a:p>
          <a:endParaRPr lang="en-US"/>
        </a:p>
      </dgm:t>
    </dgm:pt>
    <dgm:pt modelId="{3EEEF00F-2296-B64A-A788-AF810D0FCC9C}">
      <dgm:prSet/>
      <dgm:spPr/>
      <dgm:t>
        <a:bodyPr/>
        <a:lstStyle/>
        <a:p>
          <a:r>
            <a:rPr lang="en-US" b="1" dirty="0" smtClean="0"/>
            <a:t> Adds record to DataSeries file</a:t>
          </a:r>
          <a:endParaRPr lang="en-US" b="1" dirty="0"/>
        </a:p>
      </dgm:t>
    </dgm:pt>
    <dgm:pt modelId="{1B9D3BE1-5AEA-BF42-B2BE-48060A0D9E89}" type="parTrans" cxnId="{67427C28-3735-2744-BD46-A809DE8D7AFD}">
      <dgm:prSet/>
      <dgm:spPr/>
      <dgm:t>
        <a:bodyPr/>
        <a:lstStyle/>
        <a:p>
          <a:endParaRPr lang="en-US"/>
        </a:p>
      </dgm:t>
    </dgm:pt>
    <dgm:pt modelId="{48146034-8713-1043-866F-FC8370EF351C}" type="sibTrans" cxnId="{67427C28-3735-2744-BD46-A809DE8D7AFD}">
      <dgm:prSet/>
      <dgm:spPr/>
      <dgm:t>
        <a:bodyPr/>
        <a:lstStyle/>
        <a:p>
          <a:endParaRPr lang="en-US"/>
        </a:p>
      </dgm:t>
    </dgm:pt>
    <dgm:pt modelId="{C4397EC9-5342-BF41-92EB-2326B16EB30E}">
      <dgm:prSet/>
      <dgm:spPr/>
      <dgm:t>
        <a:bodyPr/>
        <a:lstStyle/>
        <a:p>
          <a:r>
            <a:rPr lang="en-US" b="1" dirty="0" smtClean="0"/>
            <a:t> Flush extents to the output DataSeries file</a:t>
          </a:r>
          <a:endParaRPr lang="en-US" b="1" dirty="0"/>
        </a:p>
      </dgm:t>
    </dgm:pt>
    <dgm:pt modelId="{5BD579DC-6732-CE40-B857-2CBEA283B405}" type="parTrans" cxnId="{EE6A85BF-AFC1-B541-AE8F-5D65CB588B75}">
      <dgm:prSet/>
      <dgm:spPr/>
      <dgm:t>
        <a:bodyPr/>
        <a:lstStyle/>
        <a:p>
          <a:endParaRPr lang="en-US"/>
        </a:p>
      </dgm:t>
    </dgm:pt>
    <dgm:pt modelId="{5E5E6878-8AB9-934A-9AED-875C1B529244}" type="sibTrans" cxnId="{EE6A85BF-AFC1-B541-AE8F-5D65CB588B75}">
      <dgm:prSet/>
      <dgm:spPr/>
      <dgm:t>
        <a:bodyPr/>
        <a:lstStyle/>
        <a:p>
          <a:endParaRPr lang="en-US"/>
        </a:p>
      </dgm:t>
    </dgm:pt>
    <dgm:pt modelId="{8729D69D-6E7E-A84C-AC46-5161590C927A}">
      <dgm:prSet/>
      <dgm:spPr/>
      <dgm:t>
        <a:bodyPr/>
        <a:lstStyle/>
        <a:p>
          <a:r>
            <a:rPr lang="en-US" b="1" dirty="0" smtClean="0"/>
            <a:t> Acts as a glue to link C++ program (the DataSeries APIs) to a C program (the strace code)</a:t>
          </a:r>
          <a:endParaRPr lang="en-US" b="1" dirty="0"/>
        </a:p>
      </dgm:t>
    </dgm:pt>
    <dgm:pt modelId="{9955E288-AC96-324E-BF51-717B8DEEE997}" type="parTrans" cxnId="{CCCEAFC1-7682-1040-A598-A24303D1DD53}">
      <dgm:prSet/>
      <dgm:spPr/>
      <dgm:t>
        <a:bodyPr/>
        <a:lstStyle/>
        <a:p>
          <a:endParaRPr lang="en-US"/>
        </a:p>
      </dgm:t>
    </dgm:pt>
    <dgm:pt modelId="{328604BA-354A-564D-AD30-4F913ED97D2C}" type="sibTrans" cxnId="{CCCEAFC1-7682-1040-A598-A24303D1DD53}">
      <dgm:prSet/>
      <dgm:spPr/>
      <dgm:t>
        <a:bodyPr/>
        <a:lstStyle/>
        <a:p>
          <a:endParaRPr lang="en-US"/>
        </a:p>
      </dgm:t>
    </dgm:pt>
    <dgm:pt modelId="{72C4E75B-401F-1342-A746-8590958C31C1}" type="pres">
      <dgm:prSet presAssocID="{24B00044-3963-3E49-84DF-486BAE2A54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85A30C-8A7D-D044-B985-4BC7D540E55D}" type="pres">
      <dgm:prSet presAssocID="{24B00044-3963-3E49-84DF-486BAE2A543C}" presName="tSp" presStyleCnt="0"/>
      <dgm:spPr/>
    </dgm:pt>
    <dgm:pt modelId="{4DB6B261-5538-F344-91D7-6E479A05CF1D}" type="pres">
      <dgm:prSet presAssocID="{24B00044-3963-3E49-84DF-486BAE2A543C}" presName="bSp" presStyleCnt="0"/>
      <dgm:spPr/>
    </dgm:pt>
    <dgm:pt modelId="{F43F6249-7FC5-0948-98CF-5660F51BB201}" type="pres">
      <dgm:prSet presAssocID="{24B00044-3963-3E49-84DF-486BAE2A543C}" presName="process" presStyleCnt="0"/>
      <dgm:spPr/>
    </dgm:pt>
    <dgm:pt modelId="{98A1758F-EC82-1040-A5CF-295E7F218EAB}" type="pres">
      <dgm:prSet presAssocID="{6CD0A908-FEEF-1347-BD43-4243E3A540B3}" presName="composite1" presStyleCnt="0"/>
      <dgm:spPr/>
    </dgm:pt>
    <dgm:pt modelId="{8165D58B-B2C2-C94C-B5D3-F555EB662D93}" type="pres">
      <dgm:prSet presAssocID="{6CD0A908-FEEF-1347-BD43-4243E3A540B3}" presName="dummyNode1" presStyleLbl="node1" presStyleIdx="0" presStyleCnt="4"/>
      <dgm:spPr/>
    </dgm:pt>
    <dgm:pt modelId="{86B91E0F-990B-F642-ACCB-17496C4CA726}" type="pres">
      <dgm:prSet presAssocID="{6CD0A908-FEEF-1347-BD43-4243E3A540B3}" presName="childNode1" presStyleLbl="bgAcc1" presStyleIdx="0" presStyleCnt="4" custLinFactNeighborX="-2166" custLinFactNeighborY="-2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5D72F-182C-6241-A008-C410CA76A34E}" type="pres">
      <dgm:prSet presAssocID="{6CD0A908-FEEF-1347-BD43-4243E3A540B3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CC291-5C94-3D44-831F-E9B67DBD4585}" type="pres">
      <dgm:prSet presAssocID="{6CD0A908-FEEF-1347-BD43-4243E3A540B3}" presName="parentNode1" presStyleLbl="node1" presStyleIdx="0" presStyleCnt="4" custLinFactNeighborX="-2436" custLinFactNeighborY="-514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D418B-34AA-BE4D-BF29-A138F3693E0D}" type="pres">
      <dgm:prSet presAssocID="{6CD0A908-FEEF-1347-BD43-4243E3A540B3}" presName="connSite1" presStyleCnt="0"/>
      <dgm:spPr/>
    </dgm:pt>
    <dgm:pt modelId="{88822FC7-5341-DA49-A64F-7AC4133A5DC0}" type="pres">
      <dgm:prSet presAssocID="{37A33AD2-5E06-3D41-B126-1505A6ACC933}" presName="Name9" presStyleLbl="sibTrans2D1" presStyleIdx="0" presStyleCnt="3" custLinFactNeighborX="1128" custLinFactNeighborY="564"/>
      <dgm:spPr/>
      <dgm:t>
        <a:bodyPr/>
        <a:lstStyle/>
        <a:p>
          <a:endParaRPr lang="en-US"/>
        </a:p>
      </dgm:t>
    </dgm:pt>
    <dgm:pt modelId="{919614E3-C3DE-114A-A587-8ABFF255FA3D}" type="pres">
      <dgm:prSet presAssocID="{48A5EFCD-E26E-2B48-8EE0-296D43F51452}" presName="composite2" presStyleCnt="0"/>
      <dgm:spPr/>
    </dgm:pt>
    <dgm:pt modelId="{ED5DC587-F7AB-314A-99C6-954BA87E608A}" type="pres">
      <dgm:prSet presAssocID="{48A5EFCD-E26E-2B48-8EE0-296D43F51452}" presName="dummyNode2" presStyleLbl="node1" presStyleIdx="0" presStyleCnt="4"/>
      <dgm:spPr/>
    </dgm:pt>
    <dgm:pt modelId="{3259C824-064A-DE40-A4E5-455D45A40205}" type="pres">
      <dgm:prSet presAssocID="{48A5EFCD-E26E-2B48-8EE0-296D43F51452}" presName="childNode2" presStyleLbl="bgAcc1" presStyleIdx="1" presStyleCnt="4" custLinFactNeighborX="-2166" custLinFactNeighborY="-2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A2839-3699-D045-BD26-F556911FBFA0}" type="pres">
      <dgm:prSet presAssocID="{48A5EFCD-E26E-2B48-8EE0-296D43F51452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F43E4-F5B5-414A-83FF-FA67C019D144}" type="pres">
      <dgm:prSet presAssocID="{48A5EFCD-E26E-2B48-8EE0-296D43F51452}" presName="parentNode2" presStyleLbl="node1" presStyleIdx="1" presStyleCnt="4" custAng="0" custLinFactNeighborX="-2436" custLinFactNeighborY="-514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6BD64-4032-F143-AC87-19864D65CAA0}" type="pres">
      <dgm:prSet presAssocID="{48A5EFCD-E26E-2B48-8EE0-296D43F51452}" presName="connSite2" presStyleCnt="0"/>
      <dgm:spPr/>
    </dgm:pt>
    <dgm:pt modelId="{ADA4070A-EC9D-3A41-AF1D-DFFECC78F914}" type="pres">
      <dgm:prSet presAssocID="{0B3B4D74-E933-254B-8168-F143365D5A06}" presName="Name18" presStyleLbl="sibTrans2D1" presStyleIdx="1" presStyleCnt="3" custAng="0"/>
      <dgm:spPr/>
      <dgm:t>
        <a:bodyPr/>
        <a:lstStyle/>
        <a:p>
          <a:endParaRPr lang="en-US"/>
        </a:p>
      </dgm:t>
    </dgm:pt>
    <dgm:pt modelId="{DDE1E105-2037-C34D-B06A-3055D9DB6A44}" type="pres">
      <dgm:prSet presAssocID="{427AAA6F-8C2E-2141-93DF-84E828A5804F}" presName="composite1" presStyleCnt="0"/>
      <dgm:spPr/>
    </dgm:pt>
    <dgm:pt modelId="{B5EC1132-287C-E240-96D5-8C3B53A079F2}" type="pres">
      <dgm:prSet presAssocID="{427AAA6F-8C2E-2141-93DF-84E828A5804F}" presName="dummyNode1" presStyleLbl="node1" presStyleIdx="1" presStyleCnt="4"/>
      <dgm:spPr/>
    </dgm:pt>
    <dgm:pt modelId="{DCD84235-5F4E-0047-B678-0A8F67C9FEE5}" type="pres">
      <dgm:prSet presAssocID="{427AAA6F-8C2E-2141-93DF-84E828A5804F}" presName="childNode1" presStyleLbl="bgAcc1" presStyleIdx="2" presStyleCnt="4" custLinFactNeighborX="-2166" custLinFactNeighborY="-2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296F-5FFA-E04D-876B-9DE0AE015383}" type="pres">
      <dgm:prSet presAssocID="{427AAA6F-8C2E-2141-93DF-84E828A5804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12C10-9095-6743-ABE3-D38A41F56371}" type="pres">
      <dgm:prSet presAssocID="{427AAA6F-8C2E-2141-93DF-84E828A5804F}" presName="parentNode1" presStyleLbl="node1" presStyleIdx="2" presStyleCnt="4" custLinFactNeighborX="-2436" custLinFactNeighborY="-514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E6AC3-9D83-F24D-8E24-B8B9B16A0736}" type="pres">
      <dgm:prSet presAssocID="{427AAA6F-8C2E-2141-93DF-84E828A5804F}" presName="connSite1" presStyleCnt="0"/>
      <dgm:spPr/>
    </dgm:pt>
    <dgm:pt modelId="{5653F442-7427-734C-B4FF-5170D519A244}" type="pres">
      <dgm:prSet presAssocID="{FA0E04B0-F847-D844-A114-C1BB78574C4A}" presName="Name9" presStyleLbl="sibTrans2D1" presStyleIdx="2" presStyleCnt="3"/>
      <dgm:spPr/>
      <dgm:t>
        <a:bodyPr/>
        <a:lstStyle/>
        <a:p>
          <a:endParaRPr lang="en-US"/>
        </a:p>
      </dgm:t>
    </dgm:pt>
    <dgm:pt modelId="{8BF23D78-346C-A045-9284-87FE2569A642}" type="pres">
      <dgm:prSet presAssocID="{C5B7F499-6B3E-4B48-8F44-9A4177BC48B8}" presName="composite2" presStyleCnt="0"/>
      <dgm:spPr/>
    </dgm:pt>
    <dgm:pt modelId="{345BE90E-8838-D640-9CA8-7F4ACA31E306}" type="pres">
      <dgm:prSet presAssocID="{C5B7F499-6B3E-4B48-8F44-9A4177BC48B8}" presName="dummyNode2" presStyleLbl="node1" presStyleIdx="2" presStyleCnt="4"/>
      <dgm:spPr/>
    </dgm:pt>
    <dgm:pt modelId="{9868C1F3-30D9-D84F-BF45-3D5DD493003F}" type="pres">
      <dgm:prSet presAssocID="{C5B7F499-6B3E-4B48-8F44-9A4177BC48B8}" presName="childNode2" presStyleLbl="bgAcc1" presStyleIdx="3" presStyleCnt="4" custLinFactNeighborX="-2166" custLinFactNeighborY="-2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15E-840F-9446-BB30-8A132A9912F9}" type="pres">
      <dgm:prSet presAssocID="{C5B7F499-6B3E-4B48-8F44-9A4177BC48B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EAC78-ED20-B246-82E5-E2BFFA6C366F}" type="pres">
      <dgm:prSet presAssocID="{C5B7F499-6B3E-4B48-8F44-9A4177BC48B8}" presName="parentNode2" presStyleLbl="node1" presStyleIdx="3" presStyleCnt="4" custLinFactNeighborX="-2436" custLinFactNeighborY="-514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294FE-E3F5-944F-942F-0F26D40CB8AF}" type="pres">
      <dgm:prSet presAssocID="{C5B7F499-6B3E-4B48-8F44-9A4177BC48B8}" presName="connSite2" presStyleCnt="0"/>
      <dgm:spPr/>
    </dgm:pt>
  </dgm:ptLst>
  <dgm:cxnLst>
    <dgm:cxn modelId="{AC3AFCEA-4677-BB48-B55C-C09317C94365}" type="presOf" srcId="{1D15CE70-276E-B54B-9CEF-092A93D055E9}" destId="{880A2839-3699-D045-BD26-F556911FBFA0}" srcOrd="1" destOrd="0" presId="urn:microsoft.com/office/officeart/2005/8/layout/hProcess4"/>
    <dgm:cxn modelId="{270BCA2B-7268-FD49-A283-833A9F48F680}" type="presOf" srcId="{5035C1E8-ECAD-9247-8331-BA4D27674071}" destId="{FE2D815E-840F-9446-BB30-8A132A9912F9}" srcOrd="1" destOrd="1" presId="urn:microsoft.com/office/officeart/2005/8/layout/hProcess4"/>
    <dgm:cxn modelId="{B71DBDAA-E991-A94F-A8DC-6C2DB6821D9E}" type="presOf" srcId="{255CFC30-F4F5-7941-8E5F-F12AC9A9925E}" destId="{6205D72F-182C-6241-A008-C410CA76A34E}" srcOrd="1" destOrd="2" presId="urn:microsoft.com/office/officeart/2005/8/layout/hProcess4"/>
    <dgm:cxn modelId="{16FA7F50-9F9C-824B-BA6A-F5DCA4B3EFA7}" srcId="{427AAA6F-8C2E-2141-93DF-84E828A5804F}" destId="{E1F4310D-5AD7-F142-A073-6F8295BC5036}" srcOrd="0" destOrd="0" parTransId="{6F31E4C9-6A6E-D947-B249-F305BF134602}" sibTransId="{BF05DCB1-1442-7345-99EE-CA26DFD30200}"/>
    <dgm:cxn modelId="{BCC71712-016C-2147-97E3-1A55487A4058}" type="presOf" srcId="{1944DC91-7AE8-C14E-BE78-4541E1D7781C}" destId="{86B91E0F-990B-F642-ACCB-17496C4CA726}" srcOrd="0" destOrd="0" presId="urn:microsoft.com/office/officeart/2005/8/layout/hProcess4"/>
    <dgm:cxn modelId="{44809113-F922-B241-A575-71A74D0F4269}" type="presOf" srcId="{427AAA6F-8C2E-2141-93DF-84E828A5804F}" destId="{4C512C10-9095-6743-ABE3-D38A41F56371}" srcOrd="0" destOrd="0" presId="urn:microsoft.com/office/officeart/2005/8/layout/hProcess4"/>
    <dgm:cxn modelId="{5876F4D4-88C6-1540-A89C-8A4D3425C28C}" type="presOf" srcId="{48A5EFCD-E26E-2B48-8EE0-296D43F51452}" destId="{5BCF43E4-F5B5-414A-83FF-FA67C019D144}" srcOrd="0" destOrd="0" presId="urn:microsoft.com/office/officeart/2005/8/layout/hProcess4"/>
    <dgm:cxn modelId="{6F2C297E-CA25-5C41-B004-38C62E07E3FF}" type="presOf" srcId="{E1F4310D-5AD7-F142-A073-6F8295BC5036}" destId="{DCD84235-5F4E-0047-B678-0A8F67C9FEE5}" srcOrd="0" destOrd="0" presId="urn:microsoft.com/office/officeart/2005/8/layout/hProcess4"/>
    <dgm:cxn modelId="{19C34B5D-32B3-2448-A960-A29B1D8E2108}" type="presOf" srcId="{3EEEF00F-2296-B64A-A788-AF810D0FCC9C}" destId="{DCD84235-5F4E-0047-B678-0A8F67C9FEE5}" srcOrd="0" destOrd="3" presId="urn:microsoft.com/office/officeart/2005/8/layout/hProcess4"/>
    <dgm:cxn modelId="{EE6A85BF-AFC1-B541-AE8F-5D65CB588B75}" srcId="{427AAA6F-8C2E-2141-93DF-84E828A5804F}" destId="{C4397EC9-5342-BF41-92EB-2326B16EB30E}" srcOrd="4" destOrd="0" parTransId="{5BD579DC-6732-CE40-B857-2CBEA283B405}" sibTransId="{5E5E6878-8AB9-934A-9AED-875C1B529244}"/>
    <dgm:cxn modelId="{47FBFC1E-4A87-9F4F-B861-4864FDDF41A5}" type="presOf" srcId="{45C895C1-625B-F445-892D-AFB437294894}" destId="{DCD84235-5F4E-0047-B678-0A8F67C9FEE5}" srcOrd="0" destOrd="1" presId="urn:microsoft.com/office/officeart/2005/8/layout/hProcess4"/>
    <dgm:cxn modelId="{B20D1FB7-BDFE-4D49-A9A9-7B77A2DCED39}" type="presOf" srcId="{8729D69D-6E7E-A84C-AC46-5161590C927A}" destId="{3259C824-064A-DE40-A4E5-455D45A40205}" srcOrd="0" destOrd="1" presId="urn:microsoft.com/office/officeart/2005/8/layout/hProcess4"/>
    <dgm:cxn modelId="{37F1F249-2A0A-214F-9076-435C9B54CE22}" type="presOf" srcId="{1D15CE70-276E-B54B-9CEF-092A93D055E9}" destId="{3259C824-064A-DE40-A4E5-455D45A40205}" srcOrd="0" destOrd="0" presId="urn:microsoft.com/office/officeart/2005/8/layout/hProcess4"/>
    <dgm:cxn modelId="{97C9B82D-C25D-E14A-B57C-6C04966574BE}" srcId="{C5B7F499-6B3E-4B48-8F44-9A4177BC48B8}" destId="{59D27DA9-E813-7E49-97A3-0636A722AFA6}" srcOrd="0" destOrd="0" parTransId="{2AE0B916-0965-2748-965B-9E09E826BBA1}" sibTransId="{C5288DDF-E636-8149-8297-FFEB0297C010}"/>
    <dgm:cxn modelId="{D9C509D3-7559-EE45-9409-96709A005C74}" type="presOf" srcId="{C4397EC9-5342-BF41-92EB-2326B16EB30E}" destId="{DCD84235-5F4E-0047-B678-0A8F67C9FEE5}" srcOrd="0" destOrd="4" presId="urn:microsoft.com/office/officeart/2005/8/layout/hProcess4"/>
    <dgm:cxn modelId="{67427C28-3735-2744-BD46-A809DE8D7AFD}" srcId="{427AAA6F-8C2E-2141-93DF-84E828A5804F}" destId="{3EEEF00F-2296-B64A-A788-AF810D0FCC9C}" srcOrd="3" destOrd="0" parTransId="{1B9D3BE1-5AEA-BF42-B2BE-48060A0D9E89}" sibTransId="{48146034-8713-1043-866F-FC8370EF351C}"/>
    <dgm:cxn modelId="{F5BFCEDC-431B-2D4B-B708-6E950491BBC9}" type="presOf" srcId="{59D27DA9-E813-7E49-97A3-0636A722AFA6}" destId="{FE2D815E-840F-9446-BB30-8A132A9912F9}" srcOrd="1" destOrd="0" presId="urn:microsoft.com/office/officeart/2005/8/layout/hProcess4"/>
    <dgm:cxn modelId="{91F9EE2E-CF8C-534A-B1BF-EA8D78C7EFED}" srcId="{6CD0A908-FEEF-1347-BD43-4243E3A540B3}" destId="{255CFC30-F4F5-7941-8E5F-F12AC9A9925E}" srcOrd="2" destOrd="0" parTransId="{FCA55ECE-474E-4E49-B640-3098229D16A7}" sibTransId="{B9ACA748-8483-E245-8098-0ADF0CCD5688}"/>
    <dgm:cxn modelId="{CCCEAFC1-7682-1040-A598-A24303D1DD53}" srcId="{48A5EFCD-E26E-2B48-8EE0-296D43F51452}" destId="{8729D69D-6E7E-A84C-AC46-5161590C927A}" srcOrd="1" destOrd="0" parTransId="{9955E288-AC96-324E-BF51-717B8DEEE997}" sibTransId="{328604BA-354A-564D-AD30-4F913ED97D2C}"/>
    <dgm:cxn modelId="{13DAD14D-7C9D-FA49-8AC1-E0C1CB2C9173}" type="presOf" srcId="{E1F4310D-5AD7-F142-A073-6F8295BC5036}" destId="{30AD296F-5FFA-E04D-876B-9DE0AE015383}" srcOrd="1" destOrd="0" presId="urn:microsoft.com/office/officeart/2005/8/layout/hProcess4"/>
    <dgm:cxn modelId="{A96801E0-AA53-394A-8F3F-DFC7EAB0E673}" type="presOf" srcId="{255CFC30-F4F5-7941-8E5F-F12AC9A9925E}" destId="{86B91E0F-990B-F642-ACCB-17496C4CA726}" srcOrd="0" destOrd="2" presId="urn:microsoft.com/office/officeart/2005/8/layout/hProcess4"/>
    <dgm:cxn modelId="{4C2CE99C-7842-4843-95F7-CE72D51517E3}" srcId="{24B00044-3963-3E49-84DF-486BAE2A543C}" destId="{48A5EFCD-E26E-2B48-8EE0-296D43F51452}" srcOrd="1" destOrd="0" parTransId="{2A3A5AA3-7E65-3B49-B101-0A8F210DFBD9}" sibTransId="{0B3B4D74-E933-254B-8168-F143365D5A06}"/>
    <dgm:cxn modelId="{2DC8C24E-3A98-D342-810F-1E24EE2B4D2C}" type="presOf" srcId="{1944DC91-7AE8-C14E-BE78-4541E1D7781C}" destId="{6205D72F-182C-6241-A008-C410CA76A34E}" srcOrd="1" destOrd="0" presId="urn:microsoft.com/office/officeart/2005/8/layout/hProcess4"/>
    <dgm:cxn modelId="{5D7CEAF0-DDFD-6745-A504-6B5B6A952C42}" type="presOf" srcId="{37A33AD2-5E06-3D41-B126-1505A6ACC933}" destId="{88822FC7-5341-DA49-A64F-7AC4133A5DC0}" srcOrd="0" destOrd="0" presId="urn:microsoft.com/office/officeart/2005/8/layout/hProcess4"/>
    <dgm:cxn modelId="{2C4725A0-A164-FD43-8525-866EA992520C}" srcId="{427AAA6F-8C2E-2141-93DF-84E828A5804F}" destId="{45C895C1-625B-F445-892D-AFB437294894}" srcOrd="1" destOrd="0" parTransId="{FC683757-0916-B94E-B388-C304C8C6AAF9}" sibTransId="{3069232D-F750-044B-BDB5-631FA0E37ECD}"/>
    <dgm:cxn modelId="{5BDC8287-A082-8747-8E0F-632694A93D1D}" srcId="{427AAA6F-8C2E-2141-93DF-84E828A5804F}" destId="{2FE649FF-5599-D64E-B504-B291C23F024D}" srcOrd="2" destOrd="0" parTransId="{6BDC4438-8E24-7D4C-BF3F-931D014F892C}" sibTransId="{3888C251-85D3-5D4A-8526-EA0762CFAD77}"/>
    <dgm:cxn modelId="{6E331B01-DF4D-0843-8295-79D0194885EF}" type="presOf" srcId="{24B00044-3963-3E49-84DF-486BAE2A543C}" destId="{72C4E75B-401F-1342-A746-8590958C31C1}" srcOrd="0" destOrd="0" presId="urn:microsoft.com/office/officeart/2005/8/layout/hProcess4"/>
    <dgm:cxn modelId="{4D6A2139-FA47-9144-960F-6C383798FCDD}" type="presOf" srcId="{2FE649FF-5599-D64E-B504-B291C23F024D}" destId="{30AD296F-5FFA-E04D-876B-9DE0AE015383}" srcOrd="1" destOrd="2" presId="urn:microsoft.com/office/officeart/2005/8/layout/hProcess4"/>
    <dgm:cxn modelId="{79CCBDAC-2CEC-E648-85A5-D6313E93003A}" type="presOf" srcId="{C5B7F499-6B3E-4B48-8F44-9A4177BC48B8}" destId="{62BEAC78-ED20-B246-82E5-E2BFFA6C366F}" srcOrd="0" destOrd="0" presId="urn:microsoft.com/office/officeart/2005/8/layout/hProcess4"/>
    <dgm:cxn modelId="{00AFA05A-BFD3-0F44-B212-F0C09144669C}" type="presOf" srcId="{02B7A10F-8CCD-1746-8CF6-88CCED2355E6}" destId="{86B91E0F-990B-F642-ACCB-17496C4CA726}" srcOrd="0" destOrd="1" presId="urn:microsoft.com/office/officeart/2005/8/layout/hProcess4"/>
    <dgm:cxn modelId="{157BD61F-8E6F-7D4A-A0FD-35EECE312D53}" type="presOf" srcId="{3EEEF00F-2296-B64A-A788-AF810D0FCC9C}" destId="{30AD296F-5FFA-E04D-876B-9DE0AE015383}" srcOrd="1" destOrd="3" presId="urn:microsoft.com/office/officeart/2005/8/layout/hProcess4"/>
    <dgm:cxn modelId="{4A39A986-DA99-F94A-A6A7-F54FFB114E01}" type="presOf" srcId="{6CD0A908-FEEF-1347-BD43-4243E3A540B3}" destId="{33CCC291-5C94-3D44-831F-E9B67DBD4585}" srcOrd="0" destOrd="0" presId="urn:microsoft.com/office/officeart/2005/8/layout/hProcess4"/>
    <dgm:cxn modelId="{F2CBF1D2-0E25-F042-86AA-A56BF29D1CCD}" srcId="{6CD0A908-FEEF-1347-BD43-4243E3A540B3}" destId="{02B7A10F-8CCD-1746-8CF6-88CCED2355E6}" srcOrd="1" destOrd="0" parTransId="{07F4025E-5FE7-A54F-A28C-74666F8A00F0}" sibTransId="{D65DE6CE-FE66-644A-B114-4ECEDC7E542A}"/>
    <dgm:cxn modelId="{56EE733C-35FD-1047-87C8-7F6F224B51D1}" srcId="{24B00044-3963-3E49-84DF-486BAE2A543C}" destId="{6CD0A908-FEEF-1347-BD43-4243E3A540B3}" srcOrd="0" destOrd="0" parTransId="{A778E3C7-A7E4-D940-B802-9A7E6CD6B84D}" sibTransId="{37A33AD2-5E06-3D41-B126-1505A6ACC933}"/>
    <dgm:cxn modelId="{CAF6547B-1579-BC47-A10C-BA4118C1209E}" type="presOf" srcId="{C4397EC9-5342-BF41-92EB-2326B16EB30E}" destId="{30AD296F-5FFA-E04D-876B-9DE0AE015383}" srcOrd="1" destOrd="4" presId="urn:microsoft.com/office/officeart/2005/8/layout/hProcess4"/>
    <dgm:cxn modelId="{5D9B20AD-3BAD-144D-958B-BBCBB1477289}" type="presOf" srcId="{02B7A10F-8CCD-1746-8CF6-88CCED2355E6}" destId="{6205D72F-182C-6241-A008-C410CA76A34E}" srcOrd="1" destOrd="1" presId="urn:microsoft.com/office/officeart/2005/8/layout/hProcess4"/>
    <dgm:cxn modelId="{048D4D91-795D-5D4E-B692-A2BC23B6D782}" type="presOf" srcId="{59D27DA9-E813-7E49-97A3-0636A722AFA6}" destId="{9868C1F3-30D9-D84F-BF45-3D5DD493003F}" srcOrd="0" destOrd="0" presId="urn:microsoft.com/office/officeart/2005/8/layout/hProcess4"/>
    <dgm:cxn modelId="{EF1B10DE-5F27-DB4D-A8C5-E71BA84C1629}" type="presOf" srcId="{5035C1E8-ECAD-9247-8331-BA4D27674071}" destId="{9868C1F3-30D9-D84F-BF45-3D5DD493003F}" srcOrd="0" destOrd="1" presId="urn:microsoft.com/office/officeart/2005/8/layout/hProcess4"/>
    <dgm:cxn modelId="{4DB75FD0-6388-B241-A3BC-DB73E0F04803}" type="presOf" srcId="{45C895C1-625B-F445-892D-AFB437294894}" destId="{30AD296F-5FFA-E04D-876B-9DE0AE015383}" srcOrd="1" destOrd="1" presId="urn:microsoft.com/office/officeart/2005/8/layout/hProcess4"/>
    <dgm:cxn modelId="{BA547B1A-170C-D646-B6F0-3D1E82CE3756}" type="presOf" srcId="{0B3B4D74-E933-254B-8168-F143365D5A06}" destId="{ADA4070A-EC9D-3A41-AF1D-DFFECC78F914}" srcOrd="0" destOrd="0" presId="urn:microsoft.com/office/officeart/2005/8/layout/hProcess4"/>
    <dgm:cxn modelId="{B2ABDE97-5C57-D545-88BA-594A4A33DBB1}" srcId="{24B00044-3963-3E49-84DF-486BAE2A543C}" destId="{427AAA6F-8C2E-2141-93DF-84E828A5804F}" srcOrd="2" destOrd="0" parTransId="{E7054FA8-6307-184B-B402-D202E29E6244}" sibTransId="{FA0E04B0-F847-D844-A114-C1BB78574C4A}"/>
    <dgm:cxn modelId="{61167CAC-C310-BF47-9890-836CD9F7EE6F}" srcId="{6CD0A908-FEEF-1347-BD43-4243E3A540B3}" destId="{1944DC91-7AE8-C14E-BE78-4541E1D7781C}" srcOrd="0" destOrd="0" parTransId="{90BC72FC-1D2E-4B43-9E85-CAD459692CF7}" sibTransId="{18028684-04DE-AB4B-A0CE-BA03DF686BD6}"/>
    <dgm:cxn modelId="{99B58C05-B65F-4443-9650-D147DA570A14}" type="presOf" srcId="{FA0E04B0-F847-D844-A114-C1BB78574C4A}" destId="{5653F442-7427-734C-B4FF-5170D519A244}" srcOrd="0" destOrd="0" presId="urn:microsoft.com/office/officeart/2005/8/layout/hProcess4"/>
    <dgm:cxn modelId="{526631FD-392D-B743-ACEF-AF15422290F4}" srcId="{48A5EFCD-E26E-2B48-8EE0-296D43F51452}" destId="{1D15CE70-276E-B54B-9CEF-092A93D055E9}" srcOrd="0" destOrd="0" parTransId="{8FE81848-7780-E349-99A8-E61EBBDB84C1}" sibTransId="{0A1508DD-00A5-904E-9FEB-8BA83A0CACCE}"/>
    <dgm:cxn modelId="{5318E72F-4A7B-0A47-B8E2-A53BE7E74FD2}" srcId="{24B00044-3963-3E49-84DF-486BAE2A543C}" destId="{C5B7F499-6B3E-4B48-8F44-9A4177BC48B8}" srcOrd="3" destOrd="0" parTransId="{A20F415A-BA81-FE44-9F51-BF557E783734}" sibTransId="{3FC98E74-EB5F-A04A-B6CE-5A9CFCA1371D}"/>
    <dgm:cxn modelId="{580397D6-C35B-8040-B20F-7ACFE328A1D0}" type="presOf" srcId="{2FE649FF-5599-D64E-B504-B291C23F024D}" destId="{DCD84235-5F4E-0047-B678-0A8F67C9FEE5}" srcOrd="0" destOrd="2" presId="urn:microsoft.com/office/officeart/2005/8/layout/hProcess4"/>
    <dgm:cxn modelId="{81203D93-02CE-7347-B0FF-7761C93B66AF}" srcId="{C5B7F499-6B3E-4B48-8F44-9A4177BC48B8}" destId="{5035C1E8-ECAD-9247-8331-BA4D27674071}" srcOrd="1" destOrd="0" parTransId="{1D6164AD-F666-404D-9729-D951A0BE36E9}" sibTransId="{F9ADD4EC-214C-FD42-9986-5C48FED5115B}"/>
    <dgm:cxn modelId="{86391E24-09CB-8B4F-8939-D4AD4570ADD9}" type="presOf" srcId="{8729D69D-6E7E-A84C-AC46-5161590C927A}" destId="{880A2839-3699-D045-BD26-F556911FBFA0}" srcOrd="1" destOrd="1" presId="urn:microsoft.com/office/officeart/2005/8/layout/hProcess4"/>
    <dgm:cxn modelId="{D371B59C-3B31-7746-89B8-E3A34DD5D963}" type="presParOf" srcId="{72C4E75B-401F-1342-A746-8590958C31C1}" destId="{4A85A30C-8A7D-D044-B985-4BC7D540E55D}" srcOrd="0" destOrd="0" presId="urn:microsoft.com/office/officeart/2005/8/layout/hProcess4"/>
    <dgm:cxn modelId="{45752413-F8E2-4348-973E-F487AC8835CE}" type="presParOf" srcId="{72C4E75B-401F-1342-A746-8590958C31C1}" destId="{4DB6B261-5538-F344-91D7-6E479A05CF1D}" srcOrd="1" destOrd="0" presId="urn:microsoft.com/office/officeart/2005/8/layout/hProcess4"/>
    <dgm:cxn modelId="{99092482-892F-8D4C-BA60-F440EF64A8CE}" type="presParOf" srcId="{72C4E75B-401F-1342-A746-8590958C31C1}" destId="{F43F6249-7FC5-0948-98CF-5660F51BB201}" srcOrd="2" destOrd="0" presId="urn:microsoft.com/office/officeart/2005/8/layout/hProcess4"/>
    <dgm:cxn modelId="{4FE80246-E94A-3A4D-BFCD-ACBEDB907F83}" type="presParOf" srcId="{F43F6249-7FC5-0948-98CF-5660F51BB201}" destId="{98A1758F-EC82-1040-A5CF-295E7F218EAB}" srcOrd="0" destOrd="0" presId="urn:microsoft.com/office/officeart/2005/8/layout/hProcess4"/>
    <dgm:cxn modelId="{3A01924B-4E3E-4242-92FC-31E5CD2ECC1D}" type="presParOf" srcId="{98A1758F-EC82-1040-A5CF-295E7F218EAB}" destId="{8165D58B-B2C2-C94C-B5D3-F555EB662D93}" srcOrd="0" destOrd="0" presId="urn:microsoft.com/office/officeart/2005/8/layout/hProcess4"/>
    <dgm:cxn modelId="{15647122-A33D-DA4E-9BE0-FB1F7DA230BA}" type="presParOf" srcId="{98A1758F-EC82-1040-A5CF-295E7F218EAB}" destId="{86B91E0F-990B-F642-ACCB-17496C4CA726}" srcOrd="1" destOrd="0" presId="urn:microsoft.com/office/officeart/2005/8/layout/hProcess4"/>
    <dgm:cxn modelId="{C59AC841-6495-BF48-A364-F4BBA72AB7E9}" type="presParOf" srcId="{98A1758F-EC82-1040-A5CF-295E7F218EAB}" destId="{6205D72F-182C-6241-A008-C410CA76A34E}" srcOrd="2" destOrd="0" presId="urn:microsoft.com/office/officeart/2005/8/layout/hProcess4"/>
    <dgm:cxn modelId="{D71848F1-88DD-AC43-B26C-8A9D67E49678}" type="presParOf" srcId="{98A1758F-EC82-1040-A5CF-295E7F218EAB}" destId="{33CCC291-5C94-3D44-831F-E9B67DBD4585}" srcOrd="3" destOrd="0" presId="urn:microsoft.com/office/officeart/2005/8/layout/hProcess4"/>
    <dgm:cxn modelId="{1F44678D-5202-2241-97E6-10D633352547}" type="presParOf" srcId="{98A1758F-EC82-1040-A5CF-295E7F218EAB}" destId="{61DD418B-34AA-BE4D-BF29-A138F3693E0D}" srcOrd="4" destOrd="0" presId="urn:microsoft.com/office/officeart/2005/8/layout/hProcess4"/>
    <dgm:cxn modelId="{176E8484-7B12-8543-99E7-A05A8FC79F02}" type="presParOf" srcId="{F43F6249-7FC5-0948-98CF-5660F51BB201}" destId="{88822FC7-5341-DA49-A64F-7AC4133A5DC0}" srcOrd="1" destOrd="0" presId="urn:microsoft.com/office/officeart/2005/8/layout/hProcess4"/>
    <dgm:cxn modelId="{B7C4917B-AE15-E34A-9883-A9D98B27FFCC}" type="presParOf" srcId="{F43F6249-7FC5-0948-98CF-5660F51BB201}" destId="{919614E3-C3DE-114A-A587-8ABFF255FA3D}" srcOrd="2" destOrd="0" presId="urn:microsoft.com/office/officeart/2005/8/layout/hProcess4"/>
    <dgm:cxn modelId="{A6D2A86A-3CB9-A943-8736-08F3741C1237}" type="presParOf" srcId="{919614E3-C3DE-114A-A587-8ABFF255FA3D}" destId="{ED5DC587-F7AB-314A-99C6-954BA87E608A}" srcOrd="0" destOrd="0" presId="urn:microsoft.com/office/officeart/2005/8/layout/hProcess4"/>
    <dgm:cxn modelId="{608F0D10-1460-FC4B-B24C-476A3FF54C1A}" type="presParOf" srcId="{919614E3-C3DE-114A-A587-8ABFF255FA3D}" destId="{3259C824-064A-DE40-A4E5-455D45A40205}" srcOrd="1" destOrd="0" presId="urn:microsoft.com/office/officeart/2005/8/layout/hProcess4"/>
    <dgm:cxn modelId="{2CE0C18A-3FE1-7C46-A228-66CCC4A088FF}" type="presParOf" srcId="{919614E3-C3DE-114A-A587-8ABFF255FA3D}" destId="{880A2839-3699-D045-BD26-F556911FBFA0}" srcOrd="2" destOrd="0" presId="urn:microsoft.com/office/officeart/2005/8/layout/hProcess4"/>
    <dgm:cxn modelId="{4115B0A1-9194-3F45-98BF-EE5D0C6E993D}" type="presParOf" srcId="{919614E3-C3DE-114A-A587-8ABFF255FA3D}" destId="{5BCF43E4-F5B5-414A-83FF-FA67C019D144}" srcOrd="3" destOrd="0" presId="urn:microsoft.com/office/officeart/2005/8/layout/hProcess4"/>
    <dgm:cxn modelId="{22610BE7-3249-B349-9D6F-9713A9C4ECBC}" type="presParOf" srcId="{919614E3-C3DE-114A-A587-8ABFF255FA3D}" destId="{3136BD64-4032-F143-AC87-19864D65CAA0}" srcOrd="4" destOrd="0" presId="urn:microsoft.com/office/officeart/2005/8/layout/hProcess4"/>
    <dgm:cxn modelId="{E760ECBF-A70F-5E4E-93DE-1802D49862B9}" type="presParOf" srcId="{F43F6249-7FC5-0948-98CF-5660F51BB201}" destId="{ADA4070A-EC9D-3A41-AF1D-DFFECC78F914}" srcOrd="3" destOrd="0" presId="urn:microsoft.com/office/officeart/2005/8/layout/hProcess4"/>
    <dgm:cxn modelId="{9CD02CA4-3A4D-6A47-A35E-A565AF883AE8}" type="presParOf" srcId="{F43F6249-7FC5-0948-98CF-5660F51BB201}" destId="{DDE1E105-2037-C34D-B06A-3055D9DB6A44}" srcOrd="4" destOrd="0" presId="urn:microsoft.com/office/officeart/2005/8/layout/hProcess4"/>
    <dgm:cxn modelId="{F941B9C6-2D63-8345-ADCF-F213F46EBCC7}" type="presParOf" srcId="{DDE1E105-2037-C34D-B06A-3055D9DB6A44}" destId="{B5EC1132-287C-E240-96D5-8C3B53A079F2}" srcOrd="0" destOrd="0" presId="urn:microsoft.com/office/officeart/2005/8/layout/hProcess4"/>
    <dgm:cxn modelId="{DCC00346-5477-C043-8A9B-F466B00B1F8B}" type="presParOf" srcId="{DDE1E105-2037-C34D-B06A-3055D9DB6A44}" destId="{DCD84235-5F4E-0047-B678-0A8F67C9FEE5}" srcOrd="1" destOrd="0" presId="urn:microsoft.com/office/officeart/2005/8/layout/hProcess4"/>
    <dgm:cxn modelId="{55BEE607-3648-6747-99FE-6FE3A5EE0220}" type="presParOf" srcId="{DDE1E105-2037-C34D-B06A-3055D9DB6A44}" destId="{30AD296F-5FFA-E04D-876B-9DE0AE015383}" srcOrd="2" destOrd="0" presId="urn:microsoft.com/office/officeart/2005/8/layout/hProcess4"/>
    <dgm:cxn modelId="{26122E05-BE5A-BF45-97E5-81739F9E7ACE}" type="presParOf" srcId="{DDE1E105-2037-C34D-B06A-3055D9DB6A44}" destId="{4C512C10-9095-6743-ABE3-D38A41F56371}" srcOrd="3" destOrd="0" presId="urn:microsoft.com/office/officeart/2005/8/layout/hProcess4"/>
    <dgm:cxn modelId="{0B6F44DA-53B5-5249-A1B6-13E48256EA09}" type="presParOf" srcId="{DDE1E105-2037-C34D-B06A-3055D9DB6A44}" destId="{512E6AC3-9D83-F24D-8E24-B8B9B16A0736}" srcOrd="4" destOrd="0" presId="urn:microsoft.com/office/officeart/2005/8/layout/hProcess4"/>
    <dgm:cxn modelId="{4D8F1D17-0FC3-EC4A-9F55-D6A35D855983}" type="presParOf" srcId="{F43F6249-7FC5-0948-98CF-5660F51BB201}" destId="{5653F442-7427-734C-B4FF-5170D519A244}" srcOrd="5" destOrd="0" presId="urn:microsoft.com/office/officeart/2005/8/layout/hProcess4"/>
    <dgm:cxn modelId="{CFF2A998-CBB4-F442-8F72-1E514C002185}" type="presParOf" srcId="{F43F6249-7FC5-0948-98CF-5660F51BB201}" destId="{8BF23D78-346C-A045-9284-87FE2569A642}" srcOrd="6" destOrd="0" presId="urn:microsoft.com/office/officeart/2005/8/layout/hProcess4"/>
    <dgm:cxn modelId="{382907A6-409D-6D43-8678-BA5B9DFC574B}" type="presParOf" srcId="{8BF23D78-346C-A045-9284-87FE2569A642}" destId="{345BE90E-8838-D640-9CA8-7F4ACA31E306}" srcOrd="0" destOrd="0" presId="urn:microsoft.com/office/officeart/2005/8/layout/hProcess4"/>
    <dgm:cxn modelId="{04685EF9-F67E-0844-9817-03B877BDF635}" type="presParOf" srcId="{8BF23D78-346C-A045-9284-87FE2569A642}" destId="{9868C1F3-30D9-D84F-BF45-3D5DD493003F}" srcOrd="1" destOrd="0" presId="urn:microsoft.com/office/officeart/2005/8/layout/hProcess4"/>
    <dgm:cxn modelId="{6A0DA7A4-7AF6-4A43-BA92-D76222D39C02}" type="presParOf" srcId="{8BF23D78-346C-A045-9284-87FE2569A642}" destId="{FE2D815E-840F-9446-BB30-8A132A9912F9}" srcOrd="2" destOrd="0" presId="urn:microsoft.com/office/officeart/2005/8/layout/hProcess4"/>
    <dgm:cxn modelId="{5DCDD84C-B9CD-9E42-BF24-89DF874A6F17}" type="presParOf" srcId="{8BF23D78-346C-A045-9284-87FE2569A642}" destId="{62BEAC78-ED20-B246-82E5-E2BFFA6C366F}" srcOrd="3" destOrd="0" presId="urn:microsoft.com/office/officeart/2005/8/layout/hProcess4"/>
    <dgm:cxn modelId="{68653A17-F642-104E-80DE-4E0B232CC96C}" type="presParOf" srcId="{8BF23D78-346C-A045-9284-87FE2569A642}" destId="{964294FE-E3F5-944F-942F-0F26D40CB8A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91E0F-990B-F642-ACCB-17496C4CA726}">
      <dsp:nvSpPr>
        <dsp:cNvPr id="0" name=""/>
        <dsp:cNvSpPr/>
      </dsp:nvSpPr>
      <dsp:spPr>
        <a:xfrm>
          <a:off x="0" y="1265929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Capture system call traces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Calls the strace2ds-library to create DataSeries file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Calls the strace2ds-library to add records to DataSeries file</a:t>
          </a:r>
          <a:endParaRPr lang="en-US" sz="900" b="1" kern="1200" dirty="0"/>
        </a:p>
      </dsp:txBody>
      <dsp:txXfrm>
        <a:off x="31848" y="1297777"/>
        <a:ext cx="1614196" cy="1023662"/>
      </dsp:txXfrm>
    </dsp:sp>
    <dsp:sp modelId="{88822FC7-5341-DA49-A64F-7AC4133A5DC0}">
      <dsp:nvSpPr>
        <dsp:cNvPr id="0" name=""/>
        <dsp:cNvSpPr/>
      </dsp:nvSpPr>
      <dsp:spPr>
        <a:xfrm>
          <a:off x="934483" y="1628791"/>
          <a:ext cx="1816410" cy="1816410"/>
        </a:xfrm>
        <a:prstGeom prst="leftCircularArrow">
          <a:avLst>
            <a:gd name="adj1" fmla="val 2969"/>
            <a:gd name="adj2" fmla="val 363733"/>
            <a:gd name="adj3" fmla="val 2139235"/>
            <a:gd name="adj4" fmla="val 9024480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CC291-5C94-3D44-831F-E9B67DBD4585}">
      <dsp:nvSpPr>
        <dsp:cNvPr id="0" name=""/>
        <dsp:cNvSpPr/>
      </dsp:nvSpPr>
      <dsp:spPr>
        <a:xfrm>
          <a:off x="337523" y="2353291"/>
          <a:ext cx="1491460" cy="59310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FSL - strace</a:t>
          </a:r>
          <a:endParaRPr lang="en-US" sz="1400" b="1" kern="1200" dirty="0"/>
        </a:p>
      </dsp:txBody>
      <dsp:txXfrm>
        <a:off x="354894" y="2370662"/>
        <a:ext cx="1456718" cy="558362"/>
      </dsp:txXfrm>
    </dsp:sp>
    <dsp:sp modelId="{3259C824-064A-DE40-A4E5-455D45A40205}">
      <dsp:nvSpPr>
        <dsp:cNvPr id="0" name=""/>
        <dsp:cNvSpPr/>
      </dsp:nvSpPr>
      <dsp:spPr>
        <a:xfrm>
          <a:off x="2085745" y="1265929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Acts as a glue to link C++ program (the DataSeries APIs) to a C program (the strace code)</a:t>
          </a:r>
          <a:endParaRPr lang="en-US" sz="900" b="1" kern="1200" dirty="0"/>
        </a:p>
      </dsp:txBody>
      <dsp:txXfrm>
        <a:off x="2117593" y="1594329"/>
        <a:ext cx="1614196" cy="1023662"/>
      </dsp:txXfrm>
    </dsp:sp>
    <dsp:sp modelId="{ADA4070A-EC9D-3A41-AF1D-DFFECC78F914}">
      <dsp:nvSpPr>
        <dsp:cNvPr id="0" name=""/>
        <dsp:cNvSpPr/>
      </dsp:nvSpPr>
      <dsp:spPr>
        <a:xfrm>
          <a:off x="3021112" y="426553"/>
          <a:ext cx="2030808" cy="2030808"/>
        </a:xfrm>
        <a:prstGeom prst="circularArrow">
          <a:avLst>
            <a:gd name="adj1" fmla="val 2655"/>
            <a:gd name="adj2" fmla="val 322957"/>
            <a:gd name="adj3" fmla="val 19501524"/>
            <a:gd name="adj4" fmla="val 12575503"/>
            <a:gd name="adj5" fmla="val 309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F43E4-F5B5-414A-83FF-FA67C019D144}">
      <dsp:nvSpPr>
        <dsp:cNvPr id="0" name=""/>
        <dsp:cNvSpPr/>
      </dsp:nvSpPr>
      <dsp:spPr>
        <a:xfrm>
          <a:off x="2458621" y="969381"/>
          <a:ext cx="1491460" cy="5931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Wrapper</a:t>
          </a:r>
          <a:endParaRPr lang="en-US" sz="1400" b="1" kern="1200" dirty="0"/>
        </a:p>
      </dsp:txBody>
      <dsp:txXfrm>
        <a:off x="2475992" y="986752"/>
        <a:ext cx="1456718" cy="558362"/>
      </dsp:txXfrm>
    </dsp:sp>
    <dsp:sp modelId="{DCD84235-5F4E-0047-B678-0A8F67C9FEE5}">
      <dsp:nvSpPr>
        <dsp:cNvPr id="0" name=""/>
        <dsp:cNvSpPr/>
      </dsp:nvSpPr>
      <dsp:spPr>
        <a:xfrm>
          <a:off x="4206843" y="1265929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Creates a DataSeries file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Sets extent and fields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Adds record to DataSeries file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 Flush extents to the output DataSeries file</a:t>
          </a:r>
          <a:endParaRPr lang="en-US" sz="900" b="1" kern="1200" dirty="0"/>
        </a:p>
      </dsp:txBody>
      <dsp:txXfrm>
        <a:off x="4238691" y="1297777"/>
        <a:ext cx="1614196" cy="1023662"/>
      </dsp:txXfrm>
    </dsp:sp>
    <dsp:sp modelId="{5653F442-7427-734C-B4FF-5170D519A244}">
      <dsp:nvSpPr>
        <dsp:cNvPr id="0" name=""/>
        <dsp:cNvSpPr/>
      </dsp:nvSpPr>
      <dsp:spPr>
        <a:xfrm>
          <a:off x="5156190" y="1618547"/>
          <a:ext cx="1816410" cy="1816410"/>
        </a:xfrm>
        <a:prstGeom prst="leftCircularArrow">
          <a:avLst>
            <a:gd name="adj1" fmla="val 2969"/>
            <a:gd name="adj2" fmla="val 363733"/>
            <a:gd name="adj3" fmla="val 2139235"/>
            <a:gd name="adj4" fmla="val 9024480"/>
            <a:gd name="adj5" fmla="val 346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512C10-9095-6743-ABE3-D38A41F56371}">
      <dsp:nvSpPr>
        <dsp:cNvPr id="0" name=""/>
        <dsp:cNvSpPr/>
      </dsp:nvSpPr>
      <dsp:spPr>
        <a:xfrm>
          <a:off x="4579719" y="2353291"/>
          <a:ext cx="1491460" cy="59310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DataSeries Output Module Class</a:t>
          </a:r>
          <a:endParaRPr lang="en-US" sz="1400" b="1" kern="1200" dirty="0"/>
        </a:p>
      </dsp:txBody>
      <dsp:txXfrm>
        <a:off x="4597090" y="2370662"/>
        <a:ext cx="1456718" cy="558362"/>
      </dsp:txXfrm>
    </dsp:sp>
    <dsp:sp modelId="{9868C1F3-30D9-D84F-BF45-3D5DD493003F}">
      <dsp:nvSpPr>
        <dsp:cNvPr id="0" name=""/>
        <dsp:cNvSpPr/>
      </dsp:nvSpPr>
      <dsp:spPr>
        <a:xfrm>
          <a:off x="6327941" y="1265929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sz="900" b="1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900" b="1" kern="1200" dirty="0" smtClean="0"/>
            <a:t> Replays the DataSeries I/O traces in the same order the traces were captured</a:t>
          </a:r>
        </a:p>
      </dsp:txBody>
      <dsp:txXfrm>
        <a:off x="6359789" y="1594329"/>
        <a:ext cx="1614196" cy="1023662"/>
      </dsp:txXfrm>
    </dsp:sp>
    <dsp:sp modelId="{62BEAC78-ED20-B246-82E5-E2BFFA6C366F}">
      <dsp:nvSpPr>
        <dsp:cNvPr id="0" name=""/>
        <dsp:cNvSpPr/>
      </dsp:nvSpPr>
      <dsp:spPr>
        <a:xfrm>
          <a:off x="6700817" y="969381"/>
          <a:ext cx="1491460" cy="59310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Syscall - Replayer </a:t>
          </a:r>
          <a:endParaRPr lang="en-US" sz="1400" b="1" kern="1200" dirty="0"/>
        </a:p>
      </dsp:txBody>
      <dsp:txXfrm>
        <a:off x="6718188" y="986752"/>
        <a:ext cx="1456718" cy="55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B1D6-D220-9747-9A84-6ED6CEECFFFD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1F01-736B-3947-8AD1-C167C8C7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2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4069-C6B2-334F-AFA8-5E32F7A584FE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6928-9B7C-FA4D-98CB-92AE6D28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91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24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525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570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24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7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715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13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44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2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88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July 24, 2016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2">
                    <a:shade val="50000"/>
                  </a:schemeClr>
                </a:solidFill>
              </a:rPr>
              <a:t>System Call Trace Record/Replay Project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C92D-0306-4E69-9CD3-20855E849650}" type="slidenum">
              <a:rPr lang="en-US" smtClean="0"/>
              <a:pPr/>
              <a:t>‹#›</a:t>
            </a:fld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8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Call Trace Record/Replay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Shubhi Rani</a:t>
            </a:r>
            <a:br>
              <a:rPr lang="en-US" dirty="0" smtClean="0"/>
            </a:br>
            <a:r>
              <a:rPr lang="en-US" dirty="0" smtClean="0"/>
              <a:t>July </a:t>
            </a:r>
            <a:r>
              <a:rPr lang="en-US" dirty="0" smtClean="0"/>
              <a:t>24,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329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Diagra</a:t>
            </a:r>
            <a:r>
              <a:rPr lang="en-US" dirty="0"/>
              <a:t>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60472"/>
              </p:ext>
            </p:extLst>
          </p:nvPr>
        </p:nvGraphicFramePr>
        <p:xfrm>
          <a:off x="457200" y="145150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581399" y="5202766"/>
            <a:ext cx="1490134" cy="55033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Strace2ds-Library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4326466" y="4097867"/>
            <a:ext cx="567267" cy="110489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318933" y="4097867"/>
            <a:ext cx="1007533" cy="110489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System Call Trace Record/Replay Project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4667" y="6152444"/>
            <a:ext cx="2252133" cy="569031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1260" y="1683926"/>
            <a:ext cx="28222" cy="4148667"/>
          </a:xfrm>
          <a:prstGeom prst="line">
            <a:avLst/>
          </a:prstGeom>
          <a:ln cap="flat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2118" y="1683926"/>
            <a:ext cx="28222" cy="4148667"/>
          </a:xfrm>
          <a:prstGeom prst="line">
            <a:avLst/>
          </a:prstGeom>
          <a:ln cap="flat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3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142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System Call Trace Record/Replay Workflow</vt:lpstr>
      <vt:lpstr>High Level Diagram</vt:lpstr>
    </vt:vector>
  </TitlesOfParts>
  <Company>shubhi2808@gmail.com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Shubhi Rani</dc:creator>
  <cp:lastModifiedBy>Shubhi Rani</cp:lastModifiedBy>
  <cp:revision>16</cp:revision>
  <dcterms:created xsi:type="dcterms:W3CDTF">2016-07-22T17:15:56Z</dcterms:created>
  <dcterms:modified xsi:type="dcterms:W3CDTF">2016-07-26T03:55:06Z</dcterms:modified>
</cp:coreProperties>
</file>