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86" r:id="rId2"/>
    <p:sldId id="283" r:id="rId3"/>
    <p:sldId id="285" r:id="rId4"/>
    <p:sldId id="288" r:id="rId5"/>
    <p:sldId id="290" r:id="rId6"/>
    <p:sldId id="289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507C-5BC3-E74B-BD72-534C8E5A276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8B66-3513-5541-8145-ACE6396B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C2F-F9F5-1D46-9D85-69C4F09CB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13D7E-36B1-B74F-AAFA-E0798E33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48AF-B993-6148-8ADB-DD943E2A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1BB3-7167-2247-8AD2-2D0810B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6738-E788-2C4F-B3B8-434B65C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D25-27C7-7D4E-A4A8-E014072F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59F64-E7F5-564B-9039-D2C4F7C0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AE16-2869-4540-BA5C-E5687A19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FC1F-ECCD-9C4E-8D05-343F619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858-8135-9E46-841F-DED8115E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928D-11A2-564E-A1BB-1873E4A3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E527C-AB47-214E-AE14-A1AD6B33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32F5-C2AD-9A4D-8D13-92034E74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8A85-F8B1-F446-A335-C5CE5E38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FFBB-D196-8D48-AA2D-1D082659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2C31-F34C-C646-84F4-041699EA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F707-2A6D-A846-B54F-94D59E2A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7B46-B358-534C-8A24-802D50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AADA-ED13-7C4E-B315-A3EBD49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AAD1-9EA0-454A-BB68-03F78B77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383A-0E65-A84E-A040-FE9DEC96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F0EA-BD81-734D-92FB-79F55847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2AEB-E76F-AE46-BF4E-91046EB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46E5-3241-4B4F-8D4E-AF43555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BAEB-7565-F64F-B8D0-B340A0D8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4AC-EB17-9242-A2B3-86BB6F5D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95E4-6D12-A144-BB69-25FD41068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9E22-F2FB-2042-B76E-EAFAA654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9952-AF29-CF4A-AA97-B3FAE8FD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CD15-910A-1249-9AA5-6A42638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FC97-22EE-4F40-9BDF-E1025FE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9AA-79D5-EA4E-9B45-105633C0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5727-3C94-E544-B5AB-DE335969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D2DE-FAFC-C442-8DD3-F4C5277B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A65AE-5E6B-8246-B0EC-E3185422E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8AC34-A2E2-9B46-AEFD-B47B54B3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F0C40-9509-8245-8B64-BE85DC2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CFCDA-C09A-DB44-9EEE-75F95CF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D9351-08DE-694B-90AE-3C293FAE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C4A2-6A56-9E46-8806-4CB3D5B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B526F-DD99-5C4A-B346-28DA7DD4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DF3EF-38B5-2B47-999F-5E2B93AE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9EAF6-BB47-B642-A7AC-4126E9A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0B21-BB0E-3C42-8228-D66EE55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F4F5B-5726-C94F-94DC-2EAA5ED7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8D-FC9E-264B-AB93-67D080E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64C-1F33-4441-9546-4B7F73D0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6C47-1A6F-9E49-8DFA-4D3B038C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18B80-5BD9-C049-9E7B-A51F33DB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2FF5-3048-AA48-99D9-03B9BD6F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E490-7D68-2246-BF46-8621AEF5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02E1E-25E2-5247-B997-A5C97B5E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553F-E78F-A147-8C8A-4D8A533C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CF173-7B71-2947-8950-C5BE671F6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9FC5-86F9-2B4B-BE52-92F95E4D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441E-11AE-3645-AC35-1B2A429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E32E-1596-174F-BC9B-D6A23F1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09D8-CC4F-3D4B-935C-587C869F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EF523-5FD6-C349-914F-6415287E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C0EF-77BE-8740-8B83-211F679EE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67D0-D69C-C547-AE80-898EB33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D78B-BEB3-884D-9D16-9680F9E7AECB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328F-3A0D-6D4D-83C9-BDD046BF1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9725-8CA9-E54F-BBE4-AC95FB1F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C51C-85EC-7144-AB28-5C328AF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10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39" Type="http://schemas.openxmlformats.org/officeDocument/2006/relationships/image" Target="../media/image97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34" Type="http://schemas.openxmlformats.org/officeDocument/2006/relationships/customXml" Target="../ink/ink21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23.xml"/><Relationship Id="rId2" Type="http://schemas.openxmlformats.org/officeDocument/2006/relationships/image" Target="../media/image2.png"/><Relationship Id="rId16" Type="http://schemas.openxmlformats.org/officeDocument/2006/relationships/customXml" Target="../ink/ink13.xml"/><Relationship Id="rId20" Type="http://schemas.openxmlformats.org/officeDocument/2006/relationships/customXml" Target="../ink/ink14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96.png"/><Relationship Id="rId40" Type="http://schemas.openxmlformats.org/officeDocument/2006/relationships/customXml" Target="../ink/ink24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image" Target="../media/image26.png"/><Relationship Id="rId30" Type="http://schemas.openxmlformats.org/officeDocument/2006/relationships/customXml" Target="../ink/ink19.xml"/><Relationship Id="rId35" Type="http://schemas.openxmlformats.org/officeDocument/2006/relationships/image" Target="../media/image95.png"/><Relationship Id="rId8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45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58.xml"/><Relationship Id="rId84" Type="http://schemas.openxmlformats.org/officeDocument/2006/relationships/customXml" Target="../ink/ink66.xml"/><Relationship Id="rId89" Type="http://schemas.openxmlformats.org/officeDocument/2006/relationships/image" Target="../media/image64.png"/><Relationship Id="rId112" Type="http://schemas.openxmlformats.org/officeDocument/2006/relationships/customXml" Target="../ink/ink80.xml"/><Relationship Id="rId16" Type="http://schemas.openxmlformats.org/officeDocument/2006/relationships/customXml" Target="../ink/ink32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40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59.png"/><Relationship Id="rId102" Type="http://schemas.openxmlformats.org/officeDocument/2006/relationships/customXml" Target="../ink/ink75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69.xml"/><Relationship Id="rId95" Type="http://schemas.openxmlformats.org/officeDocument/2006/relationships/image" Target="../media/image67.png"/><Relationship Id="rId22" Type="http://schemas.openxmlformats.org/officeDocument/2006/relationships/customXml" Target="../ink/ink35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48.xml"/><Relationship Id="rId64" Type="http://schemas.openxmlformats.org/officeDocument/2006/relationships/customXml" Target="../ink/ink56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83.xml"/><Relationship Id="rId80" Type="http://schemas.openxmlformats.org/officeDocument/2006/relationships/customXml" Target="../ink/ink64.xml"/><Relationship Id="rId85" Type="http://schemas.openxmlformats.org/officeDocument/2006/relationships/image" Target="../media/image62.png"/><Relationship Id="rId12" Type="http://schemas.openxmlformats.org/officeDocument/2006/relationships/customXml" Target="../ink/ink30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43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78.xml"/><Relationship Id="rId54" Type="http://schemas.openxmlformats.org/officeDocument/2006/relationships/customXml" Target="../ink/ink51.xml"/><Relationship Id="rId70" Type="http://schemas.openxmlformats.org/officeDocument/2006/relationships/customXml" Target="../ink/ink59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23" Type="http://schemas.openxmlformats.org/officeDocument/2006/relationships/image" Target="../media/image31.png"/><Relationship Id="rId28" Type="http://schemas.openxmlformats.org/officeDocument/2006/relationships/customXml" Target="../ink/ink38.xml"/><Relationship Id="rId49" Type="http://schemas.openxmlformats.org/officeDocument/2006/relationships/image" Target="../media/image44.png"/><Relationship Id="rId114" Type="http://schemas.openxmlformats.org/officeDocument/2006/relationships/customXml" Target="../ink/ink81.xml"/><Relationship Id="rId119" Type="http://schemas.openxmlformats.org/officeDocument/2006/relationships/image" Target="../media/image79.png"/><Relationship Id="rId44" Type="http://schemas.openxmlformats.org/officeDocument/2006/relationships/customXml" Target="../ink/ink46.xml"/><Relationship Id="rId60" Type="http://schemas.openxmlformats.org/officeDocument/2006/relationships/customXml" Target="../ink/ink54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7.xml"/><Relationship Id="rId4" Type="http://schemas.openxmlformats.org/officeDocument/2006/relationships/customXml" Target="../ink/ink26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33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47.png"/><Relationship Id="rId76" Type="http://schemas.openxmlformats.org/officeDocument/2006/relationships/customXml" Target="../ink/ink62.xml"/><Relationship Id="rId97" Type="http://schemas.openxmlformats.org/officeDocument/2006/relationships/image" Target="../media/image68.png"/><Relationship Id="rId104" Type="http://schemas.openxmlformats.org/officeDocument/2006/relationships/customXml" Target="../ink/ink76.xml"/><Relationship Id="rId120" Type="http://schemas.openxmlformats.org/officeDocument/2006/relationships/customXml" Target="../ink/ink84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70.xml"/><Relationship Id="rId2" Type="http://schemas.openxmlformats.org/officeDocument/2006/relationships/customXml" Target="../ink/ink25.xml"/><Relationship Id="rId29" Type="http://schemas.openxmlformats.org/officeDocument/2006/relationships/image" Target="../media/image34.png"/><Relationship Id="rId24" Type="http://schemas.openxmlformats.org/officeDocument/2006/relationships/customXml" Target="../ink/ink36.xml"/><Relationship Id="rId40" Type="http://schemas.openxmlformats.org/officeDocument/2006/relationships/customXml" Target="../ink/ink44.xml"/><Relationship Id="rId45" Type="http://schemas.openxmlformats.org/officeDocument/2006/relationships/image" Target="../media/image42.png"/><Relationship Id="rId66" Type="http://schemas.openxmlformats.org/officeDocument/2006/relationships/customXml" Target="../ink/ink57.xml"/><Relationship Id="rId87" Type="http://schemas.openxmlformats.org/officeDocument/2006/relationships/image" Target="../media/image63.png"/><Relationship Id="rId110" Type="http://schemas.openxmlformats.org/officeDocument/2006/relationships/customXml" Target="../ink/ink79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65.xml"/><Relationship Id="rId19" Type="http://schemas.openxmlformats.org/officeDocument/2006/relationships/image" Target="../media/image29.png"/><Relationship Id="rId14" Type="http://schemas.openxmlformats.org/officeDocument/2006/relationships/customXml" Target="../ink/ink31.xml"/><Relationship Id="rId30" Type="http://schemas.openxmlformats.org/officeDocument/2006/relationships/customXml" Target="../ink/ink39.xml"/><Relationship Id="rId35" Type="http://schemas.openxmlformats.org/officeDocument/2006/relationships/image" Target="../media/image37.png"/><Relationship Id="rId56" Type="http://schemas.openxmlformats.org/officeDocument/2006/relationships/customXml" Target="../ink/ink52.xml"/><Relationship Id="rId77" Type="http://schemas.openxmlformats.org/officeDocument/2006/relationships/image" Target="../media/image58.png"/><Relationship Id="rId100" Type="http://schemas.openxmlformats.org/officeDocument/2006/relationships/customXml" Target="../ink/ink74.xml"/><Relationship Id="rId105" Type="http://schemas.openxmlformats.org/officeDocument/2006/relationships/image" Target="../media/image72.png"/><Relationship Id="rId8" Type="http://schemas.openxmlformats.org/officeDocument/2006/relationships/customXml" Target="../ink/ink28.xml"/><Relationship Id="rId51" Type="http://schemas.openxmlformats.org/officeDocument/2006/relationships/image" Target="../media/image45.png"/><Relationship Id="rId72" Type="http://schemas.openxmlformats.org/officeDocument/2006/relationships/customXml" Target="../ink/ink60.xml"/><Relationship Id="rId93" Type="http://schemas.openxmlformats.org/officeDocument/2006/relationships/image" Target="../media/image66.png"/><Relationship Id="rId98" Type="http://schemas.openxmlformats.org/officeDocument/2006/relationships/customXml" Target="../ink/ink73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47.xml"/><Relationship Id="rId67" Type="http://schemas.openxmlformats.org/officeDocument/2006/relationships/image" Target="../media/image53.png"/><Relationship Id="rId116" Type="http://schemas.openxmlformats.org/officeDocument/2006/relationships/customXml" Target="../ink/ink82.xml"/><Relationship Id="rId20" Type="http://schemas.openxmlformats.org/officeDocument/2006/relationships/customXml" Target="../ink/ink34.xml"/><Relationship Id="rId41" Type="http://schemas.openxmlformats.org/officeDocument/2006/relationships/image" Target="../media/image40.png"/><Relationship Id="rId62" Type="http://schemas.openxmlformats.org/officeDocument/2006/relationships/customXml" Target="../ink/ink55.xml"/><Relationship Id="rId83" Type="http://schemas.openxmlformats.org/officeDocument/2006/relationships/image" Target="../media/image61.png"/><Relationship Id="rId88" Type="http://schemas.openxmlformats.org/officeDocument/2006/relationships/customXml" Target="../ink/ink68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42.xml"/><Relationship Id="rId57" Type="http://schemas.openxmlformats.org/officeDocument/2006/relationships/image" Target="../media/image48.png"/><Relationship Id="rId106" Type="http://schemas.openxmlformats.org/officeDocument/2006/relationships/customXml" Target="../ink/ink77.xml"/><Relationship Id="rId10" Type="http://schemas.openxmlformats.org/officeDocument/2006/relationships/customXml" Target="../ink/ink29.xml"/><Relationship Id="rId31" Type="http://schemas.openxmlformats.org/officeDocument/2006/relationships/image" Target="../media/image35.png"/><Relationship Id="rId52" Type="http://schemas.openxmlformats.org/officeDocument/2006/relationships/customXml" Target="../ink/ink50.xml"/><Relationship Id="rId73" Type="http://schemas.openxmlformats.org/officeDocument/2006/relationships/image" Target="../media/image56.png"/><Relationship Id="rId78" Type="http://schemas.openxmlformats.org/officeDocument/2006/relationships/customXml" Target="../ink/ink63.xml"/><Relationship Id="rId94" Type="http://schemas.openxmlformats.org/officeDocument/2006/relationships/customXml" Target="../ink/ink71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8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image" Target="../media/image106.png"/><Relationship Id="rId42" Type="http://schemas.openxmlformats.org/officeDocument/2006/relationships/customXml" Target="../ink/ink106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19.xml"/><Relationship Id="rId84" Type="http://schemas.openxmlformats.org/officeDocument/2006/relationships/customXml" Target="../ink/ink127.xml"/><Relationship Id="rId89" Type="http://schemas.openxmlformats.org/officeDocument/2006/relationships/image" Target="../media/image134.png"/><Relationship Id="rId16" Type="http://schemas.openxmlformats.org/officeDocument/2006/relationships/customXml" Target="../ink/ink93.xml"/><Relationship Id="rId11" Type="http://schemas.openxmlformats.org/officeDocument/2006/relationships/image" Target="../media/image101.png"/><Relationship Id="rId32" Type="http://schemas.openxmlformats.org/officeDocument/2006/relationships/customXml" Target="../ink/ink101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129.png"/><Relationship Id="rId102" Type="http://schemas.openxmlformats.org/officeDocument/2006/relationships/customXml" Target="../ink/ink136.xml"/><Relationship Id="rId5" Type="http://schemas.openxmlformats.org/officeDocument/2006/relationships/image" Target="../media/image83.png"/><Relationship Id="rId90" Type="http://schemas.openxmlformats.org/officeDocument/2006/relationships/customXml" Target="../ink/ink130.xml"/><Relationship Id="rId95" Type="http://schemas.openxmlformats.org/officeDocument/2006/relationships/image" Target="../media/image137.png"/><Relationship Id="rId22" Type="http://schemas.openxmlformats.org/officeDocument/2006/relationships/customXml" Target="../ink/ink96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09.xml"/><Relationship Id="rId64" Type="http://schemas.openxmlformats.org/officeDocument/2006/relationships/customXml" Target="../ink/ink117.xml"/><Relationship Id="rId69" Type="http://schemas.openxmlformats.org/officeDocument/2006/relationships/image" Target="../media/image124.png"/><Relationship Id="rId80" Type="http://schemas.openxmlformats.org/officeDocument/2006/relationships/customXml" Target="../ink/ink125.xml"/><Relationship Id="rId85" Type="http://schemas.openxmlformats.org/officeDocument/2006/relationships/image" Target="../media/image132.png"/><Relationship Id="rId12" Type="http://schemas.openxmlformats.org/officeDocument/2006/relationships/customXml" Target="../ink/ink91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95.xml"/><Relationship Id="rId41" Type="http://schemas.openxmlformats.org/officeDocument/2006/relationships/image" Target="../media/image116.png"/><Relationship Id="rId54" Type="http://schemas.openxmlformats.org/officeDocument/2006/relationships/customXml" Target="../ink/ink112.xml"/><Relationship Id="rId62" Type="http://schemas.openxmlformats.org/officeDocument/2006/relationships/customXml" Target="../ink/ink116.xml"/><Relationship Id="rId70" Type="http://schemas.openxmlformats.org/officeDocument/2006/relationships/customXml" Target="../ink/ink120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29.xml"/><Relationship Id="rId91" Type="http://schemas.openxmlformats.org/officeDocument/2006/relationships/image" Target="../media/image135.png"/><Relationship Id="rId96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8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90.xml"/><Relationship Id="rId31" Type="http://schemas.openxmlformats.org/officeDocument/2006/relationships/image" Target="../media/image111.png"/><Relationship Id="rId44" Type="http://schemas.openxmlformats.org/officeDocument/2006/relationships/customXml" Target="../ink/ink107.xml"/><Relationship Id="rId52" Type="http://schemas.openxmlformats.org/officeDocument/2006/relationships/customXml" Target="../ink/ink111.xml"/><Relationship Id="rId60" Type="http://schemas.openxmlformats.org/officeDocument/2006/relationships/customXml" Target="../ink/ink115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4.xml"/><Relationship Id="rId81" Type="http://schemas.openxmlformats.org/officeDocument/2006/relationships/image" Target="../media/image130.png"/><Relationship Id="rId86" Type="http://schemas.openxmlformats.org/officeDocument/2006/relationships/customXml" Target="../ink/ink128.xml"/><Relationship Id="rId94" Type="http://schemas.openxmlformats.org/officeDocument/2006/relationships/customXml" Target="../ink/ink132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87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94.xml"/><Relationship Id="rId39" Type="http://schemas.openxmlformats.org/officeDocument/2006/relationships/image" Target="../media/image115.png"/><Relationship Id="rId34" Type="http://schemas.openxmlformats.org/officeDocument/2006/relationships/customXml" Target="../ink/ink102.xml"/><Relationship Id="rId50" Type="http://schemas.openxmlformats.org/officeDocument/2006/relationships/customXml" Target="../ink/ink110.xml"/><Relationship Id="rId55" Type="http://schemas.openxmlformats.org/officeDocument/2006/relationships/image" Target="../media/image117.png"/><Relationship Id="rId76" Type="http://schemas.openxmlformats.org/officeDocument/2006/relationships/customXml" Target="../ink/ink123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31.xml"/><Relationship Id="rId2" Type="http://schemas.openxmlformats.org/officeDocument/2006/relationships/customXml" Target="../ink/ink86.xml"/><Relationship Id="rId29" Type="http://schemas.openxmlformats.org/officeDocument/2006/relationships/image" Target="../media/image110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87.png"/><Relationship Id="rId66" Type="http://schemas.openxmlformats.org/officeDocument/2006/relationships/customXml" Target="../ink/ink118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26.xml"/><Relationship Id="rId19" Type="http://schemas.openxmlformats.org/officeDocument/2006/relationships/image" Target="../media/image105.png"/><Relationship Id="rId14" Type="http://schemas.openxmlformats.org/officeDocument/2006/relationships/customXml" Target="../ink/ink92.xml"/><Relationship Id="rId30" Type="http://schemas.openxmlformats.org/officeDocument/2006/relationships/customXml" Target="../ink/ink100.xml"/><Relationship Id="rId35" Type="http://schemas.openxmlformats.org/officeDocument/2006/relationships/image" Target="../media/image113.png"/><Relationship Id="rId56" Type="http://schemas.openxmlformats.org/officeDocument/2006/relationships/customXml" Target="../ink/ink113.xml"/><Relationship Id="rId77" Type="http://schemas.openxmlformats.org/officeDocument/2006/relationships/image" Target="../media/image128.png"/><Relationship Id="rId100" Type="http://schemas.openxmlformats.org/officeDocument/2006/relationships/customXml" Target="../ink/ink135.xml"/><Relationship Id="rId8" Type="http://schemas.openxmlformats.org/officeDocument/2006/relationships/customXml" Target="../ink/ink89.xml"/><Relationship Id="rId51" Type="http://schemas.openxmlformats.org/officeDocument/2006/relationships/image" Target="../media/image92.png"/><Relationship Id="rId72" Type="http://schemas.openxmlformats.org/officeDocument/2006/relationships/customXml" Target="../ink/ink121.xml"/><Relationship Id="rId93" Type="http://schemas.openxmlformats.org/officeDocument/2006/relationships/image" Target="../media/image136.png"/><Relationship Id="rId98" Type="http://schemas.openxmlformats.org/officeDocument/2006/relationships/customXml" Target="../ink/ink134.xml"/><Relationship Id="rId3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/>
              <a:t>Lecture </a:t>
            </a:r>
            <a:r>
              <a:rPr lang="en-US" dirty="0"/>
              <a:t>2</a:t>
            </a:r>
            <a:r>
              <a:rPr lang="en-US"/>
              <a:t>: </a:t>
            </a: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4549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5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1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5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4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6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165</Words>
  <Application>Microsoft Macintosh PowerPoint</Application>
  <PresentationFormat>Widescreen</PresentationFormat>
  <Paragraphs>22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for Computer Networking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4</cp:revision>
  <dcterms:created xsi:type="dcterms:W3CDTF">2020-05-22T14:57:53Z</dcterms:created>
  <dcterms:modified xsi:type="dcterms:W3CDTF">2020-05-31T00:53:43Z</dcterms:modified>
</cp:coreProperties>
</file>