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7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18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2170E-27FF-1B48-AED7-E0773D9208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21E7-7F6A-F74A-9FB6-F365C88E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4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9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4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567E-1E32-8F42-955D-514B8250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7ED-5FD4-5945-8771-654674E4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A166-CF53-7B4B-8B52-75C041B2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DC1F7-DA48-E844-8FA6-506B7DAD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183A-842D-5642-A3A2-CE22E69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2332-74F2-B14A-82A2-EE54C05E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0387A-2329-3E4F-8268-E7E86884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5C66-E9EE-3B46-BCFE-2E5E95C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F851-9A03-3243-9C1A-273CFD9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24B4-E848-4F46-8A10-57D4FE2E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2058-324D-4648-AC38-F08149AC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F3102-E646-A249-A99D-8972AD79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F811-3861-524A-8604-578132F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281D-EF8E-F24A-86E1-060B41B5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ABE2-BB8B-6F4E-A419-B9CC532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2FE0-7022-D54A-B380-4EA3B71D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D030-A874-CC47-8ACB-AA60720D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17C4-DD0A-4641-A85D-932B9F1A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F6EA-66FE-EE4D-9F54-DF64E100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525D-A16B-D941-BED4-DA32D412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7279-CAE5-784A-A81E-00F9D0A4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B808-E35E-9B44-9C67-011A0836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378F-FF74-AB46-B341-0E8659BF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B09B-D7C6-CF46-AEC9-D98F4BE1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06B1-DED0-D046-B336-60161720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0127-C4FF-8346-A7AD-268C538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AF3C-6E87-B344-91C8-94FF3084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79E5-E002-4F44-974F-9E081A82B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A4F6-2EB0-B841-B1C7-10AB52B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3D65-721C-504B-B606-C8373460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6CBB-D14A-134B-B3C9-FD1DFB32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4AA8-6652-D549-9BEB-EE5665D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8731-3B63-F14A-A14D-2F5FD927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32E65-1469-CA43-98B9-9D8C6624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33117-9817-9C46-AE1B-2FA5A583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0194C-5502-E84D-81F8-90FEB65D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F006-4C51-5448-92F8-8C75A046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C5FD-CA2B-734A-B1C6-B5A7335A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64BCC-2711-524D-9A13-3EE9849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C734-3EF0-E644-882F-EB1CDA67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112A5-729D-3D4C-B75C-6711C0B1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CD78-86F4-EC4B-B9DB-C7560981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CB3F-590D-2143-ADB4-6AD1282C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96748-0177-5E40-B2AE-B4BD1E3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BEF5-7575-EA4F-B3BF-76D2B3A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67B79-7F3D-4241-A151-FBC270B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920-043B-4443-9172-D7F6B7AF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8253-DFE8-C144-A58A-DC16A01F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1D57-AA7D-F54C-8FC8-9FA53F7A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F229-94ED-8946-AE8A-EDAB2DB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97E4-47C8-C240-ABCA-4718FDE1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962E5-8485-1241-831B-B9623E1D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3EB1-FF4C-234F-95D4-4E3DF9E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1DEA-97CB-2249-895E-E8E29CCE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7621-E24C-2D43-8EFB-1EEB8C3A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F4B2-C787-114F-AE0D-95513C8B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6EDF3-6253-254F-92DB-37DDE547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CA0D-CAA3-8449-8820-2EF91951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D7ADD-6ED5-5A4A-8391-161933A4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5E67-50B3-6F42-A823-17C8AE7B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A45D-5A34-F84F-8852-5B3FEC597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5E92-A503-604E-94DB-B40AACD69CBA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017B-E575-674E-A8D1-DD8DA00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B08F-08BD-6840-B9EE-F6995753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FB63-B7EE-6746-8AC3-A0495671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for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93398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31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090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939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97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79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24519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743</Words>
  <Application>Microsoft Macintosh PowerPoint</Application>
  <PresentationFormat>Widescreen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 for Networking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Convolution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25</cp:revision>
  <dcterms:created xsi:type="dcterms:W3CDTF">2020-06-01T15:12:11Z</dcterms:created>
  <dcterms:modified xsi:type="dcterms:W3CDTF">2020-06-14T01:52:44Z</dcterms:modified>
</cp:coreProperties>
</file>